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Roboto Medium"/>
      <p:regular r:id="rId38"/>
      <p:bold r:id="rId39"/>
      <p:italic r:id="rId40"/>
      <p:boldItalic r:id="rId41"/>
    </p:embeddedFont>
    <p:embeddedFont>
      <p:font typeface="Anaheim"/>
      <p:regular r:id="rId42"/>
    </p:embeddedFont>
    <p:embeddedFont>
      <p:font typeface="Roboto Light"/>
      <p:regular r:id="rId43"/>
      <p:bold r:id="rId44"/>
      <p:italic r:id="rId45"/>
      <p:boldItalic r:id="rId46"/>
    </p:embeddedFont>
    <p:embeddedFont>
      <p:font typeface="Be Vietnam Pro"/>
      <p:regular r:id="rId47"/>
      <p:bold r:id="rId48"/>
      <p:italic r:id="rId49"/>
      <p:boldItalic r:id="rId50"/>
    </p:embeddedFont>
    <p:embeddedFont>
      <p:font typeface="IBM Plex Mon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380CC5-AE50-4EEF-8EAC-65432EB4E6B1}">
  <a:tblStyle styleId="{CA380CC5-AE50-4EEF-8EAC-65432EB4E6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edium-italic.fntdata"/><Relationship Id="rId42" Type="http://schemas.openxmlformats.org/officeDocument/2006/relationships/font" Target="fonts/Anaheim-regular.fntdata"/><Relationship Id="rId41" Type="http://schemas.openxmlformats.org/officeDocument/2006/relationships/font" Target="fonts/RobotoMedium-boldItalic.fntdata"/><Relationship Id="rId44" Type="http://schemas.openxmlformats.org/officeDocument/2006/relationships/font" Target="fonts/RobotoLight-bold.fntdata"/><Relationship Id="rId43" Type="http://schemas.openxmlformats.org/officeDocument/2006/relationships/font" Target="fonts/RobotoLight-regular.fntdata"/><Relationship Id="rId46" Type="http://schemas.openxmlformats.org/officeDocument/2006/relationships/font" Target="fonts/RobotoLight-boldItalic.fntdata"/><Relationship Id="rId45" Type="http://schemas.openxmlformats.org/officeDocument/2006/relationships/font" Target="fonts/Roboto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BeVietnamPro-bold.fntdata"/><Relationship Id="rId47" Type="http://schemas.openxmlformats.org/officeDocument/2006/relationships/font" Target="fonts/BeVietnamPro-regular.fntdata"/><Relationship Id="rId49" Type="http://schemas.openxmlformats.org/officeDocument/2006/relationships/font" Target="fonts/BeVietnam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Roboto-bold.fntdata"/><Relationship Id="rId34" Type="http://schemas.openxmlformats.org/officeDocument/2006/relationships/font" Target="fonts/Roboto-regular.fntdata"/><Relationship Id="rId37" Type="http://schemas.openxmlformats.org/officeDocument/2006/relationships/font" Target="fonts/Roboto-boldItalic.fntdata"/><Relationship Id="rId36" Type="http://schemas.openxmlformats.org/officeDocument/2006/relationships/font" Target="fonts/Roboto-italic.fntdata"/><Relationship Id="rId39" Type="http://schemas.openxmlformats.org/officeDocument/2006/relationships/font" Target="fonts/RobotoMedium-bold.fntdata"/><Relationship Id="rId38" Type="http://schemas.openxmlformats.org/officeDocument/2006/relationships/font" Target="fonts/RobotoMedium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IBMPlexMono-regular.fntdata"/><Relationship Id="rId50" Type="http://schemas.openxmlformats.org/officeDocument/2006/relationships/font" Target="fonts/BeVietnamPro-boldItalic.fntdata"/><Relationship Id="rId53" Type="http://schemas.openxmlformats.org/officeDocument/2006/relationships/font" Target="fonts/IBMPlexMono-italic.fntdata"/><Relationship Id="rId52" Type="http://schemas.openxmlformats.org/officeDocument/2006/relationships/font" Target="fonts/IBMPlexMon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IBMPlex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53dc6de9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253dc6de9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2e18556f733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2e18556f733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g2e18556f733_6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6" name="Google Shape;1516;g2e18556f733_6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Aryan; </a:t>
            </a:r>
            <a:r>
              <a:rPr lang="en">
                <a:solidFill>
                  <a:schemeClr val="dk1"/>
                </a:solidFill>
              </a:rPr>
              <a:t>After creating the StudentCourses table, we created an empty database in SQL Workbench, and then used Python in a Jupyter notebook to read each csv from our github page and populate the SQL database with the to_sql function. Once we did that, it was ready for querying.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2e18556f733_6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g2e18556f733_6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Issac; Objective: Tracking &amp; Storing Information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g2e18556f733_4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g2e18556f733_4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0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g2e18556f733_6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2" name="Google Shape;1812;g2e18556f733_6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2e1a7ebca34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2e1a7ebca34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2e18556f733_6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2e18556f733_6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g2e18556f733_4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3" name="Google Shape;1943;g2e18556f733_4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2e1a7ebc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2e1a7ebc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Aryan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0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g2e1a7ebca34_2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2" name="Google Shape;2112;g2e1a7ebca34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d5260bdd85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d5260bdd85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8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0" name="Google Shape;2130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0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g2e18556f733_6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2" name="Google Shape;2232;g2e18556f733_6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g2e18556f733_6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8" name="Google Shape;2238;g2e18556f733_6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3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g2e18556f733_6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5" name="Google Shape;2245;g2e18556f733_6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0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g2e18556f733_4_10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2" name="Google Shape;2252;g2e18556f733_4_1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Anya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0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g2e18556f733_6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2" name="Google Shape;2262;g2e18556f733_6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Issac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g2e18556f733_6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3" name="Google Shape;2273;g2e18556f733_6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Issac; Obviously need to make this look prettier but idea there for now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4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g2e18556f733_6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6" name="Google Shape;2286;g2e18556f733_6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g2e18556f733_6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3" name="Google Shape;2293;g2e18556f733_6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253dc6de95e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253dc6de95e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25442ac8a6c_0_39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25442ac8a6c_0_39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d5260bdd8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d5260bdd8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2e11a61c9f5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2e11a61c9f5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Anya; </a:t>
            </a:r>
            <a:r>
              <a:rPr lang="en">
                <a:solidFill>
                  <a:schemeClr val="dk1"/>
                </a:solidFill>
              </a:rPr>
              <a:t>Objective: Tracking &amp; Storing Information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2e18556f733_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2e18556f733_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Anya; </a:t>
            </a:r>
            <a:r>
              <a:rPr lang="en">
                <a:solidFill>
                  <a:schemeClr val="dk1"/>
                </a:solidFill>
              </a:rPr>
              <a:t>After creating the StudentCourses table, we created an empty database in SQL Workbench, and then used Python in a Jupyter notebook to read each csv from our github page and populate the SQL database with the to_sql function. Once we did that, it was ready for querying.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1231675"/>
            <a:ext cx="4112400" cy="20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67" y="3322725"/>
            <a:ext cx="4112400" cy="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536376" y="1448600"/>
            <a:ext cx="0" cy="2172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 txBox="1"/>
          <p:nvPr>
            <p:ph hasCustomPrompt="1" type="title"/>
          </p:nvPr>
        </p:nvSpPr>
        <p:spPr>
          <a:xfrm>
            <a:off x="1556250" y="1844131"/>
            <a:ext cx="6031500" cy="103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27" name="Google Shape;227;p11"/>
          <p:cNvSpPr txBox="1"/>
          <p:nvPr>
            <p:ph idx="1" type="subTitle"/>
          </p:nvPr>
        </p:nvSpPr>
        <p:spPr>
          <a:xfrm>
            <a:off x="1556250" y="2826005"/>
            <a:ext cx="6031500" cy="4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28" name="Google Shape;228;p11"/>
          <p:cNvGrpSpPr/>
          <p:nvPr/>
        </p:nvGrpSpPr>
        <p:grpSpPr>
          <a:xfrm>
            <a:off x="405900" y="1386850"/>
            <a:ext cx="8332375" cy="2427600"/>
            <a:chOff x="405900" y="1386850"/>
            <a:chExt cx="8332375" cy="2427600"/>
          </a:xfrm>
        </p:grpSpPr>
        <p:cxnSp>
          <p:nvCxnSpPr>
            <p:cNvPr id="229" name="Google Shape;229;p11"/>
            <p:cNvCxnSpPr/>
            <p:nvPr/>
          </p:nvCxnSpPr>
          <p:spPr>
            <a:xfrm>
              <a:off x="405900" y="1386850"/>
              <a:ext cx="0" cy="2427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11"/>
            <p:cNvCxnSpPr/>
            <p:nvPr/>
          </p:nvCxnSpPr>
          <p:spPr>
            <a:xfrm>
              <a:off x="8738275" y="1386850"/>
              <a:ext cx="0" cy="2427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6" name="Google Shape;236;p13"/>
          <p:cNvSpPr txBox="1"/>
          <p:nvPr>
            <p:ph idx="1" type="subTitle"/>
          </p:nvPr>
        </p:nvSpPr>
        <p:spPr>
          <a:xfrm>
            <a:off x="872376" y="211856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3"/>
          <p:cNvSpPr txBox="1"/>
          <p:nvPr>
            <p:ph idx="2" type="subTitle"/>
          </p:nvPr>
        </p:nvSpPr>
        <p:spPr>
          <a:xfrm>
            <a:off x="3419250" y="211856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3"/>
          <p:cNvSpPr txBox="1"/>
          <p:nvPr>
            <p:ph idx="3" type="subTitle"/>
          </p:nvPr>
        </p:nvSpPr>
        <p:spPr>
          <a:xfrm>
            <a:off x="872376" y="385174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13"/>
          <p:cNvSpPr txBox="1"/>
          <p:nvPr>
            <p:ph idx="4" type="subTitle"/>
          </p:nvPr>
        </p:nvSpPr>
        <p:spPr>
          <a:xfrm>
            <a:off x="3419250" y="385174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3"/>
          <p:cNvSpPr txBox="1"/>
          <p:nvPr>
            <p:ph idx="5" type="subTitle"/>
          </p:nvPr>
        </p:nvSpPr>
        <p:spPr>
          <a:xfrm>
            <a:off x="5966124" y="211856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13"/>
          <p:cNvSpPr txBox="1"/>
          <p:nvPr>
            <p:ph idx="6" type="subTitle"/>
          </p:nvPr>
        </p:nvSpPr>
        <p:spPr>
          <a:xfrm>
            <a:off x="5966124" y="3851743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3"/>
          <p:cNvSpPr txBox="1"/>
          <p:nvPr>
            <p:ph hasCustomPrompt="1" idx="7" type="title"/>
          </p:nvPr>
        </p:nvSpPr>
        <p:spPr>
          <a:xfrm>
            <a:off x="872376" y="1343558"/>
            <a:ext cx="10761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3" name="Google Shape;243;p13"/>
          <p:cNvSpPr txBox="1"/>
          <p:nvPr>
            <p:ph hasCustomPrompt="1" idx="8" type="title"/>
          </p:nvPr>
        </p:nvSpPr>
        <p:spPr>
          <a:xfrm>
            <a:off x="872376" y="3076157"/>
            <a:ext cx="10761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/>
          <p:nvPr>
            <p:ph hasCustomPrompt="1" idx="9" type="title"/>
          </p:nvPr>
        </p:nvSpPr>
        <p:spPr>
          <a:xfrm>
            <a:off x="3419250" y="1343558"/>
            <a:ext cx="10761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/>
          <p:nvPr>
            <p:ph hasCustomPrompt="1" idx="13" type="title"/>
          </p:nvPr>
        </p:nvSpPr>
        <p:spPr>
          <a:xfrm>
            <a:off x="3419250" y="3076157"/>
            <a:ext cx="10761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/>
          <p:nvPr>
            <p:ph hasCustomPrompt="1" idx="14" type="title"/>
          </p:nvPr>
        </p:nvSpPr>
        <p:spPr>
          <a:xfrm>
            <a:off x="5966124" y="1343558"/>
            <a:ext cx="10761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/>
          <p:nvPr>
            <p:ph hasCustomPrompt="1" idx="15" type="title"/>
          </p:nvPr>
        </p:nvSpPr>
        <p:spPr>
          <a:xfrm>
            <a:off x="5966124" y="3076157"/>
            <a:ext cx="10761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/>
          <p:nvPr>
            <p:ph idx="16" type="subTitle"/>
          </p:nvPr>
        </p:nvSpPr>
        <p:spPr>
          <a:xfrm>
            <a:off x="872376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249" name="Google Shape;249;p13"/>
          <p:cNvSpPr txBox="1"/>
          <p:nvPr>
            <p:ph idx="17" type="subTitle"/>
          </p:nvPr>
        </p:nvSpPr>
        <p:spPr>
          <a:xfrm>
            <a:off x="3419250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250" name="Google Shape;250;p13"/>
          <p:cNvSpPr txBox="1"/>
          <p:nvPr>
            <p:ph idx="18" type="subTitle"/>
          </p:nvPr>
        </p:nvSpPr>
        <p:spPr>
          <a:xfrm>
            <a:off x="5966124" y="180111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251" name="Google Shape;251;p13"/>
          <p:cNvSpPr txBox="1"/>
          <p:nvPr>
            <p:ph idx="19" type="subTitle"/>
          </p:nvPr>
        </p:nvSpPr>
        <p:spPr>
          <a:xfrm>
            <a:off x="872376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252" name="Google Shape;252;p13"/>
          <p:cNvSpPr txBox="1"/>
          <p:nvPr>
            <p:ph idx="20" type="subTitle"/>
          </p:nvPr>
        </p:nvSpPr>
        <p:spPr>
          <a:xfrm>
            <a:off x="3419250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253" name="Google Shape;253;p13"/>
          <p:cNvSpPr txBox="1"/>
          <p:nvPr>
            <p:ph idx="21" type="subTitle"/>
          </p:nvPr>
        </p:nvSpPr>
        <p:spPr>
          <a:xfrm>
            <a:off x="5966124" y="353377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grpSp>
        <p:nvGrpSpPr>
          <p:cNvPr id="254" name="Google Shape;254;p13"/>
          <p:cNvGrpSpPr/>
          <p:nvPr/>
        </p:nvGrpSpPr>
        <p:grpSpPr>
          <a:xfrm>
            <a:off x="405888" y="0"/>
            <a:ext cx="8332375" cy="5143500"/>
            <a:chOff x="405888" y="0"/>
            <a:chExt cx="8332375" cy="5143500"/>
          </a:xfrm>
        </p:grpSpPr>
        <p:cxnSp>
          <p:nvCxnSpPr>
            <p:cNvPr id="255" name="Google Shape;255;p13"/>
            <p:cNvCxnSpPr/>
            <p:nvPr/>
          </p:nvCxnSpPr>
          <p:spPr>
            <a:xfrm>
              <a:off x="405888" y="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13"/>
            <p:cNvCxnSpPr/>
            <p:nvPr/>
          </p:nvCxnSpPr>
          <p:spPr>
            <a:xfrm>
              <a:off x="8738263" y="151380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7" name="Google Shape;257;p13"/>
          <p:cNvGrpSpPr/>
          <p:nvPr/>
        </p:nvGrpSpPr>
        <p:grpSpPr>
          <a:xfrm>
            <a:off x="195297" y="129100"/>
            <a:ext cx="8838990" cy="4777867"/>
            <a:chOff x="195297" y="129100"/>
            <a:chExt cx="8838990" cy="4777867"/>
          </a:xfrm>
        </p:grpSpPr>
        <p:grpSp>
          <p:nvGrpSpPr>
            <p:cNvPr id="258" name="Google Shape;258;p13"/>
            <p:cNvGrpSpPr/>
            <p:nvPr/>
          </p:nvGrpSpPr>
          <p:grpSpPr>
            <a:xfrm>
              <a:off x="195297" y="4424450"/>
              <a:ext cx="480921" cy="482517"/>
              <a:chOff x="7875347" y="2958675"/>
              <a:chExt cx="480921" cy="482517"/>
            </a:xfrm>
          </p:grpSpPr>
          <p:sp>
            <p:nvSpPr>
              <p:cNvPr id="259" name="Google Shape;259;p13"/>
              <p:cNvSpPr/>
              <p:nvPr/>
            </p:nvSpPr>
            <p:spPr>
              <a:xfrm>
                <a:off x="7887325" y="2958675"/>
                <a:ext cx="465000" cy="480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60" name="Google Shape;260;p13"/>
              <p:cNvGrpSpPr/>
              <p:nvPr/>
            </p:nvGrpSpPr>
            <p:grpSpPr>
              <a:xfrm>
                <a:off x="7875347" y="2960426"/>
                <a:ext cx="480921" cy="480766"/>
                <a:chOff x="3355208" y="722322"/>
                <a:chExt cx="1024981" cy="1024651"/>
              </a:xfrm>
            </p:grpSpPr>
            <p:sp>
              <p:nvSpPr>
                <p:cNvPr id="261" name="Google Shape;261;p13"/>
                <p:cNvSpPr/>
                <p:nvPr/>
              </p:nvSpPr>
              <p:spPr>
                <a:xfrm>
                  <a:off x="3355208" y="722322"/>
                  <a:ext cx="859140" cy="874957"/>
                </a:xfrm>
                <a:custGeom>
                  <a:rect b="b" l="l" r="r" t="t"/>
                  <a:pathLst>
                    <a:path extrusionOk="0" h="2601" w="2554">
                      <a:moveTo>
                        <a:pt x="1523" y="0"/>
                      </a:moveTo>
                      <a:cubicBezTo>
                        <a:pt x="683" y="0"/>
                        <a:pt x="0" y="683"/>
                        <a:pt x="0" y="1524"/>
                      </a:cubicBezTo>
                      <a:cubicBezTo>
                        <a:pt x="0" y="1927"/>
                        <a:pt x="158" y="2308"/>
                        <a:pt x="442" y="2596"/>
                      </a:cubicBezTo>
                      <a:cubicBezTo>
                        <a:pt x="446" y="2600"/>
                        <a:pt x="451" y="2600"/>
                        <a:pt x="460" y="2600"/>
                      </a:cubicBezTo>
                      <a:cubicBezTo>
                        <a:pt x="464" y="2600"/>
                        <a:pt x="470" y="2600"/>
                        <a:pt x="474" y="2596"/>
                      </a:cubicBezTo>
                      <a:cubicBezTo>
                        <a:pt x="487" y="2587"/>
                        <a:pt x="487" y="2572"/>
                        <a:pt x="479" y="2559"/>
                      </a:cubicBezTo>
                      <a:cubicBezTo>
                        <a:pt x="200" y="2285"/>
                        <a:pt x="46" y="1914"/>
                        <a:pt x="46" y="1524"/>
                      </a:cubicBezTo>
                      <a:cubicBezTo>
                        <a:pt x="46" y="711"/>
                        <a:pt x="710" y="47"/>
                        <a:pt x="1523" y="47"/>
                      </a:cubicBezTo>
                      <a:cubicBezTo>
                        <a:pt x="1885" y="47"/>
                        <a:pt x="2238" y="182"/>
                        <a:pt x="2508" y="427"/>
                      </a:cubicBezTo>
                      <a:cubicBezTo>
                        <a:pt x="2512" y="432"/>
                        <a:pt x="2521" y="432"/>
                        <a:pt x="2526" y="432"/>
                      </a:cubicBezTo>
                      <a:cubicBezTo>
                        <a:pt x="2531" y="432"/>
                        <a:pt x="2540" y="432"/>
                        <a:pt x="2545" y="427"/>
                      </a:cubicBezTo>
                      <a:cubicBezTo>
                        <a:pt x="2554" y="414"/>
                        <a:pt x="2554" y="399"/>
                        <a:pt x="2540" y="390"/>
                      </a:cubicBezTo>
                      <a:cubicBezTo>
                        <a:pt x="2262" y="139"/>
                        <a:pt x="1900" y="0"/>
                        <a:pt x="15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" name="Google Shape;262;p13"/>
                <p:cNvSpPr/>
                <p:nvPr/>
              </p:nvSpPr>
              <p:spPr>
                <a:xfrm>
                  <a:off x="3558051" y="892537"/>
                  <a:ext cx="822137" cy="854437"/>
                </a:xfrm>
                <a:custGeom>
                  <a:rect b="b" l="l" r="r" t="t"/>
                  <a:pathLst>
                    <a:path extrusionOk="0" h="2540" w="2444">
                      <a:moveTo>
                        <a:pt x="2044" y="0"/>
                      </a:moveTo>
                      <a:cubicBezTo>
                        <a:pt x="2040" y="0"/>
                        <a:pt x="2030" y="4"/>
                        <a:pt x="2025" y="4"/>
                      </a:cubicBezTo>
                      <a:cubicBezTo>
                        <a:pt x="2016" y="15"/>
                        <a:pt x="2016" y="32"/>
                        <a:pt x="2025" y="42"/>
                      </a:cubicBezTo>
                      <a:cubicBezTo>
                        <a:pt x="2263" y="311"/>
                        <a:pt x="2392" y="655"/>
                        <a:pt x="2392" y="1018"/>
                      </a:cubicBezTo>
                      <a:cubicBezTo>
                        <a:pt x="2392" y="1830"/>
                        <a:pt x="1733" y="2490"/>
                        <a:pt x="920" y="2490"/>
                      </a:cubicBezTo>
                      <a:cubicBezTo>
                        <a:pt x="600" y="2490"/>
                        <a:pt x="298" y="2392"/>
                        <a:pt x="43" y="2201"/>
                      </a:cubicBezTo>
                      <a:cubicBezTo>
                        <a:pt x="38" y="2197"/>
                        <a:pt x="34" y="2197"/>
                        <a:pt x="28" y="2197"/>
                      </a:cubicBezTo>
                      <a:cubicBezTo>
                        <a:pt x="19" y="2197"/>
                        <a:pt x="10" y="2201"/>
                        <a:pt x="6" y="2206"/>
                      </a:cubicBezTo>
                      <a:cubicBezTo>
                        <a:pt x="0" y="2216"/>
                        <a:pt x="0" y="2229"/>
                        <a:pt x="15" y="2239"/>
                      </a:cubicBezTo>
                      <a:cubicBezTo>
                        <a:pt x="275" y="2434"/>
                        <a:pt x="591" y="2540"/>
                        <a:pt x="920" y="2540"/>
                      </a:cubicBezTo>
                      <a:cubicBezTo>
                        <a:pt x="1761" y="2540"/>
                        <a:pt x="2443" y="1853"/>
                        <a:pt x="2443" y="1018"/>
                      </a:cubicBezTo>
                      <a:cubicBezTo>
                        <a:pt x="2443" y="645"/>
                        <a:pt x="2308" y="289"/>
                        <a:pt x="2062" y="10"/>
                      </a:cubicBezTo>
                      <a:cubicBezTo>
                        <a:pt x="2058" y="4"/>
                        <a:pt x="2049" y="0"/>
                        <a:pt x="20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" name="Google Shape;263;p13"/>
                <p:cNvSpPr/>
                <p:nvPr/>
              </p:nvSpPr>
              <p:spPr>
                <a:xfrm>
                  <a:off x="3859794" y="1225228"/>
                  <a:ext cx="246910" cy="409390"/>
                </a:xfrm>
                <a:custGeom>
                  <a:rect b="b" l="l" r="r" t="t"/>
                  <a:pathLst>
                    <a:path extrusionOk="0" h="1217" w="734">
                      <a:moveTo>
                        <a:pt x="23" y="1"/>
                      </a:moveTo>
                      <a:cubicBezTo>
                        <a:pt x="9" y="1"/>
                        <a:pt x="1" y="14"/>
                        <a:pt x="1" y="29"/>
                      </a:cubicBezTo>
                      <a:lnTo>
                        <a:pt x="1" y="1189"/>
                      </a:lnTo>
                      <a:cubicBezTo>
                        <a:pt x="1" y="1203"/>
                        <a:pt x="9" y="1217"/>
                        <a:pt x="23" y="1217"/>
                      </a:cubicBezTo>
                      <a:cubicBezTo>
                        <a:pt x="37" y="1217"/>
                        <a:pt x="46" y="1203"/>
                        <a:pt x="46" y="1189"/>
                      </a:cubicBezTo>
                      <a:lnTo>
                        <a:pt x="46" y="52"/>
                      </a:lnTo>
                      <a:lnTo>
                        <a:pt x="706" y="52"/>
                      </a:lnTo>
                      <a:cubicBezTo>
                        <a:pt x="719" y="52"/>
                        <a:pt x="734" y="37"/>
                        <a:pt x="734" y="29"/>
                      </a:cubicBezTo>
                      <a:cubicBezTo>
                        <a:pt x="734" y="14"/>
                        <a:pt x="719" y="1"/>
                        <a:pt x="7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64" name="Google Shape;264;p13"/>
            <p:cNvGrpSpPr/>
            <p:nvPr/>
          </p:nvGrpSpPr>
          <p:grpSpPr>
            <a:xfrm>
              <a:off x="8342521" y="129100"/>
              <a:ext cx="691767" cy="734937"/>
              <a:chOff x="378933" y="306638"/>
              <a:chExt cx="691767" cy="734937"/>
            </a:xfrm>
          </p:grpSpPr>
          <p:sp>
            <p:nvSpPr>
              <p:cNvPr id="265" name="Google Shape;265;p13"/>
              <p:cNvSpPr/>
              <p:nvPr/>
            </p:nvSpPr>
            <p:spPr>
              <a:xfrm>
                <a:off x="399150" y="375175"/>
                <a:ext cx="671550" cy="666400"/>
              </a:xfrm>
              <a:custGeom>
                <a:rect b="b" l="l" r="r" t="t"/>
                <a:pathLst>
                  <a:path extrusionOk="0" h="26656" w="26862">
                    <a:moveTo>
                      <a:pt x="0" y="8634"/>
                    </a:moveTo>
                    <a:lnTo>
                      <a:pt x="18365" y="0"/>
                    </a:lnTo>
                    <a:lnTo>
                      <a:pt x="26862" y="18159"/>
                    </a:lnTo>
                    <a:lnTo>
                      <a:pt x="8977" y="2665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266" name="Google Shape;266;p13"/>
              <p:cNvGrpSpPr/>
              <p:nvPr/>
            </p:nvGrpSpPr>
            <p:grpSpPr>
              <a:xfrm rot="-1743640">
                <a:off x="464272" y="372778"/>
                <a:ext cx="389569" cy="452348"/>
                <a:chOff x="213238" y="124569"/>
                <a:chExt cx="530495" cy="615984"/>
              </a:xfrm>
            </p:grpSpPr>
            <p:grpSp>
              <p:nvGrpSpPr>
                <p:cNvPr id="267" name="Google Shape;267;p13"/>
                <p:cNvGrpSpPr/>
                <p:nvPr/>
              </p:nvGrpSpPr>
              <p:grpSpPr>
                <a:xfrm>
                  <a:off x="242420" y="454724"/>
                  <a:ext cx="501314" cy="285829"/>
                  <a:chOff x="242420" y="454724"/>
                  <a:chExt cx="501314" cy="285829"/>
                </a:xfrm>
              </p:grpSpPr>
              <p:sp>
                <p:nvSpPr>
                  <p:cNvPr id="268" name="Google Shape;268;p13"/>
                  <p:cNvSpPr/>
                  <p:nvPr/>
                </p:nvSpPr>
                <p:spPr>
                  <a:xfrm>
                    <a:off x="256731" y="454724"/>
                    <a:ext cx="470818" cy="39858"/>
                  </a:xfrm>
                  <a:custGeom>
                    <a:rect b="b" l="l" r="r" t="t"/>
                    <a:pathLst>
                      <a:path extrusionOk="0" h="298" w="3520">
                        <a:moveTo>
                          <a:pt x="5" y="0"/>
                        </a:moveTo>
                        <a:lnTo>
                          <a:pt x="1" y="47"/>
                        </a:lnTo>
                        <a:lnTo>
                          <a:pt x="3516" y="298"/>
                        </a:lnTo>
                        <a:lnTo>
                          <a:pt x="3520" y="246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9" name="Google Shape;269;p13"/>
                  <p:cNvSpPr/>
                  <p:nvPr/>
                </p:nvSpPr>
                <p:spPr>
                  <a:xfrm>
                    <a:off x="248572" y="530963"/>
                    <a:ext cx="495161" cy="39992"/>
                  </a:xfrm>
                  <a:custGeom>
                    <a:rect b="b" l="l" r="r" t="t"/>
                    <a:pathLst>
                      <a:path extrusionOk="0" h="299" w="3702">
                        <a:moveTo>
                          <a:pt x="0" y="1"/>
                        </a:moveTo>
                        <a:lnTo>
                          <a:pt x="0" y="52"/>
                        </a:lnTo>
                        <a:lnTo>
                          <a:pt x="3701" y="298"/>
                        </a:lnTo>
                        <a:lnTo>
                          <a:pt x="3701" y="25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0" name="Google Shape;270;p13"/>
                  <p:cNvSpPr/>
                  <p:nvPr/>
                </p:nvSpPr>
                <p:spPr>
                  <a:xfrm>
                    <a:off x="246165" y="633016"/>
                    <a:ext cx="483257" cy="57781"/>
                  </a:xfrm>
                  <a:custGeom>
                    <a:rect b="b" l="l" r="r" t="t"/>
                    <a:pathLst>
                      <a:path extrusionOk="0" h="432" w="3613">
                        <a:moveTo>
                          <a:pt x="5" y="0"/>
                        </a:moveTo>
                        <a:lnTo>
                          <a:pt x="0" y="46"/>
                        </a:lnTo>
                        <a:lnTo>
                          <a:pt x="3608" y="431"/>
                        </a:lnTo>
                        <a:lnTo>
                          <a:pt x="3612" y="386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1" name="Google Shape;271;p13"/>
                  <p:cNvSpPr/>
                  <p:nvPr/>
                </p:nvSpPr>
                <p:spPr>
                  <a:xfrm>
                    <a:off x="242420" y="734133"/>
                    <a:ext cx="364750" cy="6420"/>
                  </a:xfrm>
                  <a:custGeom>
                    <a:rect b="b" l="l" r="r" t="t"/>
                    <a:pathLst>
                      <a:path extrusionOk="0" h="48" w="2727">
                        <a:moveTo>
                          <a:pt x="1" y="1"/>
                        </a:moveTo>
                        <a:lnTo>
                          <a:pt x="1" y="48"/>
                        </a:lnTo>
                        <a:lnTo>
                          <a:pt x="2727" y="48"/>
                        </a:lnTo>
                        <a:lnTo>
                          <a:pt x="272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72" name="Google Shape;272;p13"/>
                <p:cNvGrpSpPr/>
                <p:nvPr/>
              </p:nvGrpSpPr>
              <p:grpSpPr>
                <a:xfrm>
                  <a:off x="213238" y="124569"/>
                  <a:ext cx="204592" cy="227422"/>
                  <a:chOff x="213261" y="205543"/>
                  <a:chExt cx="131749" cy="146459"/>
                </a:xfrm>
              </p:grpSpPr>
              <p:sp>
                <p:nvSpPr>
                  <p:cNvPr id="273" name="Google Shape;273;p13"/>
                  <p:cNvSpPr/>
                  <p:nvPr/>
                </p:nvSpPr>
                <p:spPr>
                  <a:xfrm>
                    <a:off x="307023" y="319233"/>
                    <a:ext cx="30496" cy="32769"/>
                  </a:xfrm>
                  <a:custGeom>
                    <a:rect b="b" l="l" r="r" t="t"/>
                    <a:pathLst>
                      <a:path extrusionOk="0" h="245" w="228">
                        <a:moveTo>
                          <a:pt x="58" y="0"/>
                        </a:moveTo>
                        <a:cubicBezTo>
                          <a:pt x="47" y="0"/>
                          <a:pt x="36" y="4"/>
                          <a:pt x="28" y="10"/>
                        </a:cubicBezTo>
                        <a:cubicBezTo>
                          <a:pt x="5" y="29"/>
                          <a:pt x="0" y="57"/>
                          <a:pt x="19" y="79"/>
                        </a:cubicBezTo>
                        <a:lnTo>
                          <a:pt x="135" y="229"/>
                        </a:lnTo>
                        <a:cubicBezTo>
                          <a:pt x="143" y="239"/>
                          <a:pt x="157" y="245"/>
                          <a:pt x="171" y="245"/>
                        </a:cubicBezTo>
                        <a:cubicBezTo>
                          <a:pt x="181" y="245"/>
                          <a:pt x="192" y="241"/>
                          <a:pt x="200" y="233"/>
                        </a:cubicBezTo>
                        <a:cubicBezTo>
                          <a:pt x="223" y="218"/>
                          <a:pt x="227" y="186"/>
                          <a:pt x="210" y="168"/>
                        </a:cubicBezTo>
                        <a:lnTo>
                          <a:pt x="93" y="19"/>
                        </a:lnTo>
                        <a:cubicBezTo>
                          <a:pt x="85" y="6"/>
                          <a:pt x="72" y="0"/>
                          <a:pt x="5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4" name="Google Shape;274;p13"/>
                  <p:cNvSpPr/>
                  <p:nvPr/>
                </p:nvSpPr>
                <p:spPr>
                  <a:xfrm>
                    <a:off x="235598" y="238580"/>
                    <a:ext cx="106201" cy="106199"/>
                  </a:xfrm>
                  <a:custGeom>
                    <a:rect b="b" l="l" r="r" t="t"/>
                    <a:pathLst>
                      <a:path extrusionOk="0" h="794" w="794">
                        <a:moveTo>
                          <a:pt x="399" y="0"/>
                        </a:moveTo>
                        <a:cubicBezTo>
                          <a:pt x="176" y="0"/>
                          <a:pt x="0" y="176"/>
                          <a:pt x="0" y="399"/>
                        </a:cubicBezTo>
                        <a:cubicBezTo>
                          <a:pt x="0" y="618"/>
                          <a:pt x="176" y="794"/>
                          <a:pt x="399" y="794"/>
                        </a:cubicBezTo>
                        <a:cubicBezTo>
                          <a:pt x="618" y="794"/>
                          <a:pt x="794" y="618"/>
                          <a:pt x="794" y="399"/>
                        </a:cubicBezTo>
                        <a:cubicBezTo>
                          <a:pt x="794" y="176"/>
                          <a:pt x="618" y="0"/>
                          <a:pt x="39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5" name="Google Shape;275;p13"/>
                  <p:cNvSpPr/>
                  <p:nvPr/>
                </p:nvSpPr>
                <p:spPr>
                  <a:xfrm>
                    <a:off x="232388" y="235370"/>
                    <a:ext cx="112622" cy="112620"/>
                  </a:xfrm>
                  <a:custGeom>
                    <a:rect b="b" l="l" r="r" t="t"/>
                    <a:pathLst>
                      <a:path extrusionOk="0" h="842" w="842">
                        <a:moveTo>
                          <a:pt x="423" y="48"/>
                        </a:moveTo>
                        <a:cubicBezTo>
                          <a:pt x="526" y="48"/>
                          <a:pt x="618" y="89"/>
                          <a:pt x="684" y="159"/>
                        </a:cubicBezTo>
                        <a:cubicBezTo>
                          <a:pt x="753" y="224"/>
                          <a:pt x="795" y="316"/>
                          <a:pt x="795" y="423"/>
                        </a:cubicBezTo>
                        <a:cubicBezTo>
                          <a:pt x="795" y="526"/>
                          <a:pt x="753" y="618"/>
                          <a:pt x="684" y="684"/>
                        </a:cubicBezTo>
                        <a:cubicBezTo>
                          <a:pt x="618" y="753"/>
                          <a:pt x="526" y="795"/>
                          <a:pt x="423" y="795"/>
                        </a:cubicBezTo>
                        <a:cubicBezTo>
                          <a:pt x="316" y="795"/>
                          <a:pt x="224" y="753"/>
                          <a:pt x="159" y="684"/>
                        </a:cubicBezTo>
                        <a:cubicBezTo>
                          <a:pt x="89" y="618"/>
                          <a:pt x="48" y="526"/>
                          <a:pt x="48" y="423"/>
                        </a:cubicBezTo>
                        <a:cubicBezTo>
                          <a:pt x="48" y="316"/>
                          <a:pt x="89" y="224"/>
                          <a:pt x="159" y="159"/>
                        </a:cubicBezTo>
                        <a:cubicBezTo>
                          <a:pt x="224" y="89"/>
                          <a:pt x="316" y="48"/>
                          <a:pt x="423" y="48"/>
                        </a:cubicBezTo>
                        <a:close/>
                        <a:moveTo>
                          <a:pt x="423" y="1"/>
                        </a:moveTo>
                        <a:cubicBezTo>
                          <a:pt x="191" y="1"/>
                          <a:pt x="1" y="191"/>
                          <a:pt x="1" y="423"/>
                        </a:cubicBezTo>
                        <a:cubicBezTo>
                          <a:pt x="1" y="656"/>
                          <a:pt x="191" y="841"/>
                          <a:pt x="423" y="841"/>
                        </a:cubicBezTo>
                        <a:cubicBezTo>
                          <a:pt x="656" y="841"/>
                          <a:pt x="841" y="656"/>
                          <a:pt x="841" y="423"/>
                        </a:cubicBezTo>
                        <a:cubicBezTo>
                          <a:pt x="841" y="191"/>
                          <a:pt x="656" y="1"/>
                          <a:pt x="42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6" name="Google Shape;276;p13"/>
                  <p:cNvSpPr/>
                  <p:nvPr/>
                </p:nvSpPr>
                <p:spPr>
                  <a:xfrm>
                    <a:off x="246165" y="244733"/>
                    <a:ext cx="65807" cy="65940"/>
                  </a:xfrm>
                  <a:custGeom>
                    <a:rect b="b" l="l" r="r" t="t"/>
                    <a:pathLst>
                      <a:path extrusionOk="0" h="493" w="492">
                        <a:moveTo>
                          <a:pt x="247" y="1"/>
                        </a:moveTo>
                        <a:cubicBezTo>
                          <a:pt x="112" y="1"/>
                          <a:pt x="0" y="112"/>
                          <a:pt x="0" y="246"/>
                        </a:cubicBezTo>
                        <a:cubicBezTo>
                          <a:pt x="0" y="381"/>
                          <a:pt x="112" y="492"/>
                          <a:pt x="247" y="492"/>
                        </a:cubicBezTo>
                        <a:cubicBezTo>
                          <a:pt x="380" y="492"/>
                          <a:pt x="492" y="381"/>
                          <a:pt x="492" y="246"/>
                        </a:cubicBezTo>
                        <a:cubicBezTo>
                          <a:pt x="492" y="112"/>
                          <a:pt x="380" y="1"/>
                          <a:pt x="24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7" name="Google Shape;277;p13"/>
                  <p:cNvSpPr/>
                  <p:nvPr/>
                </p:nvSpPr>
                <p:spPr>
                  <a:xfrm>
                    <a:off x="242955" y="241656"/>
                    <a:ext cx="72228" cy="72093"/>
                  </a:xfrm>
                  <a:custGeom>
                    <a:rect b="b" l="l" r="r" t="t"/>
                    <a:pathLst>
                      <a:path extrusionOk="0" h="539" w="540">
                        <a:moveTo>
                          <a:pt x="271" y="46"/>
                        </a:moveTo>
                        <a:cubicBezTo>
                          <a:pt x="331" y="46"/>
                          <a:pt x="387" y="74"/>
                          <a:pt x="428" y="112"/>
                        </a:cubicBezTo>
                        <a:cubicBezTo>
                          <a:pt x="466" y="153"/>
                          <a:pt x="494" y="209"/>
                          <a:pt x="494" y="269"/>
                        </a:cubicBezTo>
                        <a:cubicBezTo>
                          <a:pt x="494" y="330"/>
                          <a:pt x="466" y="386"/>
                          <a:pt x="428" y="427"/>
                        </a:cubicBezTo>
                        <a:cubicBezTo>
                          <a:pt x="387" y="464"/>
                          <a:pt x="331" y="492"/>
                          <a:pt x="271" y="492"/>
                        </a:cubicBezTo>
                        <a:cubicBezTo>
                          <a:pt x="209" y="492"/>
                          <a:pt x="154" y="464"/>
                          <a:pt x="112" y="427"/>
                        </a:cubicBezTo>
                        <a:cubicBezTo>
                          <a:pt x="76" y="386"/>
                          <a:pt x="48" y="330"/>
                          <a:pt x="48" y="269"/>
                        </a:cubicBezTo>
                        <a:cubicBezTo>
                          <a:pt x="48" y="209"/>
                          <a:pt x="76" y="153"/>
                          <a:pt x="112" y="112"/>
                        </a:cubicBezTo>
                        <a:cubicBezTo>
                          <a:pt x="154" y="74"/>
                          <a:pt x="209" y="46"/>
                          <a:pt x="271" y="46"/>
                        </a:cubicBezTo>
                        <a:close/>
                        <a:moveTo>
                          <a:pt x="271" y="1"/>
                        </a:moveTo>
                        <a:cubicBezTo>
                          <a:pt x="121" y="1"/>
                          <a:pt x="1" y="121"/>
                          <a:pt x="1" y="269"/>
                        </a:cubicBezTo>
                        <a:cubicBezTo>
                          <a:pt x="1" y="418"/>
                          <a:pt x="121" y="539"/>
                          <a:pt x="271" y="539"/>
                        </a:cubicBezTo>
                        <a:cubicBezTo>
                          <a:pt x="419" y="539"/>
                          <a:pt x="539" y="418"/>
                          <a:pt x="539" y="269"/>
                        </a:cubicBezTo>
                        <a:cubicBezTo>
                          <a:pt x="539" y="121"/>
                          <a:pt x="419" y="1"/>
                          <a:pt x="27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" name="Google Shape;278;p13"/>
                  <p:cNvSpPr/>
                  <p:nvPr/>
                </p:nvSpPr>
                <p:spPr>
                  <a:xfrm>
                    <a:off x="216338" y="209288"/>
                    <a:ext cx="91890" cy="91487"/>
                  </a:xfrm>
                  <a:custGeom>
                    <a:rect b="b" l="l" r="r" t="t"/>
                    <a:pathLst>
                      <a:path extrusionOk="0" h="684" w="687">
                        <a:moveTo>
                          <a:pt x="344" y="1"/>
                        </a:moveTo>
                        <a:cubicBezTo>
                          <a:pt x="153" y="1"/>
                          <a:pt x="0" y="154"/>
                          <a:pt x="0" y="344"/>
                        </a:cubicBezTo>
                        <a:cubicBezTo>
                          <a:pt x="0" y="530"/>
                          <a:pt x="153" y="684"/>
                          <a:pt x="344" y="684"/>
                        </a:cubicBezTo>
                        <a:cubicBezTo>
                          <a:pt x="534" y="684"/>
                          <a:pt x="687" y="530"/>
                          <a:pt x="687" y="344"/>
                        </a:cubicBezTo>
                        <a:cubicBezTo>
                          <a:pt x="687" y="154"/>
                          <a:pt x="534" y="1"/>
                          <a:pt x="34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9" name="Google Shape;279;p13"/>
                  <p:cNvSpPr/>
                  <p:nvPr/>
                </p:nvSpPr>
                <p:spPr>
                  <a:xfrm>
                    <a:off x="213261" y="205543"/>
                    <a:ext cx="98176" cy="98977"/>
                  </a:xfrm>
                  <a:custGeom>
                    <a:rect b="b" l="l" r="r" t="t"/>
                    <a:pathLst>
                      <a:path extrusionOk="0" h="740" w="734">
                        <a:moveTo>
                          <a:pt x="367" y="52"/>
                        </a:moveTo>
                        <a:cubicBezTo>
                          <a:pt x="455" y="52"/>
                          <a:pt x="534" y="84"/>
                          <a:pt x="590" y="145"/>
                        </a:cubicBezTo>
                        <a:cubicBezTo>
                          <a:pt x="650" y="200"/>
                          <a:pt x="682" y="279"/>
                          <a:pt x="682" y="372"/>
                        </a:cubicBezTo>
                        <a:cubicBezTo>
                          <a:pt x="682" y="461"/>
                          <a:pt x="650" y="539"/>
                          <a:pt x="590" y="595"/>
                        </a:cubicBezTo>
                        <a:cubicBezTo>
                          <a:pt x="534" y="656"/>
                          <a:pt x="455" y="688"/>
                          <a:pt x="367" y="688"/>
                        </a:cubicBezTo>
                        <a:cubicBezTo>
                          <a:pt x="279" y="688"/>
                          <a:pt x="200" y="656"/>
                          <a:pt x="139" y="595"/>
                        </a:cubicBezTo>
                        <a:cubicBezTo>
                          <a:pt x="84" y="539"/>
                          <a:pt x="47" y="461"/>
                          <a:pt x="47" y="372"/>
                        </a:cubicBezTo>
                        <a:cubicBezTo>
                          <a:pt x="47" y="279"/>
                          <a:pt x="84" y="200"/>
                          <a:pt x="139" y="145"/>
                        </a:cubicBezTo>
                        <a:cubicBezTo>
                          <a:pt x="200" y="84"/>
                          <a:pt x="279" y="52"/>
                          <a:pt x="367" y="52"/>
                        </a:cubicBezTo>
                        <a:close/>
                        <a:moveTo>
                          <a:pt x="367" y="1"/>
                        </a:moveTo>
                        <a:cubicBezTo>
                          <a:pt x="163" y="1"/>
                          <a:pt x="0" y="168"/>
                          <a:pt x="0" y="372"/>
                        </a:cubicBezTo>
                        <a:cubicBezTo>
                          <a:pt x="0" y="573"/>
                          <a:pt x="163" y="740"/>
                          <a:pt x="367" y="740"/>
                        </a:cubicBezTo>
                        <a:cubicBezTo>
                          <a:pt x="566" y="740"/>
                          <a:pt x="733" y="573"/>
                          <a:pt x="733" y="372"/>
                        </a:cubicBezTo>
                        <a:cubicBezTo>
                          <a:pt x="733" y="168"/>
                          <a:pt x="566" y="1"/>
                          <a:pt x="3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280" name="Google Shape;280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4577775" y="3618125"/>
            <a:ext cx="38526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3" name="Google Shape;283;p14"/>
          <p:cNvSpPr txBox="1"/>
          <p:nvPr>
            <p:ph idx="1" type="subTitle"/>
          </p:nvPr>
        </p:nvSpPr>
        <p:spPr>
          <a:xfrm>
            <a:off x="4577775" y="1093375"/>
            <a:ext cx="3852600" cy="24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84" name="Google Shape;284;p14"/>
          <p:cNvGrpSpPr/>
          <p:nvPr/>
        </p:nvGrpSpPr>
        <p:grpSpPr>
          <a:xfrm>
            <a:off x="7939190" y="88213"/>
            <a:ext cx="1261660" cy="5641015"/>
            <a:chOff x="7939190" y="88213"/>
            <a:chExt cx="1261660" cy="5641015"/>
          </a:xfrm>
        </p:grpSpPr>
        <p:grpSp>
          <p:nvGrpSpPr>
            <p:cNvPr id="285" name="Google Shape;285;p14"/>
            <p:cNvGrpSpPr/>
            <p:nvPr/>
          </p:nvGrpSpPr>
          <p:grpSpPr>
            <a:xfrm>
              <a:off x="8509083" y="88213"/>
              <a:ext cx="691767" cy="734937"/>
              <a:chOff x="378933" y="306638"/>
              <a:chExt cx="691767" cy="734937"/>
            </a:xfrm>
          </p:grpSpPr>
          <p:sp>
            <p:nvSpPr>
              <p:cNvPr id="286" name="Google Shape;286;p14"/>
              <p:cNvSpPr/>
              <p:nvPr/>
            </p:nvSpPr>
            <p:spPr>
              <a:xfrm>
                <a:off x="399150" y="375175"/>
                <a:ext cx="671550" cy="666400"/>
              </a:xfrm>
              <a:custGeom>
                <a:rect b="b" l="l" r="r" t="t"/>
                <a:pathLst>
                  <a:path extrusionOk="0" h="26656" w="26862">
                    <a:moveTo>
                      <a:pt x="0" y="8634"/>
                    </a:moveTo>
                    <a:lnTo>
                      <a:pt x="18365" y="0"/>
                    </a:lnTo>
                    <a:lnTo>
                      <a:pt x="26862" y="18159"/>
                    </a:lnTo>
                    <a:lnTo>
                      <a:pt x="8977" y="2665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287" name="Google Shape;287;p14"/>
              <p:cNvGrpSpPr/>
              <p:nvPr/>
            </p:nvGrpSpPr>
            <p:grpSpPr>
              <a:xfrm rot="-1743640">
                <a:off x="464272" y="372778"/>
                <a:ext cx="389569" cy="452348"/>
                <a:chOff x="213238" y="124569"/>
                <a:chExt cx="530495" cy="615984"/>
              </a:xfrm>
            </p:grpSpPr>
            <p:grpSp>
              <p:nvGrpSpPr>
                <p:cNvPr id="288" name="Google Shape;288;p14"/>
                <p:cNvGrpSpPr/>
                <p:nvPr/>
              </p:nvGrpSpPr>
              <p:grpSpPr>
                <a:xfrm>
                  <a:off x="242420" y="454724"/>
                  <a:ext cx="501314" cy="285829"/>
                  <a:chOff x="242420" y="454724"/>
                  <a:chExt cx="501314" cy="285829"/>
                </a:xfrm>
              </p:grpSpPr>
              <p:sp>
                <p:nvSpPr>
                  <p:cNvPr id="289" name="Google Shape;289;p14"/>
                  <p:cNvSpPr/>
                  <p:nvPr/>
                </p:nvSpPr>
                <p:spPr>
                  <a:xfrm>
                    <a:off x="256731" y="454724"/>
                    <a:ext cx="470818" cy="39858"/>
                  </a:xfrm>
                  <a:custGeom>
                    <a:rect b="b" l="l" r="r" t="t"/>
                    <a:pathLst>
                      <a:path extrusionOk="0" h="298" w="3520">
                        <a:moveTo>
                          <a:pt x="5" y="0"/>
                        </a:moveTo>
                        <a:lnTo>
                          <a:pt x="1" y="47"/>
                        </a:lnTo>
                        <a:lnTo>
                          <a:pt x="3516" y="298"/>
                        </a:lnTo>
                        <a:lnTo>
                          <a:pt x="3520" y="246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" name="Google Shape;290;p14"/>
                  <p:cNvSpPr/>
                  <p:nvPr/>
                </p:nvSpPr>
                <p:spPr>
                  <a:xfrm>
                    <a:off x="248572" y="530963"/>
                    <a:ext cx="495161" cy="39992"/>
                  </a:xfrm>
                  <a:custGeom>
                    <a:rect b="b" l="l" r="r" t="t"/>
                    <a:pathLst>
                      <a:path extrusionOk="0" h="299" w="3702">
                        <a:moveTo>
                          <a:pt x="0" y="1"/>
                        </a:moveTo>
                        <a:lnTo>
                          <a:pt x="0" y="52"/>
                        </a:lnTo>
                        <a:lnTo>
                          <a:pt x="3701" y="298"/>
                        </a:lnTo>
                        <a:lnTo>
                          <a:pt x="3701" y="25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" name="Google Shape;291;p14"/>
                  <p:cNvSpPr/>
                  <p:nvPr/>
                </p:nvSpPr>
                <p:spPr>
                  <a:xfrm>
                    <a:off x="246165" y="633016"/>
                    <a:ext cx="483257" cy="57781"/>
                  </a:xfrm>
                  <a:custGeom>
                    <a:rect b="b" l="l" r="r" t="t"/>
                    <a:pathLst>
                      <a:path extrusionOk="0" h="432" w="3613">
                        <a:moveTo>
                          <a:pt x="5" y="0"/>
                        </a:moveTo>
                        <a:lnTo>
                          <a:pt x="0" y="46"/>
                        </a:lnTo>
                        <a:lnTo>
                          <a:pt x="3608" y="431"/>
                        </a:lnTo>
                        <a:lnTo>
                          <a:pt x="3612" y="386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" name="Google Shape;292;p14"/>
                  <p:cNvSpPr/>
                  <p:nvPr/>
                </p:nvSpPr>
                <p:spPr>
                  <a:xfrm>
                    <a:off x="242420" y="734133"/>
                    <a:ext cx="364750" cy="6420"/>
                  </a:xfrm>
                  <a:custGeom>
                    <a:rect b="b" l="l" r="r" t="t"/>
                    <a:pathLst>
                      <a:path extrusionOk="0" h="48" w="2727">
                        <a:moveTo>
                          <a:pt x="1" y="1"/>
                        </a:moveTo>
                        <a:lnTo>
                          <a:pt x="1" y="48"/>
                        </a:lnTo>
                        <a:lnTo>
                          <a:pt x="2727" y="48"/>
                        </a:lnTo>
                        <a:lnTo>
                          <a:pt x="272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93" name="Google Shape;293;p14"/>
                <p:cNvGrpSpPr/>
                <p:nvPr/>
              </p:nvGrpSpPr>
              <p:grpSpPr>
                <a:xfrm>
                  <a:off x="213238" y="124569"/>
                  <a:ext cx="204592" cy="227422"/>
                  <a:chOff x="213261" y="205543"/>
                  <a:chExt cx="131749" cy="146459"/>
                </a:xfrm>
              </p:grpSpPr>
              <p:sp>
                <p:nvSpPr>
                  <p:cNvPr id="294" name="Google Shape;294;p14"/>
                  <p:cNvSpPr/>
                  <p:nvPr/>
                </p:nvSpPr>
                <p:spPr>
                  <a:xfrm>
                    <a:off x="307023" y="319233"/>
                    <a:ext cx="30496" cy="32769"/>
                  </a:xfrm>
                  <a:custGeom>
                    <a:rect b="b" l="l" r="r" t="t"/>
                    <a:pathLst>
                      <a:path extrusionOk="0" h="245" w="228">
                        <a:moveTo>
                          <a:pt x="58" y="0"/>
                        </a:moveTo>
                        <a:cubicBezTo>
                          <a:pt x="47" y="0"/>
                          <a:pt x="36" y="4"/>
                          <a:pt x="28" y="10"/>
                        </a:cubicBezTo>
                        <a:cubicBezTo>
                          <a:pt x="5" y="29"/>
                          <a:pt x="0" y="57"/>
                          <a:pt x="19" y="79"/>
                        </a:cubicBezTo>
                        <a:lnTo>
                          <a:pt x="135" y="229"/>
                        </a:lnTo>
                        <a:cubicBezTo>
                          <a:pt x="143" y="239"/>
                          <a:pt x="157" y="245"/>
                          <a:pt x="171" y="245"/>
                        </a:cubicBezTo>
                        <a:cubicBezTo>
                          <a:pt x="181" y="245"/>
                          <a:pt x="192" y="241"/>
                          <a:pt x="200" y="233"/>
                        </a:cubicBezTo>
                        <a:cubicBezTo>
                          <a:pt x="223" y="218"/>
                          <a:pt x="227" y="186"/>
                          <a:pt x="210" y="168"/>
                        </a:cubicBezTo>
                        <a:lnTo>
                          <a:pt x="93" y="19"/>
                        </a:lnTo>
                        <a:cubicBezTo>
                          <a:pt x="85" y="6"/>
                          <a:pt x="72" y="0"/>
                          <a:pt x="5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5" name="Google Shape;295;p14"/>
                  <p:cNvSpPr/>
                  <p:nvPr/>
                </p:nvSpPr>
                <p:spPr>
                  <a:xfrm>
                    <a:off x="235598" y="238580"/>
                    <a:ext cx="106201" cy="106199"/>
                  </a:xfrm>
                  <a:custGeom>
                    <a:rect b="b" l="l" r="r" t="t"/>
                    <a:pathLst>
                      <a:path extrusionOk="0" h="794" w="794">
                        <a:moveTo>
                          <a:pt x="399" y="0"/>
                        </a:moveTo>
                        <a:cubicBezTo>
                          <a:pt x="176" y="0"/>
                          <a:pt x="0" y="176"/>
                          <a:pt x="0" y="399"/>
                        </a:cubicBezTo>
                        <a:cubicBezTo>
                          <a:pt x="0" y="618"/>
                          <a:pt x="176" y="794"/>
                          <a:pt x="399" y="794"/>
                        </a:cubicBezTo>
                        <a:cubicBezTo>
                          <a:pt x="618" y="794"/>
                          <a:pt x="794" y="618"/>
                          <a:pt x="794" y="399"/>
                        </a:cubicBezTo>
                        <a:cubicBezTo>
                          <a:pt x="794" y="176"/>
                          <a:pt x="618" y="0"/>
                          <a:pt x="39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6" name="Google Shape;296;p14"/>
                  <p:cNvSpPr/>
                  <p:nvPr/>
                </p:nvSpPr>
                <p:spPr>
                  <a:xfrm>
                    <a:off x="232388" y="235370"/>
                    <a:ext cx="112622" cy="112620"/>
                  </a:xfrm>
                  <a:custGeom>
                    <a:rect b="b" l="l" r="r" t="t"/>
                    <a:pathLst>
                      <a:path extrusionOk="0" h="842" w="842">
                        <a:moveTo>
                          <a:pt x="423" y="48"/>
                        </a:moveTo>
                        <a:cubicBezTo>
                          <a:pt x="526" y="48"/>
                          <a:pt x="618" y="89"/>
                          <a:pt x="684" y="159"/>
                        </a:cubicBezTo>
                        <a:cubicBezTo>
                          <a:pt x="753" y="224"/>
                          <a:pt x="795" y="316"/>
                          <a:pt x="795" y="423"/>
                        </a:cubicBezTo>
                        <a:cubicBezTo>
                          <a:pt x="795" y="526"/>
                          <a:pt x="753" y="618"/>
                          <a:pt x="684" y="684"/>
                        </a:cubicBezTo>
                        <a:cubicBezTo>
                          <a:pt x="618" y="753"/>
                          <a:pt x="526" y="795"/>
                          <a:pt x="423" y="795"/>
                        </a:cubicBezTo>
                        <a:cubicBezTo>
                          <a:pt x="316" y="795"/>
                          <a:pt x="224" y="753"/>
                          <a:pt x="159" y="684"/>
                        </a:cubicBezTo>
                        <a:cubicBezTo>
                          <a:pt x="89" y="618"/>
                          <a:pt x="48" y="526"/>
                          <a:pt x="48" y="423"/>
                        </a:cubicBezTo>
                        <a:cubicBezTo>
                          <a:pt x="48" y="316"/>
                          <a:pt x="89" y="224"/>
                          <a:pt x="159" y="159"/>
                        </a:cubicBezTo>
                        <a:cubicBezTo>
                          <a:pt x="224" y="89"/>
                          <a:pt x="316" y="48"/>
                          <a:pt x="423" y="48"/>
                        </a:cubicBezTo>
                        <a:close/>
                        <a:moveTo>
                          <a:pt x="423" y="1"/>
                        </a:moveTo>
                        <a:cubicBezTo>
                          <a:pt x="191" y="1"/>
                          <a:pt x="1" y="191"/>
                          <a:pt x="1" y="423"/>
                        </a:cubicBezTo>
                        <a:cubicBezTo>
                          <a:pt x="1" y="656"/>
                          <a:pt x="191" y="841"/>
                          <a:pt x="423" y="841"/>
                        </a:cubicBezTo>
                        <a:cubicBezTo>
                          <a:pt x="656" y="841"/>
                          <a:pt x="841" y="656"/>
                          <a:pt x="841" y="423"/>
                        </a:cubicBezTo>
                        <a:cubicBezTo>
                          <a:pt x="841" y="191"/>
                          <a:pt x="656" y="1"/>
                          <a:pt x="42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7" name="Google Shape;297;p14"/>
                  <p:cNvSpPr/>
                  <p:nvPr/>
                </p:nvSpPr>
                <p:spPr>
                  <a:xfrm>
                    <a:off x="246165" y="244733"/>
                    <a:ext cx="65807" cy="65940"/>
                  </a:xfrm>
                  <a:custGeom>
                    <a:rect b="b" l="l" r="r" t="t"/>
                    <a:pathLst>
                      <a:path extrusionOk="0" h="493" w="492">
                        <a:moveTo>
                          <a:pt x="247" y="1"/>
                        </a:moveTo>
                        <a:cubicBezTo>
                          <a:pt x="112" y="1"/>
                          <a:pt x="0" y="112"/>
                          <a:pt x="0" y="246"/>
                        </a:cubicBezTo>
                        <a:cubicBezTo>
                          <a:pt x="0" y="381"/>
                          <a:pt x="112" y="492"/>
                          <a:pt x="247" y="492"/>
                        </a:cubicBezTo>
                        <a:cubicBezTo>
                          <a:pt x="380" y="492"/>
                          <a:pt x="492" y="381"/>
                          <a:pt x="492" y="246"/>
                        </a:cubicBezTo>
                        <a:cubicBezTo>
                          <a:pt x="492" y="112"/>
                          <a:pt x="380" y="1"/>
                          <a:pt x="24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8" name="Google Shape;298;p14"/>
                  <p:cNvSpPr/>
                  <p:nvPr/>
                </p:nvSpPr>
                <p:spPr>
                  <a:xfrm>
                    <a:off x="242955" y="241656"/>
                    <a:ext cx="72228" cy="72093"/>
                  </a:xfrm>
                  <a:custGeom>
                    <a:rect b="b" l="l" r="r" t="t"/>
                    <a:pathLst>
                      <a:path extrusionOk="0" h="539" w="540">
                        <a:moveTo>
                          <a:pt x="271" y="46"/>
                        </a:moveTo>
                        <a:cubicBezTo>
                          <a:pt x="331" y="46"/>
                          <a:pt x="387" y="74"/>
                          <a:pt x="428" y="112"/>
                        </a:cubicBezTo>
                        <a:cubicBezTo>
                          <a:pt x="466" y="153"/>
                          <a:pt x="494" y="209"/>
                          <a:pt x="494" y="269"/>
                        </a:cubicBezTo>
                        <a:cubicBezTo>
                          <a:pt x="494" y="330"/>
                          <a:pt x="466" y="386"/>
                          <a:pt x="428" y="427"/>
                        </a:cubicBezTo>
                        <a:cubicBezTo>
                          <a:pt x="387" y="464"/>
                          <a:pt x="331" y="492"/>
                          <a:pt x="271" y="492"/>
                        </a:cubicBezTo>
                        <a:cubicBezTo>
                          <a:pt x="209" y="492"/>
                          <a:pt x="154" y="464"/>
                          <a:pt x="112" y="427"/>
                        </a:cubicBezTo>
                        <a:cubicBezTo>
                          <a:pt x="76" y="386"/>
                          <a:pt x="48" y="330"/>
                          <a:pt x="48" y="269"/>
                        </a:cubicBezTo>
                        <a:cubicBezTo>
                          <a:pt x="48" y="209"/>
                          <a:pt x="76" y="153"/>
                          <a:pt x="112" y="112"/>
                        </a:cubicBezTo>
                        <a:cubicBezTo>
                          <a:pt x="154" y="74"/>
                          <a:pt x="209" y="46"/>
                          <a:pt x="271" y="46"/>
                        </a:cubicBezTo>
                        <a:close/>
                        <a:moveTo>
                          <a:pt x="271" y="1"/>
                        </a:moveTo>
                        <a:cubicBezTo>
                          <a:pt x="121" y="1"/>
                          <a:pt x="1" y="121"/>
                          <a:pt x="1" y="269"/>
                        </a:cubicBezTo>
                        <a:cubicBezTo>
                          <a:pt x="1" y="418"/>
                          <a:pt x="121" y="539"/>
                          <a:pt x="271" y="539"/>
                        </a:cubicBezTo>
                        <a:cubicBezTo>
                          <a:pt x="419" y="539"/>
                          <a:pt x="539" y="418"/>
                          <a:pt x="539" y="269"/>
                        </a:cubicBezTo>
                        <a:cubicBezTo>
                          <a:pt x="539" y="121"/>
                          <a:pt x="419" y="1"/>
                          <a:pt x="27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9" name="Google Shape;299;p14"/>
                  <p:cNvSpPr/>
                  <p:nvPr/>
                </p:nvSpPr>
                <p:spPr>
                  <a:xfrm>
                    <a:off x="216338" y="209288"/>
                    <a:ext cx="91890" cy="91487"/>
                  </a:xfrm>
                  <a:custGeom>
                    <a:rect b="b" l="l" r="r" t="t"/>
                    <a:pathLst>
                      <a:path extrusionOk="0" h="684" w="687">
                        <a:moveTo>
                          <a:pt x="344" y="1"/>
                        </a:moveTo>
                        <a:cubicBezTo>
                          <a:pt x="153" y="1"/>
                          <a:pt x="0" y="154"/>
                          <a:pt x="0" y="344"/>
                        </a:cubicBezTo>
                        <a:cubicBezTo>
                          <a:pt x="0" y="530"/>
                          <a:pt x="153" y="684"/>
                          <a:pt x="344" y="684"/>
                        </a:cubicBezTo>
                        <a:cubicBezTo>
                          <a:pt x="534" y="684"/>
                          <a:pt x="687" y="530"/>
                          <a:pt x="687" y="344"/>
                        </a:cubicBezTo>
                        <a:cubicBezTo>
                          <a:pt x="687" y="154"/>
                          <a:pt x="534" y="1"/>
                          <a:pt x="34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0" name="Google Shape;300;p14"/>
                  <p:cNvSpPr/>
                  <p:nvPr/>
                </p:nvSpPr>
                <p:spPr>
                  <a:xfrm>
                    <a:off x="213261" y="205543"/>
                    <a:ext cx="98176" cy="98977"/>
                  </a:xfrm>
                  <a:custGeom>
                    <a:rect b="b" l="l" r="r" t="t"/>
                    <a:pathLst>
                      <a:path extrusionOk="0" h="740" w="734">
                        <a:moveTo>
                          <a:pt x="367" y="52"/>
                        </a:moveTo>
                        <a:cubicBezTo>
                          <a:pt x="455" y="52"/>
                          <a:pt x="534" y="84"/>
                          <a:pt x="590" y="145"/>
                        </a:cubicBezTo>
                        <a:cubicBezTo>
                          <a:pt x="650" y="200"/>
                          <a:pt x="682" y="279"/>
                          <a:pt x="682" y="372"/>
                        </a:cubicBezTo>
                        <a:cubicBezTo>
                          <a:pt x="682" y="461"/>
                          <a:pt x="650" y="539"/>
                          <a:pt x="590" y="595"/>
                        </a:cubicBezTo>
                        <a:cubicBezTo>
                          <a:pt x="534" y="656"/>
                          <a:pt x="455" y="688"/>
                          <a:pt x="367" y="688"/>
                        </a:cubicBezTo>
                        <a:cubicBezTo>
                          <a:pt x="279" y="688"/>
                          <a:pt x="200" y="656"/>
                          <a:pt x="139" y="595"/>
                        </a:cubicBezTo>
                        <a:cubicBezTo>
                          <a:pt x="84" y="539"/>
                          <a:pt x="47" y="461"/>
                          <a:pt x="47" y="372"/>
                        </a:cubicBezTo>
                        <a:cubicBezTo>
                          <a:pt x="47" y="279"/>
                          <a:pt x="84" y="200"/>
                          <a:pt x="139" y="145"/>
                        </a:cubicBezTo>
                        <a:cubicBezTo>
                          <a:pt x="200" y="84"/>
                          <a:pt x="279" y="52"/>
                          <a:pt x="367" y="52"/>
                        </a:cubicBezTo>
                        <a:close/>
                        <a:moveTo>
                          <a:pt x="367" y="1"/>
                        </a:moveTo>
                        <a:cubicBezTo>
                          <a:pt x="163" y="1"/>
                          <a:pt x="0" y="168"/>
                          <a:pt x="0" y="372"/>
                        </a:cubicBezTo>
                        <a:cubicBezTo>
                          <a:pt x="0" y="573"/>
                          <a:pt x="163" y="740"/>
                          <a:pt x="367" y="740"/>
                        </a:cubicBezTo>
                        <a:cubicBezTo>
                          <a:pt x="566" y="740"/>
                          <a:pt x="733" y="573"/>
                          <a:pt x="733" y="372"/>
                        </a:cubicBezTo>
                        <a:cubicBezTo>
                          <a:pt x="733" y="168"/>
                          <a:pt x="566" y="1"/>
                          <a:pt x="3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301" name="Google Shape;301;p14"/>
            <p:cNvGrpSpPr/>
            <p:nvPr/>
          </p:nvGrpSpPr>
          <p:grpSpPr>
            <a:xfrm rot="1355579">
              <a:off x="8148976" y="4355503"/>
              <a:ext cx="842089" cy="1260327"/>
              <a:chOff x="5633569" y="2658680"/>
              <a:chExt cx="842050" cy="1260269"/>
            </a:xfrm>
          </p:grpSpPr>
          <p:sp>
            <p:nvSpPr>
              <p:cNvPr id="302" name="Google Shape;302;p14"/>
              <p:cNvSpPr/>
              <p:nvPr/>
            </p:nvSpPr>
            <p:spPr>
              <a:xfrm>
                <a:off x="5633569" y="2825186"/>
                <a:ext cx="842050" cy="1093763"/>
              </a:xfrm>
              <a:custGeom>
                <a:rect b="b" l="l" r="r" t="t"/>
                <a:pathLst>
                  <a:path extrusionOk="0" h="13453" w="10357">
                    <a:moveTo>
                      <a:pt x="571" y="0"/>
                    </a:moveTo>
                    <a:cubicBezTo>
                      <a:pt x="256" y="0"/>
                      <a:pt x="0" y="255"/>
                      <a:pt x="0" y="566"/>
                    </a:cubicBezTo>
                    <a:lnTo>
                      <a:pt x="0" y="12887"/>
                    </a:lnTo>
                    <a:cubicBezTo>
                      <a:pt x="0" y="13198"/>
                      <a:pt x="256" y="13453"/>
                      <a:pt x="571" y="13453"/>
                    </a:cubicBezTo>
                    <a:lnTo>
                      <a:pt x="9789" y="13453"/>
                    </a:lnTo>
                    <a:cubicBezTo>
                      <a:pt x="10100" y="13453"/>
                      <a:pt x="10356" y="13198"/>
                      <a:pt x="10356" y="12887"/>
                    </a:cubicBezTo>
                    <a:lnTo>
                      <a:pt x="10356" y="566"/>
                    </a:lnTo>
                    <a:cubicBezTo>
                      <a:pt x="10356" y="255"/>
                      <a:pt x="10100" y="0"/>
                      <a:pt x="97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>
                <a:off x="5673976" y="2889740"/>
                <a:ext cx="761235" cy="977500"/>
              </a:xfrm>
              <a:custGeom>
                <a:rect b="b" l="l" r="r" t="t"/>
                <a:pathLst>
                  <a:path extrusionOk="0" h="12023" w="9363">
                    <a:moveTo>
                      <a:pt x="1" y="1"/>
                    </a:moveTo>
                    <a:lnTo>
                      <a:pt x="1" y="12023"/>
                    </a:lnTo>
                    <a:lnTo>
                      <a:pt x="9362" y="12023"/>
                    </a:lnTo>
                    <a:lnTo>
                      <a:pt x="9362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4"/>
              <p:cNvSpPr/>
              <p:nvPr/>
            </p:nvSpPr>
            <p:spPr>
              <a:xfrm>
                <a:off x="5873656" y="2660794"/>
                <a:ext cx="406675" cy="239598"/>
              </a:xfrm>
              <a:custGeom>
                <a:rect b="b" l="l" r="r" t="t"/>
                <a:pathLst>
                  <a:path extrusionOk="0" h="2947" w="5002">
                    <a:moveTo>
                      <a:pt x="2499" y="620"/>
                    </a:moveTo>
                    <a:cubicBezTo>
                      <a:pt x="2671" y="620"/>
                      <a:pt x="2810" y="760"/>
                      <a:pt x="2810" y="931"/>
                    </a:cubicBezTo>
                    <a:cubicBezTo>
                      <a:pt x="2810" y="1103"/>
                      <a:pt x="2671" y="1242"/>
                      <a:pt x="2499" y="1242"/>
                    </a:cubicBezTo>
                    <a:cubicBezTo>
                      <a:pt x="2327" y="1242"/>
                      <a:pt x="2187" y="1103"/>
                      <a:pt x="2187" y="931"/>
                    </a:cubicBezTo>
                    <a:cubicBezTo>
                      <a:pt x="2187" y="760"/>
                      <a:pt x="2327" y="620"/>
                      <a:pt x="2499" y="620"/>
                    </a:cubicBezTo>
                    <a:close/>
                    <a:moveTo>
                      <a:pt x="2501" y="0"/>
                    </a:moveTo>
                    <a:cubicBezTo>
                      <a:pt x="2009" y="0"/>
                      <a:pt x="1612" y="395"/>
                      <a:pt x="1612" y="884"/>
                    </a:cubicBezTo>
                    <a:cubicBezTo>
                      <a:pt x="1612" y="1066"/>
                      <a:pt x="1668" y="1229"/>
                      <a:pt x="1756" y="1368"/>
                    </a:cubicBezTo>
                    <a:cubicBezTo>
                      <a:pt x="1863" y="1535"/>
                      <a:pt x="1737" y="1748"/>
                      <a:pt x="1542" y="1748"/>
                    </a:cubicBezTo>
                    <a:lnTo>
                      <a:pt x="1" y="1748"/>
                    </a:lnTo>
                    <a:lnTo>
                      <a:pt x="414" y="2946"/>
                    </a:lnTo>
                    <a:lnTo>
                      <a:pt x="4583" y="2946"/>
                    </a:lnTo>
                    <a:lnTo>
                      <a:pt x="5001" y="1748"/>
                    </a:lnTo>
                    <a:lnTo>
                      <a:pt x="3460" y="1748"/>
                    </a:lnTo>
                    <a:cubicBezTo>
                      <a:pt x="3256" y="1748"/>
                      <a:pt x="3145" y="1525"/>
                      <a:pt x="3252" y="1354"/>
                    </a:cubicBezTo>
                    <a:cubicBezTo>
                      <a:pt x="3363" y="1177"/>
                      <a:pt x="3413" y="959"/>
                      <a:pt x="3372" y="727"/>
                    </a:cubicBezTo>
                    <a:cubicBezTo>
                      <a:pt x="3312" y="378"/>
                      <a:pt x="3038" y="91"/>
                      <a:pt x="2694" y="21"/>
                    </a:cubicBezTo>
                    <a:cubicBezTo>
                      <a:pt x="2629" y="7"/>
                      <a:pt x="2564" y="0"/>
                      <a:pt x="25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4"/>
              <p:cNvSpPr/>
              <p:nvPr/>
            </p:nvSpPr>
            <p:spPr>
              <a:xfrm>
                <a:off x="5871380" y="2658680"/>
                <a:ext cx="410822" cy="243582"/>
              </a:xfrm>
              <a:custGeom>
                <a:rect b="b" l="l" r="r" t="t"/>
                <a:pathLst>
                  <a:path extrusionOk="0" h="2996" w="5053">
                    <a:moveTo>
                      <a:pt x="2527" y="670"/>
                    </a:moveTo>
                    <a:cubicBezTo>
                      <a:pt x="2605" y="670"/>
                      <a:pt x="2680" y="702"/>
                      <a:pt x="2731" y="753"/>
                    </a:cubicBezTo>
                    <a:cubicBezTo>
                      <a:pt x="2783" y="803"/>
                      <a:pt x="2815" y="878"/>
                      <a:pt x="2815" y="957"/>
                    </a:cubicBezTo>
                    <a:cubicBezTo>
                      <a:pt x="2815" y="1036"/>
                      <a:pt x="2783" y="1105"/>
                      <a:pt x="2731" y="1157"/>
                    </a:cubicBezTo>
                    <a:cubicBezTo>
                      <a:pt x="2680" y="1212"/>
                      <a:pt x="2605" y="1240"/>
                      <a:pt x="2527" y="1240"/>
                    </a:cubicBezTo>
                    <a:cubicBezTo>
                      <a:pt x="2448" y="1240"/>
                      <a:pt x="2378" y="1212"/>
                      <a:pt x="2327" y="1157"/>
                    </a:cubicBezTo>
                    <a:cubicBezTo>
                      <a:pt x="2277" y="1105"/>
                      <a:pt x="2243" y="1036"/>
                      <a:pt x="2243" y="957"/>
                    </a:cubicBezTo>
                    <a:cubicBezTo>
                      <a:pt x="2243" y="878"/>
                      <a:pt x="2277" y="803"/>
                      <a:pt x="2327" y="753"/>
                    </a:cubicBezTo>
                    <a:cubicBezTo>
                      <a:pt x="2378" y="702"/>
                      <a:pt x="2448" y="670"/>
                      <a:pt x="2527" y="670"/>
                    </a:cubicBezTo>
                    <a:close/>
                    <a:moveTo>
                      <a:pt x="2527" y="623"/>
                    </a:moveTo>
                    <a:cubicBezTo>
                      <a:pt x="2341" y="623"/>
                      <a:pt x="2193" y="771"/>
                      <a:pt x="2193" y="957"/>
                    </a:cubicBezTo>
                    <a:cubicBezTo>
                      <a:pt x="2193" y="1143"/>
                      <a:pt x="2341" y="1292"/>
                      <a:pt x="2527" y="1292"/>
                    </a:cubicBezTo>
                    <a:cubicBezTo>
                      <a:pt x="2712" y="1292"/>
                      <a:pt x="2862" y="1143"/>
                      <a:pt x="2862" y="957"/>
                    </a:cubicBezTo>
                    <a:cubicBezTo>
                      <a:pt x="2862" y="771"/>
                      <a:pt x="2712" y="623"/>
                      <a:pt x="2527" y="623"/>
                    </a:cubicBezTo>
                    <a:close/>
                    <a:moveTo>
                      <a:pt x="2527" y="47"/>
                    </a:moveTo>
                    <a:cubicBezTo>
                      <a:pt x="2588" y="47"/>
                      <a:pt x="2652" y="57"/>
                      <a:pt x="2712" y="70"/>
                    </a:cubicBezTo>
                    <a:cubicBezTo>
                      <a:pt x="3051" y="140"/>
                      <a:pt x="3321" y="419"/>
                      <a:pt x="3377" y="758"/>
                    </a:cubicBezTo>
                    <a:cubicBezTo>
                      <a:pt x="3386" y="809"/>
                      <a:pt x="3391" y="859"/>
                      <a:pt x="3391" y="910"/>
                    </a:cubicBezTo>
                    <a:cubicBezTo>
                      <a:pt x="3391" y="1078"/>
                      <a:pt x="3344" y="1236"/>
                      <a:pt x="3261" y="1371"/>
                    </a:cubicBezTo>
                    <a:cubicBezTo>
                      <a:pt x="3228" y="1416"/>
                      <a:pt x="3214" y="1472"/>
                      <a:pt x="3214" y="1523"/>
                    </a:cubicBezTo>
                    <a:cubicBezTo>
                      <a:pt x="3214" y="1598"/>
                      <a:pt x="3242" y="1663"/>
                      <a:pt x="3289" y="1714"/>
                    </a:cubicBezTo>
                    <a:cubicBezTo>
                      <a:pt x="3335" y="1770"/>
                      <a:pt x="3405" y="1802"/>
                      <a:pt x="3488" y="1802"/>
                    </a:cubicBezTo>
                    <a:lnTo>
                      <a:pt x="4997" y="1802"/>
                    </a:lnTo>
                    <a:lnTo>
                      <a:pt x="4594" y="2949"/>
                    </a:lnTo>
                    <a:lnTo>
                      <a:pt x="460" y="2949"/>
                    </a:lnTo>
                    <a:lnTo>
                      <a:pt x="61" y="1802"/>
                    </a:lnTo>
                    <a:lnTo>
                      <a:pt x="1570" y="1802"/>
                    </a:lnTo>
                    <a:cubicBezTo>
                      <a:pt x="1649" y="1802"/>
                      <a:pt x="1719" y="1765"/>
                      <a:pt x="1770" y="1714"/>
                    </a:cubicBezTo>
                    <a:cubicBezTo>
                      <a:pt x="1816" y="1663"/>
                      <a:pt x="1849" y="1598"/>
                      <a:pt x="1849" y="1523"/>
                    </a:cubicBezTo>
                    <a:cubicBezTo>
                      <a:pt x="1849" y="1478"/>
                      <a:pt x="1835" y="1426"/>
                      <a:pt x="1807" y="1380"/>
                    </a:cubicBezTo>
                    <a:cubicBezTo>
                      <a:pt x="1719" y="1245"/>
                      <a:pt x="1664" y="1088"/>
                      <a:pt x="1664" y="910"/>
                    </a:cubicBezTo>
                    <a:cubicBezTo>
                      <a:pt x="1664" y="674"/>
                      <a:pt x="1761" y="456"/>
                      <a:pt x="1919" y="302"/>
                    </a:cubicBezTo>
                    <a:cubicBezTo>
                      <a:pt x="2076" y="145"/>
                      <a:pt x="2290" y="47"/>
                      <a:pt x="2527" y="47"/>
                    </a:cubicBezTo>
                    <a:close/>
                    <a:moveTo>
                      <a:pt x="2527" y="1"/>
                    </a:moveTo>
                    <a:cubicBezTo>
                      <a:pt x="2026" y="1"/>
                      <a:pt x="1617" y="409"/>
                      <a:pt x="1617" y="910"/>
                    </a:cubicBezTo>
                    <a:cubicBezTo>
                      <a:pt x="1617" y="1096"/>
                      <a:pt x="1673" y="1264"/>
                      <a:pt x="1765" y="1407"/>
                    </a:cubicBezTo>
                    <a:cubicBezTo>
                      <a:pt x="1789" y="1444"/>
                      <a:pt x="1797" y="1487"/>
                      <a:pt x="1797" y="1523"/>
                    </a:cubicBezTo>
                    <a:cubicBezTo>
                      <a:pt x="1797" y="1584"/>
                      <a:pt x="1775" y="1639"/>
                      <a:pt x="1733" y="1682"/>
                    </a:cubicBezTo>
                    <a:cubicBezTo>
                      <a:pt x="1692" y="1723"/>
                      <a:pt x="1636" y="1751"/>
                      <a:pt x="1570" y="1751"/>
                    </a:cubicBezTo>
                    <a:lnTo>
                      <a:pt x="29" y="1751"/>
                    </a:lnTo>
                    <a:cubicBezTo>
                      <a:pt x="20" y="1751"/>
                      <a:pt x="10" y="1756"/>
                      <a:pt x="5" y="1761"/>
                    </a:cubicBezTo>
                    <a:cubicBezTo>
                      <a:pt x="1" y="1770"/>
                      <a:pt x="1" y="1779"/>
                      <a:pt x="5" y="1784"/>
                    </a:cubicBezTo>
                    <a:lnTo>
                      <a:pt x="423" y="2982"/>
                    </a:lnTo>
                    <a:cubicBezTo>
                      <a:pt x="423" y="2991"/>
                      <a:pt x="432" y="2996"/>
                      <a:pt x="442" y="2996"/>
                    </a:cubicBezTo>
                    <a:lnTo>
                      <a:pt x="4611" y="2996"/>
                    </a:lnTo>
                    <a:cubicBezTo>
                      <a:pt x="4622" y="2996"/>
                      <a:pt x="4630" y="2991"/>
                      <a:pt x="4635" y="2982"/>
                    </a:cubicBezTo>
                    <a:lnTo>
                      <a:pt x="5053" y="1784"/>
                    </a:lnTo>
                    <a:cubicBezTo>
                      <a:pt x="5053" y="1779"/>
                      <a:pt x="5053" y="1770"/>
                      <a:pt x="5048" y="1761"/>
                    </a:cubicBezTo>
                    <a:cubicBezTo>
                      <a:pt x="5044" y="1756"/>
                      <a:pt x="5039" y="1751"/>
                      <a:pt x="5029" y="1751"/>
                    </a:cubicBezTo>
                    <a:lnTo>
                      <a:pt x="3488" y="1751"/>
                    </a:lnTo>
                    <a:cubicBezTo>
                      <a:pt x="3419" y="1751"/>
                      <a:pt x="3363" y="1723"/>
                      <a:pt x="3325" y="1682"/>
                    </a:cubicBezTo>
                    <a:cubicBezTo>
                      <a:pt x="3284" y="1639"/>
                      <a:pt x="3261" y="1584"/>
                      <a:pt x="3261" y="1523"/>
                    </a:cubicBezTo>
                    <a:cubicBezTo>
                      <a:pt x="3261" y="1482"/>
                      <a:pt x="3274" y="1435"/>
                      <a:pt x="3302" y="1394"/>
                    </a:cubicBezTo>
                    <a:cubicBezTo>
                      <a:pt x="3391" y="1255"/>
                      <a:pt x="3437" y="1088"/>
                      <a:pt x="3437" y="910"/>
                    </a:cubicBezTo>
                    <a:cubicBezTo>
                      <a:pt x="3437" y="859"/>
                      <a:pt x="3432" y="803"/>
                      <a:pt x="3423" y="748"/>
                    </a:cubicBezTo>
                    <a:cubicBezTo>
                      <a:pt x="3363" y="391"/>
                      <a:pt x="3079" y="98"/>
                      <a:pt x="2727" y="19"/>
                    </a:cubicBezTo>
                    <a:cubicBezTo>
                      <a:pt x="2657" y="5"/>
                      <a:pt x="2592" y="1"/>
                      <a:pt x="25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4"/>
              <p:cNvSpPr/>
              <p:nvPr/>
            </p:nvSpPr>
            <p:spPr>
              <a:xfrm>
                <a:off x="5738531" y="3634548"/>
                <a:ext cx="174475" cy="174150"/>
              </a:xfrm>
              <a:custGeom>
                <a:rect b="b" l="l" r="r" t="t"/>
                <a:pathLst>
                  <a:path extrusionOk="0" h="2142" w="2146">
                    <a:moveTo>
                      <a:pt x="1073" y="1"/>
                    </a:moveTo>
                    <a:cubicBezTo>
                      <a:pt x="484" y="1"/>
                      <a:pt x="0" y="480"/>
                      <a:pt x="0" y="1074"/>
                    </a:cubicBezTo>
                    <a:cubicBezTo>
                      <a:pt x="0" y="1664"/>
                      <a:pt x="484" y="2142"/>
                      <a:pt x="1073" y="2142"/>
                    </a:cubicBezTo>
                    <a:cubicBezTo>
                      <a:pt x="1663" y="2142"/>
                      <a:pt x="2145" y="1664"/>
                      <a:pt x="2145" y="1074"/>
                    </a:cubicBezTo>
                    <a:cubicBezTo>
                      <a:pt x="2145" y="480"/>
                      <a:pt x="1663" y="1"/>
                      <a:pt x="1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4"/>
              <p:cNvSpPr/>
              <p:nvPr/>
            </p:nvSpPr>
            <p:spPr>
              <a:xfrm>
                <a:off x="5736580" y="3632759"/>
                <a:ext cx="178296" cy="178215"/>
              </a:xfrm>
              <a:custGeom>
                <a:rect b="b" l="l" r="r" t="t"/>
                <a:pathLst>
                  <a:path extrusionOk="0" h="2192" w="2193">
                    <a:moveTo>
                      <a:pt x="1097" y="46"/>
                    </a:moveTo>
                    <a:cubicBezTo>
                      <a:pt x="1385" y="46"/>
                      <a:pt x="1650" y="162"/>
                      <a:pt x="1839" y="353"/>
                    </a:cubicBezTo>
                    <a:cubicBezTo>
                      <a:pt x="2026" y="543"/>
                      <a:pt x="2146" y="803"/>
                      <a:pt x="2146" y="1096"/>
                    </a:cubicBezTo>
                    <a:cubicBezTo>
                      <a:pt x="2146" y="1384"/>
                      <a:pt x="2026" y="1644"/>
                      <a:pt x="1839" y="1834"/>
                    </a:cubicBezTo>
                    <a:cubicBezTo>
                      <a:pt x="1650" y="2024"/>
                      <a:pt x="1385" y="2140"/>
                      <a:pt x="1097" y="2140"/>
                    </a:cubicBezTo>
                    <a:cubicBezTo>
                      <a:pt x="809" y="2140"/>
                      <a:pt x="544" y="2024"/>
                      <a:pt x="354" y="1834"/>
                    </a:cubicBezTo>
                    <a:cubicBezTo>
                      <a:pt x="168" y="1644"/>
                      <a:pt x="47" y="1384"/>
                      <a:pt x="47" y="1096"/>
                    </a:cubicBezTo>
                    <a:cubicBezTo>
                      <a:pt x="47" y="803"/>
                      <a:pt x="168" y="543"/>
                      <a:pt x="354" y="353"/>
                    </a:cubicBezTo>
                    <a:cubicBezTo>
                      <a:pt x="544" y="162"/>
                      <a:pt x="809" y="46"/>
                      <a:pt x="1097" y="46"/>
                    </a:cubicBezTo>
                    <a:close/>
                    <a:moveTo>
                      <a:pt x="1097" y="0"/>
                    </a:moveTo>
                    <a:cubicBezTo>
                      <a:pt x="493" y="0"/>
                      <a:pt x="1" y="487"/>
                      <a:pt x="1" y="1096"/>
                    </a:cubicBezTo>
                    <a:cubicBezTo>
                      <a:pt x="1" y="1700"/>
                      <a:pt x="493" y="2192"/>
                      <a:pt x="1097" y="2192"/>
                    </a:cubicBezTo>
                    <a:cubicBezTo>
                      <a:pt x="1700" y="2192"/>
                      <a:pt x="2193" y="1700"/>
                      <a:pt x="2193" y="1096"/>
                    </a:cubicBezTo>
                    <a:cubicBezTo>
                      <a:pt x="2193" y="487"/>
                      <a:pt x="1700" y="0"/>
                      <a:pt x="10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4"/>
              <p:cNvSpPr/>
              <p:nvPr/>
            </p:nvSpPr>
            <p:spPr>
              <a:xfrm>
                <a:off x="5772109" y="3615036"/>
                <a:ext cx="175207" cy="143092"/>
              </a:xfrm>
              <a:custGeom>
                <a:rect b="b" l="l" r="r" t="t"/>
                <a:pathLst>
                  <a:path extrusionOk="0" h="1760" w="2155">
                    <a:moveTo>
                      <a:pt x="1891" y="0"/>
                    </a:moveTo>
                    <a:cubicBezTo>
                      <a:pt x="1820" y="0"/>
                      <a:pt x="1756" y="28"/>
                      <a:pt x="1709" y="79"/>
                    </a:cubicBezTo>
                    <a:lnTo>
                      <a:pt x="744" y="1156"/>
                    </a:lnTo>
                    <a:lnTo>
                      <a:pt x="451" y="817"/>
                    </a:lnTo>
                    <a:cubicBezTo>
                      <a:pt x="405" y="761"/>
                      <a:pt x="339" y="733"/>
                      <a:pt x="270" y="733"/>
                    </a:cubicBezTo>
                    <a:cubicBezTo>
                      <a:pt x="210" y="733"/>
                      <a:pt x="154" y="752"/>
                      <a:pt x="112" y="789"/>
                    </a:cubicBezTo>
                    <a:cubicBezTo>
                      <a:pt x="9" y="877"/>
                      <a:pt x="0" y="1026"/>
                      <a:pt x="84" y="1128"/>
                    </a:cubicBezTo>
                    <a:lnTo>
                      <a:pt x="558" y="1676"/>
                    </a:lnTo>
                    <a:cubicBezTo>
                      <a:pt x="600" y="1732"/>
                      <a:pt x="665" y="1760"/>
                      <a:pt x="734" y="1760"/>
                    </a:cubicBezTo>
                    <a:lnTo>
                      <a:pt x="739" y="1760"/>
                    </a:lnTo>
                    <a:cubicBezTo>
                      <a:pt x="808" y="1760"/>
                      <a:pt x="873" y="1732"/>
                      <a:pt x="915" y="1681"/>
                    </a:cubicBezTo>
                    <a:lnTo>
                      <a:pt x="2067" y="399"/>
                    </a:lnTo>
                    <a:cubicBezTo>
                      <a:pt x="2155" y="302"/>
                      <a:pt x="2146" y="148"/>
                      <a:pt x="2049" y="60"/>
                    </a:cubicBezTo>
                    <a:cubicBezTo>
                      <a:pt x="2007" y="23"/>
                      <a:pt x="1946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9" name="Google Shape;309;p14"/>
              <p:cNvCxnSpPr/>
              <p:nvPr/>
            </p:nvCxnSpPr>
            <p:spPr>
              <a:xfrm>
                <a:off x="5748175" y="2999425"/>
                <a:ext cx="325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0" name="Google Shape;310;p14"/>
              <p:cNvCxnSpPr/>
              <p:nvPr/>
            </p:nvCxnSpPr>
            <p:spPr>
              <a:xfrm>
                <a:off x="5748175" y="306685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1" name="Google Shape;311;p14"/>
              <p:cNvCxnSpPr/>
              <p:nvPr/>
            </p:nvCxnSpPr>
            <p:spPr>
              <a:xfrm>
                <a:off x="5748175" y="3147675"/>
                <a:ext cx="176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2" name="Google Shape;312;p14"/>
              <p:cNvCxnSpPr/>
              <p:nvPr/>
            </p:nvCxnSpPr>
            <p:spPr>
              <a:xfrm>
                <a:off x="6056300" y="3147675"/>
                <a:ext cx="28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3" name="Google Shape;313;p14"/>
              <p:cNvCxnSpPr/>
              <p:nvPr/>
            </p:nvCxnSpPr>
            <p:spPr>
              <a:xfrm>
                <a:off x="5748175" y="321730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4" name="Google Shape;314;p14"/>
              <p:cNvCxnSpPr/>
              <p:nvPr/>
            </p:nvCxnSpPr>
            <p:spPr>
              <a:xfrm>
                <a:off x="5837350" y="3298125"/>
                <a:ext cx="505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5" name="Google Shape;315;p14"/>
              <p:cNvCxnSpPr/>
              <p:nvPr/>
            </p:nvCxnSpPr>
            <p:spPr>
              <a:xfrm>
                <a:off x="5748175" y="336555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6" name="Google Shape;316;p14"/>
              <p:cNvCxnSpPr/>
              <p:nvPr/>
            </p:nvCxnSpPr>
            <p:spPr>
              <a:xfrm>
                <a:off x="5748175" y="351600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7" name="Google Shape;317;p14"/>
              <p:cNvCxnSpPr/>
              <p:nvPr/>
            </p:nvCxnSpPr>
            <p:spPr>
              <a:xfrm>
                <a:off x="5837350" y="3596825"/>
                <a:ext cx="505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8" name="Google Shape;318;p14"/>
              <p:cNvCxnSpPr/>
              <p:nvPr/>
            </p:nvCxnSpPr>
            <p:spPr>
              <a:xfrm>
                <a:off x="6179425" y="3441000"/>
                <a:ext cx="17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9" name="Google Shape;319;p14"/>
              <p:cNvCxnSpPr/>
              <p:nvPr/>
            </p:nvCxnSpPr>
            <p:spPr>
              <a:xfrm>
                <a:off x="5769475" y="3441000"/>
                <a:ext cx="35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320" name="Google Shape;320;p14"/>
          <p:cNvCxnSpPr/>
          <p:nvPr/>
        </p:nvCxnSpPr>
        <p:spPr>
          <a:xfrm>
            <a:off x="8738275" y="1202500"/>
            <a:ext cx="0" cy="27609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24" name="Google Shape;324;p15"/>
          <p:cNvGrpSpPr/>
          <p:nvPr/>
        </p:nvGrpSpPr>
        <p:grpSpPr>
          <a:xfrm>
            <a:off x="-600299" y="-1130788"/>
            <a:ext cx="9739755" cy="6274288"/>
            <a:chOff x="-600299" y="-1130788"/>
            <a:chExt cx="9739755" cy="6274288"/>
          </a:xfrm>
        </p:grpSpPr>
        <p:grpSp>
          <p:nvGrpSpPr>
            <p:cNvPr id="325" name="Google Shape;325;p15"/>
            <p:cNvGrpSpPr/>
            <p:nvPr/>
          </p:nvGrpSpPr>
          <p:grpSpPr>
            <a:xfrm>
              <a:off x="-600299" y="-1130788"/>
              <a:ext cx="9739755" cy="6133468"/>
              <a:chOff x="-600299" y="-1130788"/>
              <a:chExt cx="9739755" cy="6133468"/>
            </a:xfrm>
          </p:grpSpPr>
          <p:grpSp>
            <p:nvGrpSpPr>
              <p:cNvPr id="326" name="Google Shape;326;p15"/>
              <p:cNvGrpSpPr/>
              <p:nvPr/>
            </p:nvGrpSpPr>
            <p:grpSpPr>
              <a:xfrm rot="-4825520">
                <a:off x="-1041096" y="-426708"/>
                <a:ext cx="2356700" cy="1098411"/>
                <a:chOff x="3467990" y="1266119"/>
                <a:chExt cx="2990054" cy="1393606"/>
              </a:xfrm>
            </p:grpSpPr>
            <p:sp>
              <p:nvSpPr>
                <p:cNvPr id="327" name="Google Shape;327;p15"/>
                <p:cNvSpPr/>
                <p:nvPr/>
              </p:nvSpPr>
              <p:spPr>
                <a:xfrm flipH="1">
                  <a:off x="3471111" y="2573447"/>
                  <a:ext cx="152491" cy="80035"/>
                </a:xfrm>
                <a:custGeom>
                  <a:rect b="b" l="l" r="r" t="t"/>
                  <a:pathLst>
                    <a:path extrusionOk="0" h="359" w="684">
                      <a:moveTo>
                        <a:pt x="88" y="1"/>
                      </a:moveTo>
                      <a:cubicBezTo>
                        <a:pt x="58" y="1"/>
                        <a:pt x="30" y="19"/>
                        <a:pt x="19" y="48"/>
                      </a:cubicBezTo>
                      <a:cubicBezTo>
                        <a:pt x="1" y="84"/>
                        <a:pt x="19" y="127"/>
                        <a:pt x="56" y="140"/>
                      </a:cubicBezTo>
                      <a:lnTo>
                        <a:pt x="572" y="354"/>
                      </a:lnTo>
                      <a:cubicBezTo>
                        <a:pt x="581" y="358"/>
                        <a:pt x="590" y="358"/>
                        <a:pt x="600" y="358"/>
                      </a:cubicBezTo>
                      <a:cubicBezTo>
                        <a:pt x="628" y="358"/>
                        <a:pt x="656" y="345"/>
                        <a:pt x="665" y="317"/>
                      </a:cubicBezTo>
                      <a:cubicBezTo>
                        <a:pt x="684" y="279"/>
                        <a:pt x="665" y="238"/>
                        <a:pt x="628" y="219"/>
                      </a:cubicBezTo>
                      <a:lnTo>
                        <a:pt x="112" y="5"/>
                      </a:lnTo>
                      <a:cubicBezTo>
                        <a:pt x="104" y="2"/>
                        <a:pt x="96" y="1"/>
                        <a:pt x="8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15"/>
                <p:cNvSpPr/>
                <p:nvPr/>
              </p:nvSpPr>
              <p:spPr>
                <a:xfrm flipH="1">
                  <a:off x="3467990" y="2568319"/>
                  <a:ext cx="158510" cy="91405"/>
                </a:xfrm>
                <a:custGeom>
                  <a:rect b="b" l="l" r="r" t="t"/>
                  <a:pathLst>
                    <a:path extrusionOk="0" h="410" w="711">
                      <a:moveTo>
                        <a:pt x="97" y="47"/>
                      </a:moveTo>
                      <a:cubicBezTo>
                        <a:pt x="102" y="47"/>
                        <a:pt x="112" y="52"/>
                        <a:pt x="116" y="52"/>
                      </a:cubicBezTo>
                      <a:lnTo>
                        <a:pt x="631" y="266"/>
                      </a:lnTo>
                      <a:cubicBezTo>
                        <a:pt x="650" y="274"/>
                        <a:pt x="659" y="293"/>
                        <a:pt x="659" y="312"/>
                      </a:cubicBezTo>
                      <a:lnTo>
                        <a:pt x="659" y="330"/>
                      </a:lnTo>
                      <a:cubicBezTo>
                        <a:pt x="650" y="349"/>
                        <a:pt x="631" y="358"/>
                        <a:pt x="613" y="358"/>
                      </a:cubicBezTo>
                      <a:cubicBezTo>
                        <a:pt x="608" y="358"/>
                        <a:pt x="599" y="358"/>
                        <a:pt x="594" y="354"/>
                      </a:cubicBezTo>
                      <a:lnTo>
                        <a:pt x="78" y="140"/>
                      </a:lnTo>
                      <a:cubicBezTo>
                        <a:pt x="60" y="135"/>
                        <a:pt x="50" y="117"/>
                        <a:pt x="50" y="98"/>
                      </a:cubicBezTo>
                      <a:cubicBezTo>
                        <a:pt x="50" y="89"/>
                        <a:pt x="50" y="84"/>
                        <a:pt x="56" y="79"/>
                      </a:cubicBezTo>
                      <a:cubicBezTo>
                        <a:pt x="60" y="62"/>
                        <a:pt x="78" y="47"/>
                        <a:pt x="97" y="47"/>
                      </a:cubicBezTo>
                      <a:close/>
                      <a:moveTo>
                        <a:pt x="97" y="0"/>
                      </a:moveTo>
                      <a:cubicBezTo>
                        <a:pt x="60" y="0"/>
                        <a:pt x="22" y="24"/>
                        <a:pt x="9" y="62"/>
                      </a:cubicBezTo>
                      <a:cubicBezTo>
                        <a:pt x="5" y="71"/>
                        <a:pt x="0" y="84"/>
                        <a:pt x="0" y="98"/>
                      </a:cubicBezTo>
                      <a:cubicBezTo>
                        <a:pt x="0" y="135"/>
                        <a:pt x="22" y="173"/>
                        <a:pt x="60" y="186"/>
                      </a:cubicBezTo>
                      <a:lnTo>
                        <a:pt x="575" y="400"/>
                      </a:lnTo>
                      <a:cubicBezTo>
                        <a:pt x="590" y="405"/>
                        <a:pt x="599" y="409"/>
                        <a:pt x="613" y="409"/>
                      </a:cubicBezTo>
                      <a:cubicBezTo>
                        <a:pt x="650" y="409"/>
                        <a:pt x="687" y="386"/>
                        <a:pt x="701" y="349"/>
                      </a:cubicBezTo>
                      <a:cubicBezTo>
                        <a:pt x="706" y="335"/>
                        <a:pt x="710" y="326"/>
                        <a:pt x="710" y="312"/>
                      </a:cubicBezTo>
                      <a:cubicBezTo>
                        <a:pt x="710" y="274"/>
                        <a:pt x="687" y="238"/>
                        <a:pt x="650" y="223"/>
                      </a:cubicBezTo>
                      <a:lnTo>
                        <a:pt x="134" y="10"/>
                      </a:lnTo>
                      <a:cubicBezTo>
                        <a:pt x="125" y="6"/>
                        <a:pt x="112" y="0"/>
                        <a:pt x="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15"/>
                <p:cNvSpPr/>
                <p:nvPr/>
              </p:nvSpPr>
              <p:spPr>
                <a:xfrm flipH="1">
                  <a:off x="3781650" y="1271247"/>
                  <a:ext cx="2676395" cy="1299517"/>
                </a:xfrm>
                <a:custGeom>
                  <a:rect b="b" l="l" r="r" t="t"/>
                  <a:pathLst>
                    <a:path extrusionOk="0" h="5829" w="12005">
                      <a:moveTo>
                        <a:pt x="412" y="1"/>
                      </a:moveTo>
                      <a:cubicBezTo>
                        <a:pt x="273" y="1"/>
                        <a:pt x="142" y="81"/>
                        <a:pt x="84" y="214"/>
                      </a:cubicBezTo>
                      <a:cubicBezTo>
                        <a:pt x="1" y="395"/>
                        <a:pt x="84" y="608"/>
                        <a:pt x="265" y="692"/>
                      </a:cubicBezTo>
                      <a:lnTo>
                        <a:pt x="11707" y="5828"/>
                      </a:lnTo>
                      <a:lnTo>
                        <a:pt x="12005" y="5169"/>
                      </a:lnTo>
                      <a:lnTo>
                        <a:pt x="562" y="33"/>
                      </a:lnTo>
                      <a:cubicBezTo>
                        <a:pt x="513" y="11"/>
                        <a:pt x="462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15"/>
                <p:cNvSpPr/>
                <p:nvPr/>
              </p:nvSpPr>
              <p:spPr>
                <a:xfrm flipH="1">
                  <a:off x="3775407" y="1266119"/>
                  <a:ext cx="2676395" cy="1309773"/>
                </a:xfrm>
                <a:custGeom>
                  <a:rect b="b" l="l" r="r" t="t"/>
                  <a:pathLst>
                    <a:path extrusionOk="0" h="5875" w="12005">
                      <a:moveTo>
                        <a:pt x="386" y="46"/>
                      </a:moveTo>
                      <a:cubicBezTo>
                        <a:pt x="432" y="46"/>
                        <a:pt x="479" y="56"/>
                        <a:pt x="520" y="80"/>
                      </a:cubicBezTo>
                      <a:lnTo>
                        <a:pt x="11943" y="5201"/>
                      </a:lnTo>
                      <a:lnTo>
                        <a:pt x="11666" y="5818"/>
                      </a:lnTo>
                      <a:lnTo>
                        <a:pt x="11666" y="5818"/>
                      </a:lnTo>
                      <a:lnTo>
                        <a:pt x="247" y="692"/>
                      </a:lnTo>
                      <a:cubicBezTo>
                        <a:pt x="121" y="637"/>
                        <a:pt x="46" y="515"/>
                        <a:pt x="46" y="386"/>
                      </a:cubicBezTo>
                      <a:cubicBezTo>
                        <a:pt x="46" y="339"/>
                        <a:pt x="56" y="292"/>
                        <a:pt x="74" y="247"/>
                      </a:cubicBezTo>
                      <a:cubicBezTo>
                        <a:pt x="130" y="121"/>
                        <a:pt x="256" y="46"/>
                        <a:pt x="386" y="46"/>
                      </a:cubicBezTo>
                      <a:close/>
                      <a:moveTo>
                        <a:pt x="386" y="0"/>
                      </a:moveTo>
                      <a:cubicBezTo>
                        <a:pt x="237" y="0"/>
                        <a:pt x="97" y="84"/>
                        <a:pt x="33" y="228"/>
                      </a:cubicBezTo>
                      <a:cubicBezTo>
                        <a:pt x="9" y="279"/>
                        <a:pt x="1" y="330"/>
                        <a:pt x="1" y="386"/>
                      </a:cubicBezTo>
                      <a:cubicBezTo>
                        <a:pt x="1" y="534"/>
                        <a:pt x="84" y="674"/>
                        <a:pt x="228" y="738"/>
                      </a:cubicBezTo>
                      <a:lnTo>
                        <a:pt x="11670" y="5869"/>
                      </a:lnTo>
                      <a:cubicBezTo>
                        <a:pt x="11675" y="5875"/>
                        <a:pt x="11679" y="5875"/>
                        <a:pt x="11688" y="5875"/>
                      </a:cubicBezTo>
                      <a:cubicBezTo>
                        <a:pt x="11692" y="5869"/>
                        <a:pt x="11698" y="5865"/>
                        <a:pt x="11702" y="5860"/>
                      </a:cubicBezTo>
                      <a:lnTo>
                        <a:pt x="11994" y="5201"/>
                      </a:lnTo>
                      <a:cubicBezTo>
                        <a:pt x="12004" y="5187"/>
                        <a:pt x="11994" y="5173"/>
                        <a:pt x="11986" y="5168"/>
                      </a:cubicBezTo>
                      <a:lnTo>
                        <a:pt x="543" y="33"/>
                      </a:lnTo>
                      <a:cubicBezTo>
                        <a:pt x="492" y="9"/>
                        <a:pt x="436" y="0"/>
                        <a:pt x="3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1" name="Google Shape;331;p15"/>
                <p:cNvSpPr/>
                <p:nvPr/>
              </p:nvSpPr>
              <p:spPr>
                <a:xfrm flipH="1">
                  <a:off x="6052962" y="1271247"/>
                  <a:ext cx="405082" cy="277560"/>
                </a:xfrm>
                <a:custGeom>
                  <a:rect b="b" l="l" r="r" t="t"/>
                  <a:pathLst>
                    <a:path extrusionOk="0" h="1245" w="1817">
                      <a:moveTo>
                        <a:pt x="412" y="1"/>
                      </a:moveTo>
                      <a:cubicBezTo>
                        <a:pt x="273" y="1"/>
                        <a:pt x="142" y="81"/>
                        <a:pt x="84" y="214"/>
                      </a:cubicBezTo>
                      <a:cubicBezTo>
                        <a:pt x="1" y="395"/>
                        <a:pt x="84" y="608"/>
                        <a:pt x="265" y="692"/>
                      </a:cubicBezTo>
                      <a:lnTo>
                        <a:pt x="1491" y="1245"/>
                      </a:lnTo>
                      <a:lnTo>
                        <a:pt x="1816" y="595"/>
                      </a:lnTo>
                      <a:lnTo>
                        <a:pt x="562" y="33"/>
                      </a:lnTo>
                      <a:cubicBezTo>
                        <a:pt x="513" y="11"/>
                        <a:pt x="462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2" name="Google Shape;332;p15"/>
                <p:cNvSpPr/>
                <p:nvPr/>
              </p:nvSpPr>
              <p:spPr>
                <a:xfrm flipH="1">
                  <a:off x="6046943" y="1266119"/>
                  <a:ext cx="404859" cy="288261"/>
                </a:xfrm>
                <a:custGeom>
                  <a:rect b="b" l="l" r="r" t="t"/>
                  <a:pathLst>
                    <a:path extrusionOk="0" h="1293" w="1816">
                      <a:moveTo>
                        <a:pt x="386" y="46"/>
                      </a:moveTo>
                      <a:cubicBezTo>
                        <a:pt x="432" y="46"/>
                        <a:pt x="479" y="56"/>
                        <a:pt x="520" y="80"/>
                      </a:cubicBezTo>
                      <a:lnTo>
                        <a:pt x="1758" y="632"/>
                      </a:lnTo>
                      <a:lnTo>
                        <a:pt x="1758" y="632"/>
                      </a:lnTo>
                      <a:lnTo>
                        <a:pt x="1449" y="1240"/>
                      </a:lnTo>
                      <a:lnTo>
                        <a:pt x="247" y="692"/>
                      </a:lnTo>
                      <a:cubicBezTo>
                        <a:pt x="121" y="637"/>
                        <a:pt x="46" y="515"/>
                        <a:pt x="46" y="386"/>
                      </a:cubicBezTo>
                      <a:cubicBezTo>
                        <a:pt x="46" y="339"/>
                        <a:pt x="56" y="292"/>
                        <a:pt x="74" y="247"/>
                      </a:cubicBezTo>
                      <a:cubicBezTo>
                        <a:pt x="130" y="121"/>
                        <a:pt x="256" y="46"/>
                        <a:pt x="386" y="46"/>
                      </a:cubicBezTo>
                      <a:close/>
                      <a:moveTo>
                        <a:pt x="386" y="0"/>
                      </a:moveTo>
                      <a:cubicBezTo>
                        <a:pt x="237" y="0"/>
                        <a:pt x="97" y="84"/>
                        <a:pt x="33" y="228"/>
                      </a:cubicBezTo>
                      <a:cubicBezTo>
                        <a:pt x="9" y="279"/>
                        <a:pt x="1" y="330"/>
                        <a:pt x="1" y="386"/>
                      </a:cubicBezTo>
                      <a:cubicBezTo>
                        <a:pt x="1" y="534"/>
                        <a:pt x="84" y="674"/>
                        <a:pt x="228" y="738"/>
                      </a:cubicBezTo>
                      <a:lnTo>
                        <a:pt x="1454" y="1291"/>
                      </a:lnTo>
                      <a:cubicBezTo>
                        <a:pt x="1456" y="1292"/>
                        <a:pt x="1459" y="1293"/>
                        <a:pt x="1462" y="1293"/>
                      </a:cubicBezTo>
                      <a:cubicBezTo>
                        <a:pt x="1470" y="1293"/>
                        <a:pt x="1478" y="1289"/>
                        <a:pt x="1482" y="1282"/>
                      </a:cubicBezTo>
                      <a:lnTo>
                        <a:pt x="1812" y="631"/>
                      </a:lnTo>
                      <a:cubicBezTo>
                        <a:pt x="1816" y="622"/>
                        <a:pt x="1816" y="618"/>
                        <a:pt x="1812" y="609"/>
                      </a:cubicBezTo>
                      <a:cubicBezTo>
                        <a:pt x="1812" y="603"/>
                        <a:pt x="1807" y="599"/>
                        <a:pt x="1797" y="594"/>
                      </a:cubicBezTo>
                      <a:lnTo>
                        <a:pt x="543" y="33"/>
                      </a:lnTo>
                      <a:cubicBezTo>
                        <a:pt x="492" y="9"/>
                        <a:pt x="436" y="0"/>
                        <a:pt x="3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3" name="Google Shape;333;p15"/>
                <p:cNvSpPr/>
                <p:nvPr/>
              </p:nvSpPr>
              <p:spPr>
                <a:xfrm flipH="1">
                  <a:off x="3527068" y="2423407"/>
                  <a:ext cx="321034" cy="208449"/>
                </a:xfrm>
                <a:custGeom>
                  <a:rect b="b" l="l" r="r" t="t"/>
                  <a:pathLst>
                    <a:path extrusionOk="0" h="935" w="1440">
                      <a:moveTo>
                        <a:pt x="298" y="1"/>
                      </a:moveTo>
                      <a:lnTo>
                        <a:pt x="0" y="660"/>
                      </a:lnTo>
                      <a:lnTo>
                        <a:pt x="1370" y="935"/>
                      </a:lnTo>
                      <a:lnTo>
                        <a:pt x="1440" y="785"/>
                      </a:ln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4" name="Google Shape;334;p15"/>
                <p:cNvSpPr/>
                <p:nvPr/>
              </p:nvSpPr>
              <p:spPr>
                <a:xfrm flipH="1">
                  <a:off x="3520826" y="2417388"/>
                  <a:ext cx="333518" cy="220042"/>
                </a:xfrm>
                <a:custGeom>
                  <a:rect b="b" l="l" r="r" t="t"/>
                  <a:pathLst>
                    <a:path extrusionOk="0" h="987" w="1496">
                      <a:moveTo>
                        <a:pt x="332" y="61"/>
                      </a:moveTo>
                      <a:lnTo>
                        <a:pt x="1440" y="817"/>
                      </a:lnTo>
                      <a:lnTo>
                        <a:pt x="1384" y="934"/>
                      </a:lnTo>
                      <a:lnTo>
                        <a:pt x="60" y="668"/>
                      </a:lnTo>
                      <a:lnTo>
                        <a:pt x="332" y="61"/>
                      </a:lnTo>
                      <a:close/>
                      <a:moveTo>
                        <a:pt x="328" y="1"/>
                      </a:moveTo>
                      <a:cubicBezTo>
                        <a:pt x="324" y="1"/>
                        <a:pt x="321" y="2"/>
                        <a:pt x="316" y="4"/>
                      </a:cubicBezTo>
                      <a:cubicBezTo>
                        <a:pt x="311" y="4"/>
                        <a:pt x="307" y="9"/>
                        <a:pt x="302" y="14"/>
                      </a:cubicBezTo>
                      <a:lnTo>
                        <a:pt x="5" y="677"/>
                      </a:lnTo>
                      <a:cubicBezTo>
                        <a:pt x="0" y="683"/>
                        <a:pt x="5" y="692"/>
                        <a:pt x="5" y="696"/>
                      </a:cubicBezTo>
                      <a:cubicBezTo>
                        <a:pt x="9" y="705"/>
                        <a:pt x="14" y="711"/>
                        <a:pt x="24" y="711"/>
                      </a:cubicBezTo>
                      <a:lnTo>
                        <a:pt x="1393" y="984"/>
                      </a:lnTo>
                      <a:cubicBezTo>
                        <a:pt x="1396" y="985"/>
                        <a:pt x="1399" y="986"/>
                        <a:pt x="1402" y="986"/>
                      </a:cubicBezTo>
                      <a:cubicBezTo>
                        <a:pt x="1409" y="986"/>
                        <a:pt x="1418" y="981"/>
                        <a:pt x="1421" y="975"/>
                      </a:cubicBezTo>
                      <a:lnTo>
                        <a:pt x="1490" y="822"/>
                      </a:lnTo>
                      <a:cubicBezTo>
                        <a:pt x="1496" y="808"/>
                        <a:pt x="1490" y="799"/>
                        <a:pt x="1481" y="789"/>
                      </a:cubicBezTo>
                      <a:lnTo>
                        <a:pt x="339" y="4"/>
                      </a:lnTo>
                      <a:cubicBezTo>
                        <a:pt x="335" y="2"/>
                        <a:pt x="331" y="1"/>
                        <a:pt x="3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5" name="Google Shape;335;p15"/>
                <p:cNvSpPr/>
                <p:nvPr/>
              </p:nvSpPr>
              <p:spPr>
                <a:xfrm flipH="1">
                  <a:off x="6120290" y="1271247"/>
                  <a:ext cx="337754" cy="245457"/>
                </a:xfrm>
                <a:custGeom>
                  <a:rect b="b" l="l" r="r" t="t"/>
                  <a:pathLst>
                    <a:path extrusionOk="0" h="1101" w="1515">
                      <a:moveTo>
                        <a:pt x="412" y="1"/>
                      </a:moveTo>
                      <a:cubicBezTo>
                        <a:pt x="273" y="1"/>
                        <a:pt x="142" y="81"/>
                        <a:pt x="84" y="214"/>
                      </a:cubicBezTo>
                      <a:cubicBezTo>
                        <a:pt x="1" y="395"/>
                        <a:pt x="84" y="608"/>
                        <a:pt x="265" y="692"/>
                      </a:cubicBezTo>
                      <a:lnTo>
                        <a:pt x="1175" y="1101"/>
                      </a:lnTo>
                      <a:lnTo>
                        <a:pt x="1514" y="460"/>
                      </a:lnTo>
                      <a:lnTo>
                        <a:pt x="562" y="33"/>
                      </a:lnTo>
                      <a:cubicBezTo>
                        <a:pt x="513" y="11"/>
                        <a:pt x="462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6" name="Google Shape;336;p15"/>
                <p:cNvSpPr/>
                <p:nvPr/>
              </p:nvSpPr>
              <p:spPr>
                <a:xfrm flipH="1">
                  <a:off x="6115163" y="1266119"/>
                  <a:ext cx="336639" cy="256158"/>
                </a:xfrm>
                <a:custGeom>
                  <a:rect b="b" l="l" r="r" t="t"/>
                  <a:pathLst>
                    <a:path extrusionOk="0" h="1149" w="1510">
                      <a:moveTo>
                        <a:pt x="386" y="46"/>
                      </a:moveTo>
                      <a:cubicBezTo>
                        <a:pt x="432" y="46"/>
                        <a:pt x="479" y="56"/>
                        <a:pt x="520" y="80"/>
                      </a:cubicBezTo>
                      <a:lnTo>
                        <a:pt x="1450" y="494"/>
                      </a:lnTo>
                      <a:lnTo>
                        <a:pt x="1450" y="494"/>
                      </a:lnTo>
                      <a:lnTo>
                        <a:pt x="1138" y="1091"/>
                      </a:lnTo>
                      <a:lnTo>
                        <a:pt x="247" y="692"/>
                      </a:lnTo>
                      <a:cubicBezTo>
                        <a:pt x="121" y="637"/>
                        <a:pt x="46" y="515"/>
                        <a:pt x="46" y="386"/>
                      </a:cubicBezTo>
                      <a:cubicBezTo>
                        <a:pt x="46" y="339"/>
                        <a:pt x="56" y="292"/>
                        <a:pt x="74" y="247"/>
                      </a:cubicBezTo>
                      <a:cubicBezTo>
                        <a:pt x="130" y="121"/>
                        <a:pt x="256" y="46"/>
                        <a:pt x="386" y="46"/>
                      </a:cubicBezTo>
                      <a:close/>
                      <a:moveTo>
                        <a:pt x="386" y="0"/>
                      </a:moveTo>
                      <a:cubicBezTo>
                        <a:pt x="237" y="0"/>
                        <a:pt x="97" y="84"/>
                        <a:pt x="33" y="228"/>
                      </a:cubicBezTo>
                      <a:cubicBezTo>
                        <a:pt x="9" y="279"/>
                        <a:pt x="1" y="330"/>
                        <a:pt x="1" y="386"/>
                      </a:cubicBezTo>
                      <a:cubicBezTo>
                        <a:pt x="1" y="534"/>
                        <a:pt x="84" y="674"/>
                        <a:pt x="228" y="738"/>
                      </a:cubicBezTo>
                      <a:lnTo>
                        <a:pt x="1138" y="1147"/>
                      </a:lnTo>
                      <a:cubicBezTo>
                        <a:pt x="1142" y="1148"/>
                        <a:pt x="1146" y="1149"/>
                        <a:pt x="1149" y="1149"/>
                      </a:cubicBezTo>
                      <a:cubicBezTo>
                        <a:pt x="1159" y="1149"/>
                        <a:pt x="1167" y="1145"/>
                        <a:pt x="1171" y="1138"/>
                      </a:cubicBezTo>
                      <a:lnTo>
                        <a:pt x="1505" y="492"/>
                      </a:lnTo>
                      <a:cubicBezTo>
                        <a:pt x="1510" y="487"/>
                        <a:pt x="1510" y="479"/>
                        <a:pt x="1510" y="474"/>
                      </a:cubicBezTo>
                      <a:cubicBezTo>
                        <a:pt x="1505" y="470"/>
                        <a:pt x="1501" y="464"/>
                        <a:pt x="1495" y="460"/>
                      </a:cubicBezTo>
                      <a:lnTo>
                        <a:pt x="543" y="33"/>
                      </a:lnTo>
                      <a:cubicBezTo>
                        <a:pt x="492" y="9"/>
                        <a:pt x="436" y="0"/>
                        <a:pt x="3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7" name="Google Shape;337;p15"/>
              <p:cNvGrpSpPr/>
              <p:nvPr/>
            </p:nvGrpSpPr>
            <p:grpSpPr>
              <a:xfrm rot="-659125">
                <a:off x="8465208" y="4300912"/>
                <a:ext cx="618091" cy="648821"/>
                <a:chOff x="5635185" y="2622110"/>
                <a:chExt cx="1405524" cy="1475404"/>
              </a:xfrm>
            </p:grpSpPr>
            <p:sp>
              <p:nvSpPr>
                <p:cNvPr id="338" name="Google Shape;338;p15"/>
                <p:cNvSpPr/>
                <p:nvPr/>
              </p:nvSpPr>
              <p:spPr>
                <a:xfrm>
                  <a:off x="5872397" y="2641374"/>
                  <a:ext cx="1149047" cy="1438386"/>
                </a:xfrm>
                <a:custGeom>
                  <a:rect b="b" l="l" r="r" t="t"/>
                  <a:pathLst>
                    <a:path extrusionOk="0" h="3808" w="3042">
                      <a:moveTo>
                        <a:pt x="2804" y="1356"/>
                      </a:moveTo>
                      <a:lnTo>
                        <a:pt x="2804" y="1407"/>
                      </a:lnTo>
                      <a:lnTo>
                        <a:pt x="316" y="1407"/>
                      </a:lnTo>
                      <a:lnTo>
                        <a:pt x="316" y="1356"/>
                      </a:lnTo>
                      <a:close/>
                      <a:moveTo>
                        <a:pt x="2804" y="1820"/>
                      </a:moveTo>
                      <a:lnTo>
                        <a:pt x="2804" y="1867"/>
                      </a:lnTo>
                      <a:lnTo>
                        <a:pt x="316" y="1867"/>
                      </a:lnTo>
                      <a:lnTo>
                        <a:pt x="316" y="1820"/>
                      </a:lnTo>
                      <a:close/>
                      <a:moveTo>
                        <a:pt x="2804" y="2281"/>
                      </a:moveTo>
                      <a:lnTo>
                        <a:pt x="2804" y="2331"/>
                      </a:lnTo>
                      <a:lnTo>
                        <a:pt x="316" y="2331"/>
                      </a:lnTo>
                      <a:lnTo>
                        <a:pt x="316" y="2281"/>
                      </a:lnTo>
                      <a:close/>
                      <a:moveTo>
                        <a:pt x="2804" y="2744"/>
                      </a:moveTo>
                      <a:lnTo>
                        <a:pt x="2804" y="2791"/>
                      </a:lnTo>
                      <a:lnTo>
                        <a:pt x="316" y="2791"/>
                      </a:lnTo>
                      <a:lnTo>
                        <a:pt x="316" y="2744"/>
                      </a:lnTo>
                      <a:close/>
                      <a:moveTo>
                        <a:pt x="2804" y="3204"/>
                      </a:moveTo>
                      <a:lnTo>
                        <a:pt x="2804" y="3250"/>
                      </a:lnTo>
                      <a:lnTo>
                        <a:pt x="316" y="3250"/>
                      </a:lnTo>
                      <a:lnTo>
                        <a:pt x="316" y="3204"/>
                      </a:lnTo>
                      <a:close/>
                      <a:moveTo>
                        <a:pt x="0" y="0"/>
                      </a:moveTo>
                      <a:lnTo>
                        <a:pt x="0" y="297"/>
                      </a:lnTo>
                      <a:lnTo>
                        <a:pt x="1681" y="297"/>
                      </a:lnTo>
                      <a:lnTo>
                        <a:pt x="1681" y="1143"/>
                      </a:lnTo>
                      <a:lnTo>
                        <a:pt x="0" y="1143"/>
                      </a:lnTo>
                      <a:lnTo>
                        <a:pt x="0" y="3807"/>
                      </a:lnTo>
                      <a:lnTo>
                        <a:pt x="3042" y="3807"/>
                      </a:lnTo>
                      <a:lnTo>
                        <a:pt x="3042" y="390"/>
                      </a:lnTo>
                      <a:lnTo>
                        <a:pt x="2605" y="390"/>
                      </a:lnTo>
                      <a:cubicBezTo>
                        <a:pt x="2600" y="390"/>
                        <a:pt x="2591" y="386"/>
                        <a:pt x="2587" y="380"/>
                      </a:cubicBezTo>
                      <a:cubicBezTo>
                        <a:pt x="2581" y="376"/>
                        <a:pt x="2581" y="371"/>
                        <a:pt x="2581" y="367"/>
                      </a:cubicBezTo>
                      <a:lnTo>
                        <a:pt x="258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" name="Google Shape;339;p15"/>
                <p:cNvSpPr/>
                <p:nvPr/>
              </p:nvSpPr>
              <p:spPr>
                <a:xfrm>
                  <a:off x="5853133" y="2622110"/>
                  <a:ext cx="1187575" cy="1475404"/>
                </a:xfrm>
                <a:custGeom>
                  <a:rect b="b" l="l" r="r" t="t"/>
                  <a:pathLst>
                    <a:path extrusionOk="0" h="3906" w="3144">
                      <a:moveTo>
                        <a:pt x="28" y="0"/>
                      </a:moveTo>
                      <a:cubicBezTo>
                        <a:pt x="19" y="0"/>
                        <a:pt x="13" y="5"/>
                        <a:pt x="9" y="9"/>
                      </a:cubicBezTo>
                      <a:cubicBezTo>
                        <a:pt x="5" y="13"/>
                        <a:pt x="0" y="19"/>
                        <a:pt x="0" y="23"/>
                      </a:cubicBezTo>
                      <a:lnTo>
                        <a:pt x="0" y="348"/>
                      </a:lnTo>
                      <a:lnTo>
                        <a:pt x="51" y="348"/>
                      </a:lnTo>
                      <a:lnTo>
                        <a:pt x="51" y="51"/>
                      </a:lnTo>
                      <a:lnTo>
                        <a:pt x="2632" y="51"/>
                      </a:lnTo>
                      <a:lnTo>
                        <a:pt x="2632" y="23"/>
                      </a:lnTo>
                      <a:cubicBezTo>
                        <a:pt x="2632" y="13"/>
                        <a:pt x="2638" y="5"/>
                        <a:pt x="2647" y="5"/>
                      </a:cubicBezTo>
                      <a:cubicBezTo>
                        <a:pt x="2647" y="0"/>
                        <a:pt x="2651" y="0"/>
                        <a:pt x="2656" y="0"/>
                      </a:cubicBezTo>
                      <a:close/>
                      <a:moveTo>
                        <a:pt x="2675" y="9"/>
                      </a:moveTo>
                      <a:lnTo>
                        <a:pt x="3134" y="399"/>
                      </a:lnTo>
                      <a:cubicBezTo>
                        <a:pt x="3140" y="403"/>
                        <a:pt x="3144" y="409"/>
                        <a:pt x="3144" y="418"/>
                      </a:cubicBezTo>
                      <a:lnTo>
                        <a:pt x="3144" y="409"/>
                      </a:lnTo>
                      <a:cubicBezTo>
                        <a:pt x="3144" y="403"/>
                        <a:pt x="3140" y="395"/>
                        <a:pt x="3134" y="390"/>
                      </a:cubicBezTo>
                      <a:lnTo>
                        <a:pt x="2675" y="9"/>
                      </a:lnTo>
                      <a:close/>
                      <a:moveTo>
                        <a:pt x="3144" y="418"/>
                      </a:moveTo>
                      <a:lnTo>
                        <a:pt x="3140" y="422"/>
                      </a:lnTo>
                      <a:cubicBezTo>
                        <a:pt x="3140" y="431"/>
                        <a:pt x="3129" y="441"/>
                        <a:pt x="3116" y="441"/>
                      </a:cubicBezTo>
                      <a:lnTo>
                        <a:pt x="3093" y="441"/>
                      </a:lnTo>
                      <a:lnTo>
                        <a:pt x="3093" y="3858"/>
                      </a:lnTo>
                      <a:lnTo>
                        <a:pt x="51" y="3858"/>
                      </a:lnTo>
                      <a:lnTo>
                        <a:pt x="51" y="1194"/>
                      </a:lnTo>
                      <a:lnTo>
                        <a:pt x="0" y="1194"/>
                      </a:lnTo>
                      <a:lnTo>
                        <a:pt x="0" y="3882"/>
                      </a:lnTo>
                      <a:cubicBezTo>
                        <a:pt x="0" y="3886"/>
                        <a:pt x="5" y="3896"/>
                        <a:pt x="9" y="3901"/>
                      </a:cubicBezTo>
                      <a:cubicBezTo>
                        <a:pt x="13" y="3905"/>
                        <a:pt x="19" y="3905"/>
                        <a:pt x="28" y="3905"/>
                      </a:cubicBezTo>
                      <a:lnTo>
                        <a:pt x="3116" y="3905"/>
                      </a:lnTo>
                      <a:cubicBezTo>
                        <a:pt x="3125" y="3905"/>
                        <a:pt x="3129" y="3905"/>
                        <a:pt x="3134" y="3901"/>
                      </a:cubicBezTo>
                      <a:cubicBezTo>
                        <a:pt x="3140" y="3896"/>
                        <a:pt x="3144" y="3886"/>
                        <a:pt x="3144" y="3882"/>
                      </a:cubicBezTo>
                      <a:lnTo>
                        <a:pt x="3144" y="4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" name="Google Shape;340;p15"/>
                <p:cNvSpPr/>
                <p:nvPr/>
              </p:nvSpPr>
              <p:spPr>
                <a:xfrm>
                  <a:off x="6865063" y="2651950"/>
                  <a:ext cx="140515" cy="117851"/>
                </a:xfrm>
                <a:custGeom>
                  <a:rect b="b" l="l" r="r" t="t"/>
                  <a:pathLst>
                    <a:path extrusionOk="0" h="312" w="372">
                      <a:moveTo>
                        <a:pt x="0" y="0"/>
                      </a:moveTo>
                      <a:lnTo>
                        <a:pt x="0" y="311"/>
                      </a:lnTo>
                      <a:lnTo>
                        <a:pt x="371" y="31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1" name="Google Shape;341;p15"/>
                <p:cNvSpPr/>
                <p:nvPr/>
              </p:nvSpPr>
              <p:spPr>
                <a:xfrm>
                  <a:off x="6847310" y="2622110"/>
                  <a:ext cx="193396" cy="166956"/>
                </a:xfrm>
                <a:custGeom>
                  <a:rect b="b" l="l" r="r" t="t"/>
                  <a:pathLst>
                    <a:path extrusionOk="0" h="442" w="512">
                      <a:moveTo>
                        <a:pt x="47" y="79"/>
                      </a:moveTo>
                      <a:lnTo>
                        <a:pt x="418" y="390"/>
                      </a:lnTo>
                      <a:lnTo>
                        <a:pt x="47" y="390"/>
                      </a:lnTo>
                      <a:lnTo>
                        <a:pt x="47" y="79"/>
                      </a:lnTo>
                      <a:close/>
                      <a:moveTo>
                        <a:pt x="24" y="0"/>
                      </a:moveTo>
                      <a:cubicBezTo>
                        <a:pt x="19" y="0"/>
                        <a:pt x="15" y="0"/>
                        <a:pt x="15" y="5"/>
                      </a:cubicBezTo>
                      <a:cubicBezTo>
                        <a:pt x="6" y="5"/>
                        <a:pt x="0" y="13"/>
                        <a:pt x="0" y="23"/>
                      </a:cubicBezTo>
                      <a:lnTo>
                        <a:pt x="0" y="51"/>
                      </a:lnTo>
                      <a:lnTo>
                        <a:pt x="0" y="418"/>
                      </a:lnTo>
                      <a:cubicBezTo>
                        <a:pt x="0" y="422"/>
                        <a:pt x="0" y="427"/>
                        <a:pt x="6" y="431"/>
                      </a:cubicBezTo>
                      <a:cubicBezTo>
                        <a:pt x="10" y="437"/>
                        <a:pt x="19" y="441"/>
                        <a:pt x="24" y="441"/>
                      </a:cubicBezTo>
                      <a:lnTo>
                        <a:pt x="484" y="441"/>
                      </a:lnTo>
                      <a:cubicBezTo>
                        <a:pt x="497" y="441"/>
                        <a:pt x="508" y="431"/>
                        <a:pt x="508" y="422"/>
                      </a:cubicBezTo>
                      <a:lnTo>
                        <a:pt x="512" y="418"/>
                      </a:lnTo>
                      <a:cubicBezTo>
                        <a:pt x="512" y="409"/>
                        <a:pt x="508" y="403"/>
                        <a:pt x="502" y="399"/>
                      </a:cubicBezTo>
                      <a:lnTo>
                        <a:pt x="43" y="9"/>
                      </a:lnTo>
                      <a:lnTo>
                        <a:pt x="38" y="5"/>
                      </a:lnTo>
                      <a:cubicBezTo>
                        <a:pt x="34" y="0"/>
                        <a:pt x="28" y="0"/>
                        <a:pt x="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15"/>
                <p:cNvSpPr/>
                <p:nvPr/>
              </p:nvSpPr>
              <p:spPr>
                <a:xfrm>
                  <a:off x="5635185" y="2753181"/>
                  <a:ext cx="872173" cy="319935"/>
                </a:xfrm>
                <a:custGeom>
                  <a:rect b="b" l="l" r="r" t="t"/>
                  <a:pathLst>
                    <a:path extrusionOk="0" h="847" w="2309">
                      <a:moveTo>
                        <a:pt x="688" y="178"/>
                      </a:moveTo>
                      <a:lnTo>
                        <a:pt x="688" y="424"/>
                      </a:lnTo>
                      <a:lnTo>
                        <a:pt x="744" y="424"/>
                      </a:lnTo>
                      <a:cubicBezTo>
                        <a:pt x="795" y="424"/>
                        <a:pt x="823" y="401"/>
                        <a:pt x="823" y="341"/>
                      </a:cubicBezTo>
                      <a:lnTo>
                        <a:pt x="823" y="262"/>
                      </a:lnTo>
                      <a:cubicBezTo>
                        <a:pt x="823" y="206"/>
                        <a:pt x="800" y="178"/>
                        <a:pt x="753" y="178"/>
                      </a:cubicBezTo>
                      <a:close/>
                      <a:moveTo>
                        <a:pt x="1014" y="178"/>
                      </a:moveTo>
                      <a:lnTo>
                        <a:pt x="1014" y="665"/>
                      </a:lnTo>
                      <a:lnTo>
                        <a:pt x="1083" y="665"/>
                      </a:lnTo>
                      <a:cubicBezTo>
                        <a:pt x="1134" y="665"/>
                        <a:pt x="1158" y="633"/>
                        <a:pt x="1158" y="577"/>
                      </a:cubicBezTo>
                      <a:lnTo>
                        <a:pt x="1158" y="266"/>
                      </a:lnTo>
                      <a:cubicBezTo>
                        <a:pt x="1158" y="210"/>
                        <a:pt x="1134" y="178"/>
                        <a:pt x="1083" y="178"/>
                      </a:cubicBezTo>
                      <a:close/>
                      <a:moveTo>
                        <a:pt x="753" y="118"/>
                      </a:moveTo>
                      <a:cubicBezTo>
                        <a:pt x="847" y="118"/>
                        <a:pt x="888" y="174"/>
                        <a:pt x="888" y="266"/>
                      </a:cubicBezTo>
                      <a:lnTo>
                        <a:pt x="888" y="341"/>
                      </a:lnTo>
                      <a:cubicBezTo>
                        <a:pt x="888" y="433"/>
                        <a:pt x="841" y="484"/>
                        <a:pt x="744" y="484"/>
                      </a:cubicBezTo>
                      <a:lnTo>
                        <a:pt x="688" y="484"/>
                      </a:lnTo>
                      <a:lnTo>
                        <a:pt x="688" y="725"/>
                      </a:lnTo>
                      <a:lnTo>
                        <a:pt x="618" y="725"/>
                      </a:lnTo>
                      <a:lnTo>
                        <a:pt x="618" y="118"/>
                      </a:lnTo>
                      <a:close/>
                      <a:moveTo>
                        <a:pt x="1087" y="118"/>
                      </a:moveTo>
                      <a:cubicBezTo>
                        <a:pt x="1181" y="118"/>
                        <a:pt x="1222" y="174"/>
                        <a:pt x="1222" y="266"/>
                      </a:cubicBezTo>
                      <a:lnTo>
                        <a:pt x="1222" y="572"/>
                      </a:lnTo>
                      <a:cubicBezTo>
                        <a:pt x="1222" y="665"/>
                        <a:pt x="1181" y="725"/>
                        <a:pt x="1087" y="725"/>
                      </a:cubicBezTo>
                      <a:lnTo>
                        <a:pt x="944" y="725"/>
                      </a:lnTo>
                      <a:lnTo>
                        <a:pt x="944" y="118"/>
                      </a:lnTo>
                      <a:close/>
                      <a:moveTo>
                        <a:pt x="1529" y="118"/>
                      </a:moveTo>
                      <a:lnTo>
                        <a:pt x="1529" y="178"/>
                      </a:lnTo>
                      <a:lnTo>
                        <a:pt x="1357" y="178"/>
                      </a:lnTo>
                      <a:lnTo>
                        <a:pt x="1357" y="401"/>
                      </a:lnTo>
                      <a:lnTo>
                        <a:pt x="1496" y="401"/>
                      </a:lnTo>
                      <a:lnTo>
                        <a:pt x="1496" y="461"/>
                      </a:lnTo>
                      <a:lnTo>
                        <a:pt x="1357" y="461"/>
                      </a:lnTo>
                      <a:lnTo>
                        <a:pt x="1357" y="725"/>
                      </a:lnTo>
                      <a:lnTo>
                        <a:pt x="1287" y="725"/>
                      </a:lnTo>
                      <a:lnTo>
                        <a:pt x="1287" y="118"/>
                      </a:lnTo>
                      <a:close/>
                      <a:moveTo>
                        <a:pt x="1" y="1"/>
                      </a:moveTo>
                      <a:lnTo>
                        <a:pt x="1" y="847"/>
                      </a:lnTo>
                      <a:lnTo>
                        <a:pt x="2309" y="847"/>
                      </a:lnTo>
                      <a:lnTo>
                        <a:pt x="230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15"/>
                <p:cNvSpPr/>
                <p:nvPr/>
              </p:nvSpPr>
              <p:spPr>
                <a:xfrm>
                  <a:off x="5991381" y="3153195"/>
                  <a:ext cx="940541" cy="19642"/>
                </a:xfrm>
                <a:custGeom>
                  <a:rect b="b" l="l" r="r" t="t"/>
                  <a:pathLst>
                    <a:path extrusionOk="0" h="52" w="2490">
                      <a:moveTo>
                        <a:pt x="1" y="1"/>
                      </a:moveTo>
                      <a:lnTo>
                        <a:pt x="1" y="52"/>
                      </a:lnTo>
                      <a:lnTo>
                        <a:pt x="2489" y="52"/>
                      </a:lnTo>
                      <a:lnTo>
                        <a:pt x="24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15"/>
                <p:cNvSpPr/>
                <p:nvPr/>
              </p:nvSpPr>
              <p:spPr>
                <a:xfrm>
                  <a:off x="5991381" y="3328838"/>
                  <a:ext cx="940541" cy="18131"/>
                </a:xfrm>
                <a:custGeom>
                  <a:rect b="b" l="l" r="r" t="t"/>
                  <a:pathLst>
                    <a:path extrusionOk="0" h="48" w="2490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2489" y="47"/>
                      </a:lnTo>
                      <a:lnTo>
                        <a:pt x="24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15"/>
                <p:cNvSpPr/>
                <p:nvPr/>
              </p:nvSpPr>
              <p:spPr>
                <a:xfrm>
                  <a:off x="5991381" y="3502593"/>
                  <a:ext cx="940541" cy="19264"/>
                </a:xfrm>
                <a:custGeom>
                  <a:rect b="b" l="l" r="r" t="t"/>
                  <a:pathLst>
                    <a:path extrusionOk="0" h="51" w="2490">
                      <a:moveTo>
                        <a:pt x="1" y="1"/>
                      </a:moveTo>
                      <a:lnTo>
                        <a:pt x="1" y="51"/>
                      </a:lnTo>
                      <a:lnTo>
                        <a:pt x="2489" y="51"/>
                      </a:lnTo>
                      <a:lnTo>
                        <a:pt x="24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15"/>
                <p:cNvSpPr/>
                <p:nvPr/>
              </p:nvSpPr>
              <p:spPr>
                <a:xfrm>
                  <a:off x="5991381" y="3677858"/>
                  <a:ext cx="940541" cy="17753"/>
                </a:xfrm>
                <a:custGeom>
                  <a:rect b="b" l="l" r="r" t="t"/>
                  <a:pathLst>
                    <a:path extrusionOk="0" h="47" w="2490">
                      <a:moveTo>
                        <a:pt x="1" y="0"/>
                      </a:moveTo>
                      <a:lnTo>
                        <a:pt x="1" y="47"/>
                      </a:lnTo>
                      <a:lnTo>
                        <a:pt x="2489" y="47"/>
                      </a:lnTo>
                      <a:lnTo>
                        <a:pt x="24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15"/>
                <p:cNvSpPr/>
                <p:nvPr/>
              </p:nvSpPr>
              <p:spPr>
                <a:xfrm>
                  <a:off x="5991381" y="3851613"/>
                  <a:ext cx="940541" cy="17753"/>
                </a:xfrm>
                <a:custGeom>
                  <a:rect b="b" l="l" r="r" t="t"/>
                  <a:pathLst>
                    <a:path extrusionOk="0" h="47" w="2490">
                      <a:moveTo>
                        <a:pt x="1" y="0"/>
                      </a:moveTo>
                      <a:lnTo>
                        <a:pt x="1" y="46"/>
                      </a:lnTo>
                      <a:lnTo>
                        <a:pt x="2489" y="46"/>
                      </a:lnTo>
                      <a:lnTo>
                        <a:pt x="24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15"/>
                <p:cNvSpPr/>
                <p:nvPr/>
              </p:nvSpPr>
              <p:spPr>
                <a:xfrm>
                  <a:off x="5868620" y="2797375"/>
                  <a:ext cx="101986" cy="230036"/>
                </a:xfrm>
                <a:custGeom>
                  <a:rect b="b" l="l" r="r" t="t"/>
                  <a:pathLst>
                    <a:path extrusionOk="0" h="609" w="270">
                      <a:moveTo>
                        <a:pt x="135" y="61"/>
                      </a:moveTo>
                      <a:cubicBezTo>
                        <a:pt x="182" y="61"/>
                        <a:pt x="205" y="89"/>
                        <a:pt x="205" y="145"/>
                      </a:cubicBezTo>
                      <a:lnTo>
                        <a:pt x="205" y="224"/>
                      </a:lnTo>
                      <a:cubicBezTo>
                        <a:pt x="205" y="284"/>
                        <a:pt x="177" y="307"/>
                        <a:pt x="126" y="307"/>
                      </a:cubicBezTo>
                      <a:lnTo>
                        <a:pt x="70" y="307"/>
                      </a:lnTo>
                      <a:lnTo>
                        <a:pt x="70" y="61"/>
                      </a:lnTo>
                      <a:close/>
                      <a:moveTo>
                        <a:pt x="0" y="1"/>
                      </a:moveTo>
                      <a:lnTo>
                        <a:pt x="0" y="608"/>
                      </a:lnTo>
                      <a:lnTo>
                        <a:pt x="70" y="608"/>
                      </a:lnTo>
                      <a:lnTo>
                        <a:pt x="70" y="367"/>
                      </a:lnTo>
                      <a:lnTo>
                        <a:pt x="126" y="367"/>
                      </a:lnTo>
                      <a:cubicBezTo>
                        <a:pt x="223" y="367"/>
                        <a:pt x="270" y="316"/>
                        <a:pt x="270" y="224"/>
                      </a:cubicBezTo>
                      <a:lnTo>
                        <a:pt x="270" y="149"/>
                      </a:lnTo>
                      <a:cubicBezTo>
                        <a:pt x="270" y="57"/>
                        <a:pt x="229" y="1"/>
                        <a:pt x="1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15"/>
                <p:cNvSpPr/>
                <p:nvPr/>
              </p:nvSpPr>
              <p:spPr>
                <a:xfrm>
                  <a:off x="5991381" y="2797375"/>
                  <a:ext cx="105764" cy="230036"/>
                </a:xfrm>
                <a:custGeom>
                  <a:rect b="b" l="l" r="r" t="t"/>
                  <a:pathLst>
                    <a:path extrusionOk="0" h="609" w="280">
                      <a:moveTo>
                        <a:pt x="140" y="61"/>
                      </a:moveTo>
                      <a:cubicBezTo>
                        <a:pt x="191" y="61"/>
                        <a:pt x="215" y="93"/>
                        <a:pt x="215" y="149"/>
                      </a:cubicBezTo>
                      <a:lnTo>
                        <a:pt x="215" y="460"/>
                      </a:lnTo>
                      <a:cubicBezTo>
                        <a:pt x="215" y="516"/>
                        <a:pt x="191" y="548"/>
                        <a:pt x="140" y="548"/>
                      </a:cubicBezTo>
                      <a:lnTo>
                        <a:pt x="71" y="548"/>
                      </a:lnTo>
                      <a:lnTo>
                        <a:pt x="71" y="61"/>
                      </a:lnTo>
                      <a:close/>
                      <a:moveTo>
                        <a:pt x="1" y="1"/>
                      </a:moveTo>
                      <a:lnTo>
                        <a:pt x="1" y="608"/>
                      </a:lnTo>
                      <a:lnTo>
                        <a:pt x="144" y="608"/>
                      </a:lnTo>
                      <a:cubicBezTo>
                        <a:pt x="238" y="608"/>
                        <a:pt x="279" y="548"/>
                        <a:pt x="279" y="455"/>
                      </a:cubicBezTo>
                      <a:lnTo>
                        <a:pt x="279" y="149"/>
                      </a:lnTo>
                      <a:cubicBezTo>
                        <a:pt x="279" y="57"/>
                        <a:pt x="238" y="1"/>
                        <a:pt x="14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15"/>
                <p:cNvSpPr/>
                <p:nvPr/>
              </p:nvSpPr>
              <p:spPr>
                <a:xfrm>
                  <a:off x="6120942" y="2797375"/>
                  <a:ext cx="91788" cy="230036"/>
                </a:xfrm>
                <a:custGeom>
                  <a:rect b="b" l="l" r="r" t="t"/>
                  <a:pathLst>
                    <a:path extrusionOk="0" h="609" w="243">
                      <a:moveTo>
                        <a:pt x="1" y="1"/>
                      </a:moveTo>
                      <a:lnTo>
                        <a:pt x="1" y="608"/>
                      </a:lnTo>
                      <a:lnTo>
                        <a:pt x="71" y="608"/>
                      </a:lnTo>
                      <a:lnTo>
                        <a:pt x="71" y="344"/>
                      </a:lnTo>
                      <a:lnTo>
                        <a:pt x="210" y="344"/>
                      </a:lnTo>
                      <a:lnTo>
                        <a:pt x="210" y="284"/>
                      </a:lnTo>
                      <a:lnTo>
                        <a:pt x="71" y="284"/>
                      </a:lnTo>
                      <a:lnTo>
                        <a:pt x="71" y="61"/>
                      </a:lnTo>
                      <a:lnTo>
                        <a:pt x="243" y="61"/>
                      </a:lnTo>
                      <a:lnTo>
                        <a:pt x="24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351" name="Google Shape;351;p15"/>
            <p:cNvCxnSpPr/>
            <p:nvPr/>
          </p:nvCxnSpPr>
          <p:spPr>
            <a:xfrm>
              <a:off x="8738263" y="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15"/>
            <p:cNvCxnSpPr/>
            <p:nvPr/>
          </p:nvCxnSpPr>
          <p:spPr>
            <a:xfrm>
              <a:off x="406013" y="151380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3" name="Google Shape;353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56" name="Google Shape;356;p16"/>
          <p:cNvGrpSpPr/>
          <p:nvPr/>
        </p:nvGrpSpPr>
        <p:grpSpPr>
          <a:xfrm>
            <a:off x="406013" y="0"/>
            <a:ext cx="8332250" cy="5143500"/>
            <a:chOff x="406013" y="0"/>
            <a:chExt cx="8332250" cy="5143500"/>
          </a:xfrm>
        </p:grpSpPr>
        <p:cxnSp>
          <p:nvCxnSpPr>
            <p:cNvPr id="357" name="Google Shape;357;p16"/>
            <p:cNvCxnSpPr/>
            <p:nvPr/>
          </p:nvCxnSpPr>
          <p:spPr>
            <a:xfrm>
              <a:off x="8738263" y="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" name="Google Shape;358;p16"/>
            <p:cNvCxnSpPr/>
            <p:nvPr/>
          </p:nvCxnSpPr>
          <p:spPr>
            <a:xfrm>
              <a:off x="406013" y="151380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9" name="Google Shape;359;p16"/>
          <p:cNvGrpSpPr/>
          <p:nvPr/>
        </p:nvGrpSpPr>
        <p:grpSpPr>
          <a:xfrm>
            <a:off x="121160" y="267113"/>
            <a:ext cx="9874326" cy="5802165"/>
            <a:chOff x="121160" y="267113"/>
            <a:chExt cx="9874326" cy="5802165"/>
          </a:xfrm>
        </p:grpSpPr>
        <p:grpSp>
          <p:nvGrpSpPr>
            <p:cNvPr id="360" name="Google Shape;360;p16"/>
            <p:cNvGrpSpPr/>
            <p:nvPr/>
          </p:nvGrpSpPr>
          <p:grpSpPr>
            <a:xfrm rot="4668283">
              <a:off x="8031387" y="4252280"/>
              <a:ext cx="2356721" cy="1098421"/>
              <a:chOff x="3467990" y="1266119"/>
              <a:chExt cx="2990054" cy="1393606"/>
            </a:xfrm>
          </p:grpSpPr>
          <p:sp>
            <p:nvSpPr>
              <p:cNvPr id="361" name="Google Shape;361;p16"/>
              <p:cNvSpPr/>
              <p:nvPr/>
            </p:nvSpPr>
            <p:spPr>
              <a:xfrm flipH="1">
                <a:off x="3471111" y="2573447"/>
                <a:ext cx="152491" cy="80035"/>
              </a:xfrm>
              <a:custGeom>
                <a:rect b="b" l="l" r="r" t="t"/>
                <a:pathLst>
                  <a:path extrusionOk="0" h="359" w="684">
                    <a:moveTo>
                      <a:pt x="88" y="1"/>
                    </a:moveTo>
                    <a:cubicBezTo>
                      <a:pt x="58" y="1"/>
                      <a:pt x="30" y="19"/>
                      <a:pt x="19" y="48"/>
                    </a:cubicBezTo>
                    <a:cubicBezTo>
                      <a:pt x="1" y="84"/>
                      <a:pt x="19" y="127"/>
                      <a:pt x="56" y="140"/>
                    </a:cubicBezTo>
                    <a:lnTo>
                      <a:pt x="572" y="354"/>
                    </a:lnTo>
                    <a:cubicBezTo>
                      <a:pt x="581" y="358"/>
                      <a:pt x="590" y="358"/>
                      <a:pt x="600" y="358"/>
                    </a:cubicBezTo>
                    <a:cubicBezTo>
                      <a:pt x="628" y="358"/>
                      <a:pt x="656" y="345"/>
                      <a:pt x="665" y="317"/>
                    </a:cubicBezTo>
                    <a:cubicBezTo>
                      <a:pt x="684" y="279"/>
                      <a:pt x="665" y="238"/>
                      <a:pt x="628" y="219"/>
                    </a:cubicBezTo>
                    <a:lnTo>
                      <a:pt x="112" y="5"/>
                    </a:lnTo>
                    <a:cubicBezTo>
                      <a:pt x="104" y="2"/>
                      <a:pt x="96" y="1"/>
                      <a:pt x="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6"/>
              <p:cNvSpPr/>
              <p:nvPr/>
            </p:nvSpPr>
            <p:spPr>
              <a:xfrm flipH="1">
                <a:off x="3467990" y="2568319"/>
                <a:ext cx="158510" cy="91405"/>
              </a:xfrm>
              <a:custGeom>
                <a:rect b="b" l="l" r="r" t="t"/>
                <a:pathLst>
                  <a:path extrusionOk="0" h="410" w="711">
                    <a:moveTo>
                      <a:pt x="97" y="47"/>
                    </a:moveTo>
                    <a:cubicBezTo>
                      <a:pt x="102" y="47"/>
                      <a:pt x="112" y="52"/>
                      <a:pt x="116" y="52"/>
                    </a:cubicBezTo>
                    <a:lnTo>
                      <a:pt x="631" y="266"/>
                    </a:lnTo>
                    <a:cubicBezTo>
                      <a:pt x="650" y="274"/>
                      <a:pt x="659" y="293"/>
                      <a:pt x="659" y="312"/>
                    </a:cubicBezTo>
                    <a:lnTo>
                      <a:pt x="659" y="330"/>
                    </a:lnTo>
                    <a:cubicBezTo>
                      <a:pt x="650" y="349"/>
                      <a:pt x="631" y="358"/>
                      <a:pt x="613" y="358"/>
                    </a:cubicBezTo>
                    <a:cubicBezTo>
                      <a:pt x="608" y="358"/>
                      <a:pt x="599" y="358"/>
                      <a:pt x="594" y="354"/>
                    </a:cubicBezTo>
                    <a:lnTo>
                      <a:pt x="78" y="140"/>
                    </a:lnTo>
                    <a:cubicBezTo>
                      <a:pt x="60" y="135"/>
                      <a:pt x="50" y="117"/>
                      <a:pt x="50" y="98"/>
                    </a:cubicBezTo>
                    <a:cubicBezTo>
                      <a:pt x="50" y="89"/>
                      <a:pt x="50" y="84"/>
                      <a:pt x="56" y="79"/>
                    </a:cubicBezTo>
                    <a:cubicBezTo>
                      <a:pt x="60" y="62"/>
                      <a:pt x="78" y="47"/>
                      <a:pt x="97" y="47"/>
                    </a:cubicBezTo>
                    <a:close/>
                    <a:moveTo>
                      <a:pt x="97" y="0"/>
                    </a:moveTo>
                    <a:cubicBezTo>
                      <a:pt x="60" y="0"/>
                      <a:pt x="22" y="24"/>
                      <a:pt x="9" y="62"/>
                    </a:cubicBezTo>
                    <a:cubicBezTo>
                      <a:pt x="5" y="71"/>
                      <a:pt x="0" y="84"/>
                      <a:pt x="0" y="98"/>
                    </a:cubicBezTo>
                    <a:cubicBezTo>
                      <a:pt x="0" y="135"/>
                      <a:pt x="22" y="173"/>
                      <a:pt x="60" y="186"/>
                    </a:cubicBezTo>
                    <a:lnTo>
                      <a:pt x="575" y="400"/>
                    </a:lnTo>
                    <a:cubicBezTo>
                      <a:pt x="590" y="405"/>
                      <a:pt x="599" y="409"/>
                      <a:pt x="613" y="409"/>
                    </a:cubicBezTo>
                    <a:cubicBezTo>
                      <a:pt x="650" y="409"/>
                      <a:pt x="687" y="386"/>
                      <a:pt x="701" y="349"/>
                    </a:cubicBezTo>
                    <a:cubicBezTo>
                      <a:pt x="706" y="335"/>
                      <a:pt x="710" y="326"/>
                      <a:pt x="710" y="312"/>
                    </a:cubicBezTo>
                    <a:cubicBezTo>
                      <a:pt x="710" y="274"/>
                      <a:pt x="687" y="238"/>
                      <a:pt x="650" y="223"/>
                    </a:cubicBezTo>
                    <a:lnTo>
                      <a:pt x="134" y="10"/>
                    </a:lnTo>
                    <a:cubicBezTo>
                      <a:pt x="125" y="6"/>
                      <a:pt x="112" y="0"/>
                      <a:pt x="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6"/>
              <p:cNvSpPr/>
              <p:nvPr/>
            </p:nvSpPr>
            <p:spPr>
              <a:xfrm flipH="1">
                <a:off x="3781650" y="1271247"/>
                <a:ext cx="2676395" cy="1299517"/>
              </a:xfrm>
              <a:custGeom>
                <a:rect b="b" l="l" r="r" t="t"/>
                <a:pathLst>
                  <a:path extrusionOk="0" h="5829" w="12005">
                    <a:moveTo>
                      <a:pt x="412" y="1"/>
                    </a:moveTo>
                    <a:cubicBezTo>
                      <a:pt x="273" y="1"/>
                      <a:pt x="142" y="81"/>
                      <a:pt x="84" y="214"/>
                    </a:cubicBezTo>
                    <a:cubicBezTo>
                      <a:pt x="1" y="395"/>
                      <a:pt x="84" y="608"/>
                      <a:pt x="265" y="692"/>
                    </a:cubicBezTo>
                    <a:lnTo>
                      <a:pt x="11707" y="5828"/>
                    </a:lnTo>
                    <a:lnTo>
                      <a:pt x="12005" y="5169"/>
                    </a:lnTo>
                    <a:lnTo>
                      <a:pt x="562" y="33"/>
                    </a:lnTo>
                    <a:cubicBezTo>
                      <a:pt x="513" y="11"/>
                      <a:pt x="462" y="1"/>
                      <a:pt x="4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6"/>
              <p:cNvSpPr/>
              <p:nvPr/>
            </p:nvSpPr>
            <p:spPr>
              <a:xfrm flipH="1">
                <a:off x="3775407" y="1266119"/>
                <a:ext cx="2676395" cy="1309773"/>
              </a:xfrm>
              <a:custGeom>
                <a:rect b="b" l="l" r="r" t="t"/>
                <a:pathLst>
                  <a:path extrusionOk="0" h="5875" w="12005">
                    <a:moveTo>
                      <a:pt x="386" y="46"/>
                    </a:moveTo>
                    <a:cubicBezTo>
                      <a:pt x="432" y="46"/>
                      <a:pt x="479" y="56"/>
                      <a:pt x="520" y="80"/>
                    </a:cubicBezTo>
                    <a:lnTo>
                      <a:pt x="11943" y="5201"/>
                    </a:lnTo>
                    <a:lnTo>
                      <a:pt x="11666" y="5818"/>
                    </a:lnTo>
                    <a:lnTo>
                      <a:pt x="11666" y="5818"/>
                    </a:lnTo>
                    <a:lnTo>
                      <a:pt x="247" y="692"/>
                    </a:lnTo>
                    <a:cubicBezTo>
                      <a:pt x="121" y="637"/>
                      <a:pt x="46" y="515"/>
                      <a:pt x="46" y="386"/>
                    </a:cubicBezTo>
                    <a:cubicBezTo>
                      <a:pt x="46" y="339"/>
                      <a:pt x="56" y="292"/>
                      <a:pt x="74" y="247"/>
                    </a:cubicBezTo>
                    <a:cubicBezTo>
                      <a:pt x="130" y="121"/>
                      <a:pt x="256" y="46"/>
                      <a:pt x="386" y="46"/>
                    </a:cubicBezTo>
                    <a:close/>
                    <a:moveTo>
                      <a:pt x="386" y="0"/>
                    </a:moveTo>
                    <a:cubicBezTo>
                      <a:pt x="237" y="0"/>
                      <a:pt x="97" y="84"/>
                      <a:pt x="33" y="228"/>
                    </a:cubicBezTo>
                    <a:cubicBezTo>
                      <a:pt x="9" y="279"/>
                      <a:pt x="1" y="330"/>
                      <a:pt x="1" y="386"/>
                    </a:cubicBezTo>
                    <a:cubicBezTo>
                      <a:pt x="1" y="534"/>
                      <a:pt x="84" y="674"/>
                      <a:pt x="228" y="738"/>
                    </a:cubicBezTo>
                    <a:lnTo>
                      <a:pt x="11670" y="5869"/>
                    </a:lnTo>
                    <a:cubicBezTo>
                      <a:pt x="11675" y="5875"/>
                      <a:pt x="11679" y="5875"/>
                      <a:pt x="11688" y="5875"/>
                    </a:cubicBezTo>
                    <a:cubicBezTo>
                      <a:pt x="11692" y="5869"/>
                      <a:pt x="11698" y="5865"/>
                      <a:pt x="11702" y="5860"/>
                    </a:cubicBezTo>
                    <a:lnTo>
                      <a:pt x="11994" y="5201"/>
                    </a:lnTo>
                    <a:cubicBezTo>
                      <a:pt x="12004" y="5187"/>
                      <a:pt x="11994" y="5173"/>
                      <a:pt x="11986" y="5168"/>
                    </a:cubicBezTo>
                    <a:lnTo>
                      <a:pt x="543" y="33"/>
                    </a:lnTo>
                    <a:cubicBezTo>
                      <a:pt x="492" y="9"/>
                      <a:pt x="436" y="0"/>
                      <a:pt x="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6"/>
              <p:cNvSpPr/>
              <p:nvPr/>
            </p:nvSpPr>
            <p:spPr>
              <a:xfrm flipH="1">
                <a:off x="6052962" y="1271247"/>
                <a:ext cx="405082" cy="277560"/>
              </a:xfrm>
              <a:custGeom>
                <a:rect b="b" l="l" r="r" t="t"/>
                <a:pathLst>
                  <a:path extrusionOk="0" h="1245" w="1817">
                    <a:moveTo>
                      <a:pt x="412" y="1"/>
                    </a:moveTo>
                    <a:cubicBezTo>
                      <a:pt x="273" y="1"/>
                      <a:pt x="142" y="81"/>
                      <a:pt x="84" y="214"/>
                    </a:cubicBezTo>
                    <a:cubicBezTo>
                      <a:pt x="1" y="395"/>
                      <a:pt x="84" y="608"/>
                      <a:pt x="265" y="692"/>
                    </a:cubicBezTo>
                    <a:lnTo>
                      <a:pt x="1491" y="1245"/>
                    </a:lnTo>
                    <a:lnTo>
                      <a:pt x="1816" y="595"/>
                    </a:lnTo>
                    <a:lnTo>
                      <a:pt x="562" y="33"/>
                    </a:lnTo>
                    <a:cubicBezTo>
                      <a:pt x="513" y="11"/>
                      <a:pt x="462" y="1"/>
                      <a:pt x="4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6"/>
              <p:cNvSpPr/>
              <p:nvPr/>
            </p:nvSpPr>
            <p:spPr>
              <a:xfrm flipH="1">
                <a:off x="6046943" y="1266119"/>
                <a:ext cx="404859" cy="288261"/>
              </a:xfrm>
              <a:custGeom>
                <a:rect b="b" l="l" r="r" t="t"/>
                <a:pathLst>
                  <a:path extrusionOk="0" h="1293" w="1816">
                    <a:moveTo>
                      <a:pt x="386" y="46"/>
                    </a:moveTo>
                    <a:cubicBezTo>
                      <a:pt x="432" y="46"/>
                      <a:pt x="479" y="56"/>
                      <a:pt x="520" y="80"/>
                    </a:cubicBezTo>
                    <a:lnTo>
                      <a:pt x="1758" y="632"/>
                    </a:lnTo>
                    <a:lnTo>
                      <a:pt x="1758" y="632"/>
                    </a:lnTo>
                    <a:lnTo>
                      <a:pt x="1449" y="1240"/>
                    </a:lnTo>
                    <a:lnTo>
                      <a:pt x="247" y="692"/>
                    </a:lnTo>
                    <a:cubicBezTo>
                      <a:pt x="121" y="637"/>
                      <a:pt x="46" y="515"/>
                      <a:pt x="46" y="386"/>
                    </a:cubicBezTo>
                    <a:cubicBezTo>
                      <a:pt x="46" y="339"/>
                      <a:pt x="56" y="292"/>
                      <a:pt x="74" y="247"/>
                    </a:cubicBezTo>
                    <a:cubicBezTo>
                      <a:pt x="130" y="121"/>
                      <a:pt x="256" y="46"/>
                      <a:pt x="386" y="46"/>
                    </a:cubicBezTo>
                    <a:close/>
                    <a:moveTo>
                      <a:pt x="386" y="0"/>
                    </a:moveTo>
                    <a:cubicBezTo>
                      <a:pt x="237" y="0"/>
                      <a:pt x="97" y="84"/>
                      <a:pt x="33" y="228"/>
                    </a:cubicBezTo>
                    <a:cubicBezTo>
                      <a:pt x="9" y="279"/>
                      <a:pt x="1" y="330"/>
                      <a:pt x="1" y="386"/>
                    </a:cubicBezTo>
                    <a:cubicBezTo>
                      <a:pt x="1" y="534"/>
                      <a:pt x="84" y="674"/>
                      <a:pt x="228" y="738"/>
                    </a:cubicBezTo>
                    <a:lnTo>
                      <a:pt x="1454" y="1291"/>
                    </a:lnTo>
                    <a:cubicBezTo>
                      <a:pt x="1456" y="1292"/>
                      <a:pt x="1459" y="1293"/>
                      <a:pt x="1462" y="1293"/>
                    </a:cubicBezTo>
                    <a:cubicBezTo>
                      <a:pt x="1470" y="1293"/>
                      <a:pt x="1478" y="1289"/>
                      <a:pt x="1482" y="1282"/>
                    </a:cubicBezTo>
                    <a:lnTo>
                      <a:pt x="1812" y="631"/>
                    </a:lnTo>
                    <a:cubicBezTo>
                      <a:pt x="1816" y="622"/>
                      <a:pt x="1816" y="618"/>
                      <a:pt x="1812" y="609"/>
                    </a:cubicBezTo>
                    <a:cubicBezTo>
                      <a:pt x="1812" y="603"/>
                      <a:pt x="1807" y="599"/>
                      <a:pt x="1797" y="594"/>
                    </a:cubicBezTo>
                    <a:lnTo>
                      <a:pt x="543" y="33"/>
                    </a:lnTo>
                    <a:cubicBezTo>
                      <a:pt x="492" y="9"/>
                      <a:pt x="436" y="0"/>
                      <a:pt x="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6"/>
              <p:cNvSpPr/>
              <p:nvPr/>
            </p:nvSpPr>
            <p:spPr>
              <a:xfrm flipH="1">
                <a:off x="3527068" y="2423407"/>
                <a:ext cx="321034" cy="208449"/>
              </a:xfrm>
              <a:custGeom>
                <a:rect b="b" l="l" r="r" t="t"/>
                <a:pathLst>
                  <a:path extrusionOk="0" h="935" w="1440">
                    <a:moveTo>
                      <a:pt x="298" y="1"/>
                    </a:moveTo>
                    <a:lnTo>
                      <a:pt x="0" y="660"/>
                    </a:lnTo>
                    <a:lnTo>
                      <a:pt x="1370" y="935"/>
                    </a:lnTo>
                    <a:lnTo>
                      <a:pt x="1440" y="785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6"/>
              <p:cNvSpPr/>
              <p:nvPr/>
            </p:nvSpPr>
            <p:spPr>
              <a:xfrm flipH="1">
                <a:off x="3520826" y="2417388"/>
                <a:ext cx="333518" cy="220042"/>
              </a:xfrm>
              <a:custGeom>
                <a:rect b="b" l="l" r="r" t="t"/>
                <a:pathLst>
                  <a:path extrusionOk="0" h="987" w="1496">
                    <a:moveTo>
                      <a:pt x="332" y="61"/>
                    </a:moveTo>
                    <a:lnTo>
                      <a:pt x="1440" y="817"/>
                    </a:lnTo>
                    <a:lnTo>
                      <a:pt x="1384" y="934"/>
                    </a:lnTo>
                    <a:lnTo>
                      <a:pt x="60" y="668"/>
                    </a:lnTo>
                    <a:lnTo>
                      <a:pt x="332" y="61"/>
                    </a:lnTo>
                    <a:close/>
                    <a:moveTo>
                      <a:pt x="328" y="1"/>
                    </a:moveTo>
                    <a:cubicBezTo>
                      <a:pt x="324" y="1"/>
                      <a:pt x="321" y="2"/>
                      <a:pt x="316" y="4"/>
                    </a:cubicBezTo>
                    <a:cubicBezTo>
                      <a:pt x="311" y="4"/>
                      <a:pt x="307" y="9"/>
                      <a:pt x="302" y="14"/>
                    </a:cubicBezTo>
                    <a:lnTo>
                      <a:pt x="5" y="677"/>
                    </a:lnTo>
                    <a:cubicBezTo>
                      <a:pt x="0" y="683"/>
                      <a:pt x="5" y="692"/>
                      <a:pt x="5" y="696"/>
                    </a:cubicBezTo>
                    <a:cubicBezTo>
                      <a:pt x="9" y="705"/>
                      <a:pt x="14" y="711"/>
                      <a:pt x="24" y="711"/>
                    </a:cubicBezTo>
                    <a:lnTo>
                      <a:pt x="1393" y="984"/>
                    </a:lnTo>
                    <a:cubicBezTo>
                      <a:pt x="1396" y="985"/>
                      <a:pt x="1399" y="986"/>
                      <a:pt x="1402" y="986"/>
                    </a:cubicBezTo>
                    <a:cubicBezTo>
                      <a:pt x="1409" y="986"/>
                      <a:pt x="1418" y="981"/>
                      <a:pt x="1421" y="975"/>
                    </a:cubicBezTo>
                    <a:lnTo>
                      <a:pt x="1490" y="822"/>
                    </a:lnTo>
                    <a:cubicBezTo>
                      <a:pt x="1496" y="808"/>
                      <a:pt x="1490" y="799"/>
                      <a:pt x="1481" y="789"/>
                    </a:cubicBezTo>
                    <a:lnTo>
                      <a:pt x="339" y="4"/>
                    </a:lnTo>
                    <a:cubicBezTo>
                      <a:pt x="335" y="2"/>
                      <a:pt x="331" y="1"/>
                      <a:pt x="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6"/>
              <p:cNvSpPr/>
              <p:nvPr/>
            </p:nvSpPr>
            <p:spPr>
              <a:xfrm flipH="1">
                <a:off x="6120290" y="1271247"/>
                <a:ext cx="337754" cy="245457"/>
              </a:xfrm>
              <a:custGeom>
                <a:rect b="b" l="l" r="r" t="t"/>
                <a:pathLst>
                  <a:path extrusionOk="0" h="1101" w="1515">
                    <a:moveTo>
                      <a:pt x="412" y="1"/>
                    </a:moveTo>
                    <a:cubicBezTo>
                      <a:pt x="273" y="1"/>
                      <a:pt x="142" y="81"/>
                      <a:pt x="84" y="214"/>
                    </a:cubicBezTo>
                    <a:cubicBezTo>
                      <a:pt x="1" y="395"/>
                      <a:pt x="84" y="608"/>
                      <a:pt x="265" y="692"/>
                    </a:cubicBezTo>
                    <a:lnTo>
                      <a:pt x="1175" y="1101"/>
                    </a:lnTo>
                    <a:lnTo>
                      <a:pt x="1514" y="460"/>
                    </a:lnTo>
                    <a:lnTo>
                      <a:pt x="562" y="33"/>
                    </a:lnTo>
                    <a:cubicBezTo>
                      <a:pt x="513" y="11"/>
                      <a:pt x="462" y="1"/>
                      <a:pt x="4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6"/>
              <p:cNvSpPr/>
              <p:nvPr/>
            </p:nvSpPr>
            <p:spPr>
              <a:xfrm flipH="1">
                <a:off x="6115163" y="1266119"/>
                <a:ext cx="336639" cy="256158"/>
              </a:xfrm>
              <a:custGeom>
                <a:rect b="b" l="l" r="r" t="t"/>
                <a:pathLst>
                  <a:path extrusionOk="0" h="1149" w="1510">
                    <a:moveTo>
                      <a:pt x="386" y="46"/>
                    </a:moveTo>
                    <a:cubicBezTo>
                      <a:pt x="432" y="46"/>
                      <a:pt x="479" y="56"/>
                      <a:pt x="520" y="80"/>
                    </a:cubicBezTo>
                    <a:lnTo>
                      <a:pt x="1450" y="494"/>
                    </a:lnTo>
                    <a:lnTo>
                      <a:pt x="1450" y="494"/>
                    </a:lnTo>
                    <a:lnTo>
                      <a:pt x="1138" y="1091"/>
                    </a:lnTo>
                    <a:lnTo>
                      <a:pt x="247" y="692"/>
                    </a:lnTo>
                    <a:cubicBezTo>
                      <a:pt x="121" y="637"/>
                      <a:pt x="46" y="515"/>
                      <a:pt x="46" y="386"/>
                    </a:cubicBezTo>
                    <a:cubicBezTo>
                      <a:pt x="46" y="339"/>
                      <a:pt x="56" y="292"/>
                      <a:pt x="74" y="247"/>
                    </a:cubicBezTo>
                    <a:cubicBezTo>
                      <a:pt x="130" y="121"/>
                      <a:pt x="256" y="46"/>
                      <a:pt x="386" y="46"/>
                    </a:cubicBezTo>
                    <a:close/>
                    <a:moveTo>
                      <a:pt x="386" y="0"/>
                    </a:moveTo>
                    <a:cubicBezTo>
                      <a:pt x="237" y="0"/>
                      <a:pt x="97" y="84"/>
                      <a:pt x="33" y="228"/>
                    </a:cubicBezTo>
                    <a:cubicBezTo>
                      <a:pt x="9" y="279"/>
                      <a:pt x="1" y="330"/>
                      <a:pt x="1" y="386"/>
                    </a:cubicBezTo>
                    <a:cubicBezTo>
                      <a:pt x="1" y="534"/>
                      <a:pt x="84" y="674"/>
                      <a:pt x="228" y="738"/>
                    </a:cubicBezTo>
                    <a:lnTo>
                      <a:pt x="1138" y="1147"/>
                    </a:lnTo>
                    <a:cubicBezTo>
                      <a:pt x="1142" y="1148"/>
                      <a:pt x="1146" y="1149"/>
                      <a:pt x="1149" y="1149"/>
                    </a:cubicBezTo>
                    <a:cubicBezTo>
                      <a:pt x="1159" y="1149"/>
                      <a:pt x="1167" y="1145"/>
                      <a:pt x="1171" y="1138"/>
                    </a:cubicBezTo>
                    <a:lnTo>
                      <a:pt x="1505" y="492"/>
                    </a:lnTo>
                    <a:cubicBezTo>
                      <a:pt x="1510" y="487"/>
                      <a:pt x="1510" y="479"/>
                      <a:pt x="1510" y="474"/>
                    </a:cubicBezTo>
                    <a:cubicBezTo>
                      <a:pt x="1505" y="470"/>
                      <a:pt x="1501" y="464"/>
                      <a:pt x="1495" y="460"/>
                    </a:cubicBezTo>
                    <a:lnTo>
                      <a:pt x="543" y="33"/>
                    </a:lnTo>
                    <a:cubicBezTo>
                      <a:pt x="492" y="9"/>
                      <a:pt x="436" y="0"/>
                      <a:pt x="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1" name="Google Shape;371;p16"/>
            <p:cNvGrpSpPr/>
            <p:nvPr/>
          </p:nvGrpSpPr>
          <p:grpSpPr>
            <a:xfrm>
              <a:off x="121160" y="267113"/>
              <a:ext cx="480921" cy="482517"/>
              <a:chOff x="7875347" y="2958675"/>
              <a:chExt cx="480921" cy="482517"/>
            </a:xfrm>
          </p:grpSpPr>
          <p:sp>
            <p:nvSpPr>
              <p:cNvPr id="372" name="Google Shape;372;p16"/>
              <p:cNvSpPr/>
              <p:nvPr/>
            </p:nvSpPr>
            <p:spPr>
              <a:xfrm>
                <a:off x="7887325" y="2958675"/>
                <a:ext cx="465000" cy="480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73" name="Google Shape;373;p16"/>
              <p:cNvGrpSpPr/>
              <p:nvPr/>
            </p:nvGrpSpPr>
            <p:grpSpPr>
              <a:xfrm>
                <a:off x="7875347" y="2960426"/>
                <a:ext cx="480921" cy="480766"/>
                <a:chOff x="3355208" y="722322"/>
                <a:chExt cx="1024981" cy="1024651"/>
              </a:xfrm>
            </p:grpSpPr>
            <p:sp>
              <p:nvSpPr>
                <p:cNvPr id="374" name="Google Shape;374;p16"/>
                <p:cNvSpPr/>
                <p:nvPr/>
              </p:nvSpPr>
              <p:spPr>
                <a:xfrm>
                  <a:off x="3355208" y="722322"/>
                  <a:ext cx="859140" cy="874957"/>
                </a:xfrm>
                <a:custGeom>
                  <a:rect b="b" l="l" r="r" t="t"/>
                  <a:pathLst>
                    <a:path extrusionOk="0" h="2601" w="2554">
                      <a:moveTo>
                        <a:pt x="1523" y="0"/>
                      </a:moveTo>
                      <a:cubicBezTo>
                        <a:pt x="683" y="0"/>
                        <a:pt x="0" y="683"/>
                        <a:pt x="0" y="1524"/>
                      </a:cubicBezTo>
                      <a:cubicBezTo>
                        <a:pt x="0" y="1927"/>
                        <a:pt x="158" y="2308"/>
                        <a:pt x="442" y="2596"/>
                      </a:cubicBezTo>
                      <a:cubicBezTo>
                        <a:pt x="446" y="2600"/>
                        <a:pt x="451" y="2600"/>
                        <a:pt x="460" y="2600"/>
                      </a:cubicBezTo>
                      <a:cubicBezTo>
                        <a:pt x="464" y="2600"/>
                        <a:pt x="470" y="2600"/>
                        <a:pt x="474" y="2596"/>
                      </a:cubicBezTo>
                      <a:cubicBezTo>
                        <a:pt x="487" y="2587"/>
                        <a:pt x="487" y="2572"/>
                        <a:pt x="479" y="2559"/>
                      </a:cubicBezTo>
                      <a:cubicBezTo>
                        <a:pt x="200" y="2285"/>
                        <a:pt x="46" y="1914"/>
                        <a:pt x="46" y="1524"/>
                      </a:cubicBezTo>
                      <a:cubicBezTo>
                        <a:pt x="46" y="711"/>
                        <a:pt x="710" y="47"/>
                        <a:pt x="1523" y="47"/>
                      </a:cubicBezTo>
                      <a:cubicBezTo>
                        <a:pt x="1885" y="47"/>
                        <a:pt x="2238" y="182"/>
                        <a:pt x="2508" y="427"/>
                      </a:cubicBezTo>
                      <a:cubicBezTo>
                        <a:pt x="2512" y="432"/>
                        <a:pt x="2521" y="432"/>
                        <a:pt x="2526" y="432"/>
                      </a:cubicBezTo>
                      <a:cubicBezTo>
                        <a:pt x="2531" y="432"/>
                        <a:pt x="2540" y="432"/>
                        <a:pt x="2545" y="427"/>
                      </a:cubicBezTo>
                      <a:cubicBezTo>
                        <a:pt x="2554" y="414"/>
                        <a:pt x="2554" y="399"/>
                        <a:pt x="2540" y="390"/>
                      </a:cubicBezTo>
                      <a:cubicBezTo>
                        <a:pt x="2262" y="139"/>
                        <a:pt x="1900" y="0"/>
                        <a:pt x="15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16"/>
                <p:cNvSpPr/>
                <p:nvPr/>
              </p:nvSpPr>
              <p:spPr>
                <a:xfrm>
                  <a:off x="3558051" y="892537"/>
                  <a:ext cx="822137" cy="854437"/>
                </a:xfrm>
                <a:custGeom>
                  <a:rect b="b" l="l" r="r" t="t"/>
                  <a:pathLst>
                    <a:path extrusionOk="0" h="2540" w="2444">
                      <a:moveTo>
                        <a:pt x="2044" y="0"/>
                      </a:moveTo>
                      <a:cubicBezTo>
                        <a:pt x="2040" y="0"/>
                        <a:pt x="2030" y="4"/>
                        <a:pt x="2025" y="4"/>
                      </a:cubicBezTo>
                      <a:cubicBezTo>
                        <a:pt x="2016" y="15"/>
                        <a:pt x="2016" y="32"/>
                        <a:pt x="2025" y="42"/>
                      </a:cubicBezTo>
                      <a:cubicBezTo>
                        <a:pt x="2263" y="311"/>
                        <a:pt x="2392" y="655"/>
                        <a:pt x="2392" y="1018"/>
                      </a:cubicBezTo>
                      <a:cubicBezTo>
                        <a:pt x="2392" y="1830"/>
                        <a:pt x="1733" y="2490"/>
                        <a:pt x="920" y="2490"/>
                      </a:cubicBezTo>
                      <a:cubicBezTo>
                        <a:pt x="600" y="2490"/>
                        <a:pt x="298" y="2392"/>
                        <a:pt x="43" y="2201"/>
                      </a:cubicBezTo>
                      <a:cubicBezTo>
                        <a:pt x="38" y="2197"/>
                        <a:pt x="34" y="2197"/>
                        <a:pt x="28" y="2197"/>
                      </a:cubicBezTo>
                      <a:cubicBezTo>
                        <a:pt x="19" y="2197"/>
                        <a:pt x="10" y="2201"/>
                        <a:pt x="6" y="2206"/>
                      </a:cubicBezTo>
                      <a:cubicBezTo>
                        <a:pt x="0" y="2216"/>
                        <a:pt x="0" y="2229"/>
                        <a:pt x="15" y="2239"/>
                      </a:cubicBezTo>
                      <a:cubicBezTo>
                        <a:pt x="275" y="2434"/>
                        <a:pt x="591" y="2540"/>
                        <a:pt x="920" y="2540"/>
                      </a:cubicBezTo>
                      <a:cubicBezTo>
                        <a:pt x="1761" y="2540"/>
                        <a:pt x="2443" y="1853"/>
                        <a:pt x="2443" y="1018"/>
                      </a:cubicBezTo>
                      <a:cubicBezTo>
                        <a:pt x="2443" y="645"/>
                        <a:pt x="2308" y="289"/>
                        <a:pt x="2062" y="10"/>
                      </a:cubicBezTo>
                      <a:cubicBezTo>
                        <a:pt x="2058" y="4"/>
                        <a:pt x="2049" y="0"/>
                        <a:pt x="20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16"/>
                <p:cNvSpPr/>
                <p:nvPr/>
              </p:nvSpPr>
              <p:spPr>
                <a:xfrm>
                  <a:off x="3859794" y="1225228"/>
                  <a:ext cx="246910" cy="409390"/>
                </a:xfrm>
                <a:custGeom>
                  <a:rect b="b" l="l" r="r" t="t"/>
                  <a:pathLst>
                    <a:path extrusionOk="0" h="1217" w="734">
                      <a:moveTo>
                        <a:pt x="23" y="1"/>
                      </a:moveTo>
                      <a:cubicBezTo>
                        <a:pt x="9" y="1"/>
                        <a:pt x="1" y="14"/>
                        <a:pt x="1" y="29"/>
                      </a:cubicBezTo>
                      <a:lnTo>
                        <a:pt x="1" y="1189"/>
                      </a:lnTo>
                      <a:cubicBezTo>
                        <a:pt x="1" y="1203"/>
                        <a:pt x="9" y="1217"/>
                        <a:pt x="23" y="1217"/>
                      </a:cubicBezTo>
                      <a:cubicBezTo>
                        <a:pt x="37" y="1217"/>
                        <a:pt x="46" y="1203"/>
                        <a:pt x="46" y="1189"/>
                      </a:cubicBezTo>
                      <a:lnTo>
                        <a:pt x="46" y="52"/>
                      </a:lnTo>
                      <a:lnTo>
                        <a:pt x="706" y="52"/>
                      </a:lnTo>
                      <a:cubicBezTo>
                        <a:pt x="719" y="52"/>
                        <a:pt x="734" y="37"/>
                        <a:pt x="734" y="29"/>
                      </a:cubicBezTo>
                      <a:cubicBezTo>
                        <a:pt x="734" y="14"/>
                        <a:pt x="719" y="1"/>
                        <a:pt x="7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77" name="Google Shape;377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80" name="Google Shape;380;p17"/>
          <p:cNvGrpSpPr/>
          <p:nvPr/>
        </p:nvGrpSpPr>
        <p:grpSpPr>
          <a:xfrm>
            <a:off x="-5" y="267088"/>
            <a:ext cx="9010861" cy="4743859"/>
            <a:chOff x="-5" y="267088"/>
            <a:chExt cx="9010861" cy="4743859"/>
          </a:xfrm>
        </p:grpSpPr>
        <p:grpSp>
          <p:nvGrpSpPr>
            <p:cNvPr id="381" name="Google Shape;381;p17"/>
            <p:cNvGrpSpPr/>
            <p:nvPr/>
          </p:nvGrpSpPr>
          <p:grpSpPr>
            <a:xfrm rot="1006040">
              <a:off x="73699" y="4348237"/>
              <a:ext cx="563641" cy="594036"/>
              <a:chOff x="4360356" y="1611689"/>
              <a:chExt cx="1043661" cy="1099942"/>
            </a:xfrm>
          </p:grpSpPr>
          <p:sp>
            <p:nvSpPr>
              <p:cNvPr id="382" name="Google Shape;382;p17"/>
              <p:cNvSpPr/>
              <p:nvPr/>
            </p:nvSpPr>
            <p:spPr>
              <a:xfrm>
                <a:off x="4537510" y="1630953"/>
                <a:ext cx="849509" cy="1063303"/>
              </a:xfrm>
              <a:custGeom>
                <a:rect b="b" l="l" r="r" t="t"/>
                <a:pathLst>
                  <a:path extrusionOk="0" h="2815" w="2249">
                    <a:moveTo>
                      <a:pt x="2081" y="999"/>
                    </a:moveTo>
                    <a:lnTo>
                      <a:pt x="2081" y="1045"/>
                    </a:lnTo>
                    <a:lnTo>
                      <a:pt x="232" y="1045"/>
                    </a:lnTo>
                    <a:lnTo>
                      <a:pt x="232" y="999"/>
                    </a:lnTo>
                    <a:close/>
                    <a:moveTo>
                      <a:pt x="2081" y="1338"/>
                    </a:moveTo>
                    <a:lnTo>
                      <a:pt x="2081" y="1389"/>
                    </a:lnTo>
                    <a:lnTo>
                      <a:pt x="232" y="1389"/>
                    </a:lnTo>
                    <a:lnTo>
                      <a:pt x="232" y="1338"/>
                    </a:lnTo>
                    <a:close/>
                    <a:moveTo>
                      <a:pt x="2081" y="1681"/>
                    </a:moveTo>
                    <a:lnTo>
                      <a:pt x="2081" y="1732"/>
                    </a:lnTo>
                    <a:lnTo>
                      <a:pt x="232" y="1732"/>
                    </a:lnTo>
                    <a:lnTo>
                      <a:pt x="232" y="1681"/>
                    </a:lnTo>
                    <a:close/>
                    <a:moveTo>
                      <a:pt x="2081" y="2024"/>
                    </a:moveTo>
                    <a:lnTo>
                      <a:pt x="2081" y="2071"/>
                    </a:lnTo>
                    <a:lnTo>
                      <a:pt x="232" y="2071"/>
                    </a:lnTo>
                    <a:lnTo>
                      <a:pt x="232" y="2024"/>
                    </a:lnTo>
                    <a:close/>
                    <a:moveTo>
                      <a:pt x="2081" y="2369"/>
                    </a:moveTo>
                    <a:lnTo>
                      <a:pt x="2081" y="2415"/>
                    </a:lnTo>
                    <a:lnTo>
                      <a:pt x="232" y="2415"/>
                    </a:lnTo>
                    <a:lnTo>
                      <a:pt x="232" y="2369"/>
                    </a:lnTo>
                    <a:close/>
                    <a:moveTo>
                      <a:pt x="0" y="1"/>
                    </a:moveTo>
                    <a:lnTo>
                      <a:pt x="0" y="213"/>
                    </a:lnTo>
                    <a:lnTo>
                      <a:pt x="1245" y="213"/>
                    </a:lnTo>
                    <a:lnTo>
                      <a:pt x="1245" y="841"/>
                    </a:lnTo>
                    <a:lnTo>
                      <a:pt x="0" y="841"/>
                    </a:lnTo>
                    <a:lnTo>
                      <a:pt x="0" y="2815"/>
                    </a:lnTo>
                    <a:lnTo>
                      <a:pt x="2248" y="2815"/>
                    </a:lnTo>
                    <a:lnTo>
                      <a:pt x="2248" y="288"/>
                    </a:lnTo>
                    <a:lnTo>
                      <a:pt x="1927" y="288"/>
                    </a:lnTo>
                    <a:cubicBezTo>
                      <a:pt x="1923" y="288"/>
                      <a:pt x="1918" y="288"/>
                      <a:pt x="1914" y="284"/>
                    </a:cubicBezTo>
                    <a:cubicBezTo>
                      <a:pt x="1908" y="279"/>
                      <a:pt x="1904" y="269"/>
                      <a:pt x="1904" y="265"/>
                    </a:cubicBezTo>
                    <a:lnTo>
                      <a:pt x="19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7"/>
              <p:cNvSpPr/>
              <p:nvPr/>
            </p:nvSpPr>
            <p:spPr>
              <a:xfrm>
                <a:off x="4519757" y="1611689"/>
                <a:ext cx="884260" cy="1099942"/>
              </a:xfrm>
              <a:custGeom>
                <a:rect b="b" l="l" r="r" t="t"/>
                <a:pathLst>
                  <a:path extrusionOk="0" h="2912" w="2341">
                    <a:moveTo>
                      <a:pt x="24" y="0"/>
                    </a:moveTo>
                    <a:cubicBezTo>
                      <a:pt x="19" y="0"/>
                      <a:pt x="11" y="5"/>
                      <a:pt x="5" y="9"/>
                    </a:cubicBezTo>
                    <a:cubicBezTo>
                      <a:pt x="1" y="14"/>
                      <a:pt x="1" y="19"/>
                      <a:pt x="1" y="28"/>
                    </a:cubicBezTo>
                    <a:lnTo>
                      <a:pt x="1" y="264"/>
                    </a:lnTo>
                    <a:lnTo>
                      <a:pt x="47" y="264"/>
                    </a:lnTo>
                    <a:lnTo>
                      <a:pt x="47" y="52"/>
                    </a:lnTo>
                    <a:lnTo>
                      <a:pt x="1951" y="52"/>
                    </a:lnTo>
                    <a:lnTo>
                      <a:pt x="1951" y="28"/>
                    </a:lnTo>
                    <a:cubicBezTo>
                      <a:pt x="1951" y="14"/>
                      <a:pt x="1955" y="9"/>
                      <a:pt x="1965" y="5"/>
                    </a:cubicBezTo>
                    <a:cubicBezTo>
                      <a:pt x="1970" y="0"/>
                      <a:pt x="1974" y="0"/>
                      <a:pt x="1974" y="0"/>
                    </a:cubicBezTo>
                    <a:close/>
                    <a:moveTo>
                      <a:pt x="1993" y="9"/>
                    </a:moveTo>
                    <a:lnTo>
                      <a:pt x="2336" y="298"/>
                    </a:lnTo>
                    <a:cubicBezTo>
                      <a:pt x="2341" y="302"/>
                      <a:pt x="2341" y="311"/>
                      <a:pt x="2341" y="316"/>
                    </a:cubicBezTo>
                    <a:lnTo>
                      <a:pt x="2341" y="311"/>
                    </a:lnTo>
                    <a:cubicBezTo>
                      <a:pt x="2341" y="307"/>
                      <a:pt x="2341" y="298"/>
                      <a:pt x="2336" y="292"/>
                    </a:cubicBezTo>
                    <a:lnTo>
                      <a:pt x="1993" y="9"/>
                    </a:lnTo>
                    <a:close/>
                    <a:moveTo>
                      <a:pt x="2341" y="326"/>
                    </a:moveTo>
                    <a:cubicBezTo>
                      <a:pt x="2336" y="335"/>
                      <a:pt x="2328" y="339"/>
                      <a:pt x="2318" y="339"/>
                    </a:cubicBezTo>
                    <a:lnTo>
                      <a:pt x="2295" y="339"/>
                    </a:lnTo>
                    <a:lnTo>
                      <a:pt x="2295" y="2866"/>
                    </a:lnTo>
                    <a:lnTo>
                      <a:pt x="47" y="2866"/>
                    </a:lnTo>
                    <a:lnTo>
                      <a:pt x="47" y="892"/>
                    </a:lnTo>
                    <a:lnTo>
                      <a:pt x="1" y="892"/>
                    </a:lnTo>
                    <a:lnTo>
                      <a:pt x="1" y="2889"/>
                    </a:lnTo>
                    <a:cubicBezTo>
                      <a:pt x="1" y="2898"/>
                      <a:pt x="1" y="2902"/>
                      <a:pt x="5" y="2907"/>
                    </a:cubicBezTo>
                    <a:cubicBezTo>
                      <a:pt x="11" y="2911"/>
                      <a:pt x="19" y="2911"/>
                      <a:pt x="24" y="2911"/>
                    </a:cubicBezTo>
                    <a:lnTo>
                      <a:pt x="2318" y="2911"/>
                    </a:lnTo>
                    <a:cubicBezTo>
                      <a:pt x="2328" y="2911"/>
                      <a:pt x="2332" y="2911"/>
                      <a:pt x="2336" y="2907"/>
                    </a:cubicBezTo>
                    <a:cubicBezTo>
                      <a:pt x="2341" y="2902"/>
                      <a:pt x="2341" y="2898"/>
                      <a:pt x="2341" y="2889"/>
                    </a:cubicBezTo>
                    <a:lnTo>
                      <a:pt x="2341" y="3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7"/>
              <p:cNvSpPr/>
              <p:nvPr/>
            </p:nvSpPr>
            <p:spPr>
              <a:xfrm>
                <a:off x="5275966" y="1641529"/>
                <a:ext cx="94810" cy="80834"/>
              </a:xfrm>
              <a:custGeom>
                <a:rect b="b" l="l" r="r" t="t"/>
                <a:pathLst>
                  <a:path extrusionOk="0" h="214" w="251">
                    <a:moveTo>
                      <a:pt x="0" y="0"/>
                    </a:moveTo>
                    <a:lnTo>
                      <a:pt x="0" y="213"/>
                    </a:lnTo>
                    <a:lnTo>
                      <a:pt x="251" y="2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7"/>
              <p:cNvSpPr/>
              <p:nvPr/>
            </p:nvSpPr>
            <p:spPr>
              <a:xfrm>
                <a:off x="5256325" y="1611689"/>
                <a:ext cx="147691" cy="128427"/>
              </a:xfrm>
              <a:custGeom>
                <a:rect b="b" l="l" r="r" t="t"/>
                <a:pathLst>
                  <a:path extrusionOk="0" h="340" w="391">
                    <a:moveTo>
                      <a:pt x="52" y="79"/>
                    </a:moveTo>
                    <a:lnTo>
                      <a:pt x="303" y="292"/>
                    </a:lnTo>
                    <a:lnTo>
                      <a:pt x="52" y="292"/>
                    </a:lnTo>
                    <a:lnTo>
                      <a:pt x="52" y="79"/>
                    </a:lnTo>
                    <a:close/>
                    <a:moveTo>
                      <a:pt x="24" y="0"/>
                    </a:moveTo>
                    <a:cubicBezTo>
                      <a:pt x="24" y="0"/>
                      <a:pt x="20" y="0"/>
                      <a:pt x="15" y="5"/>
                    </a:cubicBezTo>
                    <a:cubicBezTo>
                      <a:pt x="5" y="9"/>
                      <a:pt x="1" y="14"/>
                      <a:pt x="1" y="28"/>
                    </a:cubicBezTo>
                    <a:lnTo>
                      <a:pt x="1" y="52"/>
                    </a:lnTo>
                    <a:lnTo>
                      <a:pt x="1" y="316"/>
                    </a:lnTo>
                    <a:cubicBezTo>
                      <a:pt x="1" y="320"/>
                      <a:pt x="5" y="330"/>
                      <a:pt x="11" y="335"/>
                    </a:cubicBezTo>
                    <a:cubicBezTo>
                      <a:pt x="15" y="339"/>
                      <a:pt x="20" y="339"/>
                      <a:pt x="24" y="339"/>
                    </a:cubicBezTo>
                    <a:lnTo>
                      <a:pt x="368" y="339"/>
                    </a:lnTo>
                    <a:cubicBezTo>
                      <a:pt x="378" y="339"/>
                      <a:pt x="386" y="335"/>
                      <a:pt x="391" y="326"/>
                    </a:cubicBezTo>
                    <a:lnTo>
                      <a:pt x="391" y="316"/>
                    </a:lnTo>
                    <a:cubicBezTo>
                      <a:pt x="391" y="311"/>
                      <a:pt x="391" y="302"/>
                      <a:pt x="386" y="298"/>
                    </a:cubicBezTo>
                    <a:lnTo>
                      <a:pt x="43" y="9"/>
                    </a:lnTo>
                    <a:cubicBezTo>
                      <a:pt x="39" y="5"/>
                      <a:pt x="33" y="0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7"/>
              <p:cNvSpPr/>
              <p:nvPr/>
            </p:nvSpPr>
            <p:spPr>
              <a:xfrm>
                <a:off x="4360356" y="1711409"/>
                <a:ext cx="647803" cy="237213"/>
              </a:xfrm>
              <a:custGeom>
                <a:rect b="b" l="l" r="r" t="t"/>
                <a:pathLst>
                  <a:path extrusionOk="0" h="628" w="1715">
                    <a:moveTo>
                      <a:pt x="655" y="90"/>
                    </a:moveTo>
                    <a:lnTo>
                      <a:pt x="655" y="135"/>
                    </a:lnTo>
                    <a:lnTo>
                      <a:pt x="572" y="135"/>
                    </a:lnTo>
                    <a:lnTo>
                      <a:pt x="572" y="540"/>
                    </a:lnTo>
                    <a:lnTo>
                      <a:pt x="521" y="540"/>
                    </a:lnTo>
                    <a:lnTo>
                      <a:pt x="521" y="135"/>
                    </a:lnTo>
                    <a:lnTo>
                      <a:pt x="441" y="135"/>
                    </a:lnTo>
                    <a:lnTo>
                      <a:pt x="441" y="90"/>
                    </a:lnTo>
                    <a:close/>
                    <a:moveTo>
                      <a:pt x="924" y="90"/>
                    </a:moveTo>
                    <a:lnTo>
                      <a:pt x="840" y="307"/>
                    </a:lnTo>
                    <a:lnTo>
                      <a:pt x="928" y="540"/>
                    </a:lnTo>
                    <a:lnTo>
                      <a:pt x="878" y="540"/>
                    </a:lnTo>
                    <a:lnTo>
                      <a:pt x="804" y="345"/>
                    </a:lnTo>
                    <a:lnTo>
                      <a:pt x="725" y="540"/>
                    </a:lnTo>
                    <a:lnTo>
                      <a:pt x="678" y="540"/>
                    </a:lnTo>
                    <a:lnTo>
                      <a:pt x="771" y="307"/>
                    </a:lnTo>
                    <a:lnTo>
                      <a:pt x="683" y="90"/>
                    </a:lnTo>
                    <a:lnTo>
                      <a:pt x="739" y="90"/>
                    </a:lnTo>
                    <a:lnTo>
                      <a:pt x="808" y="270"/>
                    </a:lnTo>
                    <a:lnTo>
                      <a:pt x="878" y="90"/>
                    </a:lnTo>
                    <a:close/>
                    <a:moveTo>
                      <a:pt x="1166" y="90"/>
                    </a:moveTo>
                    <a:lnTo>
                      <a:pt x="1166" y="135"/>
                    </a:lnTo>
                    <a:lnTo>
                      <a:pt x="1087" y="135"/>
                    </a:lnTo>
                    <a:lnTo>
                      <a:pt x="1087" y="540"/>
                    </a:lnTo>
                    <a:lnTo>
                      <a:pt x="1035" y="540"/>
                    </a:lnTo>
                    <a:lnTo>
                      <a:pt x="1035" y="135"/>
                    </a:lnTo>
                    <a:lnTo>
                      <a:pt x="952" y="135"/>
                    </a:lnTo>
                    <a:lnTo>
                      <a:pt x="952" y="90"/>
                    </a:lnTo>
                    <a:close/>
                    <a:moveTo>
                      <a:pt x="0" y="0"/>
                    </a:moveTo>
                    <a:lnTo>
                      <a:pt x="0" y="628"/>
                    </a:lnTo>
                    <a:lnTo>
                      <a:pt x="1714" y="628"/>
                    </a:lnTo>
                    <a:lnTo>
                      <a:pt x="17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7"/>
              <p:cNvSpPr/>
              <p:nvPr/>
            </p:nvSpPr>
            <p:spPr>
              <a:xfrm>
                <a:off x="4625143" y="2008303"/>
                <a:ext cx="698796" cy="17375"/>
              </a:xfrm>
              <a:custGeom>
                <a:rect b="b" l="l" r="r" t="t"/>
                <a:pathLst>
                  <a:path extrusionOk="0" h="46" w="1850">
                    <a:moveTo>
                      <a:pt x="0" y="0"/>
                    </a:moveTo>
                    <a:lnTo>
                      <a:pt x="0" y="46"/>
                    </a:lnTo>
                    <a:lnTo>
                      <a:pt x="1849" y="46"/>
                    </a:lnTo>
                    <a:lnTo>
                      <a:pt x="18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7"/>
              <p:cNvSpPr/>
              <p:nvPr/>
            </p:nvSpPr>
            <p:spPr>
              <a:xfrm>
                <a:off x="4625143" y="2135974"/>
                <a:ext cx="698796" cy="20020"/>
              </a:xfrm>
              <a:custGeom>
                <a:rect b="b" l="l" r="r" t="t"/>
                <a:pathLst>
                  <a:path extrusionOk="0" h="53" w="1850">
                    <a:moveTo>
                      <a:pt x="0" y="1"/>
                    </a:moveTo>
                    <a:lnTo>
                      <a:pt x="0" y="52"/>
                    </a:lnTo>
                    <a:lnTo>
                      <a:pt x="1849" y="52"/>
                    </a:lnTo>
                    <a:lnTo>
                      <a:pt x="18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7"/>
              <p:cNvSpPr/>
              <p:nvPr/>
            </p:nvSpPr>
            <p:spPr>
              <a:xfrm>
                <a:off x="4625143" y="2265913"/>
                <a:ext cx="698796" cy="19642"/>
              </a:xfrm>
              <a:custGeom>
                <a:rect b="b" l="l" r="r" t="t"/>
                <a:pathLst>
                  <a:path extrusionOk="0" h="52" w="1850">
                    <a:moveTo>
                      <a:pt x="0" y="0"/>
                    </a:moveTo>
                    <a:lnTo>
                      <a:pt x="0" y="51"/>
                    </a:lnTo>
                    <a:lnTo>
                      <a:pt x="1849" y="51"/>
                    </a:lnTo>
                    <a:lnTo>
                      <a:pt x="18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7"/>
              <p:cNvSpPr/>
              <p:nvPr/>
            </p:nvSpPr>
            <p:spPr>
              <a:xfrm>
                <a:off x="4625143" y="2395473"/>
                <a:ext cx="698796" cy="18131"/>
              </a:xfrm>
              <a:custGeom>
                <a:rect b="b" l="l" r="r" t="t"/>
                <a:pathLst>
                  <a:path extrusionOk="0" h="48" w="1850">
                    <a:moveTo>
                      <a:pt x="0" y="0"/>
                    </a:moveTo>
                    <a:lnTo>
                      <a:pt x="0" y="47"/>
                    </a:lnTo>
                    <a:lnTo>
                      <a:pt x="1849" y="47"/>
                    </a:lnTo>
                    <a:lnTo>
                      <a:pt x="18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7"/>
              <p:cNvSpPr/>
              <p:nvPr/>
            </p:nvSpPr>
            <p:spPr>
              <a:xfrm>
                <a:off x="4625143" y="2525412"/>
                <a:ext cx="698796" cy="17753"/>
              </a:xfrm>
              <a:custGeom>
                <a:rect b="b" l="l" r="r" t="t"/>
                <a:pathLst>
                  <a:path extrusionOk="0" h="47" w="1850">
                    <a:moveTo>
                      <a:pt x="0" y="1"/>
                    </a:moveTo>
                    <a:lnTo>
                      <a:pt x="0" y="47"/>
                    </a:lnTo>
                    <a:lnTo>
                      <a:pt x="1849" y="47"/>
                    </a:lnTo>
                    <a:lnTo>
                      <a:pt x="18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7"/>
              <p:cNvSpPr/>
              <p:nvPr/>
            </p:nvSpPr>
            <p:spPr>
              <a:xfrm>
                <a:off x="4526934" y="1745026"/>
                <a:ext cx="81211" cy="170355"/>
              </a:xfrm>
              <a:custGeom>
                <a:rect b="b" l="l" r="r" t="t"/>
                <a:pathLst>
                  <a:path extrusionOk="0" h="451" w="215">
                    <a:moveTo>
                      <a:pt x="0" y="1"/>
                    </a:moveTo>
                    <a:lnTo>
                      <a:pt x="0" y="46"/>
                    </a:lnTo>
                    <a:lnTo>
                      <a:pt x="80" y="46"/>
                    </a:lnTo>
                    <a:lnTo>
                      <a:pt x="80" y="451"/>
                    </a:lnTo>
                    <a:lnTo>
                      <a:pt x="131" y="451"/>
                    </a:lnTo>
                    <a:lnTo>
                      <a:pt x="131" y="46"/>
                    </a:lnTo>
                    <a:lnTo>
                      <a:pt x="214" y="46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7"/>
              <p:cNvSpPr/>
              <p:nvPr/>
            </p:nvSpPr>
            <p:spPr>
              <a:xfrm>
                <a:off x="4616078" y="1745026"/>
                <a:ext cx="95187" cy="170355"/>
              </a:xfrm>
              <a:custGeom>
                <a:rect b="b" l="l" r="r" t="t"/>
                <a:pathLst>
                  <a:path extrusionOk="0" h="451" w="252">
                    <a:moveTo>
                      <a:pt x="6" y="1"/>
                    </a:moveTo>
                    <a:lnTo>
                      <a:pt x="94" y="218"/>
                    </a:lnTo>
                    <a:lnTo>
                      <a:pt x="1" y="451"/>
                    </a:lnTo>
                    <a:lnTo>
                      <a:pt x="48" y="451"/>
                    </a:lnTo>
                    <a:lnTo>
                      <a:pt x="127" y="256"/>
                    </a:lnTo>
                    <a:lnTo>
                      <a:pt x="201" y="451"/>
                    </a:lnTo>
                    <a:lnTo>
                      <a:pt x="251" y="451"/>
                    </a:lnTo>
                    <a:lnTo>
                      <a:pt x="163" y="218"/>
                    </a:lnTo>
                    <a:lnTo>
                      <a:pt x="247" y="1"/>
                    </a:lnTo>
                    <a:lnTo>
                      <a:pt x="201" y="1"/>
                    </a:lnTo>
                    <a:lnTo>
                      <a:pt x="131" y="181"/>
                    </a:lnTo>
                    <a:lnTo>
                      <a:pt x="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7"/>
              <p:cNvSpPr/>
              <p:nvPr/>
            </p:nvSpPr>
            <p:spPr>
              <a:xfrm>
                <a:off x="4719575" y="1745026"/>
                <a:ext cx="81211" cy="170355"/>
              </a:xfrm>
              <a:custGeom>
                <a:rect b="b" l="l" r="r" t="t"/>
                <a:pathLst>
                  <a:path extrusionOk="0" h="451" w="215">
                    <a:moveTo>
                      <a:pt x="1" y="1"/>
                    </a:moveTo>
                    <a:lnTo>
                      <a:pt x="1" y="46"/>
                    </a:lnTo>
                    <a:lnTo>
                      <a:pt x="84" y="46"/>
                    </a:lnTo>
                    <a:lnTo>
                      <a:pt x="84" y="451"/>
                    </a:lnTo>
                    <a:lnTo>
                      <a:pt x="136" y="451"/>
                    </a:lnTo>
                    <a:lnTo>
                      <a:pt x="136" y="46"/>
                    </a:lnTo>
                    <a:lnTo>
                      <a:pt x="215" y="46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5" name="Google Shape;395;p17"/>
            <p:cNvGrpSpPr/>
            <p:nvPr/>
          </p:nvGrpSpPr>
          <p:grpSpPr>
            <a:xfrm>
              <a:off x="8529935" y="267088"/>
              <a:ext cx="480921" cy="482517"/>
              <a:chOff x="7875347" y="2958675"/>
              <a:chExt cx="480921" cy="482517"/>
            </a:xfrm>
          </p:grpSpPr>
          <p:sp>
            <p:nvSpPr>
              <p:cNvPr id="396" name="Google Shape;396;p17"/>
              <p:cNvSpPr/>
              <p:nvPr/>
            </p:nvSpPr>
            <p:spPr>
              <a:xfrm>
                <a:off x="7887325" y="2958675"/>
                <a:ext cx="465000" cy="480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7" name="Google Shape;397;p17"/>
              <p:cNvGrpSpPr/>
              <p:nvPr/>
            </p:nvGrpSpPr>
            <p:grpSpPr>
              <a:xfrm>
                <a:off x="7875347" y="2960426"/>
                <a:ext cx="480921" cy="480766"/>
                <a:chOff x="3355208" y="722322"/>
                <a:chExt cx="1024981" cy="1024651"/>
              </a:xfrm>
            </p:grpSpPr>
            <p:sp>
              <p:nvSpPr>
                <p:cNvPr id="398" name="Google Shape;398;p17"/>
                <p:cNvSpPr/>
                <p:nvPr/>
              </p:nvSpPr>
              <p:spPr>
                <a:xfrm>
                  <a:off x="3355208" y="722322"/>
                  <a:ext cx="859140" cy="874957"/>
                </a:xfrm>
                <a:custGeom>
                  <a:rect b="b" l="l" r="r" t="t"/>
                  <a:pathLst>
                    <a:path extrusionOk="0" h="2601" w="2554">
                      <a:moveTo>
                        <a:pt x="1523" y="0"/>
                      </a:moveTo>
                      <a:cubicBezTo>
                        <a:pt x="683" y="0"/>
                        <a:pt x="0" y="683"/>
                        <a:pt x="0" y="1524"/>
                      </a:cubicBezTo>
                      <a:cubicBezTo>
                        <a:pt x="0" y="1927"/>
                        <a:pt x="158" y="2308"/>
                        <a:pt x="442" y="2596"/>
                      </a:cubicBezTo>
                      <a:cubicBezTo>
                        <a:pt x="446" y="2600"/>
                        <a:pt x="451" y="2600"/>
                        <a:pt x="460" y="2600"/>
                      </a:cubicBezTo>
                      <a:cubicBezTo>
                        <a:pt x="464" y="2600"/>
                        <a:pt x="470" y="2600"/>
                        <a:pt x="474" y="2596"/>
                      </a:cubicBezTo>
                      <a:cubicBezTo>
                        <a:pt x="487" y="2587"/>
                        <a:pt x="487" y="2572"/>
                        <a:pt x="479" y="2559"/>
                      </a:cubicBezTo>
                      <a:cubicBezTo>
                        <a:pt x="200" y="2285"/>
                        <a:pt x="46" y="1914"/>
                        <a:pt x="46" y="1524"/>
                      </a:cubicBezTo>
                      <a:cubicBezTo>
                        <a:pt x="46" y="711"/>
                        <a:pt x="710" y="47"/>
                        <a:pt x="1523" y="47"/>
                      </a:cubicBezTo>
                      <a:cubicBezTo>
                        <a:pt x="1885" y="47"/>
                        <a:pt x="2238" y="182"/>
                        <a:pt x="2508" y="427"/>
                      </a:cubicBezTo>
                      <a:cubicBezTo>
                        <a:pt x="2512" y="432"/>
                        <a:pt x="2521" y="432"/>
                        <a:pt x="2526" y="432"/>
                      </a:cubicBezTo>
                      <a:cubicBezTo>
                        <a:pt x="2531" y="432"/>
                        <a:pt x="2540" y="432"/>
                        <a:pt x="2545" y="427"/>
                      </a:cubicBezTo>
                      <a:cubicBezTo>
                        <a:pt x="2554" y="414"/>
                        <a:pt x="2554" y="399"/>
                        <a:pt x="2540" y="390"/>
                      </a:cubicBezTo>
                      <a:cubicBezTo>
                        <a:pt x="2262" y="139"/>
                        <a:pt x="1900" y="0"/>
                        <a:pt x="15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17"/>
                <p:cNvSpPr/>
                <p:nvPr/>
              </p:nvSpPr>
              <p:spPr>
                <a:xfrm>
                  <a:off x="3558051" y="892537"/>
                  <a:ext cx="822137" cy="854437"/>
                </a:xfrm>
                <a:custGeom>
                  <a:rect b="b" l="l" r="r" t="t"/>
                  <a:pathLst>
                    <a:path extrusionOk="0" h="2540" w="2444">
                      <a:moveTo>
                        <a:pt x="2044" y="0"/>
                      </a:moveTo>
                      <a:cubicBezTo>
                        <a:pt x="2040" y="0"/>
                        <a:pt x="2030" y="4"/>
                        <a:pt x="2025" y="4"/>
                      </a:cubicBezTo>
                      <a:cubicBezTo>
                        <a:pt x="2016" y="15"/>
                        <a:pt x="2016" y="32"/>
                        <a:pt x="2025" y="42"/>
                      </a:cubicBezTo>
                      <a:cubicBezTo>
                        <a:pt x="2263" y="311"/>
                        <a:pt x="2392" y="655"/>
                        <a:pt x="2392" y="1018"/>
                      </a:cubicBezTo>
                      <a:cubicBezTo>
                        <a:pt x="2392" y="1830"/>
                        <a:pt x="1733" y="2490"/>
                        <a:pt x="920" y="2490"/>
                      </a:cubicBezTo>
                      <a:cubicBezTo>
                        <a:pt x="600" y="2490"/>
                        <a:pt x="298" y="2392"/>
                        <a:pt x="43" y="2201"/>
                      </a:cubicBezTo>
                      <a:cubicBezTo>
                        <a:pt x="38" y="2197"/>
                        <a:pt x="34" y="2197"/>
                        <a:pt x="28" y="2197"/>
                      </a:cubicBezTo>
                      <a:cubicBezTo>
                        <a:pt x="19" y="2197"/>
                        <a:pt x="10" y="2201"/>
                        <a:pt x="6" y="2206"/>
                      </a:cubicBezTo>
                      <a:cubicBezTo>
                        <a:pt x="0" y="2216"/>
                        <a:pt x="0" y="2229"/>
                        <a:pt x="15" y="2239"/>
                      </a:cubicBezTo>
                      <a:cubicBezTo>
                        <a:pt x="275" y="2434"/>
                        <a:pt x="591" y="2540"/>
                        <a:pt x="920" y="2540"/>
                      </a:cubicBezTo>
                      <a:cubicBezTo>
                        <a:pt x="1761" y="2540"/>
                        <a:pt x="2443" y="1853"/>
                        <a:pt x="2443" y="1018"/>
                      </a:cubicBezTo>
                      <a:cubicBezTo>
                        <a:pt x="2443" y="645"/>
                        <a:pt x="2308" y="289"/>
                        <a:pt x="2062" y="10"/>
                      </a:cubicBezTo>
                      <a:cubicBezTo>
                        <a:pt x="2058" y="4"/>
                        <a:pt x="2049" y="0"/>
                        <a:pt x="20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17"/>
                <p:cNvSpPr/>
                <p:nvPr/>
              </p:nvSpPr>
              <p:spPr>
                <a:xfrm>
                  <a:off x="3859794" y="1225228"/>
                  <a:ext cx="246910" cy="409390"/>
                </a:xfrm>
                <a:custGeom>
                  <a:rect b="b" l="l" r="r" t="t"/>
                  <a:pathLst>
                    <a:path extrusionOk="0" h="1217" w="734">
                      <a:moveTo>
                        <a:pt x="23" y="1"/>
                      </a:moveTo>
                      <a:cubicBezTo>
                        <a:pt x="9" y="1"/>
                        <a:pt x="1" y="14"/>
                        <a:pt x="1" y="29"/>
                      </a:cubicBezTo>
                      <a:lnTo>
                        <a:pt x="1" y="1189"/>
                      </a:lnTo>
                      <a:cubicBezTo>
                        <a:pt x="1" y="1203"/>
                        <a:pt x="9" y="1217"/>
                        <a:pt x="23" y="1217"/>
                      </a:cubicBezTo>
                      <a:cubicBezTo>
                        <a:pt x="37" y="1217"/>
                        <a:pt x="46" y="1203"/>
                        <a:pt x="46" y="1189"/>
                      </a:cubicBezTo>
                      <a:lnTo>
                        <a:pt x="46" y="52"/>
                      </a:lnTo>
                      <a:lnTo>
                        <a:pt x="706" y="52"/>
                      </a:lnTo>
                      <a:cubicBezTo>
                        <a:pt x="719" y="52"/>
                        <a:pt x="734" y="37"/>
                        <a:pt x="734" y="29"/>
                      </a:cubicBezTo>
                      <a:cubicBezTo>
                        <a:pt x="734" y="14"/>
                        <a:pt x="719" y="1"/>
                        <a:pt x="7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01" name="Google Shape;401;p17"/>
          <p:cNvGrpSpPr/>
          <p:nvPr/>
        </p:nvGrpSpPr>
        <p:grpSpPr>
          <a:xfrm>
            <a:off x="405888" y="0"/>
            <a:ext cx="8332375" cy="5143500"/>
            <a:chOff x="405888" y="0"/>
            <a:chExt cx="8332375" cy="5143500"/>
          </a:xfrm>
        </p:grpSpPr>
        <p:cxnSp>
          <p:nvCxnSpPr>
            <p:cNvPr id="402" name="Google Shape;402;p17"/>
            <p:cNvCxnSpPr/>
            <p:nvPr/>
          </p:nvCxnSpPr>
          <p:spPr>
            <a:xfrm>
              <a:off x="8738263" y="151380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17"/>
            <p:cNvCxnSpPr/>
            <p:nvPr/>
          </p:nvCxnSpPr>
          <p:spPr>
            <a:xfrm>
              <a:off x="405888" y="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4" name="Google Shape;404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8"/>
          <p:cNvSpPr txBox="1"/>
          <p:nvPr>
            <p:ph type="title"/>
          </p:nvPr>
        </p:nvSpPr>
        <p:spPr>
          <a:xfrm>
            <a:off x="720000" y="1225325"/>
            <a:ext cx="4164300" cy="174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7" name="Google Shape;407;p18"/>
          <p:cNvSpPr txBox="1"/>
          <p:nvPr>
            <p:ph idx="1" type="subTitle"/>
          </p:nvPr>
        </p:nvSpPr>
        <p:spPr>
          <a:xfrm>
            <a:off x="720000" y="2970175"/>
            <a:ext cx="4164300" cy="9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18"/>
          <p:cNvSpPr/>
          <p:nvPr>
            <p:ph idx="2" type="pic"/>
          </p:nvPr>
        </p:nvSpPr>
        <p:spPr>
          <a:xfrm>
            <a:off x="5090975" y="901950"/>
            <a:ext cx="3339600" cy="333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409" name="Google Shape;409;p18"/>
          <p:cNvCxnSpPr/>
          <p:nvPr/>
        </p:nvCxnSpPr>
        <p:spPr>
          <a:xfrm>
            <a:off x="405900" y="1388550"/>
            <a:ext cx="0" cy="24261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0" name="Google Shape;410;p18"/>
          <p:cNvGrpSpPr/>
          <p:nvPr/>
        </p:nvGrpSpPr>
        <p:grpSpPr>
          <a:xfrm rot="1464179">
            <a:off x="96724" y="215060"/>
            <a:ext cx="618135" cy="648868"/>
            <a:chOff x="5635185" y="2622110"/>
            <a:chExt cx="1405524" cy="1475404"/>
          </a:xfrm>
        </p:grpSpPr>
        <p:sp>
          <p:nvSpPr>
            <p:cNvPr id="411" name="Google Shape;411;p18"/>
            <p:cNvSpPr/>
            <p:nvPr/>
          </p:nvSpPr>
          <p:spPr>
            <a:xfrm>
              <a:off x="5872397" y="2641374"/>
              <a:ext cx="1149047" cy="1438386"/>
            </a:xfrm>
            <a:custGeom>
              <a:rect b="b" l="l" r="r" t="t"/>
              <a:pathLst>
                <a:path extrusionOk="0" h="3808" w="3042">
                  <a:moveTo>
                    <a:pt x="2804" y="1356"/>
                  </a:moveTo>
                  <a:lnTo>
                    <a:pt x="2804" y="1407"/>
                  </a:lnTo>
                  <a:lnTo>
                    <a:pt x="316" y="1407"/>
                  </a:lnTo>
                  <a:lnTo>
                    <a:pt x="316" y="1356"/>
                  </a:lnTo>
                  <a:close/>
                  <a:moveTo>
                    <a:pt x="2804" y="1820"/>
                  </a:moveTo>
                  <a:lnTo>
                    <a:pt x="2804" y="1867"/>
                  </a:lnTo>
                  <a:lnTo>
                    <a:pt x="316" y="1867"/>
                  </a:lnTo>
                  <a:lnTo>
                    <a:pt x="316" y="1820"/>
                  </a:lnTo>
                  <a:close/>
                  <a:moveTo>
                    <a:pt x="2804" y="2281"/>
                  </a:moveTo>
                  <a:lnTo>
                    <a:pt x="2804" y="2331"/>
                  </a:lnTo>
                  <a:lnTo>
                    <a:pt x="316" y="2331"/>
                  </a:lnTo>
                  <a:lnTo>
                    <a:pt x="316" y="2281"/>
                  </a:lnTo>
                  <a:close/>
                  <a:moveTo>
                    <a:pt x="2804" y="2744"/>
                  </a:moveTo>
                  <a:lnTo>
                    <a:pt x="2804" y="2791"/>
                  </a:lnTo>
                  <a:lnTo>
                    <a:pt x="316" y="2791"/>
                  </a:lnTo>
                  <a:lnTo>
                    <a:pt x="316" y="2744"/>
                  </a:lnTo>
                  <a:close/>
                  <a:moveTo>
                    <a:pt x="2804" y="3204"/>
                  </a:moveTo>
                  <a:lnTo>
                    <a:pt x="2804" y="3250"/>
                  </a:lnTo>
                  <a:lnTo>
                    <a:pt x="316" y="3250"/>
                  </a:lnTo>
                  <a:lnTo>
                    <a:pt x="316" y="3204"/>
                  </a:lnTo>
                  <a:close/>
                  <a:moveTo>
                    <a:pt x="0" y="0"/>
                  </a:moveTo>
                  <a:lnTo>
                    <a:pt x="0" y="297"/>
                  </a:lnTo>
                  <a:lnTo>
                    <a:pt x="1681" y="297"/>
                  </a:lnTo>
                  <a:lnTo>
                    <a:pt x="1681" y="1143"/>
                  </a:lnTo>
                  <a:lnTo>
                    <a:pt x="0" y="1143"/>
                  </a:lnTo>
                  <a:lnTo>
                    <a:pt x="0" y="3807"/>
                  </a:lnTo>
                  <a:lnTo>
                    <a:pt x="3042" y="3807"/>
                  </a:lnTo>
                  <a:lnTo>
                    <a:pt x="3042" y="390"/>
                  </a:lnTo>
                  <a:lnTo>
                    <a:pt x="2605" y="390"/>
                  </a:lnTo>
                  <a:cubicBezTo>
                    <a:pt x="2600" y="390"/>
                    <a:pt x="2591" y="386"/>
                    <a:pt x="2587" y="380"/>
                  </a:cubicBezTo>
                  <a:cubicBezTo>
                    <a:pt x="2581" y="376"/>
                    <a:pt x="2581" y="371"/>
                    <a:pt x="2581" y="367"/>
                  </a:cubicBezTo>
                  <a:lnTo>
                    <a:pt x="25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5853133" y="2622110"/>
              <a:ext cx="1187575" cy="1475404"/>
            </a:xfrm>
            <a:custGeom>
              <a:rect b="b" l="l" r="r" t="t"/>
              <a:pathLst>
                <a:path extrusionOk="0" h="3906" w="3144">
                  <a:moveTo>
                    <a:pt x="28" y="0"/>
                  </a:moveTo>
                  <a:cubicBezTo>
                    <a:pt x="19" y="0"/>
                    <a:pt x="13" y="5"/>
                    <a:pt x="9" y="9"/>
                  </a:cubicBezTo>
                  <a:cubicBezTo>
                    <a:pt x="5" y="13"/>
                    <a:pt x="0" y="19"/>
                    <a:pt x="0" y="23"/>
                  </a:cubicBezTo>
                  <a:lnTo>
                    <a:pt x="0" y="348"/>
                  </a:lnTo>
                  <a:lnTo>
                    <a:pt x="51" y="348"/>
                  </a:lnTo>
                  <a:lnTo>
                    <a:pt x="51" y="51"/>
                  </a:lnTo>
                  <a:lnTo>
                    <a:pt x="2632" y="51"/>
                  </a:lnTo>
                  <a:lnTo>
                    <a:pt x="2632" y="23"/>
                  </a:lnTo>
                  <a:cubicBezTo>
                    <a:pt x="2632" y="13"/>
                    <a:pt x="2638" y="5"/>
                    <a:pt x="2647" y="5"/>
                  </a:cubicBezTo>
                  <a:cubicBezTo>
                    <a:pt x="2647" y="0"/>
                    <a:pt x="2651" y="0"/>
                    <a:pt x="2656" y="0"/>
                  </a:cubicBezTo>
                  <a:close/>
                  <a:moveTo>
                    <a:pt x="2675" y="9"/>
                  </a:moveTo>
                  <a:lnTo>
                    <a:pt x="3134" y="399"/>
                  </a:lnTo>
                  <a:cubicBezTo>
                    <a:pt x="3140" y="403"/>
                    <a:pt x="3144" y="409"/>
                    <a:pt x="3144" y="418"/>
                  </a:cubicBezTo>
                  <a:lnTo>
                    <a:pt x="3144" y="409"/>
                  </a:lnTo>
                  <a:cubicBezTo>
                    <a:pt x="3144" y="403"/>
                    <a:pt x="3140" y="395"/>
                    <a:pt x="3134" y="390"/>
                  </a:cubicBezTo>
                  <a:lnTo>
                    <a:pt x="2675" y="9"/>
                  </a:lnTo>
                  <a:close/>
                  <a:moveTo>
                    <a:pt x="3144" y="418"/>
                  </a:moveTo>
                  <a:lnTo>
                    <a:pt x="3140" y="422"/>
                  </a:lnTo>
                  <a:cubicBezTo>
                    <a:pt x="3140" y="431"/>
                    <a:pt x="3129" y="441"/>
                    <a:pt x="3116" y="441"/>
                  </a:cubicBezTo>
                  <a:lnTo>
                    <a:pt x="3093" y="441"/>
                  </a:lnTo>
                  <a:lnTo>
                    <a:pt x="3093" y="3858"/>
                  </a:lnTo>
                  <a:lnTo>
                    <a:pt x="51" y="3858"/>
                  </a:lnTo>
                  <a:lnTo>
                    <a:pt x="51" y="1194"/>
                  </a:lnTo>
                  <a:lnTo>
                    <a:pt x="0" y="1194"/>
                  </a:lnTo>
                  <a:lnTo>
                    <a:pt x="0" y="3882"/>
                  </a:lnTo>
                  <a:cubicBezTo>
                    <a:pt x="0" y="3886"/>
                    <a:pt x="5" y="3896"/>
                    <a:pt x="9" y="3901"/>
                  </a:cubicBezTo>
                  <a:cubicBezTo>
                    <a:pt x="13" y="3905"/>
                    <a:pt x="19" y="3905"/>
                    <a:pt x="28" y="3905"/>
                  </a:cubicBezTo>
                  <a:lnTo>
                    <a:pt x="3116" y="3905"/>
                  </a:lnTo>
                  <a:cubicBezTo>
                    <a:pt x="3125" y="3905"/>
                    <a:pt x="3129" y="3905"/>
                    <a:pt x="3134" y="3901"/>
                  </a:cubicBezTo>
                  <a:cubicBezTo>
                    <a:pt x="3140" y="3896"/>
                    <a:pt x="3144" y="3886"/>
                    <a:pt x="3144" y="3882"/>
                  </a:cubicBezTo>
                  <a:lnTo>
                    <a:pt x="3144" y="4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6865063" y="2651950"/>
              <a:ext cx="140515" cy="117851"/>
            </a:xfrm>
            <a:custGeom>
              <a:rect b="b" l="l" r="r" t="t"/>
              <a:pathLst>
                <a:path extrusionOk="0" h="312" w="372">
                  <a:moveTo>
                    <a:pt x="0" y="0"/>
                  </a:moveTo>
                  <a:lnTo>
                    <a:pt x="0" y="311"/>
                  </a:lnTo>
                  <a:lnTo>
                    <a:pt x="371" y="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6847310" y="2622110"/>
              <a:ext cx="193396" cy="166956"/>
            </a:xfrm>
            <a:custGeom>
              <a:rect b="b" l="l" r="r" t="t"/>
              <a:pathLst>
                <a:path extrusionOk="0" h="442" w="512">
                  <a:moveTo>
                    <a:pt x="47" y="79"/>
                  </a:moveTo>
                  <a:lnTo>
                    <a:pt x="418" y="390"/>
                  </a:lnTo>
                  <a:lnTo>
                    <a:pt x="47" y="390"/>
                  </a:lnTo>
                  <a:lnTo>
                    <a:pt x="47" y="79"/>
                  </a:lnTo>
                  <a:close/>
                  <a:moveTo>
                    <a:pt x="24" y="0"/>
                  </a:moveTo>
                  <a:cubicBezTo>
                    <a:pt x="19" y="0"/>
                    <a:pt x="15" y="0"/>
                    <a:pt x="15" y="5"/>
                  </a:cubicBezTo>
                  <a:cubicBezTo>
                    <a:pt x="6" y="5"/>
                    <a:pt x="0" y="13"/>
                    <a:pt x="0" y="23"/>
                  </a:cubicBezTo>
                  <a:lnTo>
                    <a:pt x="0" y="51"/>
                  </a:lnTo>
                  <a:lnTo>
                    <a:pt x="0" y="418"/>
                  </a:lnTo>
                  <a:cubicBezTo>
                    <a:pt x="0" y="422"/>
                    <a:pt x="0" y="427"/>
                    <a:pt x="6" y="431"/>
                  </a:cubicBezTo>
                  <a:cubicBezTo>
                    <a:pt x="10" y="437"/>
                    <a:pt x="19" y="441"/>
                    <a:pt x="24" y="441"/>
                  </a:cubicBezTo>
                  <a:lnTo>
                    <a:pt x="484" y="441"/>
                  </a:lnTo>
                  <a:cubicBezTo>
                    <a:pt x="497" y="441"/>
                    <a:pt x="508" y="431"/>
                    <a:pt x="508" y="422"/>
                  </a:cubicBezTo>
                  <a:lnTo>
                    <a:pt x="512" y="418"/>
                  </a:lnTo>
                  <a:cubicBezTo>
                    <a:pt x="512" y="409"/>
                    <a:pt x="508" y="403"/>
                    <a:pt x="502" y="399"/>
                  </a:cubicBezTo>
                  <a:lnTo>
                    <a:pt x="43" y="9"/>
                  </a:lnTo>
                  <a:lnTo>
                    <a:pt x="38" y="5"/>
                  </a:lnTo>
                  <a:cubicBezTo>
                    <a:pt x="34" y="0"/>
                    <a:pt x="28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5635185" y="2753181"/>
              <a:ext cx="872173" cy="319935"/>
            </a:xfrm>
            <a:custGeom>
              <a:rect b="b" l="l" r="r" t="t"/>
              <a:pathLst>
                <a:path extrusionOk="0" h="847" w="2309">
                  <a:moveTo>
                    <a:pt x="688" y="178"/>
                  </a:moveTo>
                  <a:lnTo>
                    <a:pt x="688" y="424"/>
                  </a:lnTo>
                  <a:lnTo>
                    <a:pt x="744" y="424"/>
                  </a:lnTo>
                  <a:cubicBezTo>
                    <a:pt x="795" y="424"/>
                    <a:pt x="823" y="401"/>
                    <a:pt x="823" y="341"/>
                  </a:cubicBezTo>
                  <a:lnTo>
                    <a:pt x="823" y="262"/>
                  </a:lnTo>
                  <a:cubicBezTo>
                    <a:pt x="823" y="206"/>
                    <a:pt x="800" y="178"/>
                    <a:pt x="753" y="178"/>
                  </a:cubicBezTo>
                  <a:close/>
                  <a:moveTo>
                    <a:pt x="1014" y="178"/>
                  </a:moveTo>
                  <a:lnTo>
                    <a:pt x="1014" y="665"/>
                  </a:lnTo>
                  <a:lnTo>
                    <a:pt x="1083" y="665"/>
                  </a:lnTo>
                  <a:cubicBezTo>
                    <a:pt x="1134" y="665"/>
                    <a:pt x="1158" y="633"/>
                    <a:pt x="1158" y="577"/>
                  </a:cubicBezTo>
                  <a:lnTo>
                    <a:pt x="1158" y="266"/>
                  </a:lnTo>
                  <a:cubicBezTo>
                    <a:pt x="1158" y="210"/>
                    <a:pt x="1134" y="178"/>
                    <a:pt x="1083" y="178"/>
                  </a:cubicBezTo>
                  <a:close/>
                  <a:moveTo>
                    <a:pt x="753" y="118"/>
                  </a:moveTo>
                  <a:cubicBezTo>
                    <a:pt x="847" y="118"/>
                    <a:pt x="888" y="174"/>
                    <a:pt x="888" y="266"/>
                  </a:cubicBezTo>
                  <a:lnTo>
                    <a:pt x="888" y="341"/>
                  </a:lnTo>
                  <a:cubicBezTo>
                    <a:pt x="888" y="433"/>
                    <a:pt x="841" y="484"/>
                    <a:pt x="744" y="484"/>
                  </a:cubicBezTo>
                  <a:lnTo>
                    <a:pt x="688" y="484"/>
                  </a:lnTo>
                  <a:lnTo>
                    <a:pt x="688" y="725"/>
                  </a:lnTo>
                  <a:lnTo>
                    <a:pt x="618" y="725"/>
                  </a:lnTo>
                  <a:lnTo>
                    <a:pt x="618" y="118"/>
                  </a:lnTo>
                  <a:close/>
                  <a:moveTo>
                    <a:pt x="1087" y="118"/>
                  </a:moveTo>
                  <a:cubicBezTo>
                    <a:pt x="1181" y="118"/>
                    <a:pt x="1222" y="174"/>
                    <a:pt x="1222" y="266"/>
                  </a:cubicBezTo>
                  <a:lnTo>
                    <a:pt x="1222" y="572"/>
                  </a:lnTo>
                  <a:cubicBezTo>
                    <a:pt x="1222" y="665"/>
                    <a:pt x="1181" y="725"/>
                    <a:pt x="1087" y="725"/>
                  </a:cubicBezTo>
                  <a:lnTo>
                    <a:pt x="944" y="725"/>
                  </a:lnTo>
                  <a:lnTo>
                    <a:pt x="944" y="118"/>
                  </a:lnTo>
                  <a:close/>
                  <a:moveTo>
                    <a:pt x="1529" y="118"/>
                  </a:moveTo>
                  <a:lnTo>
                    <a:pt x="1529" y="178"/>
                  </a:lnTo>
                  <a:lnTo>
                    <a:pt x="1357" y="178"/>
                  </a:lnTo>
                  <a:lnTo>
                    <a:pt x="1357" y="401"/>
                  </a:lnTo>
                  <a:lnTo>
                    <a:pt x="1496" y="401"/>
                  </a:lnTo>
                  <a:lnTo>
                    <a:pt x="1496" y="461"/>
                  </a:lnTo>
                  <a:lnTo>
                    <a:pt x="1357" y="461"/>
                  </a:lnTo>
                  <a:lnTo>
                    <a:pt x="1357" y="725"/>
                  </a:lnTo>
                  <a:lnTo>
                    <a:pt x="1287" y="725"/>
                  </a:lnTo>
                  <a:lnTo>
                    <a:pt x="1287" y="118"/>
                  </a:lnTo>
                  <a:close/>
                  <a:moveTo>
                    <a:pt x="1" y="1"/>
                  </a:moveTo>
                  <a:lnTo>
                    <a:pt x="1" y="847"/>
                  </a:lnTo>
                  <a:lnTo>
                    <a:pt x="2309" y="847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5991381" y="3153195"/>
              <a:ext cx="940541" cy="19642"/>
            </a:xfrm>
            <a:custGeom>
              <a:rect b="b" l="l" r="r" t="t"/>
              <a:pathLst>
                <a:path extrusionOk="0" h="52" w="2490">
                  <a:moveTo>
                    <a:pt x="1" y="1"/>
                  </a:moveTo>
                  <a:lnTo>
                    <a:pt x="1" y="52"/>
                  </a:lnTo>
                  <a:lnTo>
                    <a:pt x="2489" y="52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5991381" y="3328838"/>
              <a:ext cx="940541" cy="18131"/>
            </a:xfrm>
            <a:custGeom>
              <a:rect b="b" l="l" r="r" t="t"/>
              <a:pathLst>
                <a:path extrusionOk="0" h="48" w="2490">
                  <a:moveTo>
                    <a:pt x="1" y="0"/>
                  </a:moveTo>
                  <a:lnTo>
                    <a:pt x="1" y="47"/>
                  </a:lnTo>
                  <a:lnTo>
                    <a:pt x="2489" y="47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5991381" y="3502593"/>
              <a:ext cx="940541" cy="19264"/>
            </a:xfrm>
            <a:custGeom>
              <a:rect b="b" l="l" r="r" t="t"/>
              <a:pathLst>
                <a:path extrusionOk="0" h="51" w="2490">
                  <a:moveTo>
                    <a:pt x="1" y="1"/>
                  </a:moveTo>
                  <a:lnTo>
                    <a:pt x="1" y="51"/>
                  </a:lnTo>
                  <a:lnTo>
                    <a:pt x="2489" y="51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5991381" y="3677858"/>
              <a:ext cx="940541" cy="17753"/>
            </a:xfrm>
            <a:custGeom>
              <a:rect b="b" l="l" r="r" t="t"/>
              <a:pathLst>
                <a:path extrusionOk="0" h="47" w="2490">
                  <a:moveTo>
                    <a:pt x="1" y="0"/>
                  </a:moveTo>
                  <a:lnTo>
                    <a:pt x="1" y="47"/>
                  </a:lnTo>
                  <a:lnTo>
                    <a:pt x="2489" y="47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5991381" y="3851613"/>
              <a:ext cx="940541" cy="17753"/>
            </a:xfrm>
            <a:custGeom>
              <a:rect b="b" l="l" r="r" t="t"/>
              <a:pathLst>
                <a:path extrusionOk="0" h="47" w="2490">
                  <a:moveTo>
                    <a:pt x="1" y="0"/>
                  </a:moveTo>
                  <a:lnTo>
                    <a:pt x="1" y="46"/>
                  </a:lnTo>
                  <a:lnTo>
                    <a:pt x="2489" y="46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5868620" y="2797375"/>
              <a:ext cx="101986" cy="230036"/>
            </a:xfrm>
            <a:custGeom>
              <a:rect b="b" l="l" r="r" t="t"/>
              <a:pathLst>
                <a:path extrusionOk="0" h="609" w="270">
                  <a:moveTo>
                    <a:pt x="135" y="61"/>
                  </a:moveTo>
                  <a:cubicBezTo>
                    <a:pt x="182" y="61"/>
                    <a:pt x="205" y="89"/>
                    <a:pt x="205" y="145"/>
                  </a:cubicBezTo>
                  <a:lnTo>
                    <a:pt x="205" y="224"/>
                  </a:lnTo>
                  <a:cubicBezTo>
                    <a:pt x="205" y="284"/>
                    <a:pt x="177" y="307"/>
                    <a:pt x="126" y="307"/>
                  </a:cubicBezTo>
                  <a:lnTo>
                    <a:pt x="70" y="307"/>
                  </a:lnTo>
                  <a:lnTo>
                    <a:pt x="70" y="61"/>
                  </a:lnTo>
                  <a:close/>
                  <a:moveTo>
                    <a:pt x="0" y="1"/>
                  </a:moveTo>
                  <a:lnTo>
                    <a:pt x="0" y="608"/>
                  </a:lnTo>
                  <a:lnTo>
                    <a:pt x="70" y="608"/>
                  </a:lnTo>
                  <a:lnTo>
                    <a:pt x="70" y="367"/>
                  </a:lnTo>
                  <a:lnTo>
                    <a:pt x="126" y="367"/>
                  </a:lnTo>
                  <a:cubicBezTo>
                    <a:pt x="223" y="367"/>
                    <a:pt x="270" y="316"/>
                    <a:pt x="270" y="224"/>
                  </a:cubicBezTo>
                  <a:lnTo>
                    <a:pt x="270" y="149"/>
                  </a:lnTo>
                  <a:cubicBezTo>
                    <a:pt x="270" y="57"/>
                    <a:pt x="229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5991381" y="2797375"/>
              <a:ext cx="105764" cy="230036"/>
            </a:xfrm>
            <a:custGeom>
              <a:rect b="b" l="l" r="r" t="t"/>
              <a:pathLst>
                <a:path extrusionOk="0" h="609" w="280">
                  <a:moveTo>
                    <a:pt x="140" y="61"/>
                  </a:moveTo>
                  <a:cubicBezTo>
                    <a:pt x="191" y="61"/>
                    <a:pt x="215" y="93"/>
                    <a:pt x="215" y="149"/>
                  </a:cubicBezTo>
                  <a:lnTo>
                    <a:pt x="215" y="460"/>
                  </a:lnTo>
                  <a:cubicBezTo>
                    <a:pt x="215" y="516"/>
                    <a:pt x="191" y="548"/>
                    <a:pt x="140" y="548"/>
                  </a:cubicBezTo>
                  <a:lnTo>
                    <a:pt x="71" y="548"/>
                  </a:lnTo>
                  <a:lnTo>
                    <a:pt x="71" y="61"/>
                  </a:lnTo>
                  <a:close/>
                  <a:moveTo>
                    <a:pt x="1" y="1"/>
                  </a:moveTo>
                  <a:lnTo>
                    <a:pt x="1" y="608"/>
                  </a:lnTo>
                  <a:lnTo>
                    <a:pt x="144" y="608"/>
                  </a:lnTo>
                  <a:cubicBezTo>
                    <a:pt x="238" y="608"/>
                    <a:pt x="279" y="548"/>
                    <a:pt x="279" y="455"/>
                  </a:cubicBezTo>
                  <a:lnTo>
                    <a:pt x="279" y="149"/>
                  </a:lnTo>
                  <a:cubicBezTo>
                    <a:pt x="279" y="57"/>
                    <a:pt x="238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6120942" y="2797375"/>
              <a:ext cx="91788" cy="230036"/>
            </a:xfrm>
            <a:custGeom>
              <a:rect b="b" l="l" r="r" t="t"/>
              <a:pathLst>
                <a:path extrusionOk="0" h="609" w="243">
                  <a:moveTo>
                    <a:pt x="1" y="1"/>
                  </a:moveTo>
                  <a:lnTo>
                    <a:pt x="1" y="608"/>
                  </a:lnTo>
                  <a:lnTo>
                    <a:pt x="71" y="608"/>
                  </a:lnTo>
                  <a:lnTo>
                    <a:pt x="71" y="344"/>
                  </a:lnTo>
                  <a:lnTo>
                    <a:pt x="210" y="344"/>
                  </a:lnTo>
                  <a:lnTo>
                    <a:pt x="210" y="284"/>
                  </a:lnTo>
                  <a:lnTo>
                    <a:pt x="71" y="284"/>
                  </a:lnTo>
                  <a:lnTo>
                    <a:pt x="71" y="61"/>
                  </a:lnTo>
                  <a:lnTo>
                    <a:pt x="243" y="61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4" name="Google Shape;42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9"/>
          <p:cNvSpPr txBox="1"/>
          <p:nvPr>
            <p:ph type="title"/>
          </p:nvPr>
        </p:nvSpPr>
        <p:spPr>
          <a:xfrm>
            <a:off x="720000" y="1371734"/>
            <a:ext cx="3044700" cy="117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7" name="Google Shape;427;p19"/>
          <p:cNvSpPr txBox="1"/>
          <p:nvPr>
            <p:ph idx="1" type="subTitle"/>
          </p:nvPr>
        </p:nvSpPr>
        <p:spPr>
          <a:xfrm>
            <a:off x="720000" y="2542584"/>
            <a:ext cx="30447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28" name="Google Shape;428;p19"/>
          <p:cNvGrpSpPr/>
          <p:nvPr/>
        </p:nvGrpSpPr>
        <p:grpSpPr>
          <a:xfrm>
            <a:off x="405888" y="0"/>
            <a:ext cx="8332375" cy="5143500"/>
            <a:chOff x="405888" y="0"/>
            <a:chExt cx="8332375" cy="5143500"/>
          </a:xfrm>
        </p:grpSpPr>
        <p:cxnSp>
          <p:nvCxnSpPr>
            <p:cNvPr id="429" name="Google Shape;429;p19"/>
            <p:cNvCxnSpPr/>
            <p:nvPr/>
          </p:nvCxnSpPr>
          <p:spPr>
            <a:xfrm>
              <a:off x="405888" y="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19"/>
            <p:cNvCxnSpPr/>
            <p:nvPr/>
          </p:nvCxnSpPr>
          <p:spPr>
            <a:xfrm>
              <a:off x="8738263" y="151380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1" name="Google Shape;431;p19"/>
          <p:cNvGrpSpPr/>
          <p:nvPr/>
        </p:nvGrpSpPr>
        <p:grpSpPr>
          <a:xfrm>
            <a:off x="121160" y="4362738"/>
            <a:ext cx="480921" cy="482517"/>
            <a:chOff x="7875347" y="2958675"/>
            <a:chExt cx="480921" cy="482517"/>
          </a:xfrm>
        </p:grpSpPr>
        <p:sp>
          <p:nvSpPr>
            <p:cNvPr id="432" name="Google Shape;432;p19"/>
            <p:cNvSpPr/>
            <p:nvPr/>
          </p:nvSpPr>
          <p:spPr>
            <a:xfrm>
              <a:off x="7887325" y="2958675"/>
              <a:ext cx="465000" cy="480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3" name="Google Shape;433;p19"/>
            <p:cNvGrpSpPr/>
            <p:nvPr/>
          </p:nvGrpSpPr>
          <p:grpSpPr>
            <a:xfrm>
              <a:off x="7875347" y="2960426"/>
              <a:ext cx="480921" cy="480766"/>
              <a:chOff x="3355208" y="722322"/>
              <a:chExt cx="1024981" cy="1024651"/>
            </a:xfrm>
          </p:grpSpPr>
          <p:sp>
            <p:nvSpPr>
              <p:cNvPr id="434" name="Google Shape;434;p19"/>
              <p:cNvSpPr/>
              <p:nvPr/>
            </p:nvSpPr>
            <p:spPr>
              <a:xfrm>
                <a:off x="3355208" y="722322"/>
                <a:ext cx="859140" cy="874957"/>
              </a:xfrm>
              <a:custGeom>
                <a:rect b="b" l="l" r="r" t="t"/>
                <a:pathLst>
                  <a:path extrusionOk="0" h="2601" w="2554">
                    <a:moveTo>
                      <a:pt x="1523" y="0"/>
                    </a:moveTo>
                    <a:cubicBezTo>
                      <a:pt x="683" y="0"/>
                      <a:pt x="0" y="683"/>
                      <a:pt x="0" y="1524"/>
                    </a:cubicBezTo>
                    <a:cubicBezTo>
                      <a:pt x="0" y="1927"/>
                      <a:pt x="158" y="2308"/>
                      <a:pt x="442" y="2596"/>
                    </a:cubicBezTo>
                    <a:cubicBezTo>
                      <a:pt x="446" y="2600"/>
                      <a:pt x="451" y="2600"/>
                      <a:pt x="460" y="2600"/>
                    </a:cubicBezTo>
                    <a:cubicBezTo>
                      <a:pt x="464" y="2600"/>
                      <a:pt x="470" y="2600"/>
                      <a:pt x="474" y="2596"/>
                    </a:cubicBezTo>
                    <a:cubicBezTo>
                      <a:pt x="487" y="2587"/>
                      <a:pt x="487" y="2572"/>
                      <a:pt x="479" y="2559"/>
                    </a:cubicBezTo>
                    <a:cubicBezTo>
                      <a:pt x="200" y="2285"/>
                      <a:pt x="46" y="1914"/>
                      <a:pt x="46" y="1524"/>
                    </a:cubicBezTo>
                    <a:cubicBezTo>
                      <a:pt x="46" y="711"/>
                      <a:pt x="710" y="47"/>
                      <a:pt x="1523" y="47"/>
                    </a:cubicBezTo>
                    <a:cubicBezTo>
                      <a:pt x="1885" y="47"/>
                      <a:pt x="2238" y="182"/>
                      <a:pt x="2508" y="427"/>
                    </a:cubicBezTo>
                    <a:cubicBezTo>
                      <a:pt x="2512" y="432"/>
                      <a:pt x="2521" y="432"/>
                      <a:pt x="2526" y="432"/>
                    </a:cubicBezTo>
                    <a:cubicBezTo>
                      <a:pt x="2531" y="432"/>
                      <a:pt x="2540" y="432"/>
                      <a:pt x="2545" y="427"/>
                    </a:cubicBezTo>
                    <a:cubicBezTo>
                      <a:pt x="2554" y="414"/>
                      <a:pt x="2554" y="399"/>
                      <a:pt x="2540" y="390"/>
                    </a:cubicBezTo>
                    <a:cubicBezTo>
                      <a:pt x="2262" y="139"/>
                      <a:pt x="1900" y="0"/>
                      <a:pt x="15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3558051" y="892537"/>
                <a:ext cx="822137" cy="854437"/>
              </a:xfrm>
              <a:custGeom>
                <a:rect b="b" l="l" r="r" t="t"/>
                <a:pathLst>
                  <a:path extrusionOk="0" h="2540" w="2444">
                    <a:moveTo>
                      <a:pt x="2044" y="0"/>
                    </a:moveTo>
                    <a:cubicBezTo>
                      <a:pt x="2040" y="0"/>
                      <a:pt x="2030" y="4"/>
                      <a:pt x="2025" y="4"/>
                    </a:cubicBezTo>
                    <a:cubicBezTo>
                      <a:pt x="2016" y="15"/>
                      <a:pt x="2016" y="32"/>
                      <a:pt x="2025" y="42"/>
                    </a:cubicBezTo>
                    <a:cubicBezTo>
                      <a:pt x="2263" y="311"/>
                      <a:pt x="2392" y="655"/>
                      <a:pt x="2392" y="1018"/>
                    </a:cubicBezTo>
                    <a:cubicBezTo>
                      <a:pt x="2392" y="1830"/>
                      <a:pt x="1733" y="2490"/>
                      <a:pt x="920" y="2490"/>
                    </a:cubicBezTo>
                    <a:cubicBezTo>
                      <a:pt x="600" y="2490"/>
                      <a:pt x="298" y="2392"/>
                      <a:pt x="43" y="2201"/>
                    </a:cubicBezTo>
                    <a:cubicBezTo>
                      <a:pt x="38" y="2197"/>
                      <a:pt x="34" y="2197"/>
                      <a:pt x="28" y="2197"/>
                    </a:cubicBezTo>
                    <a:cubicBezTo>
                      <a:pt x="19" y="2197"/>
                      <a:pt x="10" y="2201"/>
                      <a:pt x="6" y="2206"/>
                    </a:cubicBezTo>
                    <a:cubicBezTo>
                      <a:pt x="0" y="2216"/>
                      <a:pt x="0" y="2229"/>
                      <a:pt x="15" y="2239"/>
                    </a:cubicBezTo>
                    <a:cubicBezTo>
                      <a:pt x="275" y="2434"/>
                      <a:pt x="591" y="2540"/>
                      <a:pt x="920" y="2540"/>
                    </a:cubicBezTo>
                    <a:cubicBezTo>
                      <a:pt x="1761" y="2540"/>
                      <a:pt x="2443" y="1853"/>
                      <a:pt x="2443" y="1018"/>
                    </a:cubicBezTo>
                    <a:cubicBezTo>
                      <a:pt x="2443" y="645"/>
                      <a:pt x="2308" y="289"/>
                      <a:pt x="2062" y="10"/>
                    </a:cubicBezTo>
                    <a:cubicBezTo>
                      <a:pt x="2058" y="4"/>
                      <a:pt x="2049" y="0"/>
                      <a:pt x="20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3859794" y="1225228"/>
                <a:ext cx="246910" cy="409390"/>
              </a:xfrm>
              <a:custGeom>
                <a:rect b="b" l="l" r="r" t="t"/>
                <a:pathLst>
                  <a:path extrusionOk="0" h="1217" w="734">
                    <a:moveTo>
                      <a:pt x="23" y="1"/>
                    </a:moveTo>
                    <a:cubicBezTo>
                      <a:pt x="9" y="1"/>
                      <a:pt x="1" y="14"/>
                      <a:pt x="1" y="29"/>
                    </a:cubicBezTo>
                    <a:lnTo>
                      <a:pt x="1" y="1189"/>
                    </a:lnTo>
                    <a:cubicBezTo>
                      <a:pt x="1" y="1203"/>
                      <a:pt x="9" y="1217"/>
                      <a:pt x="23" y="1217"/>
                    </a:cubicBezTo>
                    <a:cubicBezTo>
                      <a:pt x="37" y="1217"/>
                      <a:pt x="46" y="1203"/>
                      <a:pt x="46" y="1189"/>
                    </a:cubicBezTo>
                    <a:lnTo>
                      <a:pt x="46" y="52"/>
                    </a:lnTo>
                    <a:lnTo>
                      <a:pt x="706" y="52"/>
                    </a:lnTo>
                    <a:cubicBezTo>
                      <a:pt x="719" y="52"/>
                      <a:pt x="734" y="37"/>
                      <a:pt x="734" y="29"/>
                    </a:cubicBezTo>
                    <a:cubicBezTo>
                      <a:pt x="734" y="14"/>
                      <a:pt x="719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7" name="Google Shape;437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0"/>
          <p:cNvSpPr txBox="1"/>
          <p:nvPr>
            <p:ph type="title"/>
          </p:nvPr>
        </p:nvSpPr>
        <p:spPr>
          <a:xfrm>
            <a:off x="5386175" y="1371725"/>
            <a:ext cx="3044700" cy="117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0" name="Google Shape;440;p20"/>
          <p:cNvSpPr txBox="1"/>
          <p:nvPr>
            <p:ph idx="1" type="subTitle"/>
          </p:nvPr>
        </p:nvSpPr>
        <p:spPr>
          <a:xfrm>
            <a:off x="5386323" y="2542625"/>
            <a:ext cx="30447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1" name="Google Shape;441;p20"/>
          <p:cNvGrpSpPr/>
          <p:nvPr/>
        </p:nvGrpSpPr>
        <p:grpSpPr>
          <a:xfrm>
            <a:off x="406013" y="0"/>
            <a:ext cx="8332250" cy="5143500"/>
            <a:chOff x="406013" y="0"/>
            <a:chExt cx="8332250" cy="5143500"/>
          </a:xfrm>
        </p:grpSpPr>
        <p:cxnSp>
          <p:nvCxnSpPr>
            <p:cNvPr id="442" name="Google Shape;442;p20"/>
            <p:cNvCxnSpPr/>
            <p:nvPr/>
          </p:nvCxnSpPr>
          <p:spPr>
            <a:xfrm>
              <a:off x="8738263" y="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20"/>
            <p:cNvCxnSpPr/>
            <p:nvPr/>
          </p:nvCxnSpPr>
          <p:spPr>
            <a:xfrm>
              <a:off x="406013" y="151380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44" name="Google Shape;444;p20"/>
          <p:cNvGrpSpPr/>
          <p:nvPr/>
        </p:nvGrpSpPr>
        <p:grpSpPr>
          <a:xfrm rot="-1121916">
            <a:off x="8429233" y="4279906"/>
            <a:ext cx="618169" cy="648904"/>
            <a:chOff x="5635185" y="2622110"/>
            <a:chExt cx="1405524" cy="1475404"/>
          </a:xfrm>
        </p:grpSpPr>
        <p:sp>
          <p:nvSpPr>
            <p:cNvPr id="445" name="Google Shape;445;p20"/>
            <p:cNvSpPr/>
            <p:nvPr/>
          </p:nvSpPr>
          <p:spPr>
            <a:xfrm>
              <a:off x="5872397" y="2641374"/>
              <a:ext cx="1149047" cy="1438386"/>
            </a:xfrm>
            <a:custGeom>
              <a:rect b="b" l="l" r="r" t="t"/>
              <a:pathLst>
                <a:path extrusionOk="0" h="3808" w="3042">
                  <a:moveTo>
                    <a:pt x="2804" y="1356"/>
                  </a:moveTo>
                  <a:lnTo>
                    <a:pt x="2804" y="1407"/>
                  </a:lnTo>
                  <a:lnTo>
                    <a:pt x="316" y="1407"/>
                  </a:lnTo>
                  <a:lnTo>
                    <a:pt x="316" y="1356"/>
                  </a:lnTo>
                  <a:close/>
                  <a:moveTo>
                    <a:pt x="2804" y="1820"/>
                  </a:moveTo>
                  <a:lnTo>
                    <a:pt x="2804" y="1867"/>
                  </a:lnTo>
                  <a:lnTo>
                    <a:pt x="316" y="1867"/>
                  </a:lnTo>
                  <a:lnTo>
                    <a:pt x="316" y="1820"/>
                  </a:lnTo>
                  <a:close/>
                  <a:moveTo>
                    <a:pt x="2804" y="2281"/>
                  </a:moveTo>
                  <a:lnTo>
                    <a:pt x="2804" y="2331"/>
                  </a:lnTo>
                  <a:lnTo>
                    <a:pt x="316" y="2331"/>
                  </a:lnTo>
                  <a:lnTo>
                    <a:pt x="316" y="2281"/>
                  </a:lnTo>
                  <a:close/>
                  <a:moveTo>
                    <a:pt x="2804" y="2744"/>
                  </a:moveTo>
                  <a:lnTo>
                    <a:pt x="2804" y="2791"/>
                  </a:lnTo>
                  <a:lnTo>
                    <a:pt x="316" y="2791"/>
                  </a:lnTo>
                  <a:lnTo>
                    <a:pt x="316" y="2744"/>
                  </a:lnTo>
                  <a:close/>
                  <a:moveTo>
                    <a:pt x="2804" y="3204"/>
                  </a:moveTo>
                  <a:lnTo>
                    <a:pt x="2804" y="3250"/>
                  </a:lnTo>
                  <a:lnTo>
                    <a:pt x="316" y="3250"/>
                  </a:lnTo>
                  <a:lnTo>
                    <a:pt x="316" y="3204"/>
                  </a:lnTo>
                  <a:close/>
                  <a:moveTo>
                    <a:pt x="0" y="0"/>
                  </a:moveTo>
                  <a:lnTo>
                    <a:pt x="0" y="297"/>
                  </a:lnTo>
                  <a:lnTo>
                    <a:pt x="1681" y="297"/>
                  </a:lnTo>
                  <a:lnTo>
                    <a:pt x="1681" y="1143"/>
                  </a:lnTo>
                  <a:lnTo>
                    <a:pt x="0" y="1143"/>
                  </a:lnTo>
                  <a:lnTo>
                    <a:pt x="0" y="3807"/>
                  </a:lnTo>
                  <a:lnTo>
                    <a:pt x="3042" y="3807"/>
                  </a:lnTo>
                  <a:lnTo>
                    <a:pt x="3042" y="390"/>
                  </a:lnTo>
                  <a:lnTo>
                    <a:pt x="2605" y="390"/>
                  </a:lnTo>
                  <a:cubicBezTo>
                    <a:pt x="2600" y="390"/>
                    <a:pt x="2591" y="386"/>
                    <a:pt x="2587" y="380"/>
                  </a:cubicBezTo>
                  <a:cubicBezTo>
                    <a:pt x="2581" y="376"/>
                    <a:pt x="2581" y="371"/>
                    <a:pt x="2581" y="367"/>
                  </a:cubicBezTo>
                  <a:lnTo>
                    <a:pt x="25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5853133" y="2622110"/>
              <a:ext cx="1187575" cy="1475404"/>
            </a:xfrm>
            <a:custGeom>
              <a:rect b="b" l="l" r="r" t="t"/>
              <a:pathLst>
                <a:path extrusionOk="0" h="3906" w="3144">
                  <a:moveTo>
                    <a:pt x="28" y="0"/>
                  </a:moveTo>
                  <a:cubicBezTo>
                    <a:pt x="19" y="0"/>
                    <a:pt x="13" y="5"/>
                    <a:pt x="9" y="9"/>
                  </a:cubicBezTo>
                  <a:cubicBezTo>
                    <a:pt x="5" y="13"/>
                    <a:pt x="0" y="19"/>
                    <a:pt x="0" y="23"/>
                  </a:cubicBezTo>
                  <a:lnTo>
                    <a:pt x="0" y="348"/>
                  </a:lnTo>
                  <a:lnTo>
                    <a:pt x="51" y="348"/>
                  </a:lnTo>
                  <a:lnTo>
                    <a:pt x="51" y="51"/>
                  </a:lnTo>
                  <a:lnTo>
                    <a:pt x="2632" y="51"/>
                  </a:lnTo>
                  <a:lnTo>
                    <a:pt x="2632" y="23"/>
                  </a:lnTo>
                  <a:cubicBezTo>
                    <a:pt x="2632" y="13"/>
                    <a:pt x="2638" y="5"/>
                    <a:pt x="2647" y="5"/>
                  </a:cubicBezTo>
                  <a:cubicBezTo>
                    <a:pt x="2647" y="0"/>
                    <a:pt x="2651" y="0"/>
                    <a:pt x="2656" y="0"/>
                  </a:cubicBezTo>
                  <a:close/>
                  <a:moveTo>
                    <a:pt x="2675" y="9"/>
                  </a:moveTo>
                  <a:lnTo>
                    <a:pt x="3134" y="399"/>
                  </a:lnTo>
                  <a:cubicBezTo>
                    <a:pt x="3140" y="403"/>
                    <a:pt x="3144" y="409"/>
                    <a:pt x="3144" y="418"/>
                  </a:cubicBezTo>
                  <a:lnTo>
                    <a:pt x="3144" y="409"/>
                  </a:lnTo>
                  <a:cubicBezTo>
                    <a:pt x="3144" y="403"/>
                    <a:pt x="3140" y="395"/>
                    <a:pt x="3134" y="390"/>
                  </a:cubicBezTo>
                  <a:lnTo>
                    <a:pt x="2675" y="9"/>
                  </a:lnTo>
                  <a:close/>
                  <a:moveTo>
                    <a:pt x="3144" y="418"/>
                  </a:moveTo>
                  <a:lnTo>
                    <a:pt x="3140" y="422"/>
                  </a:lnTo>
                  <a:cubicBezTo>
                    <a:pt x="3140" y="431"/>
                    <a:pt x="3129" y="441"/>
                    <a:pt x="3116" y="441"/>
                  </a:cubicBezTo>
                  <a:lnTo>
                    <a:pt x="3093" y="441"/>
                  </a:lnTo>
                  <a:lnTo>
                    <a:pt x="3093" y="3858"/>
                  </a:lnTo>
                  <a:lnTo>
                    <a:pt x="51" y="3858"/>
                  </a:lnTo>
                  <a:lnTo>
                    <a:pt x="51" y="1194"/>
                  </a:lnTo>
                  <a:lnTo>
                    <a:pt x="0" y="1194"/>
                  </a:lnTo>
                  <a:lnTo>
                    <a:pt x="0" y="3882"/>
                  </a:lnTo>
                  <a:cubicBezTo>
                    <a:pt x="0" y="3886"/>
                    <a:pt x="5" y="3896"/>
                    <a:pt x="9" y="3901"/>
                  </a:cubicBezTo>
                  <a:cubicBezTo>
                    <a:pt x="13" y="3905"/>
                    <a:pt x="19" y="3905"/>
                    <a:pt x="28" y="3905"/>
                  </a:cubicBezTo>
                  <a:lnTo>
                    <a:pt x="3116" y="3905"/>
                  </a:lnTo>
                  <a:cubicBezTo>
                    <a:pt x="3125" y="3905"/>
                    <a:pt x="3129" y="3905"/>
                    <a:pt x="3134" y="3901"/>
                  </a:cubicBezTo>
                  <a:cubicBezTo>
                    <a:pt x="3140" y="3896"/>
                    <a:pt x="3144" y="3886"/>
                    <a:pt x="3144" y="3882"/>
                  </a:cubicBezTo>
                  <a:lnTo>
                    <a:pt x="3144" y="4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6865063" y="2651950"/>
              <a:ext cx="140515" cy="117851"/>
            </a:xfrm>
            <a:custGeom>
              <a:rect b="b" l="l" r="r" t="t"/>
              <a:pathLst>
                <a:path extrusionOk="0" h="312" w="372">
                  <a:moveTo>
                    <a:pt x="0" y="0"/>
                  </a:moveTo>
                  <a:lnTo>
                    <a:pt x="0" y="311"/>
                  </a:lnTo>
                  <a:lnTo>
                    <a:pt x="371" y="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6847310" y="2622110"/>
              <a:ext cx="193396" cy="166956"/>
            </a:xfrm>
            <a:custGeom>
              <a:rect b="b" l="l" r="r" t="t"/>
              <a:pathLst>
                <a:path extrusionOk="0" h="442" w="512">
                  <a:moveTo>
                    <a:pt x="47" y="79"/>
                  </a:moveTo>
                  <a:lnTo>
                    <a:pt x="418" y="390"/>
                  </a:lnTo>
                  <a:lnTo>
                    <a:pt x="47" y="390"/>
                  </a:lnTo>
                  <a:lnTo>
                    <a:pt x="47" y="79"/>
                  </a:lnTo>
                  <a:close/>
                  <a:moveTo>
                    <a:pt x="24" y="0"/>
                  </a:moveTo>
                  <a:cubicBezTo>
                    <a:pt x="19" y="0"/>
                    <a:pt x="15" y="0"/>
                    <a:pt x="15" y="5"/>
                  </a:cubicBezTo>
                  <a:cubicBezTo>
                    <a:pt x="6" y="5"/>
                    <a:pt x="0" y="13"/>
                    <a:pt x="0" y="23"/>
                  </a:cubicBezTo>
                  <a:lnTo>
                    <a:pt x="0" y="51"/>
                  </a:lnTo>
                  <a:lnTo>
                    <a:pt x="0" y="418"/>
                  </a:lnTo>
                  <a:cubicBezTo>
                    <a:pt x="0" y="422"/>
                    <a:pt x="0" y="427"/>
                    <a:pt x="6" y="431"/>
                  </a:cubicBezTo>
                  <a:cubicBezTo>
                    <a:pt x="10" y="437"/>
                    <a:pt x="19" y="441"/>
                    <a:pt x="24" y="441"/>
                  </a:cubicBezTo>
                  <a:lnTo>
                    <a:pt x="484" y="441"/>
                  </a:lnTo>
                  <a:cubicBezTo>
                    <a:pt x="497" y="441"/>
                    <a:pt x="508" y="431"/>
                    <a:pt x="508" y="422"/>
                  </a:cubicBezTo>
                  <a:lnTo>
                    <a:pt x="512" y="418"/>
                  </a:lnTo>
                  <a:cubicBezTo>
                    <a:pt x="512" y="409"/>
                    <a:pt x="508" y="403"/>
                    <a:pt x="502" y="399"/>
                  </a:cubicBezTo>
                  <a:lnTo>
                    <a:pt x="43" y="9"/>
                  </a:lnTo>
                  <a:lnTo>
                    <a:pt x="38" y="5"/>
                  </a:lnTo>
                  <a:cubicBezTo>
                    <a:pt x="34" y="0"/>
                    <a:pt x="28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5635185" y="2753181"/>
              <a:ext cx="872173" cy="319935"/>
            </a:xfrm>
            <a:custGeom>
              <a:rect b="b" l="l" r="r" t="t"/>
              <a:pathLst>
                <a:path extrusionOk="0" h="847" w="2309">
                  <a:moveTo>
                    <a:pt x="688" y="178"/>
                  </a:moveTo>
                  <a:lnTo>
                    <a:pt x="688" y="424"/>
                  </a:lnTo>
                  <a:lnTo>
                    <a:pt x="744" y="424"/>
                  </a:lnTo>
                  <a:cubicBezTo>
                    <a:pt x="795" y="424"/>
                    <a:pt x="823" y="401"/>
                    <a:pt x="823" y="341"/>
                  </a:cubicBezTo>
                  <a:lnTo>
                    <a:pt x="823" y="262"/>
                  </a:lnTo>
                  <a:cubicBezTo>
                    <a:pt x="823" y="206"/>
                    <a:pt x="800" y="178"/>
                    <a:pt x="753" y="178"/>
                  </a:cubicBezTo>
                  <a:close/>
                  <a:moveTo>
                    <a:pt x="1014" y="178"/>
                  </a:moveTo>
                  <a:lnTo>
                    <a:pt x="1014" y="665"/>
                  </a:lnTo>
                  <a:lnTo>
                    <a:pt x="1083" y="665"/>
                  </a:lnTo>
                  <a:cubicBezTo>
                    <a:pt x="1134" y="665"/>
                    <a:pt x="1158" y="633"/>
                    <a:pt x="1158" y="577"/>
                  </a:cubicBezTo>
                  <a:lnTo>
                    <a:pt x="1158" y="266"/>
                  </a:lnTo>
                  <a:cubicBezTo>
                    <a:pt x="1158" y="210"/>
                    <a:pt x="1134" y="178"/>
                    <a:pt x="1083" y="178"/>
                  </a:cubicBezTo>
                  <a:close/>
                  <a:moveTo>
                    <a:pt x="753" y="118"/>
                  </a:moveTo>
                  <a:cubicBezTo>
                    <a:pt x="847" y="118"/>
                    <a:pt x="888" y="174"/>
                    <a:pt x="888" y="266"/>
                  </a:cubicBezTo>
                  <a:lnTo>
                    <a:pt x="888" y="341"/>
                  </a:lnTo>
                  <a:cubicBezTo>
                    <a:pt x="888" y="433"/>
                    <a:pt x="841" y="484"/>
                    <a:pt x="744" y="484"/>
                  </a:cubicBezTo>
                  <a:lnTo>
                    <a:pt x="688" y="484"/>
                  </a:lnTo>
                  <a:lnTo>
                    <a:pt x="688" y="725"/>
                  </a:lnTo>
                  <a:lnTo>
                    <a:pt x="618" y="725"/>
                  </a:lnTo>
                  <a:lnTo>
                    <a:pt x="618" y="118"/>
                  </a:lnTo>
                  <a:close/>
                  <a:moveTo>
                    <a:pt x="1087" y="118"/>
                  </a:moveTo>
                  <a:cubicBezTo>
                    <a:pt x="1181" y="118"/>
                    <a:pt x="1222" y="174"/>
                    <a:pt x="1222" y="266"/>
                  </a:cubicBezTo>
                  <a:lnTo>
                    <a:pt x="1222" y="572"/>
                  </a:lnTo>
                  <a:cubicBezTo>
                    <a:pt x="1222" y="665"/>
                    <a:pt x="1181" y="725"/>
                    <a:pt x="1087" y="725"/>
                  </a:cubicBezTo>
                  <a:lnTo>
                    <a:pt x="944" y="725"/>
                  </a:lnTo>
                  <a:lnTo>
                    <a:pt x="944" y="118"/>
                  </a:lnTo>
                  <a:close/>
                  <a:moveTo>
                    <a:pt x="1529" y="118"/>
                  </a:moveTo>
                  <a:lnTo>
                    <a:pt x="1529" y="178"/>
                  </a:lnTo>
                  <a:lnTo>
                    <a:pt x="1357" y="178"/>
                  </a:lnTo>
                  <a:lnTo>
                    <a:pt x="1357" y="401"/>
                  </a:lnTo>
                  <a:lnTo>
                    <a:pt x="1496" y="401"/>
                  </a:lnTo>
                  <a:lnTo>
                    <a:pt x="1496" y="461"/>
                  </a:lnTo>
                  <a:lnTo>
                    <a:pt x="1357" y="461"/>
                  </a:lnTo>
                  <a:lnTo>
                    <a:pt x="1357" y="725"/>
                  </a:lnTo>
                  <a:lnTo>
                    <a:pt x="1287" y="725"/>
                  </a:lnTo>
                  <a:lnTo>
                    <a:pt x="1287" y="118"/>
                  </a:lnTo>
                  <a:close/>
                  <a:moveTo>
                    <a:pt x="1" y="1"/>
                  </a:moveTo>
                  <a:lnTo>
                    <a:pt x="1" y="847"/>
                  </a:lnTo>
                  <a:lnTo>
                    <a:pt x="2309" y="847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5991381" y="3153195"/>
              <a:ext cx="940541" cy="19642"/>
            </a:xfrm>
            <a:custGeom>
              <a:rect b="b" l="l" r="r" t="t"/>
              <a:pathLst>
                <a:path extrusionOk="0" h="52" w="2490">
                  <a:moveTo>
                    <a:pt x="1" y="1"/>
                  </a:moveTo>
                  <a:lnTo>
                    <a:pt x="1" y="52"/>
                  </a:lnTo>
                  <a:lnTo>
                    <a:pt x="2489" y="52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5991381" y="3328838"/>
              <a:ext cx="940541" cy="18131"/>
            </a:xfrm>
            <a:custGeom>
              <a:rect b="b" l="l" r="r" t="t"/>
              <a:pathLst>
                <a:path extrusionOk="0" h="48" w="2490">
                  <a:moveTo>
                    <a:pt x="1" y="0"/>
                  </a:moveTo>
                  <a:lnTo>
                    <a:pt x="1" y="47"/>
                  </a:lnTo>
                  <a:lnTo>
                    <a:pt x="2489" y="47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5991381" y="3502593"/>
              <a:ext cx="940541" cy="19264"/>
            </a:xfrm>
            <a:custGeom>
              <a:rect b="b" l="l" r="r" t="t"/>
              <a:pathLst>
                <a:path extrusionOk="0" h="51" w="2490">
                  <a:moveTo>
                    <a:pt x="1" y="1"/>
                  </a:moveTo>
                  <a:lnTo>
                    <a:pt x="1" y="51"/>
                  </a:lnTo>
                  <a:lnTo>
                    <a:pt x="2489" y="51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5991381" y="3677858"/>
              <a:ext cx="940541" cy="17753"/>
            </a:xfrm>
            <a:custGeom>
              <a:rect b="b" l="l" r="r" t="t"/>
              <a:pathLst>
                <a:path extrusionOk="0" h="47" w="2490">
                  <a:moveTo>
                    <a:pt x="1" y="0"/>
                  </a:moveTo>
                  <a:lnTo>
                    <a:pt x="1" y="47"/>
                  </a:lnTo>
                  <a:lnTo>
                    <a:pt x="2489" y="47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5991381" y="3851613"/>
              <a:ext cx="940541" cy="17753"/>
            </a:xfrm>
            <a:custGeom>
              <a:rect b="b" l="l" r="r" t="t"/>
              <a:pathLst>
                <a:path extrusionOk="0" h="47" w="2490">
                  <a:moveTo>
                    <a:pt x="1" y="0"/>
                  </a:moveTo>
                  <a:lnTo>
                    <a:pt x="1" y="46"/>
                  </a:lnTo>
                  <a:lnTo>
                    <a:pt x="2489" y="46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5868620" y="2797375"/>
              <a:ext cx="101986" cy="230036"/>
            </a:xfrm>
            <a:custGeom>
              <a:rect b="b" l="l" r="r" t="t"/>
              <a:pathLst>
                <a:path extrusionOk="0" h="609" w="270">
                  <a:moveTo>
                    <a:pt x="135" y="61"/>
                  </a:moveTo>
                  <a:cubicBezTo>
                    <a:pt x="182" y="61"/>
                    <a:pt x="205" y="89"/>
                    <a:pt x="205" y="145"/>
                  </a:cubicBezTo>
                  <a:lnTo>
                    <a:pt x="205" y="224"/>
                  </a:lnTo>
                  <a:cubicBezTo>
                    <a:pt x="205" y="284"/>
                    <a:pt x="177" y="307"/>
                    <a:pt x="126" y="307"/>
                  </a:cubicBezTo>
                  <a:lnTo>
                    <a:pt x="70" y="307"/>
                  </a:lnTo>
                  <a:lnTo>
                    <a:pt x="70" y="61"/>
                  </a:lnTo>
                  <a:close/>
                  <a:moveTo>
                    <a:pt x="0" y="1"/>
                  </a:moveTo>
                  <a:lnTo>
                    <a:pt x="0" y="608"/>
                  </a:lnTo>
                  <a:lnTo>
                    <a:pt x="70" y="608"/>
                  </a:lnTo>
                  <a:lnTo>
                    <a:pt x="70" y="367"/>
                  </a:lnTo>
                  <a:lnTo>
                    <a:pt x="126" y="367"/>
                  </a:lnTo>
                  <a:cubicBezTo>
                    <a:pt x="223" y="367"/>
                    <a:pt x="270" y="316"/>
                    <a:pt x="270" y="224"/>
                  </a:cubicBezTo>
                  <a:lnTo>
                    <a:pt x="270" y="149"/>
                  </a:lnTo>
                  <a:cubicBezTo>
                    <a:pt x="270" y="57"/>
                    <a:pt x="229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5991381" y="2797375"/>
              <a:ext cx="105764" cy="230036"/>
            </a:xfrm>
            <a:custGeom>
              <a:rect b="b" l="l" r="r" t="t"/>
              <a:pathLst>
                <a:path extrusionOk="0" h="609" w="280">
                  <a:moveTo>
                    <a:pt x="140" y="61"/>
                  </a:moveTo>
                  <a:cubicBezTo>
                    <a:pt x="191" y="61"/>
                    <a:pt x="215" y="93"/>
                    <a:pt x="215" y="149"/>
                  </a:cubicBezTo>
                  <a:lnTo>
                    <a:pt x="215" y="460"/>
                  </a:lnTo>
                  <a:cubicBezTo>
                    <a:pt x="215" y="516"/>
                    <a:pt x="191" y="548"/>
                    <a:pt x="140" y="548"/>
                  </a:cubicBezTo>
                  <a:lnTo>
                    <a:pt x="71" y="548"/>
                  </a:lnTo>
                  <a:lnTo>
                    <a:pt x="71" y="61"/>
                  </a:lnTo>
                  <a:close/>
                  <a:moveTo>
                    <a:pt x="1" y="1"/>
                  </a:moveTo>
                  <a:lnTo>
                    <a:pt x="1" y="608"/>
                  </a:lnTo>
                  <a:lnTo>
                    <a:pt x="144" y="608"/>
                  </a:lnTo>
                  <a:cubicBezTo>
                    <a:pt x="238" y="608"/>
                    <a:pt x="279" y="548"/>
                    <a:pt x="279" y="455"/>
                  </a:cubicBezTo>
                  <a:lnTo>
                    <a:pt x="279" y="149"/>
                  </a:lnTo>
                  <a:cubicBezTo>
                    <a:pt x="279" y="57"/>
                    <a:pt x="238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6120942" y="2797375"/>
              <a:ext cx="91788" cy="230036"/>
            </a:xfrm>
            <a:custGeom>
              <a:rect b="b" l="l" r="r" t="t"/>
              <a:pathLst>
                <a:path extrusionOk="0" h="609" w="243">
                  <a:moveTo>
                    <a:pt x="1" y="1"/>
                  </a:moveTo>
                  <a:lnTo>
                    <a:pt x="1" y="608"/>
                  </a:lnTo>
                  <a:lnTo>
                    <a:pt x="71" y="608"/>
                  </a:lnTo>
                  <a:lnTo>
                    <a:pt x="71" y="344"/>
                  </a:lnTo>
                  <a:lnTo>
                    <a:pt x="210" y="344"/>
                  </a:lnTo>
                  <a:lnTo>
                    <a:pt x="210" y="284"/>
                  </a:lnTo>
                  <a:lnTo>
                    <a:pt x="71" y="284"/>
                  </a:lnTo>
                  <a:lnTo>
                    <a:pt x="71" y="61"/>
                  </a:lnTo>
                  <a:lnTo>
                    <a:pt x="243" y="61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" name="Google Shape;458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823625" y="1310050"/>
            <a:ext cx="46071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013050" y="522204"/>
            <a:ext cx="14178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823625" y="2195428"/>
            <a:ext cx="46071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" name="Google Shape;18;p3"/>
          <p:cNvGrpSpPr/>
          <p:nvPr/>
        </p:nvGrpSpPr>
        <p:grpSpPr>
          <a:xfrm>
            <a:off x="8527658" y="4236525"/>
            <a:ext cx="691767" cy="734937"/>
            <a:chOff x="378933" y="306638"/>
            <a:chExt cx="691767" cy="734937"/>
          </a:xfrm>
        </p:grpSpPr>
        <p:sp>
          <p:nvSpPr>
            <p:cNvPr id="19" name="Google Shape;19;p3"/>
            <p:cNvSpPr/>
            <p:nvPr/>
          </p:nvSpPr>
          <p:spPr>
            <a:xfrm>
              <a:off x="399150" y="375175"/>
              <a:ext cx="671550" cy="666400"/>
            </a:xfrm>
            <a:custGeom>
              <a:rect b="b" l="l" r="r" t="t"/>
              <a:pathLst>
                <a:path extrusionOk="0" h="26656" w="26862">
                  <a:moveTo>
                    <a:pt x="0" y="8634"/>
                  </a:moveTo>
                  <a:lnTo>
                    <a:pt x="18365" y="0"/>
                  </a:lnTo>
                  <a:lnTo>
                    <a:pt x="26862" y="18159"/>
                  </a:lnTo>
                  <a:lnTo>
                    <a:pt x="8977" y="2665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20" name="Google Shape;20;p3"/>
            <p:cNvGrpSpPr/>
            <p:nvPr/>
          </p:nvGrpSpPr>
          <p:grpSpPr>
            <a:xfrm rot="-1743640">
              <a:off x="464272" y="372778"/>
              <a:ext cx="389569" cy="452348"/>
              <a:chOff x="213238" y="124569"/>
              <a:chExt cx="530495" cy="615984"/>
            </a:xfrm>
          </p:grpSpPr>
          <p:grpSp>
            <p:nvGrpSpPr>
              <p:cNvPr id="21" name="Google Shape;21;p3"/>
              <p:cNvGrpSpPr/>
              <p:nvPr/>
            </p:nvGrpSpPr>
            <p:grpSpPr>
              <a:xfrm>
                <a:off x="242420" y="454724"/>
                <a:ext cx="501314" cy="285829"/>
                <a:chOff x="242420" y="454724"/>
                <a:chExt cx="501314" cy="285829"/>
              </a:xfrm>
            </p:grpSpPr>
            <p:sp>
              <p:nvSpPr>
                <p:cNvPr id="22" name="Google Shape;22;p3"/>
                <p:cNvSpPr/>
                <p:nvPr/>
              </p:nvSpPr>
              <p:spPr>
                <a:xfrm>
                  <a:off x="256731" y="454724"/>
                  <a:ext cx="470818" cy="39858"/>
                </a:xfrm>
                <a:custGeom>
                  <a:rect b="b" l="l" r="r" t="t"/>
                  <a:pathLst>
                    <a:path extrusionOk="0" h="298" w="3520">
                      <a:moveTo>
                        <a:pt x="5" y="0"/>
                      </a:moveTo>
                      <a:lnTo>
                        <a:pt x="1" y="47"/>
                      </a:lnTo>
                      <a:lnTo>
                        <a:pt x="3516" y="298"/>
                      </a:lnTo>
                      <a:lnTo>
                        <a:pt x="3520" y="246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" name="Google Shape;23;p3"/>
                <p:cNvSpPr/>
                <p:nvPr/>
              </p:nvSpPr>
              <p:spPr>
                <a:xfrm>
                  <a:off x="248572" y="530963"/>
                  <a:ext cx="495161" cy="39992"/>
                </a:xfrm>
                <a:custGeom>
                  <a:rect b="b" l="l" r="r" t="t"/>
                  <a:pathLst>
                    <a:path extrusionOk="0" h="299" w="3702">
                      <a:moveTo>
                        <a:pt x="0" y="1"/>
                      </a:moveTo>
                      <a:lnTo>
                        <a:pt x="0" y="52"/>
                      </a:lnTo>
                      <a:lnTo>
                        <a:pt x="3701" y="298"/>
                      </a:lnTo>
                      <a:lnTo>
                        <a:pt x="3701" y="25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" name="Google Shape;24;p3"/>
                <p:cNvSpPr/>
                <p:nvPr/>
              </p:nvSpPr>
              <p:spPr>
                <a:xfrm>
                  <a:off x="246165" y="633016"/>
                  <a:ext cx="483257" cy="57781"/>
                </a:xfrm>
                <a:custGeom>
                  <a:rect b="b" l="l" r="r" t="t"/>
                  <a:pathLst>
                    <a:path extrusionOk="0" h="432" w="3613">
                      <a:moveTo>
                        <a:pt x="5" y="0"/>
                      </a:moveTo>
                      <a:lnTo>
                        <a:pt x="0" y="46"/>
                      </a:lnTo>
                      <a:lnTo>
                        <a:pt x="3608" y="431"/>
                      </a:lnTo>
                      <a:lnTo>
                        <a:pt x="3612" y="386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" name="Google Shape;25;p3"/>
                <p:cNvSpPr/>
                <p:nvPr/>
              </p:nvSpPr>
              <p:spPr>
                <a:xfrm>
                  <a:off x="242420" y="734133"/>
                  <a:ext cx="364750" cy="6420"/>
                </a:xfrm>
                <a:custGeom>
                  <a:rect b="b" l="l" r="r" t="t"/>
                  <a:pathLst>
                    <a:path extrusionOk="0" h="48" w="2727">
                      <a:moveTo>
                        <a:pt x="1" y="1"/>
                      </a:moveTo>
                      <a:lnTo>
                        <a:pt x="1" y="48"/>
                      </a:lnTo>
                      <a:lnTo>
                        <a:pt x="2727" y="48"/>
                      </a:lnTo>
                      <a:lnTo>
                        <a:pt x="272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" name="Google Shape;26;p3"/>
              <p:cNvGrpSpPr/>
              <p:nvPr/>
            </p:nvGrpSpPr>
            <p:grpSpPr>
              <a:xfrm>
                <a:off x="213238" y="124569"/>
                <a:ext cx="204592" cy="227422"/>
                <a:chOff x="213261" y="205543"/>
                <a:chExt cx="131749" cy="146459"/>
              </a:xfrm>
            </p:grpSpPr>
            <p:sp>
              <p:nvSpPr>
                <p:cNvPr id="27" name="Google Shape;27;p3"/>
                <p:cNvSpPr/>
                <p:nvPr/>
              </p:nvSpPr>
              <p:spPr>
                <a:xfrm>
                  <a:off x="307023" y="319233"/>
                  <a:ext cx="30496" cy="32769"/>
                </a:xfrm>
                <a:custGeom>
                  <a:rect b="b" l="l" r="r" t="t"/>
                  <a:pathLst>
                    <a:path extrusionOk="0" h="245" w="228">
                      <a:moveTo>
                        <a:pt x="58" y="0"/>
                      </a:moveTo>
                      <a:cubicBezTo>
                        <a:pt x="47" y="0"/>
                        <a:pt x="36" y="4"/>
                        <a:pt x="28" y="10"/>
                      </a:cubicBezTo>
                      <a:cubicBezTo>
                        <a:pt x="5" y="29"/>
                        <a:pt x="0" y="57"/>
                        <a:pt x="19" y="79"/>
                      </a:cubicBezTo>
                      <a:lnTo>
                        <a:pt x="135" y="229"/>
                      </a:lnTo>
                      <a:cubicBezTo>
                        <a:pt x="143" y="239"/>
                        <a:pt x="157" y="245"/>
                        <a:pt x="171" y="245"/>
                      </a:cubicBezTo>
                      <a:cubicBezTo>
                        <a:pt x="181" y="245"/>
                        <a:pt x="192" y="241"/>
                        <a:pt x="200" y="233"/>
                      </a:cubicBezTo>
                      <a:cubicBezTo>
                        <a:pt x="223" y="218"/>
                        <a:pt x="227" y="186"/>
                        <a:pt x="210" y="168"/>
                      </a:cubicBezTo>
                      <a:lnTo>
                        <a:pt x="93" y="19"/>
                      </a:lnTo>
                      <a:cubicBezTo>
                        <a:pt x="85" y="6"/>
                        <a:pt x="72" y="0"/>
                        <a:pt x="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" name="Google Shape;28;p3"/>
                <p:cNvSpPr/>
                <p:nvPr/>
              </p:nvSpPr>
              <p:spPr>
                <a:xfrm>
                  <a:off x="235598" y="238580"/>
                  <a:ext cx="106201" cy="106199"/>
                </a:xfrm>
                <a:custGeom>
                  <a:rect b="b" l="l" r="r" t="t"/>
                  <a:pathLst>
                    <a:path extrusionOk="0" h="794" w="794">
                      <a:moveTo>
                        <a:pt x="399" y="0"/>
                      </a:moveTo>
                      <a:cubicBezTo>
                        <a:pt x="176" y="0"/>
                        <a:pt x="0" y="176"/>
                        <a:pt x="0" y="399"/>
                      </a:cubicBezTo>
                      <a:cubicBezTo>
                        <a:pt x="0" y="618"/>
                        <a:pt x="176" y="794"/>
                        <a:pt x="399" y="794"/>
                      </a:cubicBezTo>
                      <a:cubicBezTo>
                        <a:pt x="618" y="794"/>
                        <a:pt x="794" y="618"/>
                        <a:pt x="794" y="399"/>
                      </a:cubicBezTo>
                      <a:cubicBezTo>
                        <a:pt x="794" y="176"/>
                        <a:pt x="618" y="0"/>
                        <a:pt x="39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" name="Google Shape;29;p3"/>
                <p:cNvSpPr/>
                <p:nvPr/>
              </p:nvSpPr>
              <p:spPr>
                <a:xfrm>
                  <a:off x="232388" y="235370"/>
                  <a:ext cx="112622" cy="112620"/>
                </a:xfrm>
                <a:custGeom>
                  <a:rect b="b" l="l" r="r" t="t"/>
                  <a:pathLst>
                    <a:path extrusionOk="0" h="842" w="842">
                      <a:moveTo>
                        <a:pt x="423" y="48"/>
                      </a:moveTo>
                      <a:cubicBezTo>
                        <a:pt x="526" y="48"/>
                        <a:pt x="618" y="89"/>
                        <a:pt x="684" y="159"/>
                      </a:cubicBezTo>
                      <a:cubicBezTo>
                        <a:pt x="753" y="224"/>
                        <a:pt x="795" y="316"/>
                        <a:pt x="795" y="423"/>
                      </a:cubicBezTo>
                      <a:cubicBezTo>
                        <a:pt x="795" y="526"/>
                        <a:pt x="753" y="618"/>
                        <a:pt x="684" y="684"/>
                      </a:cubicBezTo>
                      <a:cubicBezTo>
                        <a:pt x="618" y="753"/>
                        <a:pt x="526" y="795"/>
                        <a:pt x="423" y="795"/>
                      </a:cubicBezTo>
                      <a:cubicBezTo>
                        <a:pt x="316" y="795"/>
                        <a:pt x="224" y="753"/>
                        <a:pt x="159" y="684"/>
                      </a:cubicBezTo>
                      <a:cubicBezTo>
                        <a:pt x="89" y="618"/>
                        <a:pt x="48" y="526"/>
                        <a:pt x="48" y="423"/>
                      </a:cubicBezTo>
                      <a:cubicBezTo>
                        <a:pt x="48" y="316"/>
                        <a:pt x="89" y="224"/>
                        <a:pt x="159" y="159"/>
                      </a:cubicBezTo>
                      <a:cubicBezTo>
                        <a:pt x="224" y="89"/>
                        <a:pt x="316" y="48"/>
                        <a:pt x="423" y="48"/>
                      </a:cubicBezTo>
                      <a:close/>
                      <a:moveTo>
                        <a:pt x="423" y="1"/>
                      </a:moveTo>
                      <a:cubicBezTo>
                        <a:pt x="191" y="1"/>
                        <a:pt x="1" y="191"/>
                        <a:pt x="1" y="423"/>
                      </a:cubicBezTo>
                      <a:cubicBezTo>
                        <a:pt x="1" y="656"/>
                        <a:pt x="191" y="841"/>
                        <a:pt x="423" y="841"/>
                      </a:cubicBezTo>
                      <a:cubicBezTo>
                        <a:pt x="656" y="841"/>
                        <a:pt x="841" y="656"/>
                        <a:pt x="841" y="423"/>
                      </a:cubicBezTo>
                      <a:cubicBezTo>
                        <a:pt x="841" y="191"/>
                        <a:pt x="656" y="1"/>
                        <a:pt x="4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" name="Google Shape;30;p3"/>
                <p:cNvSpPr/>
                <p:nvPr/>
              </p:nvSpPr>
              <p:spPr>
                <a:xfrm>
                  <a:off x="246165" y="244733"/>
                  <a:ext cx="65807" cy="65940"/>
                </a:xfrm>
                <a:custGeom>
                  <a:rect b="b" l="l" r="r" t="t"/>
                  <a:pathLst>
                    <a:path extrusionOk="0" h="493" w="492">
                      <a:moveTo>
                        <a:pt x="247" y="1"/>
                      </a:moveTo>
                      <a:cubicBezTo>
                        <a:pt x="112" y="1"/>
                        <a:pt x="0" y="112"/>
                        <a:pt x="0" y="246"/>
                      </a:cubicBezTo>
                      <a:cubicBezTo>
                        <a:pt x="0" y="381"/>
                        <a:pt x="112" y="492"/>
                        <a:pt x="247" y="492"/>
                      </a:cubicBezTo>
                      <a:cubicBezTo>
                        <a:pt x="380" y="492"/>
                        <a:pt x="492" y="381"/>
                        <a:pt x="492" y="246"/>
                      </a:cubicBezTo>
                      <a:cubicBezTo>
                        <a:pt x="492" y="112"/>
                        <a:pt x="380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" name="Google Shape;31;p3"/>
                <p:cNvSpPr/>
                <p:nvPr/>
              </p:nvSpPr>
              <p:spPr>
                <a:xfrm>
                  <a:off x="242955" y="241656"/>
                  <a:ext cx="72228" cy="72093"/>
                </a:xfrm>
                <a:custGeom>
                  <a:rect b="b" l="l" r="r" t="t"/>
                  <a:pathLst>
                    <a:path extrusionOk="0" h="539" w="540">
                      <a:moveTo>
                        <a:pt x="271" y="46"/>
                      </a:moveTo>
                      <a:cubicBezTo>
                        <a:pt x="331" y="46"/>
                        <a:pt x="387" y="74"/>
                        <a:pt x="428" y="112"/>
                      </a:cubicBezTo>
                      <a:cubicBezTo>
                        <a:pt x="466" y="153"/>
                        <a:pt x="494" y="209"/>
                        <a:pt x="494" y="269"/>
                      </a:cubicBezTo>
                      <a:cubicBezTo>
                        <a:pt x="494" y="330"/>
                        <a:pt x="466" y="386"/>
                        <a:pt x="428" y="427"/>
                      </a:cubicBezTo>
                      <a:cubicBezTo>
                        <a:pt x="387" y="464"/>
                        <a:pt x="331" y="492"/>
                        <a:pt x="271" y="492"/>
                      </a:cubicBezTo>
                      <a:cubicBezTo>
                        <a:pt x="209" y="492"/>
                        <a:pt x="154" y="464"/>
                        <a:pt x="112" y="427"/>
                      </a:cubicBezTo>
                      <a:cubicBezTo>
                        <a:pt x="76" y="386"/>
                        <a:pt x="48" y="330"/>
                        <a:pt x="48" y="269"/>
                      </a:cubicBezTo>
                      <a:cubicBezTo>
                        <a:pt x="48" y="209"/>
                        <a:pt x="76" y="153"/>
                        <a:pt x="112" y="112"/>
                      </a:cubicBezTo>
                      <a:cubicBezTo>
                        <a:pt x="154" y="74"/>
                        <a:pt x="209" y="46"/>
                        <a:pt x="271" y="46"/>
                      </a:cubicBezTo>
                      <a:close/>
                      <a:moveTo>
                        <a:pt x="271" y="1"/>
                      </a:moveTo>
                      <a:cubicBezTo>
                        <a:pt x="121" y="1"/>
                        <a:pt x="1" y="121"/>
                        <a:pt x="1" y="269"/>
                      </a:cubicBezTo>
                      <a:cubicBezTo>
                        <a:pt x="1" y="418"/>
                        <a:pt x="121" y="539"/>
                        <a:pt x="271" y="539"/>
                      </a:cubicBezTo>
                      <a:cubicBezTo>
                        <a:pt x="419" y="539"/>
                        <a:pt x="539" y="418"/>
                        <a:pt x="539" y="269"/>
                      </a:cubicBezTo>
                      <a:cubicBezTo>
                        <a:pt x="539" y="121"/>
                        <a:pt x="419" y="1"/>
                        <a:pt x="2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" name="Google Shape;32;p3"/>
                <p:cNvSpPr/>
                <p:nvPr/>
              </p:nvSpPr>
              <p:spPr>
                <a:xfrm>
                  <a:off x="216338" y="209288"/>
                  <a:ext cx="91890" cy="91487"/>
                </a:xfrm>
                <a:custGeom>
                  <a:rect b="b" l="l" r="r" t="t"/>
                  <a:pathLst>
                    <a:path extrusionOk="0" h="684" w="687">
                      <a:moveTo>
                        <a:pt x="344" y="1"/>
                      </a:moveTo>
                      <a:cubicBezTo>
                        <a:pt x="153" y="1"/>
                        <a:pt x="0" y="154"/>
                        <a:pt x="0" y="344"/>
                      </a:cubicBezTo>
                      <a:cubicBezTo>
                        <a:pt x="0" y="530"/>
                        <a:pt x="153" y="684"/>
                        <a:pt x="344" y="684"/>
                      </a:cubicBezTo>
                      <a:cubicBezTo>
                        <a:pt x="534" y="684"/>
                        <a:pt x="687" y="530"/>
                        <a:pt x="687" y="344"/>
                      </a:cubicBezTo>
                      <a:cubicBezTo>
                        <a:pt x="687" y="154"/>
                        <a:pt x="534" y="1"/>
                        <a:pt x="3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" name="Google Shape;33;p3"/>
                <p:cNvSpPr/>
                <p:nvPr/>
              </p:nvSpPr>
              <p:spPr>
                <a:xfrm>
                  <a:off x="213261" y="205543"/>
                  <a:ext cx="98176" cy="98977"/>
                </a:xfrm>
                <a:custGeom>
                  <a:rect b="b" l="l" r="r" t="t"/>
                  <a:pathLst>
                    <a:path extrusionOk="0" h="740" w="734">
                      <a:moveTo>
                        <a:pt x="367" y="52"/>
                      </a:moveTo>
                      <a:cubicBezTo>
                        <a:pt x="455" y="52"/>
                        <a:pt x="534" y="84"/>
                        <a:pt x="590" y="145"/>
                      </a:cubicBezTo>
                      <a:cubicBezTo>
                        <a:pt x="650" y="200"/>
                        <a:pt x="682" y="279"/>
                        <a:pt x="682" y="372"/>
                      </a:cubicBezTo>
                      <a:cubicBezTo>
                        <a:pt x="682" y="461"/>
                        <a:pt x="650" y="539"/>
                        <a:pt x="590" y="595"/>
                      </a:cubicBezTo>
                      <a:cubicBezTo>
                        <a:pt x="534" y="656"/>
                        <a:pt x="455" y="688"/>
                        <a:pt x="367" y="688"/>
                      </a:cubicBezTo>
                      <a:cubicBezTo>
                        <a:pt x="279" y="688"/>
                        <a:pt x="200" y="656"/>
                        <a:pt x="139" y="595"/>
                      </a:cubicBezTo>
                      <a:cubicBezTo>
                        <a:pt x="84" y="539"/>
                        <a:pt x="47" y="461"/>
                        <a:pt x="47" y="372"/>
                      </a:cubicBezTo>
                      <a:cubicBezTo>
                        <a:pt x="47" y="279"/>
                        <a:pt x="84" y="200"/>
                        <a:pt x="139" y="145"/>
                      </a:cubicBezTo>
                      <a:cubicBezTo>
                        <a:pt x="200" y="84"/>
                        <a:pt x="279" y="52"/>
                        <a:pt x="367" y="52"/>
                      </a:cubicBezTo>
                      <a:close/>
                      <a:moveTo>
                        <a:pt x="367" y="1"/>
                      </a:moveTo>
                      <a:cubicBezTo>
                        <a:pt x="163" y="1"/>
                        <a:pt x="0" y="168"/>
                        <a:pt x="0" y="372"/>
                      </a:cubicBezTo>
                      <a:cubicBezTo>
                        <a:pt x="0" y="573"/>
                        <a:pt x="163" y="740"/>
                        <a:pt x="367" y="740"/>
                      </a:cubicBezTo>
                      <a:cubicBezTo>
                        <a:pt x="566" y="740"/>
                        <a:pt x="733" y="573"/>
                        <a:pt x="733" y="372"/>
                      </a:cubicBezTo>
                      <a:cubicBezTo>
                        <a:pt x="733" y="168"/>
                        <a:pt x="566" y="1"/>
                        <a:pt x="3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34" name="Google Shape;34;p3"/>
          <p:cNvGrpSpPr/>
          <p:nvPr/>
        </p:nvGrpSpPr>
        <p:grpSpPr>
          <a:xfrm>
            <a:off x="405888" y="0"/>
            <a:ext cx="8332375" cy="3629700"/>
            <a:chOff x="405888" y="0"/>
            <a:chExt cx="8332375" cy="3629700"/>
          </a:xfrm>
        </p:grpSpPr>
        <p:cxnSp>
          <p:nvCxnSpPr>
            <p:cNvPr id="35" name="Google Shape;35;p3"/>
            <p:cNvCxnSpPr/>
            <p:nvPr/>
          </p:nvCxnSpPr>
          <p:spPr>
            <a:xfrm>
              <a:off x="405888" y="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8738263" y="598500"/>
              <a:ext cx="0" cy="19062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7" name="Google Shape;37;p3"/>
          <p:cNvCxnSpPr/>
          <p:nvPr/>
        </p:nvCxnSpPr>
        <p:spPr>
          <a:xfrm>
            <a:off x="-515275" y="4604000"/>
            <a:ext cx="8950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1"/>
          <p:cNvSpPr txBox="1"/>
          <p:nvPr>
            <p:ph type="title"/>
          </p:nvPr>
        </p:nvSpPr>
        <p:spPr>
          <a:xfrm>
            <a:off x="713225" y="1799175"/>
            <a:ext cx="3882900" cy="7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1" name="Google Shape;461;p21"/>
          <p:cNvSpPr txBox="1"/>
          <p:nvPr>
            <p:ph idx="1" type="subTitle"/>
          </p:nvPr>
        </p:nvSpPr>
        <p:spPr>
          <a:xfrm>
            <a:off x="713225" y="2542575"/>
            <a:ext cx="3882900" cy="9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62" name="Google Shape;462;p21"/>
          <p:cNvGrpSpPr/>
          <p:nvPr/>
        </p:nvGrpSpPr>
        <p:grpSpPr>
          <a:xfrm>
            <a:off x="405888" y="0"/>
            <a:ext cx="8332375" cy="5143500"/>
            <a:chOff x="405888" y="0"/>
            <a:chExt cx="8332375" cy="5143500"/>
          </a:xfrm>
        </p:grpSpPr>
        <p:cxnSp>
          <p:nvCxnSpPr>
            <p:cNvPr id="463" name="Google Shape;463;p21"/>
            <p:cNvCxnSpPr/>
            <p:nvPr/>
          </p:nvCxnSpPr>
          <p:spPr>
            <a:xfrm>
              <a:off x="405888" y="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4" name="Google Shape;464;p21"/>
            <p:cNvCxnSpPr/>
            <p:nvPr/>
          </p:nvCxnSpPr>
          <p:spPr>
            <a:xfrm>
              <a:off x="8738263" y="151380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5" name="Google Shape;465;p21"/>
          <p:cNvGrpSpPr/>
          <p:nvPr/>
        </p:nvGrpSpPr>
        <p:grpSpPr>
          <a:xfrm>
            <a:off x="-215381" y="3938605"/>
            <a:ext cx="842050" cy="1260269"/>
            <a:chOff x="5633569" y="2658680"/>
            <a:chExt cx="842050" cy="1260269"/>
          </a:xfrm>
        </p:grpSpPr>
        <p:sp>
          <p:nvSpPr>
            <p:cNvPr id="466" name="Google Shape;466;p21"/>
            <p:cNvSpPr/>
            <p:nvPr/>
          </p:nvSpPr>
          <p:spPr>
            <a:xfrm>
              <a:off x="5633569" y="2825186"/>
              <a:ext cx="842050" cy="1093763"/>
            </a:xfrm>
            <a:custGeom>
              <a:rect b="b" l="l" r="r" t="t"/>
              <a:pathLst>
                <a:path extrusionOk="0" h="13453" w="10357">
                  <a:moveTo>
                    <a:pt x="571" y="0"/>
                  </a:moveTo>
                  <a:cubicBezTo>
                    <a:pt x="256" y="0"/>
                    <a:pt x="0" y="255"/>
                    <a:pt x="0" y="566"/>
                  </a:cubicBezTo>
                  <a:lnTo>
                    <a:pt x="0" y="12887"/>
                  </a:lnTo>
                  <a:cubicBezTo>
                    <a:pt x="0" y="13198"/>
                    <a:pt x="256" y="13453"/>
                    <a:pt x="571" y="13453"/>
                  </a:cubicBezTo>
                  <a:lnTo>
                    <a:pt x="9789" y="13453"/>
                  </a:lnTo>
                  <a:cubicBezTo>
                    <a:pt x="10100" y="13453"/>
                    <a:pt x="10356" y="13198"/>
                    <a:pt x="10356" y="12887"/>
                  </a:cubicBezTo>
                  <a:lnTo>
                    <a:pt x="10356" y="566"/>
                  </a:lnTo>
                  <a:cubicBezTo>
                    <a:pt x="10356" y="255"/>
                    <a:pt x="10100" y="0"/>
                    <a:pt x="9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5673976" y="2889740"/>
              <a:ext cx="761235" cy="977500"/>
            </a:xfrm>
            <a:custGeom>
              <a:rect b="b" l="l" r="r" t="t"/>
              <a:pathLst>
                <a:path extrusionOk="0" h="12023" w="9363">
                  <a:moveTo>
                    <a:pt x="1" y="1"/>
                  </a:moveTo>
                  <a:lnTo>
                    <a:pt x="1" y="12023"/>
                  </a:lnTo>
                  <a:lnTo>
                    <a:pt x="9362" y="12023"/>
                  </a:lnTo>
                  <a:lnTo>
                    <a:pt x="9362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5873656" y="2660794"/>
              <a:ext cx="406675" cy="239598"/>
            </a:xfrm>
            <a:custGeom>
              <a:rect b="b" l="l" r="r" t="t"/>
              <a:pathLst>
                <a:path extrusionOk="0" h="2947" w="5002">
                  <a:moveTo>
                    <a:pt x="2499" y="620"/>
                  </a:moveTo>
                  <a:cubicBezTo>
                    <a:pt x="2671" y="620"/>
                    <a:pt x="2810" y="760"/>
                    <a:pt x="2810" y="931"/>
                  </a:cubicBezTo>
                  <a:cubicBezTo>
                    <a:pt x="2810" y="1103"/>
                    <a:pt x="2671" y="1242"/>
                    <a:pt x="2499" y="1242"/>
                  </a:cubicBezTo>
                  <a:cubicBezTo>
                    <a:pt x="2327" y="1242"/>
                    <a:pt x="2187" y="1103"/>
                    <a:pt x="2187" y="931"/>
                  </a:cubicBezTo>
                  <a:cubicBezTo>
                    <a:pt x="2187" y="760"/>
                    <a:pt x="2327" y="620"/>
                    <a:pt x="2499" y="620"/>
                  </a:cubicBezTo>
                  <a:close/>
                  <a:moveTo>
                    <a:pt x="2501" y="0"/>
                  </a:moveTo>
                  <a:cubicBezTo>
                    <a:pt x="2009" y="0"/>
                    <a:pt x="1612" y="395"/>
                    <a:pt x="1612" y="884"/>
                  </a:cubicBezTo>
                  <a:cubicBezTo>
                    <a:pt x="1612" y="1066"/>
                    <a:pt x="1668" y="1229"/>
                    <a:pt x="1756" y="1368"/>
                  </a:cubicBezTo>
                  <a:cubicBezTo>
                    <a:pt x="1863" y="1535"/>
                    <a:pt x="1737" y="1748"/>
                    <a:pt x="1542" y="1748"/>
                  </a:cubicBezTo>
                  <a:lnTo>
                    <a:pt x="1" y="1748"/>
                  </a:lnTo>
                  <a:lnTo>
                    <a:pt x="414" y="2946"/>
                  </a:lnTo>
                  <a:lnTo>
                    <a:pt x="4583" y="2946"/>
                  </a:lnTo>
                  <a:lnTo>
                    <a:pt x="5001" y="1748"/>
                  </a:lnTo>
                  <a:lnTo>
                    <a:pt x="3460" y="1748"/>
                  </a:lnTo>
                  <a:cubicBezTo>
                    <a:pt x="3256" y="1748"/>
                    <a:pt x="3145" y="1525"/>
                    <a:pt x="3252" y="1354"/>
                  </a:cubicBezTo>
                  <a:cubicBezTo>
                    <a:pt x="3363" y="1177"/>
                    <a:pt x="3413" y="959"/>
                    <a:pt x="3372" y="727"/>
                  </a:cubicBezTo>
                  <a:cubicBezTo>
                    <a:pt x="3312" y="378"/>
                    <a:pt x="3038" y="91"/>
                    <a:pt x="2694" y="21"/>
                  </a:cubicBezTo>
                  <a:cubicBezTo>
                    <a:pt x="2629" y="7"/>
                    <a:pt x="2564" y="0"/>
                    <a:pt x="250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5871380" y="2658680"/>
              <a:ext cx="410822" cy="243582"/>
            </a:xfrm>
            <a:custGeom>
              <a:rect b="b" l="l" r="r" t="t"/>
              <a:pathLst>
                <a:path extrusionOk="0" h="2996" w="5053">
                  <a:moveTo>
                    <a:pt x="2527" y="670"/>
                  </a:moveTo>
                  <a:cubicBezTo>
                    <a:pt x="2605" y="670"/>
                    <a:pt x="2680" y="702"/>
                    <a:pt x="2731" y="753"/>
                  </a:cubicBezTo>
                  <a:cubicBezTo>
                    <a:pt x="2783" y="803"/>
                    <a:pt x="2815" y="878"/>
                    <a:pt x="2815" y="957"/>
                  </a:cubicBezTo>
                  <a:cubicBezTo>
                    <a:pt x="2815" y="1036"/>
                    <a:pt x="2783" y="1105"/>
                    <a:pt x="2731" y="1157"/>
                  </a:cubicBezTo>
                  <a:cubicBezTo>
                    <a:pt x="2680" y="1212"/>
                    <a:pt x="2605" y="1240"/>
                    <a:pt x="2527" y="1240"/>
                  </a:cubicBezTo>
                  <a:cubicBezTo>
                    <a:pt x="2448" y="1240"/>
                    <a:pt x="2378" y="1212"/>
                    <a:pt x="2327" y="1157"/>
                  </a:cubicBezTo>
                  <a:cubicBezTo>
                    <a:pt x="2277" y="1105"/>
                    <a:pt x="2243" y="1036"/>
                    <a:pt x="2243" y="957"/>
                  </a:cubicBezTo>
                  <a:cubicBezTo>
                    <a:pt x="2243" y="878"/>
                    <a:pt x="2277" y="803"/>
                    <a:pt x="2327" y="753"/>
                  </a:cubicBezTo>
                  <a:cubicBezTo>
                    <a:pt x="2378" y="702"/>
                    <a:pt x="2448" y="670"/>
                    <a:pt x="2527" y="670"/>
                  </a:cubicBezTo>
                  <a:close/>
                  <a:moveTo>
                    <a:pt x="2527" y="623"/>
                  </a:moveTo>
                  <a:cubicBezTo>
                    <a:pt x="2341" y="623"/>
                    <a:pt x="2193" y="771"/>
                    <a:pt x="2193" y="957"/>
                  </a:cubicBezTo>
                  <a:cubicBezTo>
                    <a:pt x="2193" y="1143"/>
                    <a:pt x="2341" y="1292"/>
                    <a:pt x="2527" y="1292"/>
                  </a:cubicBezTo>
                  <a:cubicBezTo>
                    <a:pt x="2712" y="1292"/>
                    <a:pt x="2862" y="1143"/>
                    <a:pt x="2862" y="957"/>
                  </a:cubicBezTo>
                  <a:cubicBezTo>
                    <a:pt x="2862" y="771"/>
                    <a:pt x="2712" y="623"/>
                    <a:pt x="2527" y="623"/>
                  </a:cubicBezTo>
                  <a:close/>
                  <a:moveTo>
                    <a:pt x="2527" y="47"/>
                  </a:moveTo>
                  <a:cubicBezTo>
                    <a:pt x="2588" y="47"/>
                    <a:pt x="2652" y="57"/>
                    <a:pt x="2712" y="70"/>
                  </a:cubicBezTo>
                  <a:cubicBezTo>
                    <a:pt x="3051" y="140"/>
                    <a:pt x="3321" y="419"/>
                    <a:pt x="3377" y="758"/>
                  </a:cubicBezTo>
                  <a:cubicBezTo>
                    <a:pt x="3386" y="809"/>
                    <a:pt x="3391" y="859"/>
                    <a:pt x="3391" y="910"/>
                  </a:cubicBezTo>
                  <a:cubicBezTo>
                    <a:pt x="3391" y="1078"/>
                    <a:pt x="3344" y="1236"/>
                    <a:pt x="3261" y="1371"/>
                  </a:cubicBezTo>
                  <a:cubicBezTo>
                    <a:pt x="3228" y="1416"/>
                    <a:pt x="3214" y="1472"/>
                    <a:pt x="3214" y="1523"/>
                  </a:cubicBezTo>
                  <a:cubicBezTo>
                    <a:pt x="3214" y="1598"/>
                    <a:pt x="3242" y="1663"/>
                    <a:pt x="3289" y="1714"/>
                  </a:cubicBezTo>
                  <a:cubicBezTo>
                    <a:pt x="3335" y="1770"/>
                    <a:pt x="3405" y="1802"/>
                    <a:pt x="3488" y="1802"/>
                  </a:cubicBezTo>
                  <a:lnTo>
                    <a:pt x="4997" y="1802"/>
                  </a:lnTo>
                  <a:lnTo>
                    <a:pt x="4594" y="2949"/>
                  </a:lnTo>
                  <a:lnTo>
                    <a:pt x="460" y="2949"/>
                  </a:lnTo>
                  <a:lnTo>
                    <a:pt x="61" y="1802"/>
                  </a:lnTo>
                  <a:lnTo>
                    <a:pt x="1570" y="1802"/>
                  </a:lnTo>
                  <a:cubicBezTo>
                    <a:pt x="1649" y="1802"/>
                    <a:pt x="1719" y="1765"/>
                    <a:pt x="1770" y="1714"/>
                  </a:cubicBezTo>
                  <a:cubicBezTo>
                    <a:pt x="1816" y="1663"/>
                    <a:pt x="1849" y="1598"/>
                    <a:pt x="1849" y="1523"/>
                  </a:cubicBezTo>
                  <a:cubicBezTo>
                    <a:pt x="1849" y="1478"/>
                    <a:pt x="1835" y="1426"/>
                    <a:pt x="1807" y="1380"/>
                  </a:cubicBezTo>
                  <a:cubicBezTo>
                    <a:pt x="1719" y="1245"/>
                    <a:pt x="1664" y="1088"/>
                    <a:pt x="1664" y="910"/>
                  </a:cubicBezTo>
                  <a:cubicBezTo>
                    <a:pt x="1664" y="674"/>
                    <a:pt x="1761" y="456"/>
                    <a:pt x="1919" y="302"/>
                  </a:cubicBezTo>
                  <a:cubicBezTo>
                    <a:pt x="2076" y="145"/>
                    <a:pt x="2290" y="47"/>
                    <a:pt x="2527" y="47"/>
                  </a:cubicBezTo>
                  <a:close/>
                  <a:moveTo>
                    <a:pt x="2527" y="1"/>
                  </a:moveTo>
                  <a:cubicBezTo>
                    <a:pt x="2026" y="1"/>
                    <a:pt x="1617" y="409"/>
                    <a:pt x="1617" y="910"/>
                  </a:cubicBezTo>
                  <a:cubicBezTo>
                    <a:pt x="1617" y="1096"/>
                    <a:pt x="1673" y="1264"/>
                    <a:pt x="1765" y="1407"/>
                  </a:cubicBezTo>
                  <a:cubicBezTo>
                    <a:pt x="1789" y="1444"/>
                    <a:pt x="1797" y="1487"/>
                    <a:pt x="1797" y="1523"/>
                  </a:cubicBezTo>
                  <a:cubicBezTo>
                    <a:pt x="1797" y="1584"/>
                    <a:pt x="1775" y="1639"/>
                    <a:pt x="1733" y="1682"/>
                  </a:cubicBezTo>
                  <a:cubicBezTo>
                    <a:pt x="1692" y="1723"/>
                    <a:pt x="1636" y="1751"/>
                    <a:pt x="1570" y="1751"/>
                  </a:cubicBezTo>
                  <a:lnTo>
                    <a:pt x="29" y="1751"/>
                  </a:lnTo>
                  <a:cubicBezTo>
                    <a:pt x="20" y="1751"/>
                    <a:pt x="10" y="1756"/>
                    <a:pt x="5" y="1761"/>
                  </a:cubicBezTo>
                  <a:cubicBezTo>
                    <a:pt x="1" y="1770"/>
                    <a:pt x="1" y="1779"/>
                    <a:pt x="5" y="1784"/>
                  </a:cubicBezTo>
                  <a:lnTo>
                    <a:pt x="423" y="2982"/>
                  </a:lnTo>
                  <a:cubicBezTo>
                    <a:pt x="423" y="2991"/>
                    <a:pt x="432" y="2996"/>
                    <a:pt x="442" y="2996"/>
                  </a:cubicBezTo>
                  <a:lnTo>
                    <a:pt x="4611" y="2996"/>
                  </a:lnTo>
                  <a:cubicBezTo>
                    <a:pt x="4622" y="2996"/>
                    <a:pt x="4630" y="2991"/>
                    <a:pt x="4635" y="2982"/>
                  </a:cubicBezTo>
                  <a:lnTo>
                    <a:pt x="5053" y="1784"/>
                  </a:lnTo>
                  <a:cubicBezTo>
                    <a:pt x="5053" y="1779"/>
                    <a:pt x="5053" y="1770"/>
                    <a:pt x="5048" y="1761"/>
                  </a:cubicBezTo>
                  <a:cubicBezTo>
                    <a:pt x="5044" y="1756"/>
                    <a:pt x="5039" y="1751"/>
                    <a:pt x="5029" y="1751"/>
                  </a:cubicBezTo>
                  <a:lnTo>
                    <a:pt x="3488" y="1751"/>
                  </a:lnTo>
                  <a:cubicBezTo>
                    <a:pt x="3419" y="1751"/>
                    <a:pt x="3363" y="1723"/>
                    <a:pt x="3325" y="1682"/>
                  </a:cubicBezTo>
                  <a:cubicBezTo>
                    <a:pt x="3284" y="1639"/>
                    <a:pt x="3261" y="1584"/>
                    <a:pt x="3261" y="1523"/>
                  </a:cubicBezTo>
                  <a:cubicBezTo>
                    <a:pt x="3261" y="1482"/>
                    <a:pt x="3274" y="1435"/>
                    <a:pt x="3302" y="1394"/>
                  </a:cubicBezTo>
                  <a:cubicBezTo>
                    <a:pt x="3391" y="1255"/>
                    <a:pt x="3437" y="1088"/>
                    <a:pt x="3437" y="910"/>
                  </a:cubicBezTo>
                  <a:cubicBezTo>
                    <a:pt x="3437" y="859"/>
                    <a:pt x="3432" y="803"/>
                    <a:pt x="3423" y="748"/>
                  </a:cubicBezTo>
                  <a:cubicBezTo>
                    <a:pt x="3363" y="391"/>
                    <a:pt x="3079" y="98"/>
                    <a:pt x="2727" y="19"/>
                  </a:cubicBezTo>
                  <a:cubicBezTo>
                    <a:pt x="2657" y="5"/>
                    <a:pt x="2592" y="1"/>
                    <a:pt x="2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5738531" y="3634548"/>
              <a:ext cx="174475" cy="174150"/>
            </a:xfrm>
            <a:custGeom>
              <a:rect b="b" l="l" r="r" t="t"/>
              <a:pathLst>
                <a:path extrusionOk="0" h="2142" w="2146">
                  <a:moveTo>
                    <a:pt x="1073" y="1"/>
                  </a:moveTo>
                  <a:cubicBezTo>
                    <a:pt x="484" y="1"/>
                    <a:pt x="0" y="480"/>
                    <a:pt x="0" y="1074"/>
                  </a:cubicBezTo>
                  <a:cubicBezTo>
                    <a:pt x="0" y="1664"/>
                    <a:pt x="484" y="2142"/>
                    <a:pt x="1073" y="2142"/>
                  </a:cubicBezTo>
                  <a:cubicBezTo>
                    <a:pt x="1663" y="2142"/>
                    <a:pt x="2145" y="1664"/>
                    <a:pt x="2145" y="1074"/>
                  </a:cubicBezTo>
                  <a:cubicBezTo>
                    <a:pt x="2145" y="480"/>
                    <a:pt x="1663" y="1"/>
                    <a:pt x="107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5736580" y="3632759"/>
              <a:ext cx="178296" cy="178215"/>
            </a:xfrm>
            <a:custGeom>
              <a:rect b="b" l="l" r="r" t="t"/>
              <a:pathLst>
                <a:path extrusionOk="0" h="2192" w="2193">
                  <a:moveTo>
                    <a:pt x="1097" y="46"/>
                  </a:moveTo>
                  <a:cubicBezTo>
                    <a:pt x="1385" y="46"/>
                    <a:pt x="1650" y="162"/>
                    <a:pt x="1839" y="353"/>
                  </a:cubicBezTo>
                  <a:cubicBezTo>
                    <a:pt x="2026" y="543"/>
                    <a:pt x="2146" y="803"/>
                    <a:pt x="2146" y="1096"/>
                  </a:cubicBezTo>
                  <a:cubicBezTo>
                    <a:pt x="2146" y="1384"/>
                    <a:pt x="2026" y="1644"/>
                    <a:pt x="1839" y="1834"/>
                  </a:cubicBezTo>
                  <a:cubicBezTo>
                    <a:pt x="1650" y="2024"/>
                    <a:pt x="1385" y="2140"/>
                    <a:pt x="1097" y="2140"/>
                  </a:cubicBezTo>
                  <a:cubicBezTo>
                    <a:pt x="809" y="2140"/>
                    <a:pt x="544" y="2024"/>
                    <a:pt x="354" y="1834"/>
                  </a:cubicBezTo>
                  <a:cubicBezTo>
                    <a:pt x="168" y="1644"/>
                    <a:pt x="47" y="1384"/>
                    <a:pt x="47" y="1096"/>
                  </a:cubicBezTo>
                  <a:cubicBezTo>
                    <a:pt x="47" y="803"/>
                    <a:pt x="168" y="543"/>
                    <a:pt x="354" y="353"/>
                  </a:cubicBezTo>
                  <a:cubicBezTo>
                    <a:pt x="544" y="162"/>
                    <a:pt x="809" y="46"/>
                    <a:pt x="1097" y="46"/>
                  </a:cubicBezTo>
                  <a:close/>
                  <a:moveTo>
                    <a:pt x="1097" y="0"/>
                  </a:moveTo>
                  <a:cubicBezTo>
                    <a:pt x="493" y="0"/>
                    <a:pt x="1" y="487"/>
                    <a:pt x="1" y="1096"/>
                  </a:cubicBezTo>
                  <a:cubicBezTo>
                    <a:pt x="1" y="1700"/>
                    <a:pt x="493" y="2192"/>
                    <a:pt x="1097" y="2192"/>
                  </a:cubicBezTo>
                  <a:cubicBezTo>
                    <a:pt x="1700" y="2192"/>
                    <a:pt x="2193" y="1700"/>
                    <a:pt x="2193" y="1096"/>
                  </a:cubicBezTo>
                  <a:cubicBezTo>
                    <a:pt x="2193" y="487"/>
                    <a:pt x="1700" y="0"/>
                    <a:pt x="1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5772109" y="3615036"/>
              <a:ext cx="175207" cy="143092"/>
            </a:xfrm>
            <a:custGeom>
              <a:rect b="b" l="l" r="r" t="t"/>
              <a:pathLst>
                <a:path extrusionOk="0" h="1760" w="2155">
                  <a:moveTo>
                    <a:pt x="1891" y="0"/>
                  </a:moveTo>
                  <a:cubicBezTo>
                    <a:pt x="1820" y="0"/>
                    <a:pt x="1756" y="28"/>
                    <a:pt x="1709" y="79"/>
                  </a:cubicBezTo>
                  <a:lnTo>
                    <a:pt x="744" y="1156"/>
                  </a:lnTo>
                  <a:lnTo>
                    <a:pt x="451" y="817"/>
                  </a:lnTo>
                  <a:cubicBezTo>
                    <a:pt x="405" y="761"/>
                    <a:pt x="339" y="733"/>
                    <a:pt x="270" y="733"/>
                  </a:cubicBezTo>
                  <a:cubicBezTo>
                    <a:pt x="210" y="733"/>
                    <a:pt x="154" y="752"/>
                    <a:pt x="112" y="789"/>
                  </a:cubicBezTo>
                  <a:cubicBezTo>
                    <a:pt x="9" y="877"/>
                    <a:pt x="0" y="1026"/>
                    <a:pt x="84" y="1128"/>
                  </a:cubicBezTo>
                  <a:lnTo>
                    <a:pt x="558" y="1676"/>
                  </a:lnTo>
                  <a:cubicBezTo>
                    <a:pt x="600" y="1732"/>
                    <a:pt x="665" y="1760"/>
                    <a:pt x="734" y="1760"/>
                  </a:cubicBezTo>
                  <a:lnTo>
                    <a:pt x="739" y="1760"/>
                  </a:lnTo>
                  <a:cubicBezTo>
                    <a:pt x="808" y="1760"/>
                    <a:pt x="873" y="1732"/>
                    <a:pt x="915" y="1681"/>
                  </a:cubicBezTo>
                  <a:lnTo>
                    <a:pt x="2067" y="399"/>
                  </a:lnTo>
                  <a:cubicBezTo>
                    <a:pt x="2155" y="302"/>
                    <a:pt x="2146" y="148"/>
                    <a:pt x="2049" y="60"/>
                  </a:cubicBezTo>
                  <a:cubicBezTo>
                    <a:pt x="2007" y="23"/>
                    <a:pt x="1946" y="0"/>
                    <a:pt x="1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3" name="Google Shape;473;p21"/>
            <p:cNvCxnSpPr/>
            <p:nvPr/>
          </p:nvCxnSpPr>
          <p:spPr>
            <a:xfrm>
              <a:off x="5748175" y="2999425"/>
              <a:ext cx="325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21"/>
            <p:cNvCxnSpPr/>
            <p:nvPr/>
          </p:nvCxnSpPr>
          <p:spPr>
            <a:xfrm>
              <a:off x="5748175" y="3066850"/>
              <a:ext cx="610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5" name="Google Shape;475;p21"/>
            <p:cNvCxnSpPr/>
            <p:nvPr/>
          </p:nvCxnSpPr>
          <p:spPr>
            <a:xfrm>
              <a:off x="5748175" y="3147675"/>
              <a:ext cx="176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6" name="Google Shape;476;p21"/>
            <p:cNvCxnSpPr/>
            <p:nvPr/>
          </p:nvCxnSpPr>
          <p:spPr>
            <a:xfrm>
              <a:off x="6056300" y="3147675"/>
              <a:ext cx="286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21"/>
            <p:cNvCxnSpPr/>
            <p:nvPr/>
          </p:nvCxnSpPr>
          <p:spPr>
            <a:xfrm>
              <a:off x="5748175" y="3217300"/>
              <a:ext cx="610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8" name="Google Shape;478;p21"/>
            <p:cNvCxnSpPr/>
            <p:nvPr/>
          </p:nvCxnSpPr>
          <p:spPr>
            <a:xfrm>
              <a:off x="5837350" y="3298125"/>
              <a:ext cx="505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9" name="Google Shape;479;p21"/>
            <p:cNvCxnSpPr/>
            <p:nvPr/>
          </p:nvCxnSpPr>
          <p:spPr>
            <a:xfrm>
              <a:off x="5748175" y="3365550"/>
              <a:ext cx="610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0" name="Google Shape;480;p21"/>
            <p:cNvCxnSpPr/>
            <p:nvPr/>
          </p:nvCxnSpPr>
          <p:spPr>
            <a:xfrm>
              <a:off x="5748175" y="3516000"/>
              <a:ext cx="610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Google Shape;481;p21"/>
            <p:cNvCxnSpPr/>
            <p:nvPr/>
          </p:nvCxnSpPr>
          <p:spPr>
            <a:xfrm>
              <a:off x="5837350" y="3596825"/>
              <a:ext cx="505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2" name="Google Shape;482;p21"/>
            <p:cNvCxnSpPr/>
            <p:nvPr/>
          </p:nvCxnSpPr>
          <p:spPr>
            <a:xfrm>
              <a:off x="6179425" y="3441000"/>
              <a:ext cx="179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21"/>
            <p:cNvCxnSpPr/>
            <p:nvPr/>
          </p:nvCxnSpPr>
          <p:spPr>
            <a:xfrm>
              <a:off x="5769475" y="3441000"/>
              <a:ext cx="357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4" name="Google Shape;48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7" name="Google Shape;487;p22"/>
          <p:cNvSpPr txBox="1"/>
          <p:nvPr>
            <p:ph idx="1" type="subTitle"/>
          </p:nvPr>
        </p:nvSpPr>
        <p:spPr>
          <a:xfrm>
            <a:off x="5142309" y="2929075"/>
            <a:ext cx="2640000" cy="11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8" name="Google Shape;488;p22"/>
          <p:cNvSpPr txBox="1"/>
          <p:nvPr>
            <p:ph idx="2" type="subTitle"/>
          </p:nvPr>
        </p:nvSpPr>
        <p:spPr>
          <a:xfrm>
            <a:off x="1361676" y="2929075"/>
            <a:ext cx="2640000" cy="11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22"/>
          <p:cNvSpPr txBox="1"/>
          <p:nvPr>
            <p:ph idx="3" type="subTitle"/>
          </p:nvPr>
        </p:nvSpPr>
        <p:spPr>
          <a:xfrm>
            <a:off x="1361676" y="2601325"/>
            <a:ext cx="26400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490" name="Google Shape;490;p22"/>
          <p:cNvSpPr txBox="1"/>
          <p:nvPr>
            <p:ph idx="4" type="subTitle"/>
          </p:nvPr>
        </p:nvSpPr>
        <p:spPr>
          <a:xfrm>
            <a:off x="5142324" y="2601325"/>
            <a:ext cx="26400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grpSp>
        <p:nvGrpSpPr>
          <p:cNvPr id="491" name="Google Shape;491;p22"/>
          <p:cNvGrpSpPr/>
          <p:nvPr/>
        </p:nvGrpSpPr>
        <p:grpSpPr>
          <a:xfrm>
            <a:off x="140610" y="250388"/>
            <a:ext cx="9405925" cy="5143606"/>
            <a:chOff x="140610" y="250388"/>
            <a:chExt cx="9405925" cy="5143606"/>
          </a:xfrm>
        </p:grpSpPr>
        <p:grpSp>
          <p:nvGrpSpPr>
            <p:cNvPr id="492" name="Google Shape;492;p22"/>
            <p:cNvGrpSpPr/>
            <p:nvPr/>
          </p:nvGrpSpPr>
          <p:grpSpPr>
            <a:xfrm>
              <a:off x="140610" y="250388"/>
              <a:ext cx="480921" cy="482517"/>
              <a:chOff x="7875347" y="2958675"/>
              <a:chExt cx="480921" cy="482517"/>
            </a:xfrm>
          </p:grpSpPr>
          <p:sp>
            <p:nvSpPr>
              <p:cNvPr id="493" name="Google Shape;493;p22"/>
              <p:cNvSpPr/>
              <p:nvPr/>
            </p:nvSpPr>
            <p:spPr>
              <a:xfrm>
                <a:off x="7887325" y="2958675"/>
                <a:ext cx="465000" cy="480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94" name="Google Shape;494;p22"/>
              <p:cNvGrpSpPr/>
              <p:nvPr/>
            </p:nvGrpSpPr>
            <p:grpSpPr>
              <a:xfrm>
                <a:off x="7875347" y="2960426"/>
                <a:ext cx="480921" cy="480766"/>
                <a:chOff x="3355208" y="722322"/>
                <a:chExt cx="1024981" cy="1024651"/>
              </a:xfrm>
            </p:grpSpPr>
            <p:sp>
              <p:nvSpPr>
                <p:cNvPr id="495" name="Google Shape;495;p22"/>
                <p:cNvSpPr/>
                <p:nvPr/>
              </p:nvSpPr>
              <p:spPr>
                <a:xfrm>
                  <a:off x="3355208" y="722322"/>
                  <a:ext cx="859140" cy="874957"/>
                </a:xfrm>
                <a:custGeom>
                  <a:rect b="b" l="l" r="r" t="t"/>
                  <a:pathLst>
                    <a:path extrusionOk="0" h="2601" w="2554">
                      <a:moveTo>
                        <a:pt x="1523" y="0"/>
                      </a:moveTo>
                      <a:cubicBezTo>
                        <a:pt x="683" y="0"/>
                        <a:pt x="0" y="683"/>
                        <a:pt x="0" y="1524"/>
                      </a:cubicBezTo>
                      <a:cubicBezTo>
                        <a:pt x="0" y="1927"/>
                        <a:pt x="158" y="2308"/>
                        <a:pt x="442" y="2596"/>
                      </a:cubicBezTo>
                      <a:cubicBezTo>
                        <a:pt x="446" y="2600"/>
                        <a:pt x="451" y="2600"/>
                        <a:pt x="460" y="2600"/>
                      </a:cubicBezTo>
                      <a:cubicBezTo>
                        <a:pt x="464" y="2600"/>
                        <a:pt x="470" y="2600"/>
                        <a:pt x="474" y="2596"/>
                      </a:cubicBezTo>
                      <a:cubicBezTo>
                        <a:pt x="487" y="2587"/>
                        <a:pt x="487" y="2572"/>
                        <a:pt x="479" y="2559"/>
                      </a:cubicBezTo>
                      <a:cubicBezTo>
                        <a:pt x="200" y="2285"/>
                        <a:pt x="46" y="1914"/>
                        <a:pt x="46" y="1524"/>
                      </a:cubicBezTo>
                      <a:cubicBezTo>
                        <a:pt x="46" y="711"/>
                        <a:pt x="710" y="47"/>
                        <a:pt x="1523" y="47"/>
                      </a:cubicBezTo>
                      <a:cubicBezTo>
                        <a:pt x="1885" y="47"/>
                        <a:pt x="2238" y="182"/>
                        <a:pt x="2508" y="427"/>
                      </a:cubicBezTo>
                      <a:cubicBezTo>
                        <a:pt x="2512" y="432"/>
                        <a:pt x="2521" y="432"/>
                        <a:pt x="2526" y="432"/>
                      </a:cubicBezTo>
                      <a:cubicBezTo>
                        <a:pt x="2531" y="432"/>
                        <a:pt x="2540" y="432"/>
                        <a:pt x="2545" y="427"/>
                      </a:cubicBezTo>
                      <a:cubicBezTo>
                        <a:pt x="2554" y="414"/>
                        <a:pt x="2554" y="399"/>
                        <a:pt x="2540" y="390"/>
                      </a:cubicBezTo>
                      <a:cubicBezTo>
                        <a:pt x="2262" y="139"/>
                        <a:pt x="1900" y="0"/>
                        <a:pt x="15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6" name="Google Shape;496;p22"/>
                <p:cNvSpPr/>
                <p:nvPr/>
              </p:nvSpPr>
              <p:spPr>
                <a:xfrm>
                  <a:off x="3558051" y="892537"/>
                  <a:ext cx="822137" cy="854437"/>
                </a:xfrm>
                <a:custGeom>
                  <a:rect b="b" l="l" r="r" t="t"/>
                  <a:pathLst>
                    <a:path extrusionOk="0" h="2540" w="2444">
                      <a:moveTo>
                        <a:pt x="2044" y="0"/>
                      </a:moveTo>
                      <a:cubicBezTo>
                        <a:pt x="2040" y="0"/>
                        <a:pt x="2030" y="4"/>
                        <a:pt x="2025" y="4"/>
                      </a:cubicBezTo>
                      <a:cubicBezTo>
                        <a:pt x="2016" y="15"/>
                        <a:pt x="2016" y="32"/>
                        <a:pt x="2025" y="42"/>
                      </a:cubicBezTo>
                      <a:cubicBezTo>
                        <a:pt x="2263" y="311"/>
                        <a:pt x="2392" y="655"/>
                        <a:pt x="2392" y="1018"/>
                      </a:cubicBezTo>
                      <a:cubicBezTo>
                        <a:pt x="2392" y="1830"/>
                        <a:pt x="1733" y="2490"/>
                        <a:pt x="920" y="2490"/>
                      </a:cubicBezTo>
                      <a:cubicBezTo>
                        <a:pt x="600" y="2490"/>
                        <a:pt x="298" y="2392"/>
                        <a:pt x="43" y="2201"/>
                      </a:cubicBezTo>
                      <a:cubicBezTo>
                        <a:pt x="38" y="2197"/>
                        <a:pt x="34" y="2197"/>
                        <a:pt x="28" y="2197"/>
                      </a:cubicBezTo>
                      <a:cubicBezTo>
                        <a:pt x="19" y="2197"/>
                        <a:pt x="10" y="2201"/>
                        <a:pt x="6" y="2206"/>
                      </a:cubicBezTo>
                      <a:cubicBezTo>
                        <a:pt x="0" y="2216"/>
                        <a:pt x="0" y="2229"/>
                        <a:pt x="15" y="2239"/>
                      </a:cubicBezTo>
                      <a:cubicBezTo>
                        <a:pt x="275" y="2434"/>
                        <a:pt x="591" y="2540"/>
                        <a:pt x="920" y="2540"/>
                      </a:cubicBezTo>
                      <a:cubicBezTo>
                        <a:pt x="1761" y="2540"/>
                        <a:pt x="2443" y="1853"/>
                        <a:pt x="2443" y="1018"/>
                      </a:cubicBezTo>
                      <a:cubicBezTo>
                        <a:pt x="2443" y="645"/>
                        <a:pt x="2308" y="289"/>
                        <a:pt x="2062" y="10"/>
                      </a:cubicBezTo>
                      <a:cubicBezTo>
                        <a:pt x="2058" y="4"/>
                        <a:pt x="2049" y="0"/>
                        <a:pt x="20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7" name="Google Shape;497;p22"/>
                <p:cNvSpPr/>
                <p:nvPr/>
              </p:nvSpPr>
              <p:spPr>
                <a:xfrm>
                  <a:off x="3859794" y="1225228"/>
                  <a:ext cx="246910" cy="409390"/>
                </a:xfrm>
                <a:custGeom>
                  <a:rect b="b" l="l" r="r" t="t"/>
                  <a:pathLst>
                    <a:path extrusionOk="0" h="1217" w="734">
                      <a:moveTo>
                        <a:pt x="23" y="1"/>
                      </a:moveTo>
                      <a:cubicBezTo>
                        <a:pt x="9" y="1"/>
                        <a:pt x="1" y="14"/>
                        <a:pt x="1" y="29"/>
                      </a:cubicBezTo>
                      <a:lnTo>
                        <a:pt x="1" y="1189"/>
                      </a:lnTo>
                      <a:cubicBezTo>
                        <a:pt x="1" y="1203"/>
                        <a:pt x="9" y="1217"/>
                        <a:pt x="23" y="1217"/>
                      </a:cubicBezTo>
                      <a:cubicBezTo>
                        <a:pt x="37" y="1217"/>
                        <a:pt x="46" y="1203"/>
                        <a:pt x="46" y="1189"/>
                      </a:cubicBezTo>
                      <a:lnTo>
                        <a:pt x="46" y="52"/>
                      </a:lnTo>
                      <a:lnTo>
                        <a:pt x="706" y="52"/>
                      </a:lnTo>
                      <a:cubicBezTo>
                        <a:pt x="719" y="52"/>
                        <a:pt x="734" y="37"/>
                        <a:pt x="734" y="29"/>
                      </a:cubicBezTo>
                      <a:cubicBezTo>
                        <a:pt x="734" y="14"/>
                        <a:pt x="719" y="1"/>
                        <a:pt x="7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98" name="Google Shape;498;p22"/>
            <p:cNvGrpSpPr/>
            <p:nvPr/>
          </p:nvGrpSpPr>
          <p:grpSpPr>
            <a:xfrm rot="-1033367">
              <a:off x="8536746" y="4037263"/>
              <a:ext cx="842085" cy="1260321"/>
              <a:chOff x="5633569" y="2658680"/>
              <a:chExt cx="842050" cy="1260269"/>
            </a:xfrm>
          </p:grpSpPr>
          <p:sp>
            <p:nvSpPr>
              <p:cNvPr id="499" name="Google Shape;499;p22"/>
              <p:cNvSpPr/>
              <p:nvPr/>
            </p:nvSpPr>
            <p:spPr>
              <a:xfrm>
                <a:off x="5633569" y="2825186"/>
                <a:ext cx="842050" cy="1093763"/>
              </a:xfrm>
              <a:custGeom>
                <a:rect b="b" l="l" r="r" t="t"/>
                <a:pathLst>
                  <a:path extrusionOk="0" h="13453" w="10357">
                    <a:moveTo>
                      <a:pt x="571" y="0"/>
                    </a:moveTo>
                    <a:cubicBezTo>
                      <a:pt x="256" y="0"/>
                      <a:pt x="0" y="255"/>
                      <a:pt x="0" y="566"/>
                    </a:cubicBezTo>
                    <a:lnTo>
                      <a:pt x="0" y="12887"/>
                    </a:lnTo>
                    <a:cubicBezTo>
                      <a:pt x="0" y="13198"/>
                      <a:pt x="256" y="13453"/>
                      <a:pt x="571" y="13453"/>
                    </a:cubicBezTo>
                    <a:lnTo>
                      <a:pt x="9789" y="13453"/>
                    </a:lnTo>
                    <a:cubicBezTo>
                      <a:pt x="10100" y="13453"/>
                      <a:pt x="10356" y="13198"/>
                      <a:pt x="10356" y="12887"/>
                    </a:cubicBezTo>
                    <a:lnTo>
                      <a:pt x="10356" y="566"/>
                    </a:lnTo>
                    <a:cubicBezTo>
                      <a:pt x="10356" y="255"/>
                      <a:pt x="10100" y="0"/>
                      <a:pt x="97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2"/>
              <p:cNvSpPr/>
              <p:nvPr/>
            </p:nvSpPr>
            <p:spPr>
              <a:xfrm>
                <a:off x="5673976" y="2889740"/>
                <a:ext cx="761235" cy="977500"/>
              </a:xfrm>
              <a:custGeom>
                <a:rect b="b" l="l" r="r" t="t"/>
                <a:pathLst>
                  <a:path extrusionOk="0" h="12023" w="9363">
                    <a:moveTo>
                      <a:pt x="1" y="1"/>
                    </a:moveTo>
                    <a:lnTo>
                      <a:pt x="1" y="12023"/>
                    </a:lnTo>
                    <a:lnTo>
                      <a:pt x="9362" y="12023"/>
                    </a:lnTo>
                    <a:lnTo>
                      <a:pt x="9362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2"/>
              <p:cNvSpPr/>
              <p:nvPr/>
            </p:nvSpPr>
            <p:spPr>
              <a:xfrm>
                <a:off x="5873656" y="2660794"/>
                <a:ext cx="406675" cy="239598"/>
              </a:xfrm>
              <a:custGeom>
                <a:rect b="b" l="l" r="r" t="t"/>
                <a:pathLst>
                  <a:path extrusionOk="0" h="2947" w="5002">
                    <a:moveTo>
                      <a:pt x="2499" y="620"/>
                    </a:moveTo>
                    <a:cubicBezTo>
                      <a:pt x="2671" y="620"/>
                      <a:pt x="2810" y="760"/>
                      <a:pt x="2810" y="931"/>
                    </a:cubicBezTo>
                    <a:cubicBezTo>
                      <a:pt x="2810" y="1103"/>
                      <a:pt x="2671" y="1242"/>
                      <a:pt x="2499" y="1242"/>
                    </a:cubicBezTo>
                    <a:cubicBezTo>
                      <a:pt x="2327" y="1242"/>
                      <a:pt x="2187" y="1103"/>
                      <a:pt x="2187" y="931"/>
                    </a:cubicBezTo>
                    <a:cubicBezTo>
                      <a:pt x="2187" y="760"/>
                      <a:pt x="2327" y="620"/>
                      <a:pt x="2499" y="620"/>
                    </a:cubicBezTo>
                    <a:close/>
                    <a:moveTo>
                      <a:pt x="2501" y="0"/>
                    </a:moveTo>
                    <a:cubicBezTo>
                      <a:pt x="2009" y="0"/>
                      <a:pt x="1612" y="395"/>
                      <a:pt x="1612" y="884"/>
                    </a:cubicBezTo>
                    <a:cubicBezTo>
                      <a:pt x="1612" y="1066"/>
                      <a:pt x="1668" y="1229"/>
                      <a:pt x="1756" y="1368"/>
                    </a:cubicBezTo>
                    <a:cubicBezTo>
                      <a:pt x="1863" y="1535"/>
                      <a:pt x="1737" y="1748"/>
                      <a:pt x="1542" y="1748"/>
                    </a:cubicBezTo>
                    <a:lnTo>
                      <a:pt x="1" y="1748"/>
                    </a:lnTo>
                    <a:lnTo>
                      <a:pt x="414" y="2946"/>
                    </a:lnTo>
                    <a:lnTo>
                      <a:pt x="4583" y="2946"/>
                    </a:lnTo>
                    <a:lnTo>
                      <a:pt x="5001" y="1748"/>
                    </a:lnTo>
                    <a:lnTo>
                      <a:pt x="3460" y="1748"/>
                    </a:lnTo>
                    <a:cubicBezTo>
                      <a:pt x="3256" y="1748"/>
                      <a:pt x="3145" y="1525"/>
                      <a:pt x="3252" y="1354"/>
                    </a:cubicBezTo>
                    <a:cubicBezTo>
                      <a:pt x="3363" y="1177"/>
                      <a:pt x="3413" y="959"/>
                      <a:pt x="3372" y="727"/>
                    </a:cubicBezTo>
                    <a:cubicBezTo>
                      <a:pt x="3312" y="378"/>
                      <a:pt x="3038" y="91"/>
                      <a:pt x="2694" y="21"/>
                    </a:cubicBezTo>
                    <a:cubicBezTo>
                      <a:pt x="2629" y="7"/>
                      <a:pt x="2564" y="0"/>
                      <a:pt x="25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2"/>
              <p:cNvSpPr/>
              <p:nvPr/>
            </p:nvSpPr>
            <p:spPr>
              <a:xfrm>
                <a:off x="5871380" y="2658680"/>
                <a:ext cx="410822" cy="243582"/>
              </a:xfrm>
              <a:custGeom>
                <a:rect b="b" l="l" r="r" t="t"/>
                <a:pathLst>
                  <a:path extrusionOk="0" h="2996" w="5053">
                    <a:moveTo>
                      <a:pt x="2527" y="670"/>
                    </a:moveTo>
                    <a:cubicBezTo>
                      <a:pt x="2605" y="670"/>
                      <a:pt x="2680" y="702"/>
                      <a:pt x="2731" y="753"/>
                    </a:cubicBezTo>
                    <a:cubicBezTo>
                      <a:pt x="2783" y="803"/>
                      <a:pt x="2815" y="878"/>
                      <a:pt x="2815" y="957"/>
                    </a:cubicBezTo>
                    <a:cubicBezTo>
                      <a:pt x="2815" y="1036"/>
                      <a:pt x="2783" y="1105"/>
                      <a:pt x="2731" y="1157"/>
                    </a:cubicBezTo>
                    <a:cubicBezTo>
                      <a:pt x="2680" y="1212"/>
                      <a:pt x="2605" y="1240"/>
                      <a:pt x="2527" y="1240"/>
                    </a:cubicBezTo>
                    <a:cubicBezTo>
                      <a:pt x="2448" y="1240"/>
                      <a:pt x="2378" y="1212"/>
                      <a:pt x="2327" y="1157"/>
                    </a:cubicBezTo>
                    <a:cubicBezTo>
                      <a:pt x="2277" y="1105"/>
                      <a:pt x="2243" y="1036"/>
                      <a:pt x="2243" y="957"/>
                    </a:cubicBezTo>
                    <a:cubicBezTo>
                      <a:pt x="2243" y="878"/>
                      <a:pt x="2277" y="803"/>
                      <a:pt x="2327" y="753"/>
                    </a:cubicBezTo>
                    <a:cubicBezTo>
                      <a:pt x="2378" y="702"/>
                      <a:pt x="2448" y="670"/>
                      <a:pt x="2527" y="670"/>
                    </a:cubicBezTo>
                    <a:close/>
                    <a:moveTo>
                      <a:pt x="2527" y="623"/>
                    </a:moveTo>
                    <a:cubicBezTo>
                      <a:pt x="2341" y="623"/>
                      <a:pt x="2193" y="771"/>
                      <a:pt x="2193" y="957"/>
                    </a:cubicBezTo>
                    <a:cubicBezTo>
                      <a:pt x="2193" y="1143"/>
                      <a:pt x="2341" y="1292"/>
                      <a:pt x="2527" y="1292"/>
                    </a:cubicBezTo>
                    <a:cubicBezTo>
                      <a:pt x="2712" y="1292"/>
                      <a:pt x="2862" y="1143"/>
                      <a:pt x="2862" y="957"/>
                    </a:cubicBezTo>
                    <a:cubicBezTo>
                      <a:pt x="2862" y="771"/>
                      <a:pt x="2712" y="623"/>
                      <a:pt x="2527" y="623"/>
                    </a:cubicBezTo>
                    <a:close/>
                    <a:moveTo>
                      <a:pt x="2527" y="47"/>
                    </a:moveTo>
                    <a:cubicBezTo>
                      <a:pt x="2588" y="47"/>
                      <a:pt x="2652" y="57"/>
                      <a:pt x="2712" y="70"/>
                    </a:cubicBezTo>
                    <a:cubicBezTo>
                      <a:pt x="3051" y="140"/>
                      <a:pt x="3321" y="419"/>
                      <a:pt x="3377" y="758"/>
                    </a:cubicBezTo>
                    <a:cubicBezTo>
                      <a:pt x="3386" y="809"/>
                      <a:pt x="3391" y="859"/>
                      <a:pt x="3391" y="910"/>
                    </a:cubicBezTo>
                    <a:cubicBezTo>
                      <a:pt x="3391" y="1078"/>
                      <a:pt x="3344" y="1236"/>
                      <a:pt x="3261" y="1371"/>
                    </a:cubicBezTo>
                    <a:cubicBezTo>
                      <a:pt x="3228" y="1416"/>
                      <a:pt x="3214" y="1472"/>
                      <a:pt x="3214" y="1523"/>
                    </a:cubicBezTo>
                    <a:cubicBezTo>
                      <a:pt x="3214" y="1598"/>
                      <a:pt x="3242" y="1663"/>
                      <a:pt x="3289" y="1714"/>
                    </a:cubicBezTo>
                    <a:cubicBezTo>
                      <a:pt x="3335" y="1770"/>
                      <a:pt x="3405" y="1802"/>
                      <a:pt x="3488" y="1802"/>
                    </a:cubicBezTo>
                    <a:lnTo>
                      <a:pt x="4997" y="1802"/>
                    </a:lnTo>
                    <a:lnTo>
                      <a:pt x="4594" y="2949"/>
                    </a:lnTo>
                    <a:lnTo>
                      <a:pt x="460" y="2949"/>
                    </a:lnTo>
                    <a:lnTo>
                      <a:pt x="61" y="1802"/>
                    </a:lnTo>
                    <a:lnTo>
                      <a:pt x="1570" y="1802"/>
                    </a:lnTo>
                    <a:cubicBezTo>
                      <a:pt x="1649" y="1802"/>
                      <a:pt x="1719" y="1765"/>
                      <a:pt x="1770" y="1714"/>
                    </a:cubicBezTo>
                    <a:cubicBezTo>
                      <a:pt x="1816" y="1663"/>
                      <a:pt x="1849" y="1598"/>
                      <a:pt x="1849" y="1523"/>
                    </a:cubicBezTo>
                    <a:cubicBezTo>
                      <a:pt x="1849" y="1478"/>
                      <a:pt x="1835" y="1426"/>
                      <a:pt x="1807" y="1380"/>
                    </a:cubicBezTo>
                    <a:cubicBezTo>
                      <a:pt x="1719" y="1245"/>
                      <a:pt x="1664" y="1088"/>
                      <a:pt x="1664" y="910"/>
                    </a:cubicBezTo>
                    <a:cubicBezTo>
                      <a:pt x="1664" y="674"/>
                      <a:pt x="1761" y="456"/>
                      <a:pt x="1919" y="302"/>
                    </a:cubicBezTo>
                    <a:cubicBezTo>
                      <a:pt x="2076" y="145"/>
                      <a:pt x="2290" y="47"/>
                      <a:pt x="2527" y="47"/>
                    </a:cubicBezTo>
                    <a:close/>
                    <a:moveTo>
                      <a:pt x="2527" y="1"/>
                    </a:moveTo>
                    <a:cubicBezTo>
                      <a:pt x="2026" y="1"/>
                      <a:pt x="1617" y="409"/>
                      <a:pt x="1617" y="910"/>
                    </a:cubicBezTo>
                    <a:cubicBezTo>
                      <a:pt x="1617" y="1096"/>
                      <a:pt x="1673" y="1264"/>
                      <a:pt x="1765" y="1407"/>
                    </a:cubicBezTo>
                    <a:cubicBezTo>
                      <a:pt x="1789" y="1444"/>
                      <a:pt x="1797" y="1487"/>
                      <a:pt x="1797" y="1523"/>
                    </a:cubicBezTo>
                    <a:cubicBezTo>
                      <a:pt x="1797" y="1584"/>
                      <a:pt x="1775" y="1639"/>
                      <a:pt x="1733" y="1682"/>
                    </a:cubicBezTo>
                    <a:cubicBezTo>
                      <a:pt x="1692" y="1723"/>
                      <a:pt x="1636" y="1751"/>
                      <a:pt x="1570" y="1751"/>
                    </a:cubicBezTo>
                    <a:lnTo>
                      <a:pt x="29" y="1751"/>
                    </a:lnTo>
                    <a:cubicBezTo>
                      <a:pt x="20" y="1751"/>
                      <a:pt x="10" y="1756"/>
                      <a:pt x="5" y="1761"/>
                    </a:cubicBezTo>
                    <a:cubicBezTo>
                      <a:pt x="1" y="1770"/>
                      <a:pt x="1" y="1779"/>
                      <a:pt x="5" y="1784"/>
                    </a:cubicBezTo>
                    <a:lnTo>
                      <a:pt x="423" y="2982"/>
                    </a:lnTo>
                    <a:cubicBezTo>
                      <a:pt x="423" y="2991"/>
                      <a:pt x="432" y="2996"/>
                      <a:pt x="442" y="2996"/>
                    </a:cubicBezTo>
                    <a:lnTo>
                      <a:pt x="4611" y="2996"/>
                    </a:lnTo>
                    <a:cubicBezTo>
                      <a:pt x="4622" y="2996"/>
                      <a:pt x="4630" y="2991"/>
                      <a:pt x="4635" y="2982"/>
                    </a:cubicBezTo>
                    <a:lnTo>
                      <a:pt x="5053" y="1784"/>
                    </a:lnTo>
                    <a:cubicBezTo>
                      <a:pt x="5053" y="1779"/>
                      <a:pt x="5053" y="1770"/>
                      <a:pt x="5048" y="1761"/>
                    </a:cubicBezTo>
                    <a:cubicBezTo>
                      <a:pt x="5044" y="1756"/>
                      <a:pt x="5039" y="1751"/>
                      <a:pt x="5029" y="1751"/>
                    </a:cubicBezTo>
                    <a:lnTo>
                      <a:pt x="3488" y="1751"/>
                    </a:lnTo>
                    <a:cubicBezTo>
                      <a:pt x="3419" y="1751"/>
                      <a:pt x="3363" y="1723"/>
                      <a:pt x="3325" y="1682"/>
                    </a:cubicBezTo>
                    <a:cubicBezTo>
                      <a:pt x="3284" y="1639"/>
                      <a:pt x="3261" y="1584"/>
                      <a:pt x="3261" y="1523"/>
                    </a:cubicBezTo>
                    <a:cubicBezTo>
                      <a:pt x="3261" y="1482"/>
                      <a:pt x="3274" y="1435"/>
                      <a:pt x="3302" y="1394"/>
                    </a:cubicBezTo>
                    <a:cubicBezTo>
                      <a:pt x="3391" y="1255"/>
                      <a:pt x="3437" y="1088"/>
                      <a:pt x="3437" y="910"/>
                    </a:cubicBezTo>
                    <a:cubicBezTo>
                      <a:pt x="3437" y="859"/>
                      <a:pt x="3432" y="803"/>
                      <a:pt x="3423" y="748"/>
                    </a:cubicBezTo>
                    <a:cubicBezTo>
                      <a:pt x="3363" y="391"/>
                      <a:pt x="3079" y="98"/>
                      <a:pt x="2727" y="19"/>
                    </a:cubicBezTo>
                    <a:cubicBezTo>
                      <a:pt x="2657" y="5"/>
                      <a:pt x="2592" y="1"/>
                      <a:pt x="25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2"/>
              <p:cNvSpPr/>
              <p:nvPr/>
            </p:nvSpPr>
            <p:spPr>
              <a:xfrm>
                <a:off x="5738531" y="3634548"/>
                <a:ext cx="174475" cy="174150"/>
              </a:xfrm>
              <a:custGeom>
                <a:rect b="b" l="l" r="r" t="t"/>
                <a:pathLst>
                  <a:path extrusionOk="0" h="2142" w="2146">
                    <a:moveTo>
                      <a:pt x="1073" y="1"/>
                    </a:moveTo>
                    <a:cubicBezTo>
                      <a:pt x="484" y="1"/>
                      <a:pt x="0" y="480"/>
                      <a:pt x="0" y="1074"/>
                    </a:cubicBezTo>
                    <a:cubicBezTo>
                      <a:pt x="0" y="1664"/>
                      <a:pt x="484" y="2142"/>
                      <a:pt x="1073" y="2142"/>
                    </a:cubicBezTo>
                    <a:cubicBezTo>
                      <a:pt x="1663" y="2142"/>
                      <a:pt x="2145" y="1664"/>
                      <a:pt x="2145" y="1074"/>
                    </a:cubicBezTo>
                    <a:cubicBezTo>
                      <a:pt x="2145" y="480"/>
                      <a:pt x="1663" y="1"/>
                      <a:pt x="1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2"/>
              <p:cNvSpPr/>
              <p:nvPr/>
            </p:nvSpPr>
            <p:spPr>
              <a:xfrm>
                <a:off x="5736580" y="3632759"/>
                <a:ext cx="178296" cy="178215"/>
              </a:xfrm>
              <a:custGeom>
                <a:rect b="b" l="l" r="r" t="t"/>
                <a:pathLst>
                  <a:path extrusionOk="0" h="2192" w="2193">
                    <a:moveTo>
                      <a:pt x="1097" y="46"/>
                    </a:moveTo>
                    <a:cubicBezTo>
                      <a:pt x="1385" y="46"/>
                      <a:pt x="1650" y="162"/>
                      <a:pt x="1839" y="353"/>
                    </a:cubicBezTo>
                    <a:cubicBezTo>
                      <a:pt x="2026" y="543"/>
                      <a:pt x="2146" y="803"/>
                      <a:pt x="2146" y="1096"/>
                    </a:cubicBezTo>
                    <a:cubicBezTo>
                      <a:pt x="2146" y="1384"/>
                      <a:pt x="2026" y="1644"/>
                      <a:pt x="1839" y="1834"/>
                    </a:cubicBezTo>
                    <a:cubicBezTo>
                      <a:pt x="1650" y="2024"/>
                      <a:pt x="1385" y="2140"/>
                      <a:pt x="1097" y="2140"/>
                    </a:cubicBezTo>
                    <a:cubicBezTo>
                      <a:pt x="809" y="2140"/>
                      <a:pt x="544" y="2024"/>
                      <a:pt x="354" y="1834"/>
                    </a:cubicBezTo>
                    <a:cubicBezTo>
                      <a:pt x="168" y="1644"/>
                      <a:pt x="47" y="1384"/>
                      <a:pt x="47" y="1096"/>
                    </a:cubicBezTo>
                    <a:cubicBezTo>
                      <a:pt x="47" y="803"/>
                      <a:pt x="168" y="543"/>
                      <a:pt x="354" y="353"/>
                    </a:cubicBezTo>
                    <a:cubicBezTo>
                      <a:pt x="544" y="162"/>
                      <a:pt x="809" y="46"/>
                      <a:pt x="1097" y="46"/>
                    </a:cubicBezTo>
                    <a:close/>
                    <a:moveTo>
                      <a:pt x="1097" y="0"/>
                    </a:moveTo>
                    <a:cubicBezTo>
                      <a:pt x="493" y="0"/>
                      <a:pt x="1" y="487"/>
                      <a:pt x="1" y="1096"/>
                    </a:cubicBezTo>
                    <a:cubicBezTo>
                      <a:pt x="1" y="1700"/>
                      <a:pt x="493" y="2192"/>
                      <a:pt x="1097" y="2192"/>
                    </a:cubicBezTo>
                    <a:cubicBezTo>
                      <a:pt x="1700" y="2192"/>
                      <a:pt x="2193" y="1700"/>
                      <a:pt x="2193" y="1096"/>
                    </a:cubicBezTo>
                    <a:cubicBezTo>
                      <a:pt x="2193" y="487"/>
                      <a:pt x="1700" y="0"/>
                      <a:pt x="10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2"/>
              <p:cNvSpPr/>
              <p:nvPr/>
            </p:nvSpPr>
            <p:spPr>
              <a:xfrm>
                <a:off x="5772109" y="3615036"/>
                <a:ext cx="175207" cy="143092"/>
              </a:xfrm>
              <a:custGeom>
                <a:rect b="b" l="l" r="r" t="t"/>
                <a:pathLst>
                  <a:path extrusionOk="0" h="1760" w="2155">
                    <a:moveTo>
                      <a:pt x="1891" y="0"/>
                    </a:moveTo>
                    <a:cubicBezTo>
                      <a:pt x="1820" y="0"/>
                      <a:pt x="1756" y="28"/>
                      <a:pt x="1709" y="79"/>
                    </a:cubicBezTo>
                    <a:lnTo>
                      <a:pt x="744" y="1156"/>
                    </a:lnTo>
                    <a:lnTo>
                      <a:pt x="451" y="817"/>
                    </a:lnTo>
                    <a:cubicBezTo>
                      <a:pt x="405" y="761"/>
                      <a:pt x="339" y="733"/>
                      <a:pt x="270" y="733"/>
                    </a:cubicBezTo>
                    <a:cubicBezTo>
                      <a:pt x="210" y="733"/>
                      <a:pt x="154" y="752"/>
                      <a:pt x="112" y="789"/>
                    </a:cubicBezTo>
                    <a:cubicBezTo>
                      <a:pt x="9" y="877"/>
                      <a:pt x="0" y="1026"/>
                      <a:pt x="84" y="1128"/>
                    </a:cubicBezTo>
                    <a:lnTo>
                      <a:pt x="558" y="1676"/>
                    </a:lnTo>
                    <a:cubicBezTo>
                      <a:pt x="600" y="1732"/>
                      <a:pt x="665" y="1760"/>
                      <a:pt x="734" y="1760"/>
                    </a:cubicBezTo>
                    <a:lnTo>
                      <a:pt x="739" y="1760"/>
                    </a:lnTo>
                    <a:cubicBezTo>
                      <a:pt x="808" y="1760"/>
                      <a:pt x="873" y="1732"/>
                      <a:pt x="915" y="1681"/>
                    </a:cubicBezTo>
                    <a:lnTo>
                      <a:pt x="2067" y="399"/>
                    </a:lnTo>
                    <a:cubicBezTo>
                      <a:pt x="2155" y="302"/>
                      <a:pt x="2146" y="148"/>
                      <a:pt x="2049" y="60"/>
                    </a:cubicBezTo>
                    <a:cubicBezTo>
                      <a:pt x="2007" y="23"/>
                      <a:pt x="1946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06" name="Google Shape;506;p22"/>
              <p:cNvCxnSpPr/>
              <p:nvPr/>
            </p:nvCxnSpPr>
            <p:spPr>
              <a:xfrm>
                <a:off x="5748175" y="2999425"/>
                <a:ext cx="325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7" name="Google Shape;507;p22"/>
              <p:cNvCxnSpPr/>
              <p:nvPr/>
            </p:nvCxnSpPr>
            <p:spPr>
              <a:xfrm>
                <a:off x="5748175" y="306685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8" name="Google Shape;508;p22"/>
              <p:cNvCxnSpPr/>
              <p:nvPr/>
            </p:nvCxnSpPr>
            <p:spPr>
              <a:xfrm>
                <a:off x="5748175" y="3147675"/>
                <a:ext cx="176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9" name="Google Shape;509;p22"/>
              <p:cNvCxnSpPr/>
              <p:nvPr/>
            </p:nvCxnSpPr>
            <p:spPr>
              <a:xfrm>
                <a:off x="6056300" y="3147675"/>
                <a:ext cx="28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0" name="Google Shape;510;p22"/>
              <p:cNvCxnSpPr/>
              <p:nvPr/>
            </p:nvCxnSpPr>
            <p:spPr>
              <a:xfrm>
                <a:off x="5748175" y="321730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1" name="Google Shape;511;p22"/>
              <p:cNvCxnSpPr/>
              <p:nvPr/>
            </p:nvCxnSpPr>
            <p:spPr>
              <a:xfrm>
                <a:off x="5837350" y="3298125"/>
                <a:ext cx="505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2" name="Google Shape;512;p22"/>
              <p:cNvCxnSpPr/>
              <p:nvPr/>
            </p:nvCxnSpPr>
            <p:spPr>
              <a:xfrm>
                <a:off x="5748175" y="336555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3" name="Google Shape;513;p22"/>
              <p:cNvCxnSpPr/>
              <p:nvPr/>
            </p:nvCxnSpPr>
            <p:spPr>
              <a:xfrm>
                <a:off x="5748175" y="351600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4" name="Google Shape;514;p22"/>
              <p:cNvCxnSpPr/>
              <p:nvPr/>
            </p:nvCxnSpPr>
            <p:spPr>
              <a:xfrm>
                <a:off x="5837350" y="3596825"/>
                <a:ext cx="505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5" name="Google Shape;515;p22"/>
              <p:cNvCxnSpPr/>
              <p:nvPr/>
            </p:nvCxnSpPr>
            <p:spPr>
              <a:xfrm>
                <a:off x="6179425" y="3441000"/>
                <a:ext cx="17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6" name="Google Shape;516;p22"/>
              <p:cNvCxnSpPr/>
              <p:nvPr/>
            </p:nvCxnSpPr>
            <p:spPr>
              <a:xfrm>
                <a:off x="5769475" y="3441000"/>
                <a:ext cx="35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17" name="Google Shape;517;p22"/>
          <p:cNvGrpSpPr/>
          <p:nvPr/>
        </p:nvGrpSpPr>
        <p:grpSpPr>
          <a:xfrm>
            <a:off x="406013" y="0"/>
            <a:ext cx="8332250" cy="5143500"/>
            <a:chOff x="406013" y="0"/>
            <a:chExt cx="8332250" cy="5143500"/>
          </a:xfrm>
        </p:grpSpPr>
        <p:cxnSp>
          <p:nvCxnSpPr>
            <p:cNvPr id="518" name="Google Shape;518;p22"/>
            <p:cNvCxnSpPr/>
            <p:nvPr/>
          </p:nvCxnSpPr>
          <p:spPr>
            <a:xfrm>
              <a:off x="8738263" y="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9" name="Google Shape;519;p22"/>
            <p:cNvCxnSpPr/>
            <p:nvPr/>
          </p:nvCxnSpPr>
          <p:spPr>
            <a:xfrm>
              <a:off x="406013" y="151380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0" name="Google Shape;520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3" name="Google Shape;523;p23"/>
          <p:cNvSpPr txBox="1"/>
          <p:nvPr>
            <p:ph idx="1" type="subTitle"/>
          </p:nvPr>
        </p:nvSpPr>
        <p:spPr>
          <a:xfrm>
            <a:off x="4697571" y="2057700"/>
            <a:ext cx="3733200" cy="16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23"/>
          <p:cNvSpPr txBox="1"/>
          <p:nvPr>
            <p:ph idx="2" type="subTitle"/>
          </p:nvPr>
        </p:nvSpPr>
        <p:spPr>
          <a:xfrm>
            <a:off x="720000" y="2057700"/>
            <a:ext cx="3733200" cy="16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25" name="Google Shape;525;p23"/>
          <p:cNvGrpSpPr/>
          <p:nvPr/>
        </p:nvGrpSpPr>
        <p:grpSpPr>
          <a:xfrm>
            <a:off x="165572" y="233088"/>
            <a:ext cx="8851584" cy="5300102"/>
            <a:chOff x="165572" y="233088"/>
            <a:chExt cx="8851584" cy="5300102"/>
          </a:xfrm>
        </p:grpSpPr>
        <p:grpSp>
          <p:nvGrpSpPr>
            <p:cNvPr id="526" name="Google Shape;526;p23"/>
            <p:cNvGrpSpPr/>
            <p:nvPr/>
          </p:nvGrpSpPr>
          <p:grpSpPr>
            <a:xfrm rot="-10097194">
              <a:off x="6573706" y="4207104"/>
              <a:ext cx="2356498" cy="1098318"/>
              <a:chOff x="3467990" y="1266119"/>
              <a:chExt cx="2990054" cy="1393606"/>
            </a:xfrm>
          </p:grpSpPr>
          <p:sp>
            <p:nvSpPr>
              <p:cNvPr id="527" name="Google Shape;527;p23"/>
              <p:cNvSpPr/>
              <p:nvPr/>
            </p:nvSpPr>
            <p:spPr>
              <a:xfrm flipH="1">
                <a:off x="3471111" y="2573447"/>
                <a:ext cx="152491" cy="80035"/>
              </a:xfrm>
              <a:custGeom>
                <a:rect b="b" l="l" r="r" t="t"/>
                <a:pathLst>
                  <a:path extrusionOk="0" h="359" w="684">
                    <a:moveTo>
                      <a:pt x="88" y="1"/>
                    </a:moveTo>
                    <a:cubicBezTo>
                      <a:pt x="58" y="1"/>
                      <a:pt x="30" y="19"/>
                      <a:pt x="19" y="48"/>
                    </a:cubicBezTo>
                    <a:cubicBezTo>
                      <a:pt x="1" y="84"/>
                      <a:pt x="19" y="127"/>
                      <a:pt x="56" y="140"/>
                    </a:cubicBezTo>
                    <a:lnTo>
                      <a:pt x="572" y="354"/>
                    </a:lnTo>
                    <a:cubicBezTo>
                      <a:pt x="581" y="358"/>
                      <a:pt x="590" y="358"/>
                      <a:pt x="600" y="358"/>
                    </a:cubicBezTo>
                    <a:cubicBezTo>
                      <a:pt x="628" y="358"/>
                      <a:pt x="656" y="345"/>
                      <a:pt x="665" y="317"/>
                    </a:cubicBezTo>
                    <a:cubicBezTo>
                      <a:pt x="684" y="279"/>
                      <a:pt x="665" y="238"/>
                      <a:pt x="628" y="219"/>
                    </a:cubicBezTo>
                    <a:lnTo>
                      <a:pt x="112" y="5"/>
                    </a:lnTo>
                    <a:cubicBezTo>
                      <a:pt x="104" y="2"/>
                      <a:pt x="96" y="1"/>
                      <a:pt x="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 flipH="1">
                <a:off x="3467990" y="2568319"/>
                <a:ext cx="158510" cy="91405"/>
              </a:xfrm>
              <a:custGeom>
                <a:rect b="b" l="l" r="r" t="t"/>
                <a:pathLst>
                  <a:path extrusionOk="0" h="410" w="711">
                    <a:moveTo>
                      <a:pt x="97" y="47"/>
                    </a:moveTo>
                    <a:cubicBezTo>
                      <a:pt x="102" y="47"/>
                      <a:pt x="112" y="52"/>
                      <a:pt x="116" y="52"/>
                    </a:cubicBezTo>
                    <a:lnTo>
                      <a:pt x="631" y="266"/>
                    </a:lnTo>
                    <a:cubicBezTo>
                      <a:pt x="650" y="274"/>
                      <a:pt x="659" y="293"/>
                      <a:pt x="659" y="312"/>
                    </a:cubicBezTo>
                    <a:lnTo>
                      <a:pt x="659" y="330"/>
                    </a:lnTo>
                    <a:cubicBezTo>
                      <a:pt x="650" y="349"/>
                      <a:pt x="631" y="358"/>
                      <a:pt x="613" y="358"/>
                    </a:cubicBezTo>
                    <a:cubicBezTo>
                      <a:pt x="608" y="358"/>
                      <a:pt x="599" y="358"/>
                      <a:pt x="594" y="354"/>
                    </a:cubicBezTo>
                    <a:lnTo>
                      <a:pt x="78" y="140"/>
                    </a:lnTo>
                    <a:cubicBezTo>
                      <a:pt x="60" y="135"/>
                      <a:pt x="50" y="117"/>
                      <a:pt x="50" y="98"/>
                    </a:cubicBezTo>
                    <a:cubicBezTo>
                      <a:pt x="50" y="89"/>
                      <a:pt x="50" y="84"/>
                      <a:pt x="56" y="79"/>
                    </a:cubicBezTo>
                    <a:cubicBezTo>
                      <a:pt x="60" y="62"/>
                      <a:pt x="78" y="47"/>
                      <a:pt x="97" y="47"/>
                    </a:cubicBezTo>
                    <a:close/>
                    <a:moveTo>
                      <a:pt x="97" y="0"/>
                    </a:moveTo>
                    <a:cubicBezTo>
                      <a:pt x="60" y="0"/>
                      <a:pt x="22" y="24"/>
                      <a:pt x="9" y="62"/>
                    </a:cubicBezTo>
                    <a:cubicBezTo>
                      <a:pt x="5" y="71"/>
                      <a:pt x="0" y="84"/>
                      <a:pt x="0" y="98"/>
                    </a:cubicBezTo>
                    <a:cubicBezTo>
                      <a:pt x="0" y="135"/>
                      <a:pt x="22" y="173"/>
                      <a:pt x="60" y="186"/>
                    </a:cubicBezTo>
                    <a:lnTo>
                      <a:pt x="575" y="400"/>
                    </a:lnTo>
                    <a:cubicBezTo>
                      <a:pt x="590" y="405"/>
                      <a:pt x="599" y="409"/>
                      <a:pt x="613" y="409"/>
                    </a:cubicBezTo>
                    <a:cubicBezTo>
                      <a:pt x="650" y="409"/>
                      <a:pt x="687" y="386"/>
                      <a:pt x="701" y="349"/>
                    </a:cubicBezTo>
                    <a:cubicBezTo>
                      <a:pt x="706" y="335"/>
                      <a:pt x="710" y="326"/>
                      <a:pt x="710" y="312"/>
                    </a:cubicBezTo>
                    <a:cubicBezTo>
                      <a:pt x="710" y="274"/>
                      <a:pt x="687" y="238"/>
                      <a:pt x="650" y="223"/>
                    </a:cubicBezTo>
                    <a:lnTo>
                      <a:pt x="134" y="10"/>
                    </a:lnTo>
                    <a:cubicBezTo>
                      <a:pt x="125" y="6"/>
                      <a:pt x="112" y="0"/>
                      <a:pt x="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 flipH="1">
                <a:off x="3781650" y="1271247"/>
                <a:ext cx="2676395" cy="1299517"/>
              </a:xfrm>
              <a:custGeom>
                <a:rect b="b" l="l" r="r" t="t"/>
                <a:pathLst>
                  <a:path extrusionOk="0" h="5829" w="12005">
                    <a:moveTo>
                      <a:pt x="412" y="1"/>
                    </a:moveTo>
                    <a:cubicBezTo>
                      <a:pt x="273" y="1"/>
                      <a:pt x="142" y="81"/>
                      <a:pt x="84" y="214"/>
                    </a:cubicBezTo>
                    <a:cubicBezTo>
                      <a:pt x="1" y="395"/>
                      <a:pt x="84" y="608"/>
                      <a:pt x="265" y="692"/>
                    </a:cubicBezTo>
                    <a:lnTo>
                      <a:pt x="11707" y="5828"/>
                    </a:lnTo>
                    <a:lnTo>
                      <a:pt x="12005" y="5169"/>
                    </a:lnTo>
                    <a:lnTo>
                      <a:pt x="562" y="33"/>
                    </a:lnTo>
                    <a:cubicBezTo>
                      <a:pt x="513" y="11"/>
                      <a:pt x="462" y="1"/>
                      <a:pt x="4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 flipH="1">
                <a:off x="3775407" y="1266119"/>
                <a:ext cx="2676395" cy="1309773"/>
              </a:xfrm>
              <a:custGeom>
                <a:rect b="b" l="l" r="r" t="t"/>
                <a:pathLst>
                  <a:path extrusionOk="0" h="5875" w="12005">
                    <a:moveTo>
                      <a:pt x="386" y="46"/>
                    </a:moveTo>
                    <a:cubicBezTo>
                      <a:pt x="432" y="46"/>
                      <a:pt x="479" y="56"/>
                      <a:pt x="520" y="80"/>
                    </a:cubicBezTo>
                    <a:lnTo>
                      <a:pt x="11943" y="5201"/>
                    </a:lnTo>
                    <a:lnTo>
                      <a:pt x="11666" y="5818"/>
                    </a:lnTo>
                    <a:lnTo>
                      <a:pt x="11666" y="5818"/>
                    </a:lnTo>
                    <a:lnTo>
                      <a:pt x="247" y="692"/>
                    </a:lnTo>
                    <a:cubicBezTo>
                      <a:pt x="121" y="637"/>
                      <a:pt x="46" y="515"/>
                      <a:pt x="46" y="386"/>
                    </a:cubicBezTo>
                    <a:cubicBezTo>
                      <a:pt x="46" y="339"/>
                      <a:pt x="56" y="292"/>
                      <a:pt x="74" y="247"/>
                    </a:cubicBezTo>
                    <a:cubicBezTo>
                      <a:pt x="130" y="121"/>
                      <a:pt x="256" y="46"/>
                      <a:pt x="386" y="46"/>
                    </a:cubicBezTo>
                    <a:close/>
                    <a:moveTo>
                      <a:pt x="386" y="0"/>
                    </a:moveTo>
                    <a:cubicBezTo>
                      <a:pt x="237" y="0"/>
                      <a:pt x="97" y="84"/>
                      <a:pt x="33" y="228"/>
                    </a:cubicBezTo>
                    <a:cubicBezTo>
                      <a:pt x="9" y="279"/>
                      <a:pt x="1" y="330"/>
                      <a:pt x="1" y="386"/>
                    </a:cubicBezTo>
                    <a:cubicBezTo>
                      <a:pt x="1" y="534"/>
                      <a:pt x="84" y="674"/>
                      <a:pt x="228" y="738"/>
                    </a:cubicBezTo>
                    <a:lnTo>
                      <a:pt x="11670" y="5869"/>
                    </a:lnTo>
                    <a:cubicBezTo>
                      <a:pt x="11675" y="5875"/>
                      <a:pt x="11679" y="5875"/>
                      <a:pt x="11688" y="5875"/>
                    </a:cubicBezTo>
                    <a:cubicBezTo>
                      <a:pt x="11692" y="5869"/>
                      <a:pt x="11698" y="5865"/>
                      <a:pt x="11702" y="5860"/>
                    </a:cubicBezTo>
                    <a:lnTo>
                      <a:pt x="11994" y="5201"/>
                    </a:lnTo>
                    <a:cubicBezTo>
                      <a:pt x="12004" y="5187"/>
                      <a:pt x="11994" y="5173"/>
                      <a:pt x="11986" y="5168"/>
                    </a:cubicBezTo>
                    <a:lnTo>
                      <a:pt x="543" y="33"/>
                    </a:lnTo>
                    <a:cubicBezTo>
                      <a:pt x="492" y="9"/>
                      <a:pt x="436" y="0"/>
                      <a:pt x="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3"/>
              <p:cNvSpPr/>
              <p:nvPr/>
            </p:nvSpPr>
            <p:spPr>
              <a:xfrm flipH="1">
                <a:off x="6052962" y="1271247"/>
                <a:ext cx="405082" cy="277560"/>
              </a:xfrm>
              <a:custGeom>
                <a:rect b="b" l="l" r="r" t="t"/>
                <a:pathLst>
                  <a:path extrusionOk="0" h="1245" w="1817">
                    <a:moveTo>
                      <a:pt x="412" y="1"/>
                    </a:moveTo>
                    <a:cubicBezTo>
                      <a:pt x="273" y="1"/>
                      <a:pt x="142" y="81"/>
                      <a:pt x="84" y="214"/>
                    </a:cubicBezTo>
                    <a:cubicBezTo>
                      <a:pt x="1" y="395"/>
                      <a:pt x="84" y="608"/>
                      <a:pt x="265" y="692"/>
                    </a:cubicBezTo>
                    <a:lnTo>
                      <a:pt x="1491" y="1245"/>
                    </a:lnTo>
                    <a:lnTo>
                      <a:pt x="1816" y="595"/>
                    </a:lnTo>
                    <a:lnTo>
                      <a:pt x="562" y="33"/>
                    </a:lnTo>
                    <a:cubicBezTo>
                      <a:pt x="513" y="11"/>
                      <a:pt x="462" y="1"/>
                      <a:pt x="4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3"/>
              <p:cNvSpPr/>
              <p:nvPr/>
            </p:nvSpPr>
            <p:spPr>
              <a:xfrm flipH="1">
                <a:off x="6046943" y="1266119"/>
                <a:ext cx="404859" cy="288261"/>
              </a:xfrm>
              <a:custGeom>
                <a:rect b="b" l="l" r="r" t="t"/>
                <a:pathLst>
                  <a:path extrusionOk="0" h="1293" w="1816">
                    <a:moveTo>
                      <a:pt x="386" y="46"/>
                    </a:moveTo>
                    <a:cubicBezTo>
                      <a:pt x="432" y="46"/>
                      <a:pt x="479" y="56"/>
                      <a:pt x="520" y="80"/>
                    </a:cubicBezTo>
                    <a:lnTo>
                      <a:pt x="1758" y="632"/>
                    </a:lnTo>
                    <a:lnTo>
                      <a:pt x="1758" y="632"/>
                    </a:lnTo>
                    <a:lnTo>
                      <a:pt x="1449" y="1240"/>
                    </a:lnTo>
                    <a:lnTo>
                      <a:pt x="247" y="692"/>
                    </a:lnTo>
                    <a:cubicBezTo>
                      <a:pt x="121" y="637"/>
                      <a:pt x="46" y="515"/>
                      <a:pt x="46" y="386"/>
                    </a:cubicBezTo>
                    <a:cubicBezTo>
                      <a:pt x="46" y="339"/>
                      <a:pt x="56" y="292"/>
                      <a:pt x="74" y="247"/>
                    </a:cubicBezTo>
                    <a:cubicBezTo>
                      <a:pt x="130" y="121"/>
                      <a:pt x="256" y="46"/>
                      <a:pt x="386" y="46"/>
                    </a:cubicBezTo>
                    <a:close/>
                    <a:moveTo>
                      <a:pt x="386" y="0"/>
                    </a:moveTo>
                    <a:cubicBezTo>
                      <a:pt x="237" y="0"/>
                      <a:pt x="97" y="84"/>
                      <a:pt x="33" y="228"/>
                    </a:cubicBezTo>
                    <a:cubicBezTo>
                      <a:pt x="9" y="279"/>
                      <a:pt x="1" y="330"/>
                      <a:pt x="1" y="386"/>
                    </a:cubicBezTo>
                    <a:cubicBezTo>
                      <a:pt x="1" y="534"/>
                      <a:pt x="84" y="674"/>
                      <a:pt x="228" y="738"/>
                    </a:cubicBezTo>
                    <a:lnTo>
                      <a:pt x="1454" y="1291"/>
                    </a:lnTo>
                    <a:cubicBezTo>
                      <a:pt x="1456" y="1292"/>
                      <a:pt x="1459" y="1293"/>
                      <a:pt x="1462" y="1293"/>
                    </a:cubicBezTo>
                    <a:cubicBezTo>
                      <a:pt x="1470" y="1293"/>
                      <a:pt x="1478" y="1289"/>
                      <a:pt x="1482" y="1282"/>
                    </a:cubicBezTo>
                    <a:lnTo>
                      <a:pt x="1812" y="631"/>
                    </a:lnTo>
                    <a:cubicBezTo>
                      <a:pt x="1816" y="622"/>
                      <a:pt x="1816" y="618"/>
                      <a:pt x="1812" y="609"/>
                    </a:cubicBezTo>
                    <a:cubicBezTo>
                      <a:pt x="1812" y="603"/>
                      <a:pt x="1807" y="599"/>
                      <a:pt x="1797" y="594"/>
                    </a:cubicBezTo>
                    <a:lnTo>
                      <a:pt x="543" y="33"/>
                    </a:lnTo>
                    <a:cubicBezTo>
                      <a:pt x="492" y="9"/>
                      <a:pt x="436" y="0"/>
                      <a:pt x="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3"/>
              <p:cNvSpPr/>
              <p:nvPr/>
            </p:nvSpPr>
            <p:spPr>
              <a:xfrm flipH="1">
                <a:off x="3527068" y="2423407"/>
                <a:ext cx="321034" cy="208449"/>
              </a:xfrm>
              <a:custGeom>
                <a:rect b="b" l="l" r="r" t="t"/>
                <a:pathLst>
                  <a:path extrusionOk="0" h="935" w="1440">
                    <a:moveTo>
                      <a:pt x="298" y="1"/>
                    </a:moveTo>
                    <a:lnTo>
                      <a:pt x="0" y="660"/>
                    </a:lnTo>
                    <a:lnTo>
                      <a:pt x="1370" y="935"/>
                    </a:lnTo>
                    <a:lnTo>
                      <a:pt x="1440" y="785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3"/>
              <p:cNvSpPr/>
              <p:nvPr/>
            </p:nvSpPr>
            <p:spPr>
              <a:xfrm flipH="1">
                <a:off x="3520826" y="2417388"/>
                <a:ext cx="333518" cy="220042"/>
              </a:xfrm>
              <a:custGeom>
                <a:rect b="b" l="l" r="r" t="t"/>
                <a:pathLst>
                  <a:path extrusionOk="0" h="987" w="1496">
                    <a:moveTo>
                      <a:pt x="332" y="61"/>
                    </a:moveTo>
                    <a:lnTo>
                      <a:pt x="1440" y="817"/>
                    </a:lnTo>
                    <a:lnTo>
                      <a:pt x="1384" y="934"/>
                    </a:lnTo>
                    <a:lnTo>
                      <a:pt x="60" y="668"/>
                    </a:lnTo>
                    <a:lnTo>
                      <a:pt x="332" y="61"/>
                    </a:lnTo>
                    <a:close/>
                    <a:moveTo>
                      <a:pt x="328" y="1"/>
                    </a:moveTo>
                    <a:cubicBezTo>
                      <a:pt x="324" y="1"/>
                      <a:pt x="321" y="2"/>
                      <a:pt x="316" y="4"/>
                    </a:cubicBezTo>
                    <a:cubicBezTo>
                      <a:pt x="311" y="4"/>
                      <a:pt x="307" y="9"/>
                      <a:pt x="302" y="14"/>
                    </a:cubicBezTo>
                    <a:lnTo>
                      <a:pt x="5" y="677"/>
                    </a:lnTo>
                    <a:cubicBezTo>
                      <a:pt x="0" y="683"/>
                      <a:pt x="5" y="692"/>
                      <a:pt x="5" y="696"/>
                    </a:cubicBezTo>
                    <a:cubicBezTo>
                      <a:pt x="9" y="705"/>
                      <a:pt x="14" y="711"/>
                      <a:pt x="24" y="711"/>
                    </a:cubicBezTo>
                    <a:lnTo>
                      <a:pt x="1393" y="984"/>
                    </a:lnTo>
                    <a:cubicBezTo>
                      <a:pt x="1396" y="985"/>
                      <a:pt x="1399" y="986"/>
                      <a:pt x="1402" y="986"/>
                    </a:cubicBezTo>
                    <a:cubicBezTo>
                      <a:pt x="1409" y="986"/>
                      <a:pt x="1418" y="981"/>
                      <a:pt x="1421" y="975"/>
                    </a:cubicBezTo>
                    <a:lnTo>
                      <a:pt x="1490" y="822"/>
                    </a:lnTo>
                    <a:cubicBezTo>
                      <a:pt x="1496" y="808"/>
                      <a:pt x="1490" y="799"/>
                      <a:pt x="1481" y="789"/>
                    </a:cubicBezTo>
                    <a:lnTo>
                      <a:pt x="339" y="4"/>
                    </a:lnTo>
                    <a:cubicBezTo>
                      <a:pt x="335" y="2"/>
                      <a:pt x="331" y="1"/>
                      <a:pt x="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3"/>
              <p:cNvSpPr/>
              <p:nvPr/>
            </p:nvSpPr>
            <p:spPr>
              <a:xfrm flipH="1">
                <a:off x="6120290" y="1271247"/>
                <a:ext cx="337754" cy="245457"/>
              </a:xfrm>
              <a:custGeom>
                <a:rect b="b" l="l" r="r" t="t"/>
                <a:pathLst>
                  <a:path extrusionOk="0" h="1101" w="1515">
                    <a:moveTo>
                      <a:pt x="412" y="1"/>
                    </a:moveTo>
                    <a:cubicBezTo>
                      <a:pt x="273" y="1"/>
                      <a:pt x="142" y="81"/>
                      <a:pt x="84" y="214"/>
                    </a:cubicBezTo>
                    <a:cubicBezTo>
                      <a:pt x="1" y="395"/>
                      <a:pt x="84" y="608"/>
                      <a:pt x="265" y="692"/>
                    </a:cubicBezTo>
                    <a:lnTo>
                      <a:pt x="1175" y="1101"/>
                    </a:lnTo>
                    <a:lnTo>
                      <a:pt x="1514" y="460"/>
                    </a:lnTo>
                    <a:lnTo>
                      <a:pt x="562" y="33"/>
                    </a:lnTo>
                    <a:cubicBezTo>
                      <a:pt x="513" y="11"/>
                      <a:pt x="462" y="1"/>
                      <a:pt x="4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3"/>
              <p:cNvSpPr/>
              <p:nvPr/>
            </p:nvSpPr>
            <p:spPr>
              <a:xfrm flipH="1">
                <a:off x="6115163" y="1266119"/>
                <a:ext cx="336639" cy="256158"/>
              </a:xfrm>
              <a:custGeom>
                <a:rect b="b" l="l" r="r" t="t"/>
                <a:pathLst>
                  <a:path extrusionOk="0" h="1149" w="1510">
                    <a:moveTo>
                      <a:pt x="386" y="46"/>
                    </a:moveTo>
                    <a:cubicBezTo>
                      <a:pt x="432" y="46"/>
                      <a:pt x="479" y="56"/>
                      <a:pt x="520" y="80"/>
                    </a:cubicBezTo>
                    <a:lnTo>
                      <a:pt x="1450" y="494"/>
                    </a:lnTo>
                    <a:lnTo>
                      <a:pt x="1450" y="494"/>
                    </a:lnTo>
                    <a:lnTo>
                      <a:pt x="1138" y="1091"/>
                    </a:lnTo>
                    <a:lnTo>
                      <a:pt x="247" y="692"/>
                    </a:lnTo>
                    <a:cubicBezTo>
                      <a:pt x="121" y="637"/>
                      <a:pt x="46" y="515"/>
                      <a:pt x="46" y="386"/>
                    </a:cubicBezTo>
                    <a:cubicBezTo>
                      <a:pt x="46" y="339"/>
                      <a:pt x="56" y="292"/>
                      <a:pt x="74" y="247"/>
                    </a:cubicBezTo>
                    <a:cubicBezTo>
                      <a:pt x="130" y="121"/>
                      <a:pt x="256" y="46"/>
                      <a:pt x="386" y="46"/>
                    </a:cubicBezTo>
                    <a:close/>
                    <a:moveTo>
                      <a:pt x="386" y="0"/>
                    </a:moveTo>
                    <a:cubicBezTo>
                      <a:pt x="237" y="0"/>
                      <a:pt x="97" y="84"/>
                      <a:pt x="33" y="228"/>
                    </a:cubicBezTo>
                    <a:cubicBezTo>
                      <a:pt x="9" y="279"/>
                      <a:pt x="1" y="330"/>
                      <a:pt x="1" y="386"/>
                    </a:cubicBezTo>
                    <a:cubicBezTo>
                      <a:pt x="1" y="534"/>
                      <a:pt x="84" y="674"/>
                      <a:pt x="228" y="738"/>
                    </a:cubicBezTo>
                    <a:lnTo>
                      <a:pt x="1138" y="1147"/>
                    </a:lnTo>
                    <a:cubicBezTo>
                      <a:pt x="1142" y="1148"/>
                      <a:pt x="1146" y="1149"/>
                      <a:pt x="1149" y="1149"/>
                    </a:cubicBezTo>
                    <a:cubicBezTo>
                      <a:pt x="1159" y="1149"/>
                      <a:pt x="1167" y="1145"/>
                      <a:pt x="1171" y="1138"/>
                    </a:cubicBezTo>
                    <a:lnTo>
                      <a:pt x="1505" y="492"/>
                    </a:lnTo>
                    <a:cubicBezTo>
                      <a:pt x="1510" y="487"/>
                      <a:pt x="1510" y="479"/>
                      <a:pt x="1510" y="474"/>
                    </a:cubicBezTo>
                    <a:cubicBezTo>
                      <a:pt x="1505" y="470"/>
                      <a:pt x="1501" y="464"/>
                      <a:pt x="1495" y="460"/>
                    </a:cubicBezTo>
                    <a:lnTo>
                      <a:pt x="543" y="33"/>
                    </a:lnTo>
                    <a:cubicBezTo>
                      <a:pt x="492" y="9"/>
                      <a:pt x="436" y="0"/>
                      <a:pt x="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7" name="Google Shape;537;p23"/>
            <p:cNvGrpSpPr/>
            <p:nvPr/>
          </p:nvGrpSpPr>
          <p:grpSpPr>
            <a:xfrm>
              <a:off x="165572" y="233088"/>
              <a:ext cx="480921" cy="482517"/>
              <a:chOff x="7875347" y="2958675"/>
              <a:chExt cx="480921" cy="482517"/>
            </a:xfrm>
          </p:grpSpPr>
          <p:sp>
            <p:nvSpPr>
              <p:cNvPr id="538" name="Google Shape;538;p23"/>
              <p:cNvSpPr/>
              <p:nvPr/>
            </p:nvSpPr>
            <p:spPr>
              <a:xfrm>
                <a:off x="7887325" y="2958675"/>
                <a:ext cx="465000" cy="480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9" name="Google Shape;539;p23"/>
              <p:cNvGrpSpPr/>
              <p:nvPr/>
            </p:nvGrpSpPr>
            <p:grpSpPr>
              <a:xfrm>
                <a:off x="7875347" y="2960426"/>
                <a:ext cx="480921" cy="480766"/>
                <a:chOff x="3355208" y="722322"/>
                <a:chExt cx="1024981" cy="1024651"/>
              </a:xfrm>
            </p:grpSpPr>
            <p:sp>
              <p:nvSpPr>
                <p:cNvPr id="540" name="Google Shape;540;p23"/>
                <p:cNvSpPr/>
                <p:nvPr/>
              </p:nvSpPr>
              <p:spPr>
                <a:xfrm>
                  <a:off x="3355208" y="722322"/>
                  <a:ext cx="859140" cy="874957"/>
                </a:xfrm>
                <a:custGeom>
                  <a:rect b="b" l="l" r="r" t="t"/>
                  <a:pathLst>
                    <a:path extrusionOk="0" h="2601" w="2554">
                      <a:moveTo>
                        <a:pt x="1523" y="0"/>
                      </a:moveTo>
                      <a:cubicBezTo>
                        <a:pt x="683" y="0"/>
                        <a:pt x="0" y="683"/>
                        <a:pt x="0" y="1524"/>
                      </a:cubicBezTo>
                      <a:cubicBezTo>
                        <a:pt x="0" y="1927"/>
                        <a:pt x="158" y="2308"/>
                        <a:pt x="442" y="2596"/>
                      </a:cubicBezTo>
                      <a:cubicBezTo>
                        <a:pt x="446" y="2600"/>
                        <a:pt x="451" y="2600"/>
                        <a:pt x="460" y="2600"/>
                      </a:cubicBezTo>
                      <a:cubicBezTo>
                        <a:pt x="464" y="2600"/>
                        <a:pt x="470" y="2600"/>
                        <a:pt x="474" y="2596"/>
                      </a:cubicBezTo>
                      <a:cubicBezTo>
                        <a:pt x="487" y="2587"/>
                        <a:pt x="487" y="2572"/>
                        <a:pt x="479" y="2559"/>
                      </a:cubicBezTo>
                      <a:cubicBezTo>
                        <a:pt x="200" y="2285"/>
                        <a:pt x="46" y="1914"/>
                        <a:pt x="46" y="1524"/>
                      </a:cubicBezTo>
                      <a:cubicBezTo>
                        <a:pt x="46" y="711"/>
                        <a:pt x="710" y="47"/>
                        <a:pt x="1523" y="47"/>
                      </a:cubicBezTo>
                      <a:cubicBezTo>
                        <a:pt x="1885" y="47"/>
                        <a:pt x="2238" y="182"/>
                        <a:pt x="2508" y="427"/>
                      </a:cubicBezTo>
                      <a:cubicBezTo>
                        <a:pt x="2512" y="432"/>
                        <a:pt x="2521" y="432"/>
                        <a:pt x="2526" y="432"/>
                      </a:cubicBezTo>
                      <a:cubicBezTo>
                        <a:pt x="2531" y="432"/>
                        <a:pt x="2540" y="432"/>
                        <a:pt x="2545" y="427"/>
                      </a:cubicBezTo>
                      <a:cubicBezTo>
                        <a:pt x="2554" y="414"/>
                        <a:pt x="2554" y="399"/>
                        <a:pt x="2540" y="390"/>
                      </a:cubicBezTo>
                      <a:cubicBezTo>
                        <a:pt x="2262" y="139"/>
                        <a:pt x="1900" y="0"/>
                        <a:pt x="15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" name="Google Shape;541;p23"/>
                <p:cNvSpPr/>
                <p:nvPr/>
              </p:nvSpPr>
              <p:spPr>
                <a:xfrm>
                  <a:off x="3558051" y="892537"/>
                  <a:ext cx="822137" cy="854437"/>
                </a:xfrm>
                <a:custGeom>
                  <a:rect b="b" l="l" r="r" t="t"/>
                  <a:pathLst>
                    <a:path extrusionOk="0" h="2540" w="2444">
                      <a:moveTo>
                        <a:pt x="2044" y="0"/>
                      </a:moveTo>
                      <a:cubicBezTo>
                        <a:pt x="2040" y="0"/>
                        <a:pt x="2030" y="4"/>
                        <a:pt x="2025" y="4"/>
                      </a:cubicBezTo>
                      <a:cubicBezTo>
                        <a:pt x="2016" y="15"/>
                        <a:pt x="2016" y="32"/>
                        <a:pt x="2025" y="42"/>
                      </a:cubicBezTo>
                      <a:cubicBezTo>
                        <a:pt x="2263" y="311"/>
                        <a:pt x="2392" y="655"/>
                        <a:pt x="2392" y="1018"/>
                      </a:cubicBezTo>
                      <a:cubicBezTo>
                        <a:pt x="2392" y="1830"/>
                        <a:pt x="1733" y="2490"/>
                        <a:pt x="920" y="2490"/>
                      </a:cubicBezTo>
                      <a:cubicBezTo>
                        <a:pt x="600" y="2490"/>
                        <a:pt x="298" y="2392"/>
                        <a:pt x="43" y="2201"/>
                      </a:cubicBezTo>
                      <a:cubicBezTo>
                        <a:pt x="38" y="2197"/>
                        <a:pt x="34" y="2197"/>
                        <a:pt x="28" y="2197"/>
                      </a:cubicBezTo>
                      <a:cubicBezTo>
                        <a:pt x="19" y="2197"/>
                        <a:pt x="10" y="2201"/>
                        <a:pt x="6" y="2206"/>
                      </a:cubicBezTo>
                      <a:cubicBezTo>
                        <a:pt x="0" y="2216"/>
                        <a:pt x="0" y="2229"/>
                        <a:pt x="15" y="2239"/>
                      </a:cubicBezTo>
                      <a:cubicBezTo>
                        <a:pt x="275" y="2434"/>
                        <a:pt x="591" y="2540"/>
                        <a:pt x="920" y="2540"/>
                      </a:cubicBezTo>
                      <a:cubicBezTo>
                        <a:pt x="1761" y="2540"/>
                        <a:pt x="2443" y="1853"/>
                        <a:pt x="2443" y="1018"/>
                      </a:cubicBezTo>
                      <a:cubicBezTo>
                        <a:pt x="2443" y="645"/>
                        <a:pt x="2308" y="289"/>
                        <a:pt x="2062" y="10"/>
                      </a:cubicBezTo>
                      <a:cubicBezTo>
                        <a:pt x="2058" y="4"/>
                        <a:pt x="2049" y="0"/>
                        <a:pt x="20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" name="Google Shape;542;p23"/>
                <p:cNvSpPr/>
                <p:nvPr/>
              </p:nvSpPr>
              <p:spPr>
                <a:xfrm>
                  <a:off x="3859794" y="1225228"/>
                  <a:ext cx="246910" cy="409390"/>
                </a:xfrm>
                <a:custGeom>
                  <a:rect b="b" l="l" r="r" t="t"/>
                  <a:pathLst>
                    <a:path extrusionOk="0" h="1217" w="734">
                      <a:moveTo>
                        <a:pt x="23" y="1"/>
                      </a:moveTo>
                      <a:cubicBezTo>
                        <a:pt x="9" y="1"/>
                        <a:pt x="1" y="14"/>
                        <a:pt x="1" y="29"/>
                      </a:cubicBezTo>
                      <a:lnTo>
                        <a:pt x="1" y="1189"/>
                      </a:lnTo>
                      <a:cubicBezTo>
                        <a:pt x="1" y="1203"/>
                        <a:pt x="9" y="1217"/>
                        <a:pt x="23" y="1217"/>
                      </a:cubicBezTo>
                      <a:cubicBezTo>
                        <a:pt x="37" y="1217"/>
                        <a:pt x="46" y="1203"/>
                        <a:pt x="46" y="1189"/>
                      </a:cubicBezTo>
                      <a:lnTo>
                        <a:pt x="46" y="52"/>
                      </a:lnTo>
                      <a:lnTo>
                        <a:pt x="706" y="52"/>
                      </a:lnTo>
                      <a:cubicBezTo>
                        <a:pt x="719" y="52"/>
                        <a:pt x="734" y="37"/>
                        <a:pt x="734" y="29"/>
                      </a:cubicBezTo>
                      <a:cubicBezTo>
                        <a:pt x="734" y="14"/>
                        <a:pt x="719" y="1"/>
                        <a:pt x="7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43" name="Google Shape;543;p23"/>
          <p:cNvGrpSpPr/>
          <p:nvPr/>
        </p:nvGrpSpPr>
        <p:grpSpPr>
          <a:xfrm>
            <a:off x="406013" y="0"/>
            <a:ext cx="8332250" cy="5143500"/>
            <a:chOff x="406013" y="0"/>
            <a:chExt cx="8332250" cy="5143500"/>
          </a:xfrm>
        </p:grpSpPr>
        <p:cxnSp>
          <p:nvCxnSpPr>
            <p:cNvPr id="544" name="Google Shape;544;p23"/>
            <p:cNvCxnSpPr/>
            <p:nvPr/>
          </p:nvCxnSpPr>
          <p:spPr>
            <a:xfrm>
              <a:off x="8738263" y="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23"/>
            <p:cNvCxnSpPr/>
            <p:nvPr/>
          </p:nvCxnSpPr>
          <p:spPr>
            <a:xfrm>
              <a:off x="406013" y="151380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6" name="Google Shape;546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BODY_1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9" name="Google Shape;549;p24"/>
          <p:cNvSpPr txBox="1"/>
          <p:nvPr>
            <p:ph idx="1" type="body"/>
          </p:nvPr>
        </p:nvSpPr>
        <p:spPr>
          <a:xfrm>
            <a:off x="720000" y="1210725"/>
            <a:ext cx="37722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550" name="Google Shape;550;p24"/>
          <p:cNvSpPr txBox="1"/>
          <p:nvPr>
            <p:ph idx="2" type="body"/>
          </p:nvPr>
        </p:nvSpPr>
        <p:spPr>
          <a:xfrm>
            <a:off x="4651799" y="1210725"/>
            <a:ext cx="37722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551" name="Google Shape;551;p24"/>
          <p:cNvGrpSpPr/>
          <p:nvPr/>
        </p:nvGrpSpPr>
        <p:grpSpPr>
          <a:xfrm>
            <a:off x="60146" y="282788"/>
            <a:ext cx="8958160" cy="4562467"/>
            <a:chOff x="60146" y="282788"/>
            <a:chExt cx="8958160" cy="4562467"/>
          </a:xfrm>
        </p:grpSpPr>
        <p:grpSp>
          <p:nvGrpSpPr>
            <p:cNvPr id="552" name="Google Shape;552;p24"/>
            <p:cNvGrpSpPr/>
            <p:nvPr/>
          </p:nvGrpSpPr>
          <p:grpSpPr>
            <a:xfrm>
              <a:off x="8537385" y="4362738"/>
              <a:ext cx="480921" cy="482517"/>
              <a:chOff x="7875347" y="2958675"/>
              <a:chExt cx="480921" cy="482517"/>
            </a:xfrm>
          </p:grpSpPr>
          <p:sp>
            <p:nvSpPr>
              <p:cNvPr id="553" name="Google Shape;553;p24"/>
              <p:cNvSpPr/>
              <p:nvPr/>
            </p:nvSpPr>
            <p:spPr>
              <a:xfrm>
                <a:off x="7887325" y="2958675"/>
                <a:ext cx="465000" cy="480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54" name="Google Shape;554;p24"/>
              <p:cNvGrpSpPr/>
              <p:nvPr/>
            </p:nvGrpSpPr>
            <p:grpSpPr>
              <a:xfrm>
                <a:off x="7875347" y="2960426"/>
                <a:ext cx="480921" cy="480766"/>
                <a:chOff x="3355208" y="722322"/>
                <a:chExt cx="1024981" cy="1024651"/>
              </a:xfrm>
            </p:grpSpPr>
            <p:sp>
              <p:nvSpPr>
                <p:cNvPr id="555" name="Google Shape;555;p24"/>
                <p:cNvSpPr/>
                <p:nvPr/>
              </p:nvSpPr>
              <p:spPr>
                <a:xfrm>
                  <a:off x="3355208" y="722322"/>
                  <a:ext cx="859140" cy="874957"/>
                </a:xfrm>
                <a:custGeom>
                  <a:rect b="b" l="l" r="r" t="t"/>
                  <a:pathLst>
                    <a:path extrusionOk="0" h="2601" w="2554">
                      <a:moveTo>
                        <a:pt x="1523" y="0"/>
                      </a:moveTo>
                      <a:cubicBezTo>
                        <a:pt x="683" y="0"/>
                        <a:pt x="0" y="683"/>
                        <a:pt x="0" y="1524"/>
                      </a:cubicBezTo>
                      <a:cubicBezTo>
                        <a:pt x="0" y="1927"/>
                        <a:pt x="158" y="2308"/>
                        <a:pt x="442" y="2596"/>
                      </a:cubicBezTo>
                      <a:cubicBezTo>
                        <a:pt x="446" y="2600"/>
                        <a:pt x="451" y="2600"/>
                        <a:pt x="460" y="2600"/>
                      </a:cubicBezTo>
                      <a:cubicBezTo>
                        <a:pt x="464" y="2600"/>
                        <a:pt x="470" y="2600"/>
                        <a:pt x="474" y="2596"/>
                      </a:cubicBezTo>
                      <a:cubicBezTo>
                        <a:pt x="487" y="2587"/>
                        <a:pt x="487" y="2572"/>
                        <a:pt x="479" y="2559"/>
                      </a:cubicBezTo>
                      <a:cubicBezTo>
                        <a:pt x="200" y="2285"/>
                        <a:pt x="46" y="1914"/>
                        <a:pt x="46" y="1524"/>
                      </a:cubicBezTo>
                      <a:cubicBezTo>
                        <a:pt x="46" y="711"/>
                        <a:pt x="710" y="47"/>
                        <a:pt x="1523" y="47"/>
                      </a:cubicBezTo>
                      <a:cubicBezTo>
                        <a:pt x="1885" y="47"/>
                        <a:pt x="2238" y="182"/>
                        <a:pt x="2508" y="427"/>
                      </a:cubicBezTo>
                      <a:cubicBezTo>
                        <a:pt x="2512" y="432"/>
                        <a:pt x="2521" y="432"/>
                        <a:pt x="2526" y="432"/>
                      </a:cubicBezTo>
                      <a:cubicBezTo>
                        <a:pt x="2531" y="432"/>
                        <a:pt x="2540" y="432"/>
                        <a:pt x="2545" y="427"/>
                      </a:cubicBezTo>
                      <a:cubicBezTo>
                        <a:pt x="2554" y="414"/>
                        <a:pt x="2554" y="399"/>
                        <a:pt x="2540" y="390"/>
                      </a:cubicBezTo>
                      <a:cubicBezTo>
                        <a:pt x="2262" y="139"/>
                        <a:pt x="1900" y="0"/>
                        <a:pt x="15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6" name="Google Shape;556;p24"/>
                <p:cNvSpPr/>
                <p:nvPr/>
              </p:nvSpPr>
              <p:spPr>
                <a:xfrm>
                  <a:off x="3558051" y="892537"/>
                  <a:ext cx="822137" cy="854437"/>
                </a:xfrm>
                <a:custGeom>
                  <a:rect b="b" l="l" r="r" t="t"/>
                  <a:pathLst>
                    <a:path extrusionOk="0" h="2540" w="2444">
                      <a:moveTo>
                        <a:pt x="2044" y="0"/>
                      </a:moveTo>
                      <a:cubicBezTo>
                        <a:pt x="2040" y="0"/>
                        <a:pt x="2030" y="4"/>
                        <a:pt x="2025" y="4"/>
                      </a:cubicBezTo>
                      <a:cubicBezTo>
                        <a:pt x="2016" y="15"/>
                        <a:pt x="2016" y="32"/>
                        <a:pt x="2025" y="42"/>
                      </a:cubicBezTo>
                      <a:cubicBezTo>
                        <a:pt x="2263" y="311"/>
                        <a:pt x="2392" y="655"/>
                        <a:pt x="2392" y="1018"/>
                      </a:cubicBezTo>
                      <a:cubicBezTo>
                        <a:pt x="2392" y="1830"/>
                        <a:pt x="1733" y="2490"/>
                        <a:pt x="920" y="2490"/>
                      </a:cubicBezTo>
                      <a:cubicBezTo>
                        <a:pt x="600" y="2490"/>
                        <a:pt x="298" y="2392"/>
                        <a:pt x="43" y="2201"/>
                      </a:cubicBezTo>
                      <a:cubicBezTo>
                        <a:pt x="38" y="2197"/>
                        <a:pt x="34" y="2197"/>
                        <a:pt x="28" y="2197"/>
                      </a:cubicBezTo>
                      <a:cubicBezTo>
                        <a:pt x="19" y="2197"/>
                        <a:pt x="10" y="2201"/>
                        <a:pt x="6" y="2206"/>
                      </a:cubicBezTo>
                      <a:cubicBezTo>
                        <a:pt x="0" y="2216"/>
                        <a:pt x="0" y="2229"/>
                        <a:pt x="15" y="2239"/>
                      </a:cubicBezTo>
                      <a:cubicBezTo>
                        <a:pt x="275" y="2434"/>
                        <a:pt x="591" y="2540"/>
                        <a:pt x="920" y="2540"/>
                      </a:cubicBezTo>
                      <a:cubicBezTo>
                        <a:pt x="1761" y="2540"/>
                        <a:pt x="2443" y="1853"/>
                        <a:pt x="2443" y="1018"/>
                      </a:cubicBezTo>
                      <a:cubicBezTo>
                        <a:pt x="2443" y="645"/>
                        <a:pt x="2308" y="289"/>
                        <a:pt x="2062" y="10"/>
                      </a:cubicBezTo>
                      <a:cubicBezTo>
                        <a:pt x="2058" y="4"/>
                        <a:pt x="2049" y="0"/>
                        <a:pt x="20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7" name="Google Shape;557;p24"/>
                <p:cNvSpPr/>
                <p:nvPr/>
              </p:nvSpPr>
              <p:spPr>
                <a:xfrm>
                  <a:off x="3859794" y="1225228"/>
                  <a:ext cx="246910" cy="409390"/>
                </a:xfrm>
                <a:custGeom>
                  <a:rect b="b" l="l" r="r" t="t"/>
                  <a:pathLst>
                    <a:path extrusionOk="0" h="1217" w="734">
                      <a:moveTo>
                        <a:pt x="23" y="1"/>
                      </a:moveTo>
                      <a:cubicBezTo>
                        <a:pt x="9" y="1"/>
                        <a:pt x="1" y="14"/>
                        <a:pt x="1" y="29"/>
                      </a:cubicBezTo>
                      <a:lnTo>
                        <a:pt x="1" y="1189"/>
                      </a:lnTo>
                      <a:cubicBezTo>
                        <a:pt x="1" y="1203"/>
                        <a:pt x="9" y="1217"/>
                        <a:pt x="23" y="1217"/>
                      </a:cubicBezTo>
                      <a:cubicBezTo>
                        <a:pt x="37" y="1217"/>
                        <a:pt x="46" y="1203"/>
                        <a:pt x="46" y="1189"/>
                      </a:cubicBezTo>
                      <a:lnTo>
                        <a:pt x="46" y="52"/>
                      </a:lnTo>
                      <a:lnTo>
                        <a:pt x="706" y="52"/>
                      </a:lnTo>
                      <a:cubicBezTo>
                        <a:pt x="719" y="52"/>
                        <a:pt x="734" y="37"/>
                        <a:pt x="734" y="29"/>
                      </a:cubicBezTo>
                      <a:cubicBezTo>
                        <a:pt x="734" y="14"/>
                        <a:pt x="719" y="1"/>
                        <a:pt x="7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58" name="Google Shape;558;p24"/>
            <p:cNvGrpSpPr/>
            <p:nvPr/>
          </p:nvGrpSpPr>
          <p:grpSpPr>
            <a:xfrm>
              <a:off x="60146" y="282788"/>
              <a:ext cx="691767" cy="734937"/>
              <a:chOff x="378933" y="306638"/>
              <a:chExt cx="691767" cy="734937"/>
            </a:xfrm>
          </p:grpSpPr>
          <p:sp>
            <p:nvSpPr>
              <p:cNvPr id="559" name="Google Shape;559;p24"/>
              <p:cNvSpPr/>
              <p:nvPr/>
            </p:nvSpPr>
            <p:spPr>
              <a:xfrm>
                <a:off x="399150" y="375175"/>
                <a:ext cx="671550" cy="666400"/>
              </a:xfrm>
              <a:custGeom>
                <a:rect b="b" l="l" r="r" t="t"/>
                <a:pathLst>
                  <a:path extrusionOk="0" h="26656" w="26862">
                    <a:moveTo>
                      <a:pt x="0" y="8634"/>
                    </a:moveTo>
                    <a:lnTo>
                      <a:pt x="18365" y="0"/>
                    </a:lnTo>
                    <a:lnTo>
                      <a:pt x="26862" y="18159"/>
                    </a:lnTo>
                    <a:lnTo>
                      <a:pt x="8977" y="2665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560" name="Google Shape;560;p24"/>
              <p:cNvGrpSpPr/>
              <p:nvPr/>
            </p:nvGrpSpPr>
            <p:grpSpPr>
              <a:xfrm rot="-1743640">
                <a:off x="464272" y="372778"/>
                <a:ext cx="389569" cy="452348"/>
                <a:chOff x="213238" y="124569"/>
                <a:chExt cx="530495" cy="615984"/>
              </a:xfrm>
            </p:grpSpPr>
            <p:grpSp>
              <p:nvGrpSpPr>
                <p:cNvPr id="561" name="Google Shape;561;p24"/>
                <p:cNvGrpSpPr/>
                <p:nvPr/>
              </p:nvGrpSpPr>
              <p:grpSpPr>
                <a:xfrm>
                  <a:off x="242420" y="454724"/>
                  <a:ext cx="501314" cy="285829"/>
                  <a:chOff x="242420" y="454724"/>
                  <a:chExt cx="501314" cy="285829"/>
                </a:xfrm>
              </p:grpSpPr>
              <p:sp>
                <p:nvSpPr>
                  <p:cNvPr id="562" name="Google Shape;562;p24"/>
                  <p:cNvSpPr/>
                  <p:nvPr/>
                </p:nvSpPr>
                <p:spPr>
                  <a:xfrm>
                    <a:off x="256731" y="454724"/>
                    <a:ext cx="470818" cy="39858"/>
                  </a:xfrm>
                  <a:custGeom>
                    <a:rect b="b" l="l" r="r" t="t"/>
                    <a:pathLst>
                      <a:path extrusionOk="0" h="298" w="3520">
                        <a:moveTo>
                          <a:pt x="5" y="0"/>
                        </a:moveTo>
                        <a:lnTo>
                          <a:pt x="1" y="47"/>
                        </a:lnTo>
                        <a:lnTo>
                          <a:pt x="3516" y="298"/>
                        </a:lnTo>
                        <a:lnTo>
                          <a:pt x="3520" y="246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3" name="Google Shape;563;p24"/>
                  <p:cNvSpPr/>
                  <p:nvPr/>
                </p:nvSpPr>
                <p:spPr>
                  <a:xfrm>
                    <a:off x="248572" y="530963"/>
                    <a:ext cx="495161" cy="39992"/>
                  </a:xfrm>
                  <a:custGeom>
                    <a:rect b="b" l="l" r="r" t="t"/>
                    <a:pathLst>
                      <a:path extrusionOk="0" h="299" w="3702">
                        <a:moveTo>
                          <a:pt x="0" y="1"/>
                        </a:moveTo>
                        <a:lnTo>
                          <a:pt x="0" y="52"/>
                        </a:lnTo>
                        <a:lnTo>
                          <a:pt x="3701" y="298"/>
                        </a:lnTo>
                        <a:lnTo>
                          <a:pt x="3701" y="25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4" name="Google Shape;564;p24"/>
                  <p:cNvSpPr/>
                  <p:nvPr/>
                </p:nvSpPr>
                <p:spPr>
                  <a:xfrm>
                    <a:off x="246165" y="633016"/>
                    <a:ext cx="483257" cy="57781"/>
                  </a:xfrm>
                  <a:custGeom>
                    <a:rect b="b" l="l" r="r" t="t"/>
                    <a:pathLst>
                      <a:path extrusionOk="0" h="432" w="3613">
                        <a:moveTo>
                          <a:pt x="5" y="0"/>
                        </a:moveTo>
                        <a:lnTo>
                          <a:pt x="0" y="46"/>
                        </a:lnTo>
                        <a:lnTo>
                          <a:pt x="3608" y="431"/>
                        </a:lnTo>
                        <a:lnTo>
                          <a:pt x="3612" y="386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5" name="Google Shape;565;p24"/>
                  <p:cNvSpPr/>
                  <p:nvPr/>
                </p:nvSpPr>
                <p:spPr>
                  <a:xfrm>
                    <a:off x="242420" y="734133"/>
                    <a:ext cx="364750" cy="6420"/>
                  </a:xfrm>
                  <a:custGeom>
                    <a:rect b="b" l="l" r="r" t="t"/>
                    <a:pathLst>
                      <a:path extrusionOk="0" h="48" w="2727">
                        <a:moveTo>
                          <a:pt x="1" y="1"/>
                        </a:moveTo>
                        <a:lnTo>
                          <a:pt x="1" y="48"/>
                        </a:lnTo>
                        <a:lnTo>
                          <a:pt x="2727" y="48"/>
                        </a:lnTo>
                        <a:lnTo>
                          <a:pt x="272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66" name="Google Shape;566;p24"/>
                <p:cNvGrpSpPr/>
                <p:nvPr/>
              </p:nvGrpSpPr>
              <p:grpSpPr>
                <a:xfrm>
                  <a:off x="213238" y="124569"/>
                  <a:ext cx="204592" cy="227422"/>
                  <a:chOff x="213261" y="205543"/>
                  <a:chExt cx="131749" cy="146459"/>
                </a:xfrm>
              </p:grpSpPr>
              <p:sp>
                <p:nvSpPr>
                  <p:cNvPr id="567" name="Google Shape;567;p24"/>
                  <p:cNvSpPr/>
                  <p:nvPr/>
                </p:nvSpPr>
                <p:spPr>
                  <a:xfrm>
                    <a:off x="307023" y="319233"/>
                    <a:ext cx="30496" cy="32769"/>
                  </a:xfrm>
                  <a:custGeom>
                    <a:rect b="b" l="l" r="r" t="t"/>
                    <a:pathLst>
                      <a:path extrusionOk="0" h="245" w="228">
                        <a:moveTo>
                          <a:pt x="58" y="0"/>
                        </a:moveTo>
                        <a:cubicBezTo>
                          <a:pt x="47" y="0"/>
                          <a:pt x="36" y="4"/>
                          <a:pt x="28" y="10"/>
                        </a:cubicBezTo>
                        <a:cubicBezTo>
                          <a:pt x="5" y="29"/>
                          <a:pt x="0" y="57"/>
                          <a:pt x="19" y="79"/>
                        </a:cubicBezTo>
                        <a:lnTo>
                          <a:pt x="135" y="229"/>
                        </a:lnTo>
                        <a:cubicBezTo>
                          <a:pt x="143" y="239"/>
                          <a:pt x="157" y="245"/>
                          <a:pt x="171" y="245"/>
                        </a:cubicBezTo>
                        <a:cubicBezTo>
                          <a:pt x="181" y="245"/>
                          <a:pt x="192" y="241"/>
                          <a:pt x="200" y="233"/>
                        </a:cubicBezTo>
                        <a:cubicBezTo>
                          <a:pt x="223" y="218"/>
                          <a:pt x="227" y="186"/>
                          <a:pt x="210" y="168"/>
                        </a:cubicBezTo>
                        <a:lnTo>
                          <a:pt x="93" y="19"/>
                        </a:lnTo>
                        <a:cubicBezTo>
                          <a:pt x="85" y="6"/>
                          <a:pt x="72" y="0"/>
                          <a:pt x="5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8" name="Google Shape;568;p24"/>
                  <p:cNvSpPr/>
                  <p:nvPr/>
                </p:nvSpPr>
                <p:spPr>
                  <a:xfrm>
                    <a:off x="235598" y="238580"/>
                    <a:ext cx="106201" cy="106199"/>
                  </a:xfrm>
                  <a:custGeom>
                    <a:rect b="b" l="l" r="r" t="t"/>
                    <a:pathLst>
                      <a:path extrusionOk="0" h="794" w="794">
                        <a:moveTo>
                          <a:pt x="399" y="0"/>
                        </a:moveTo>
                        <a:cubicBezTo>
                          <a:pt x="176" y="0"/>
                          <a:pt x="0" y="176"/>
                          <a:pt x="0" y="399"/>
                        </a:cubicBezTo>
                        <a:cubicBezTo>
                          <a:pt x="0" y="618"/>
                          <a:pt x="176" y="794"/>
                          <a:pt x="399" y="794"/>
                        </a:cubicBezTo>
                        <a:cubicBezTo>
                          <a:pt x="618" y="794"/>
                          <a:pt x="794" y="618"/>
                          <a:pt x="794" y="399"/>
                        </a:cubicBezTo>
                        <a:cubicBezTo>
                          <a:pt x="794" y="176"/>
                          <a:pt x="618" y="0"/>
                          <a:pt x="39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9" name="Google Shape;569;p24"/>
                  <p:cNvSpPr/>
                  <p:nvPr/>
                </p:nvSpPr>
                <p:spPr>
                  <a:xfrm>
                    <a:off x="232388" y="235370"/>
                    <a:ext cx="112622" cy="112620"/>
                  </a:xfrm>
                  <a:custGeom>
                    <a:rect b="b" l="l" r="r" t="t"/>
                    <a:pathLst>
                      <a:path extrusionOk="0" h="842" w="842">
                        <a:moveTo>
                          <a:pt x="423" y="48"/>
                        </a:moveTo>
                        <a:cubicBezTo>
                          <a:pt x="526" y="48"/>
                          <a:pt x="618" y="89"/>
                          <a:pt x="684" y="159"/>
                        </a:cubicBezTo>
                        <a:cubicBezTo>
                          <a:pt x="753" y="224"/>
                          <a:pt x="795" y="316"/>
                          <a:pt x="795" y="423"/>
                        </a:cubicBezTo>
                        <a:cubicBezTo>
                          <a:pt x="795" y="526"/>
                          <a:pt x="753" y="618"/>
                          <a:pt x="684" y="684"/>
                        </a:cubicBezTo>
                        <a:cubicBezTo>
                          <a:pt x="618" y="753"/>
                          <a:pt x="526" y="795"/>
                          <a:pt x="423" y="795"/>
                        </a:cubicBezTo>
                        <a:cubicBezTo>
                          <a:pt x="316" y="795"/>
                          <a:pt x="224" y="753"/>
                          <a:pt x="159" y="684"/>
                        </a:cubicBezTo>
                        <a:cubicBezTo>
                          <a:pt x="89" y="618"/>
                          <a:pt x="48" y="526"/>
                          <a:pt x="48" y="423"/>
                        </a:cubicBezTo>
                        <a:cubicBezTo>
                          <a:pt x="48" y="316"/>
                          <a:pt x="89" y="224"/>
                          <a:pt x="159" y="159"/>
                        </a:cubicBezTo>
                        <a:cubicBezTo>
                          <a:pt x="224" y="89"/>
                          <a:pt x="316" y="48"/>
                          <a:pt x="423" y="48"/>
                        </a:cubicBezTo>
                        <a:close/>
                        <a:moveTo>
                          <a:pt x="423" y="1"/>
                        </a:moveTo>
                        <a:cubicBezTo>
                          <a:pt x="191" y="1"/>
                          <a:pt x="1" y="191"/>
                          <a:pt x="1" y="423"/>
                        </a:cubicBezTo>
                        <a:cubicBezTo>
                          <a:pt x="1" y="656"/>
                          <a:pt x="191" y="841"/>
                          <a:pt x="423" y="841"/>
                        </a:cubicBezTo>
                        <a:cubicBezTo>
                          <a:pt x="656" y="841"/>
                          <a:pt x="841" y="656"/>
                          <a:pt x="841" y="423"/>
                        </a:cubicBezTo>
                        <a:cubicBezTo>
                          <a:pt x="841" y="191"/>
                          <a:pt x="656" y="1"/>
                          <a:pt x="42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0" name="Google Shape;570;p24"/>
                  <p:cNvSpPr/>
                  <p:nvPr/>
                </p:nvSpPr>
                <p:spPr>
                  <a:xfrm>
                    <a:off x="246165" y="244733"/>
                    <a:ext cx="65807" cy="65940"/>
                  </a:xfrm>
                  <a:custGeom>
                    <a:rect b="b" l="l" r="r" t="t"/>
                    <a:pathLst>
                      <a:path extrusionOk="0" h="493" w="492">
                        <a:moveTo>
                          <a:pt x="247" y="1"/>
                        </a:moveTo>
                        <a:cubicBezTo>
                          <a:pt x="112" y="1"/>
                          <a:pt x="0" y="112"/>
                          <a:pt x="0" y="246"/>
                        </a:cubicBezTo>
                        <a:cubicBezTo>
                          <a:pt x="0" y="381"/>
                          <a:pt x="112" y="492"/>
                          <a:pt x="247" y="492"/>
                        </a:cubicBezTo>
                        <a:cubicBezTo>
                          <a:pt x="380" y="492"/>
                          <a:pt x="492" y="381"/>
                          <a:pt x="492" y="246"/>
                        </a:cubicBezTo>
                        <a:cubicBezTo>
                          <a:pt x="492" y="112"/>
                          <a:pt x="380" y="1"/>
                          <a:pt x="24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1" name="Google Shape;571;p24"/>
                  <p:cNvSpPr/>
                  <p:nvPr/>
                </p:nvSpPr>
                <p:spPr>
                  <a:xfrm>
                    <a:off x="242955" y="241656"/>
                    <a:ext cx="72228" cy="72093"/>
                  </a:xfrm>
                  <a:custGeom>
                    <a:rect b="b" l="l" r="r" t="t"/>
                    <a:pathLst>
                      <a:path extrusionOk="0" h="539" w="540">
                        <a:moveTo>
                          <a:pt x="271" y="46"/>
                        </a:moveTo>
                        <a:cubicBezTo>
                          <a:pt x="331" y="46"/>
                          <a:pt x="387" y="74"/>
                          <a:pt x="428" y="112"/>
                        </a:cubicBezTo>
                        <a:cubicBezTo>
                          <a:pt x="466" y="153"/>
                          <a:pt x="494" y="209"/>
                          <a:pt x="494" y="269"/>
                        </a:cubicBezTo>
                        <a:cubicBezTo>
                          <a:pt x="494" y="330"/>
                          <a:pt x="466" y="386"/>
                          <a:pt x="428" y="427"/>
                        </a:cubicBezTo>
                        <a:cubicBezTo>
                          <a:pt x="387" y="464"/>
                          <a:pt x="331" y="492"/>
                          <a:pt x="271" y="492"/>
                        </a:cubicBezTo>
                        <a:cubicBezTo>
                          <a:pt x="209" y="492"/>
                          <a:pt x="154" y="464"/>
                          <a:pt x="112" y="427"/>
                        </a:cubicBezTo>
                        <a:cubicBezTo>
                          <a:pt x="76" y="386"/>
                          <a:pt x="48" y="330"/>
                          <a:pt x="48" y="269"/>
                        </a:cubicBezTo>
                        <a:cubicBezTo>
                          <a:pt x="48" y="209"/>
                          <a:pt x="76" y="153"/>
                          <a:pt x="112" y="112"/>
                        </a:cubicBezTo>
                        <a:cubicBezTo>
                          <a:pt x="154" y="74"/>
                          <a:pt x="209" y="46"/>
                          <a:pt x="271" y="46"/>
                        </a:cubicBezTo>
                        <a:close/>
                        <a:moveTo>
                          <a:pt x="271" y="1"/>
                        </a:moveTo>
                        <a:cubicBezTo>
                          <a:pt x="121" y="1"/>
                          <a:pt x="1" y="121"/>
                          <a:pt x="1" y="269"/>
                        </a:cubicBezTo>
                        <a:cubicBezTo>
                          <a:pt x="1" y="418"/>
                          <a:pt x="121" y="539"/>
                          <a:pt x="271" y="539"/>
                        </a:cubicBezTo>
                        <a:cubicBezTo>
                          <a:pt x="419" y="539"/>
                          <a:pt x="539" y="418"/>
                          <a:pt x="539" y="269"/>
                        </a:cubicBezTo>
                        <a:cubicBezTo>
                          <a:pt x="539" y="121"/>
                          <a:pt x="419" y="1"/>
                          <a:pt x="27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2" name="Google Shape;572;p24"/>
                  <p:cNvSpPr/>
                  <p:nvPr/>
                </p:nvSpPr>
                <p:spPr>
                  <a:xfrm>
                    <a:off x="216338" y="209288"/>
                    <a:ext cx="91890" cy="91487"/>
                  </a:xfrm>
                  <a:custGeom>
                    <a:rect b="b" l="l" r="r" t="t"/>
                    <a:pathLst>
                      <a:path extrusionOk="0" h="684" w="687">
                        <a:moveTo>
                          <a:pt x="344" y="1"/>
                        </a:moveTo>
                        <a:cubicBezTo>
                          <a:pt x="153" y="1"/>
                          <a:pt x="0" y="154"/>
                          <a:pt x="0" y="344"/>
                        </a:cubicBezTo>
                        <a:cubicBezTo>
                          <a:pt x="0" y="530"/>
                          <a:pt x="153" y="684"/>
                          <a:pt x="344" y="684"/>
                        </a:cubicBezTo>
                        <a:cubicBezTo>
                          <a:pt x="534" y="684"/>
                          <a:pt x="687" y="530"/>
                          <a:pt x="687" y="344"/>
                        </a:cubicBezTo>
                        <a:cubicBezTo>
                          <a:pt x="687" y="154"/>
                          <a:pt x="534" y="1"/>
                          <a:pt x="34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3" name="Google Shape;573;p24"/>
                  <p:cNvSpPr/>
                  <p:nvPr/>
                </p:nvSpPr>
                <p:spPr>
                  <a:xfrm>
                    <a:off x="213261" y="205543"/>
                    <a:ext cx="98176" cy="98977"/>
                  </a:xfrm>
                  <a:custGeom>
                    <a:rect b="b" l="l" r="r" t="t"/>
                    <a:pathLst>
                      <a:path extrusionOk="0" h="740" w="734">
                        <a:moveTo>
                          <a:pt x="367" y="52"/>
                        </a:moveTo>
                        <a:cubicBezTo>
                          <a:pt x="455" y="52"/>
                          <a:pt x="534" y="84"/>
                          <a:pt x="590" y="145"/>
                        </a:cubicBezTo>
                        <a:cubicBezTo>
                          <a:pt x="650" y="200"/>
                          <a:pt x="682" y="279"/>
                          <a:pt x="682" y="372"/>
                        </a:cubicBezTo>
                        <a:cubicBezTo>
                          <a:pt x="682" y="461"/>
                          <a:pt x="650" y="539"/>
                          <a:pt x="590" y="595"/>
                        </a:cubicBezTo>
                        <a:cubicBezTo>
                          <a:pt x="534" y="656"/>
                          <a:pt x="455" y="688"/>
                          <a:pt x="367" y="688"/>
                        </a:cubicBezTo>
                        <a:cubicBezTo>
                          <a:pt x="279" y="688"/>
                          <a:pt x="200" y="656"/>
                          <a:pt x="139" y="595"/>
                        </a:cubicBezTo>
                        <a:cubicBezTo>
                          <a:pt x="84" y="539"/>
                          <a:pt x="47" y="461"/>
                          <a:pt x="47" y="372"/>
                        </a:cubicBezTo>
                        <a:cubicBezTo>
                          <a:pt x="47" y="279"/>
                          <a:pt x="84" y="200"/>
                          <a:pt x="139" y="145"/>
                        </a:cubicBezTo>
                        <a:cubicBezTo>
                          <a:pt x="200" y="84"/>
                          <a:pt x="279" y="52"/>
                          <a:pt x="367" y="52"/>
                        </a:cubicBezTo>
                        <a:close/>
                        <a:moveTo>
                          <a:pt x="367" y="1"/>
                        </a:moveTo>
                        <a:cubicBezTo>
                          <a:pt x="163" y="1"/>
                          <a:pt x="0" y="168"/>
                          <a:pt x="0" y="372"/>
                        </a:cubicBezTo>
                        <a:cubicBezTo>
                          <a:pt x="0" y="573"/>
                          <a:pt x="163" y="740"/>
                          <a:pt x="367" y="740"/>
                        </a:cubicBezTo>
                        <a:cubicBezTo>
                          <a:pt x="566" y="740"/>
                          <a:pt x="733" y="573"/>
                          <a:pt x="733" y="372"/>
                        </a:cubicBezTo>
                        <a:cubicBezTo>
                          <a:pt x="733" y="168"/>
                          <a:pt x="566" y="1"/>
                          <a:pt x="3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574" name="Google Shape;574;p24"/>
          <p:cNvGrpSpPr/>
          <p:nvPr/>
        </p:nvGrpSpPr>
        <p:grpSpPr>
          <a:xfrm>
            <a:off x="406013" y="0"/>
            <a:ext cx="8332250" cy="5143500"/>
            <a:chOff x="406013" y="0"/>
            <a:chExt cx="8332250" cy="5143500"/>
          </a:xfrm>
        </p:grpSpPr>
        <p:cxnSp>
          <p:nvCxnSpPr>
            <p:cNvPr id="575" name="Google Shape;575;p24"/>
            <p:cNvCxnSpPr/>
            <p:nvPr/>
          </p:nvCxnSpPr>
          <p:spPr>
            <a:xfrm>
              <a:off x="8738263" y="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6" name="Google Shape;576;p24"/>
            <p:cNvCxnSpPr/>
            <p:nvPr/>
          </p:nvCxnSpPr>
          <p:spPr>
            <a:xfrm>
              <a:off x="406013" y="151380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77" name="Google Shape;577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0" name="Google Shape;580;p25"/>
          <p:cNvSpPr txBox="1"/>
          <p:nvPr>
            <p:ph idx="1" type="subTitle"/>
          </p:nvPr>
        </p:nvSpPr>
        <p:spPr>
          <a:xfrm>
            <a:off x="1004250" y="3099886"/>
            <a:ext cx="21753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1" name="Google Shape;581;p25"/>
          <p:cNvSpPr txBox="1"/>
          <p:nvPr>
            <p:ph idx="2" type="subTitle"/>
          </p:nvPr>
        </p:nvSpPr>
        <p:spPr>
          <a:xfrm>
            <a:off x="3484347" y="3099886"/>
            <a:ext cx="21753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2" name="Google Shape;582;p25"/>
          <p:cNvSpPr txBox="1"/>
          <p:nvPr>
            <p:ph idx="3" type="subTitle"/>
          </p:nvPr>
        </p:nvSpPr>
        <p:spPr>
          <a:xfrm>
            <a:off x="5964450" y="3099886"/>
            <a:ext cx="21753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3" name="Google Shape;583;p25"/>
          <p:cNvSpPr txBox="1"/>
          <p:nvPr>
            <p:ph idx="4" type="subTitle"/>
          </p:nvPr>
        </p:nvSpPr>
        <p:spPr>
          <a:xfrm>
            <a:off x="1004250" y="2773334"/>
            <a:ext cx="2175300" cy="4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584" name="Google Shape;584;p25"/>
          <p:cNvSpPr txBox="1"/>
          <p:nvPr>
            <p:ph idx="5" type="subTitle"/>
          </p:nvPr>
        </p:nvSpPr>
        <p:spPr>
          <a:xfrm>
            <a:off x="3484350" y="2773334"/>
            <a:ext cx="2175300" cy="4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585" name="Google Shape;585;p25"/>
          <p:cNvSpPr txBox="1"/>
          <p:nvPr>
            <p:ph idx="6" type="subTitle"/>
          </p:nvPr>
        </p:nvSpPr>
        <p:spPr>
          <a:xfrm>
            <a:off x="5964450" y="2773334"/>
            <a:ext cx="2175300" cy="4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grpSp>
        <p:nvGrpSpPr>
          <p:cNvPr id="586" name="Google Shape;586;p25"/>
          <p:cNvGrpSpPr/>
          <p:nvPr/>
        </p:nvGrpSpPr>
        <p:grpSpPr>
          <a:xfrm>
            <a:off x="-453447" y="-1067507"/>
            <a:ext cx="9464328" cy="5976862"/>
            <a:chOff x="-453447" y="-1067507"/>
            <a:chExt cx="9464328" cy="5976862"/>
          </a:xfrm>
        </p:grpSpPr>
        <p:grpSp>
          <p:nvGrpSpPr>
            <p:cNvPr id="587" name="Google Shape;587;p25"/>
            <p:cNvGrpSpPr/>
            <p:nvPr/>
          </p:nvGrpSpPr>
          <p:grpSpPr>
            <a:xfrm rot="-5158592">
              <a:off x="-1001240" y="-402764"/>
              <a:ext cx="2356589" cy="1098360"/>
              <a:chOff x="3467990" y="1266119"/>
              <a:chExt cx="2990054" cy="1393606"/>
            </a:xfrm>
          </p:grpSpPr>
          <p:sp>
            <p:nvSpPr>
              <p:cNvPr id="588" name="Google Shape;588;p25"/>
              <p:cNvSpPr/>
              <p:nvPr/>
            </p:nvSpPr>
            <p:spPr>
              <a:xfrm flipH="1">
                <a:off x="3471111" y="2573447"/>
                <a:ext cx="152491" cy="80035"/>
              </a:xfrm>
              <a:custGeom>
                <a:rect b="b" l="l" r="r" t="t"/>
                <a:pathLst>
                  <a:path extrusionOk="0" h="359" w="684">
                    <a:moveTo>
                      <a:pt x="88" y="1"/>
                    </a:moveTo>
                    <a:cubicBezTo>
                      <a:pt x="58" y="1"/>
                      <a:pt x="30" y="19"/>
                      <a:pt x="19" y="48"/>
                    </a:cubicBezTo>
                    <a:cubicBezTo>
                      <a:pt x="1" y="84"/>
                      <a:pt x="19" y="127"/>
                      <a:pt x="56" y="140"/>
                    </a:cubicBezTo>
                    <a:lnTo>
                      <a:pt x="572" y="354"/>
                    </a:lnTo>
                    <a:cubicBezTo>
                      <a:pt x="581" y="358"/>
                      <a:pt x="590" y="358"/>
                      <a:pt x="600" y="358"/>
                    </a:cubicBezTo>
                    <a:cubicBezTo>
                      <a:pt x="628" y="358"/>
                      <a:pt x="656" y="345"/>
                      <a:pt x="665" y="317"/>
                    </a:cubicBezTo>
                    <a:cubicBezTo>
                      <a:pt x="684" y="279"/>
                      <a:pt x="665" y="238"/>
                      <a:pt x="628" y="219"/>
                    </a:cubicBezTo>
                    <a:lnTo>
                      <a:pt x="112" y="5"/>
                    </a:lnTo>
                    <a:cubicBezTo>
                      <a:pt x="104" y="2"/>
                      <a:pt x="96" y="1"/>
                      <a:pt x="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5"/>
              <p:cNvSpPr/>
              <p:nvPr/>
            </p:nvSpPr>
            <p:spPr>
              <a:xfrm flipH="1">
                <a:off x="3467990" y="2568319"/>
                <a:ext cx="158510" cy="91405"/>
              </a:xfrm>
              <a:custGeom>
                <a:rect b="b" l="l" r="r" t="t"/>
                <a:pathLst>
                  <a:path extrusionOk="0" h="410" w="711">
                    <a:moveTo>
                      <a:pt x="97" y="47"/>
                    </a:moveTo>
                    <a:cubicBezTo>
                      <a:pt x="102" y="47"/>
                      <a:pt x="112" y="52"/>
                      <a:pt x="116" y="52"/>
                    </a:cubicBezTo>
                    <a:lnTo>
                      <a:pt x="631" y="266"/>
                    </a:lnTo>
                    <a:cubicBezTo>
                      <a:pt x="650" y="274"/>
                      <a:pt x="659" y="293"/>
                      <a:pt x="659" y="312"/>
                    </a:cubicBezTo>
                    <a:lnTo>
                      <a:pt x="659" y="330"/>
                    </a:lnTo>
                    <a:cubicBezTo>
                      <a:pt x="650" y="349"/>
                      <a:pt x="631" y="358"/>
                      <a:pt x="613" y="358"/>
                    </a:cubicBezTo>
                    <a:cubicBezTo>
                      <a:pt x="608" y="358"/>
                      <a:pt x="599" y="358"/>
                      <a:pt x="594" y="354"/>
                    </a:cubicBezTo>
                    <a:lnTo>
                      <a:pt x="78" y="140"/>
                    </a:lnTo>
                    <a:cubicBezTo>
                      <a:pt x="60" y="135"/>
                      <a:pt x="50" y="117"/>
                      <a:pt x="50" y="98"/>
                    </a:cubicBezTo>
                    <a:cubicBezTo>
                      <a:pt x="50" y="89"/>
                      <a:pt x="50" y="84"/>
                      <a:pt x="56" y="79"/>
                    </a:cubicBezTo>
                    <a:cubicBezTo>
                      <a:pt x="60" y="62"/>
                      <a:pt x="78" y="47"/>
                      <a:pt x="97" y="47"/>
                    </a:cubicBezTo>
                    <a:close/>
                    <a:moveTo>
                      <a:pt x="97" y="0"/>
                    </a:moveTo>
                    <a:cubicBezTo>
                      <a:pt x="60" y="0"/>
                      <a:pt x="22" y="24"/>
                      <a:pt x="9" y="62"/>
                    </a:cubicBezTo>
                    <a:cubicBezTo>
                      <a:pt x="5" y="71"/>
                      <a:pt x="0" y="84"/>
                      <a:pt x="0" y="98"/>
                    </a:cubicBezTo>
                    <a:cubicBezTo>
                      <a:pt x="0" y="135"/>
                      <a:pt x="22" y="173"/>
                      <a:pt x="60" y="186"/>
                    </a:cubicBezTo>
                    <a:lnTo>
                      <a:pt x="575" y="400"/>
                    </a:lnTo>
                    <a:cubicBezTo>
                      <a:pt x="590" y="405"/>
                      <a:pt x="599" y="409"/>
                      <a:pt x="613" y="409"/>
                    </a:cubicBezTo>
                    <a:cubicBezTo>
                      <a:pt x="650" y="409"/>
                      <a:pt x="687" y="386"/>
                      <a:pt x="701" y="349"/>
                    </a:cubicBezTo>
                    <a:cubicBezTo>
                      <a:pt x="706" y="335"/>
                      <a:pt x="710" y="326"/>
                      <a:pt x="710" y="312"/>
                    </a:cubicBezTo>
                    <a:cubicBezTo>
                      <a:pt x="710" y="274"/>
                      <a:pt x="687" y="238"/>
                      <a:pt x="650" y="223"/>
                    </a:cubicBezTo>
                    <a:lnTo>
                      <a:pt x="134" y="10"/>
                    </a:lnTo>
                    <a:cubicBezTo>
                      <a:pt x="125" y="6"/>
                      <a:pt x="112" y="0"/>
                      <a:pt x="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5"/>
              <p:cNvSpPr/>
              <p:nvPr/>
            </p:nvSpPr>
            <p:spPr>
              <a:xfrm flipH="1">
                <a:off x="3781650" y="1271247"/>
                <a:ext cx="2676395" cy="1299517"/>
              </a:xfrm>
              <a:custGeom>
                <a:rect b="b" l="l" r="r" t="t"/>
                <a:pathLst>
                  <a:path extrusionOk="0" h="5829" w="12005">
                    <a:moveTo>
                      <a:pt x="412" y="1"/>
                    </a:moveTo>
                    <a:cubicBezTo>
                      <a:pt x="273" y="1"/>
                      <a:pt x="142" y="81"/>
                      <a:pt x="84" y="214"/>
                    </a:cubicBezTo>
                    <a:cubicBezTo>
                      <a:pt x="1" y="395"/>
                      <a:pt x="84" y="608"/>
                      <a:pt x="265" y="692"/>
                    </a:cubicBezTo>
                    <a:lnTo>
                      <a:pt x="11707" y="5828"/>
                    </a:lnTo>
                    <a:lnTo>
                      <a:pt x="12005" y="5169"/>
                    </a:lnTo>
                    <a:lnTo>
                      <a:pt x="562" y="33"/>
                    </a:lnTo>
                    <a:cubicBezTo>
                      <a:pt x="513" y="11"/>
                      <a:pt x="462" y="1"/>
                      <a:pt x="4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5"/>
              <p:cNvSpPr/>
              <p:nvPr/>
            </p:nvSpPr>
            <p:spPr>
              <a:xfrm flipH="1">
                <a:off x="3775407" y="1266119"/>
                <a:ext cx="2676395" cy="1309773"/>
              </a:xfrm>
              <a:custGeom>
                <a:rect b="b" l="l" r="r" t="t"/>
                <a:pathLst>
                  <a:path extrusionOk="0" h="5875" w="12005">
                    <a:moveTo>
                      <a:pt x="386" y="46"/>
                    </a:moveTo>
                    <a:cubicBezTo>
                      <a:pt x="432" y="46"/>
                      <a:pt x="479" y="56"/>
                      <a:pt x="520" y="80"/>
                    </a:cubicBezTo>
                    <a:lnTo>
                      <a:pt x="11943" y="5201"/>
                    </a:lnTo>
                    <a:lnTo>
                      <a:pt x="11666" y="5818"/>
                    </a:lnTo>
                    <a:lnTo>
                      <a:pt x="11666" y="5818"/>
                    </a:lnTo>
                    <a:lnTo>
                      <a:pt x="247" y="692"/>
                    </a:lnTo>
                    <a:cubicBezTo>
                      <a:pt x="121" y="637"/>
                      <a:pt x="46" y="515"/>
                      <a:pt x="46" y="386"/>
                    </a:cubicBezTo>
                    <a:cubicBezTo>
                      <a:pt x="46" y="339"/>
                      <a:pt x="56" y="292"/>
                      <a:pt x="74" y="247"/>
                    </a:cubicBezTo>
                    <a:cubicBezTo>
                      <a:pt x="130" y="121"/>
                      <a:pt x="256" y="46"/>
                      <a:pt x="386" y="46"/>
                    </a:cubicBezTo>
                    <a:close/>
                    <a:moveTo>
                      <a:pt x="386" y="0"/>
                    </a:moveTo>
                    <a:cubicBezTo>
                      <a:pt x="237" y="0"/>
                      <a:pt x="97" y="84"/>
                      <a:pt x="33" y="228"/>
                    </a:cubicBezTo>
                    <a:cubicBezTo>
                      <a:pt x="9" y="279"/>
                      <a:pt x="1" y="330"/>
                      <a:pt x="1" y="386"/>
                    </a:cubicBezTo>
                    <a:cubicBezTo>
                      <a:pt x="1" y="534"/>
                      <a:pt x="84" y="674"/>
                      <a:pt x="228" y="738"/>
                    </a:cubicBezTo>
                    <a:lnTo>
                      <a:pt x="11670" y="5869"/>
                    </a:lnTo>
                    <a:cubicBezTo>
                      <a:pt x="11675" y="5875"/>
                      <a:pt x="11679" y="5875"/>
                      <a:pt x="11688" y="5875"/>
                    </a:cubicBezTo>
                    <a:cubicBezTo>
                      <a:pt x="11692" y="5869"/>
                      <a:pt x="11698" y="5865"/>
                      <a:pt x="11702" y="5860"/>
                    </a:cubicBezTo>
                    <a:lnTo>
                      <a:pt x="11994" y="5201"/>
                    </a:lnTo>
                    <a:cubicBezTo>
                      <a:pt x="12004" y="5187"/>
                      <a:pt x="11994" y="5173"/>
                      <a:pt x="11986" y="5168"/>
                    </a:cubicBezTo>
                    <a:lnTo>
                      <a:pt x="543" y="33"/>
                    </a:lnTo>
                    <a:cubicBezTo>
                      <a:pt x="492" y="9"/>
                      <a:pt x="436" y="0"/>
                      <a:pt x="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5"/>
              <p:cNvSpPr/>
              <p:nvPr/>
            </p:nvSpPr>
            <p:spPr>
              <a:xfrm flipH="1">
                <a:off x="6052962" y="1271247"/>
                <a:ext cx="405082" cy="277560"/>
              </a:xfrm>
              <a:custGeom>
                <a:rect b="b" l="l" r="r" t="t"/>
                <a:pathLst>
                  <a:path extrusionOk="0" h="1245" w="1817">
                    <a:moveTo>
                      <a:pt x="412" y="1"/>
                    </a:moveTo>
                    <a:cubicBezTo>
                      <a:pt x="273" y="1"/>
                      <a:pt x="142" y="81"/>
                      <a:pt x="84" y="214"/>
                    </a:cubicBezTo>
                    <a:cubicBezTo>
                      <a:pt x="1" y="395"/>
                      <a:pt x="84" y="608"/>
                      <a:pt x="265" y="692"/>
                    </a:cubicBezTo>
                    <a:lnTo>
                      <a:pt x="1491" y="1245"/>
                    </a:lnTo>
                    <a:lnTo>
                      <a:pt x="1816" y="595"/>
                    </a:lnTo>
                    <a:lnTo>
                      <a:pt x="562" y="33"/>
                    </a:lnTo>
                    <a:cubicBezTo>
                      <a:pt x="513" y="11"/>
                      <a:pt x="462" y="1"/>
                      <a:pt x="4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5"/>
              <p:cNvSpPr/>
              <p:nvPr/>
            </p:nvSpPr>
            <p:spPr>
              <a:xfrm flipH="1">
                <a:off x="6046943" y="1266119"/>
                <a:ext cx="404859" cy="288261"/>
              </a:xfrm>
              <a:custGeom>
                <a:rect b="b" l="l" r="r" t="t"/>
                <a:pathLst>
                  <a:path extrusionOk="0" h="1293" w="1816">
                    <a:moveTo>
                      <a:pt x="386" y="46"/>
                    </a:moveTo>
                    <a:cubicBezTo>
                      <a:pt x="432" y="46"/>
                      <a:pt x="479" y="56"/>
                      <a:pt x="520" y="80"/>
                    </a:cubicBezTo>
                    <a:lnTo>
                      <a:pt x="1758" y="632"/>
                    </a:lnTo>
                    <a:lnTo>
                      <a:pt x="1758" y="632"/>
                    </a:lnTo>
                    <a:lnTo>
                      <a:pt x="1449" y="1240"/>
                    </a:lnTo>
                    <a:lnTo>
                      <a:pt x="247" y="692"/>
                    </a:lnTo>
                    <a:cubicBezTo>
                      <a:pt x="121" y="637"/>
                      <a:pt x="46" y="515"/>
                      <a:pt x="46" y="386"/>
                    </a:cubicBezTo>
                    <a:cubicBezTo>
                      <a:pt x="46" y="339"/>
                      <a:pt x="56" y="292"/>
                      <a:pt x="74" y="247"/>
                    </a:cubicBezTo>
                    <a:cubicBezTo>
                      <a:pt x="130" y="121"/>
                      <a:pt x="256" y="46"/>
                      <a:pt x="386" y="46"/>
                    </a:cubicBezTo>
                    <a:close/>
                    <a:moveTo>
                      <a:pt x="386" y="0"/>
                    </a:moveTo>
                    <a:cubicBezTo>
                      <a:pt x="237" y="0"/>
                      <a:pt x="97" y="84"/>
                      <a:pt x="33" y="228"/>
                    </a:cubicBezTo>
                    <a:cubicBezTo>
                      <a:pt x="9" y="279"/>
                      <a:pt x="1" y="330"/>
                      <a:pt x="1" y="386"/>
                    </a:cubicBezTo>
                    <a:cubicBezTo>
                      <a:pt x="1" y="534"/>
                      <a:pt x="84" y="674"/>
                      <a:pt x="228" y="738"/>
                    </a:cubicBezTo>
                    <a:lnTo>
                      <a:pt x="1454" y="1291"/>
                    </a:lnTo>
                    <a:cubicBezTo>
                      <a:pt x="1456" y="1292"/>
                      <a:pt x="1459" y="1293"/>
                      <a:pt x="1462" y="1293"/>
                    </a:cubicBezTo>
                    <a:cubicBezTo>
                      <a:pt x="1470" y="1293"/>
                      <a:pt x="1478" y="1289"/>
                      <a:pt x="1482" y="1282"/>
                    </a:cubicBezTo>
                    <a:lnTo>
                      <a:pt x="1812" y="631"/>
                    </a:lnTo>
                    <a:cubicBezTo>
                      <a:pt x="1816" y="622"/>
                      <a:pt x="1816" y="618"/>
                      <a:pt x="1812" y="609"/>
                    </a:cubicBezTo>
                    <a:cubicBezTo>
                      <a:pt x="1812" y="603"/>
                      <a:pt x="1807" y="599"/>
                      <a:pt x="1797" y="594"/>
                    </a:cubicBezTo>
                    <a:lnTo>
                      <a:pt x="543" y="33"/>
                    </a:lnTo>
                    <a:cubicBezTo>
                      <a:pt x="492" y="9"/>
                      <a:pt x="436" y="0"/>
                      <a:pt x="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5"/>
              <p:cNvSpPr/>
              <p:nvPr/>
            </p:nvSpPr>
            <p:spPr>
              <a:xfrm flipH="1">
                <a:off x="3527068" y="2423407"/>
                <a:ext cx="321034" cy="208449"/>
              </a:xfrm>
              <a:custGeom>
                <a:rect b="b" l="l" r="r" t="t"/>
                <a:pathLst>
                  <a:path extrusionOk="0" h="935" w="1440">
                    <a:moveTo>
                      <a:pt x="298" y="1"/>
                    </a:moveTo>
                    <a:lnTo>
                      <a:pt x="0" y="660"/>
                    </a:lnTo>
                    <a:lnTo>
                      <a:pt x="1370" y="935"/>
                    </a:lnTo>
                    <a:lnTo>
                      <a:pt x="1440" y="785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5"/>
              <p:cNvSpPr/>
              <p:nvPr/>
            </p:nvSpPr>
            <p:spPr>
              <a:xfrm flipH="1">
                <a:off x="3520826" y="2417388"/>
                <a:ext cx="333518" cy="220042"/>
              </a:xfrm>
              <a:custGeom>
                <a:rect b="b" l="l" r="r" t="t"/>
                <a:pathLst>
                  <a:path extrusionOk="0" h="987" w="1496">
                    <a:moveTo>
                      <a:pt x="332" y="61"/>
                    </a:moveTo>
                    <a:lnTo>
                      <a:pt x="1440" y="817"/>
                    </a:lnTo>
                    <a:lnTo>
                      <a:pt x="1384" y="934"/>
                    </a:lnTo>
                    <a:lnTo>
                      <a:pt x="60" y="668"/>
                    </a:lnTo>
                    <a:lnTo>
                      <a:pt x="332" y="61"/>
                    </a:lnTo>
                    <a:close/>
                    <a:moveTo>
                      <a:pt x="328" y="1"/>
                    </a:moveTo>
                    <a:cubicBezTo>
                      <a:pt x="324" y="1"/>
                      <a:pt x="321" y="2"/>
                      <a:pt x="316" y="4"/>
                    </a:cubicBezTo>
                    <a:cubicBezTo>
                      <a:pt x="311" y="4"/>
                      <a:pt x="307" y="9"/>
                      <a:pt x="302" y="14"/>
                    </a:cubicBezTo>
                    <a:lnTo>
                      <a:pt x="5" y="677"/>
                    </a:lnTo>
                    <a:cubicBezTo>
                      <a:pt x="0" y="683"/>
                      <a:pt x="5" y="692"/>
                      <a:pt x="5" y="696"/>
                    </a:cubicBezTo>
                    <a:cubicBezTo>
                      <a:pt x="9" y="705"/>
                      <a:pt x="14" y="711"/>
                      <a:pt x="24" y="711"/>
                    </a:cubicBezTo>
                    <a:lnTo>
                      <a:pt x="1393" y="984"/>
                    </a:lnTo>
                    <a:cubicBezTo>
                      <a:pt x="1396" y="985"/>
                      <a:pt x="1399" y="986"/>
                      <a:pt x="1402" y="986"/>
                    </a:cubicBezTo>
                    <a:cubicBezTo>
                      <a:pt x="1409" y="986"/>
                      <a:pt x="1418" y="981"/>
                      <a:pt x="1421" y="975"/>
                    </a:cubicBezTo>
                    <a:lnTo>
                      <a:pt x="1490" y="822"/>
                    </a:lnTo>
                    <a:cubicBezTo>
                      <a:pt x="1496" y="808"/>
                      <a:pt x="1490" y="799"/>
                      <a:pt x="1481" y="789"/>
                    </a:cubicBezTo>
                    <a:lnTo>
                      <a:pt x="339" y="4"/>
                    </a:lnTo>
                    <a:cubicBezTo>
                      <a:pt x="335" y="2"/>
                      <a:pt x="331" y="1"/>
                      <a:pt x="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5"/>
              <p:cNvSpPr/>
              <p:nvPr/>
            </p:nvSpPr>
            <p:spPr>
              <a:xfrm flipH="1">
                <a:off x="6120290" y="1271247"/>
                <a:ext cx="337754" cy="245457"/>
              </a:xfrm>
              <a:custGeom>
                <a:rect b="b" l="l" r="r" t="t"/>
                <a:pathLst>
                  <a:path extrusionOk="0" h="1101" w="1515">
                    <a:moveTo>
                      <a:pt x="412" y="1"/>
                    </a:moveTo>
                    <a:cubicBezTo>
                      <a:pt x="273" y="1"/>
                      <a:pt x="142" y="81"/>
                      <a:pt x="84" y="214"/>
                    </a:cubicBezTo>
                    <a:cubicBezTo>
                      <a:pt x="1" y="395"/>
                      <a:pt x="84" y="608"/>
                      <a:pt x="265" y="692"/>
                    </a:cubicBezTo>
                    <a:lnTo>
                      <a:pt x="1175" y="1101"/>
                    </a:lnTo>
                    <a:lnTo>
                      <a:pt x="1514" y="460"/>
                    </a:lnTo>
                    <a:lnTo>
                      <a:pt x="562" y="33"/>
                    </a:lnTo>
                    <a:cubicBezTo>
                      <a:pt x="513" y="11"/>
                      <a:pt x="462" y="1"/>
                      <a:pt x="4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5"/>
              <p:cNvSpPr/>
              <p:nvPr/>
            </p:nvSpPr>
            <p:spPr>
              <a:xfrm flipH="1">
                <a:off x="6115163" y="1266119"/>
                <a:ext cx="336639" cy="256158"/>
              </a:xfrm>
              <a:custGeom>
                <a:rect b="b" l="l" r="r" t="t"/>
                <a:pathLst>
                  <a:path extrusionOk="0" h="1149" w="1510">
                    <a:moveTo>
                      <a:pt x="386" y="46"/>
                    </a:moveTo>
                    <a:cubicBezTo>
                      <a:pt x="432" y="46"/>
                      <a:pt x="479" y="56"/>
                      <a:pt x="520" y="80"/>
                    </a:cubicBezTo>
                    <a:lnTo>
                      <a:pt x="1450" y="494"/>
                    </a:lnTo>
                    <a:lnTo>
                      <a:pt x="1450" y="494"/>
                    </a:lnTo>
                    <a:lnTo>
                      <a:pt x="1138" y="1091"/>
                    </a:lnTo>
                    <a:lnTo>
                      <a:pt x="247" y="692"/>
                    </a:lnTo>
                    <a:cubicBezTo>
                      <a:pt x="121" y="637"/>
                      <a:pt x="46" y="515"/>
                      <a:pt x="46" y="386"/>
                    </a:cubicBezTo>
                    <a:cubicBezTo>
                      <a:pt x="46" y="339"/>
                      <a:pt x="56" y="292"/>
                      <a:pt x="74" y="247"/>
                    </a:cubicBezTo>
                    <a:cubicBezTo>
                      <a:pt x="130" y="121"/>
                      <a:pt x="256" y="46"/>
                      <a:pt x="386" y="46"/>
                    </a:cubicBezTo>
                    <a:close/>
                    <a:moveTo>
                      <a:pt x="386" y="0"/>
                    </a:moveTo>
                    <a:cubicBezTo>
                      <a:pt x="237" y="0"/>
                      <a:pt x="97" y="84"/>
                      <a:pt x="33" y="228"/>
                    </a:cubicBezTo>
                    <a:cubicBezTo>
                      <a:pt x="9" y="279"/>
                      <a:pt x="1" y="330"/>
                      <a:pt x="1" y="386"/>
                    </a:cubicBezTo>
                    <a:cubicBezTo>
                      <a:pt x="1" y="534"/>
                      <a:pt x="84" y="674"/>
                      <a:pt x="228" y="738"/>
                    </a:cubicBezTo>
                    <a:lnTo>
                      <a:pt x="1138" y="1147"/>
                    </a:lnTo>
                    <a:cubicBezTo>
                      <a:pt x="1142" y="1148"/>
                      <a:pt x="1146" y="1149"/>
                      <a:pt x="1149" y="1149"/>
                    </a:cubicBezTo>
                    <a:cubicBezTo>
                      <a:pt x="1159" y="1149"/>
                      <a:pt x="1167" y="1145"/>
                      <a:pt x="1171" y="1138"/>
                    </a:cubicBezTo>
                    <a:lnTo>
                      <a:pt x="1505" y="492"/>
                    </a:lnTo>
                    <a:cubicBezTo>
                      <a:pt x="1510" y="487"/>
                      <a:pt x="1510" y="479"/>
                      <a:pt x="1510" y="474"/>
                    </a:cubicBezTo>
                    <a:cubicBezTo>
                      <a:pt x="1505" y="470"/>
                      <a:pt x="1501" y="464"/>
                      <a:pt x="1495" y="460"/>
                    </a:cubicBezTo>
                    <a:lnTo>
                      <a:pt x="543" y="33"/>
                    </a:lnTo>
                    <a:cubicBezTo>
                      <a:pt x="492" y="9"/>
                      <a:pt x="436" y="0"/>
                      <a:pt x="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8" name="Google Shape;598;p25"/>
            <p:cNvGrpSpPr/>
            <p:nvPr/>
          </p:nvGrpSpPr>
          <p:grpSpPr>
            <a:xfrm>
              <a:off x="8529960" y="4426838"/>
              <a:ext cx="480921" cy="482517"/>
              <a:chOff x="7875347" y="2958675"/>
              <a:chExt cx="480921" cy="482517"/>
            </a:xfrm>
          </p:grpSpPr>
          <p:sp>
            <p:nvSpPr>
              <p:cNvPr id="599" name="Google Shape;599;p25"/>
              <p:cNvSpPr/>
              <p:nvPr/>
            </p:nvSpPr>
            <p:spPr>
              <a:xfrm>
                <a:off x="7887325" y="2958675"/>
                <a:ext cx="465000" cy="480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00" name="Google Shape;600;p25"/>
              <p:cNvGrpSpPr/>
              <p:nvPr/>
            </p:nvGrpSpPr>
            <p:grpSpPr>
              <a:xfrm>
                <a:off x="7875347" y="2960426"/>
                <a:ext cx="480921" cy="480766"/>
                <a:chOff x="3355208" y="722322"/>
                <a:chExt cx="1024981" cy="1024651"/>
              </a:xfrm>
            </p:grpSpPr>
            <p:sp>
              <p:nvSpPr>
                <p:cNvPr id="601" name="Google Shape;601;p25"/>
                <p:cNvSpPr/>
                <p:nvPr/>
              </p:nvSpPr>
              <p:spPr>
                <a:xfrm>
                  <a:off x="3355208" y="722322"/>
                  <a:ext cx="859140" cy="874957"/>
                </a:xfrm>
                <a:custGeom>
                  <a:rect b="b" l="l" r="r" t="t"/>
                  <a:pathLst>
                    <a:path extrusionOk="0" h="2601" w="2554">
                      <a:moveTo>
                        <a:pt x="1523" y="0"/>
                      </a:moveTo>
                      <a:cubicBezTo>
                        <a:pt x="683" y="0"/>
                        <a:pt x="0" y="683"/>
                        <a:pt x="0" y="1524"/>
                      </a:cubicBezTo>
                      <a:cubicBezTo>
                        <a:pt x="0" y="1927"/>
                        <a:pt x="158" y="2308"/>
                        <a:pt x="442" y="2596"/>
                      </a:cubicBezTo>
                      <a:cubicBezTo>
                        <a:pt x="446" y="2600"/>
                        <a:pt x="451" y="2600"/>
                        <a:pt x="460" y="2600"/>
                      </a:cubicBezTo>
                      <a:cubicBezTo>
                        <a:pt x="464" y="2600"/>
                        <a:pt x="470" y="2600"/>
                        <a:pt x="474" y="2596"/>
                      </a:cubicBezTo>
                      <a:cubicBezTo>
                        <a:pt x="487" y="2587"/>
                        <a:pt x="487" y="2572"/>
                        <a:pt x="479" y="2559"/>
                      </a:cubicBezTo>
                      <a:cubicBezTo>
                        <a:pt x="200" y="2285"/>
                        <a:pt x="46" y="1914"/>
                        <a:pt x="46" y="1524"/>
                      </a:cubicBezTo>
                      <a:cubicBezTo>
                        <a:pt x="46" y="711"/>
                        <a:pt x="710" y="47"/>
                        <a:pt x="1523" y="47"/>
                      </a:cubicBezTo>
                      <a:cubicBezTo>
                        <a:pt x="1885" y="47"/>
                        <a:pt x="2238" y="182"/>
                        <a:pt x="2508" y="427"/>
                      </a:cubicBezTo>
                      <a:cubicBezTo>
                        <a:pt x="2512" y="432"/>
                        <a:pt x="2521" y="432"/>
                        <a:pt x="2526" y="432"/>
                      </a:cubicBezTo>
                      <a:cubicBezTo>
                        <a:pt x="2531" y="432"/>
                        <a:pt x="2540" y="432"/>
                        <a:pt x="2545" y="427"/>
                      </a:cubicBezTo>
                      <a:cubicBezTo>
                        <a:pt x="2554" y="414"/>
                        <a:pt x="2554" y="399"/>
                        <a:pt x="2540" y="390"/>
                      </a:cubicBezTo>
                      <a:cubicBezTo>
                        <a:pt x="2262" y="139"/>
                        <a:pt x="1900" y="0"/>
                        <a:pt x="15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2" name="Google Shape;602;p25"/>
                <p:cNvSpPr/>
                <p:nvPr/>
              </p:nvSpPr>
              <p:spPr>
                <a:xfrm>
                  <a:off x="3558051" y="892537"/>
                  <a:ext cx="822137" cy="854437"/>
                </a:xfrm>
                <a:custGeom>
                  <a:rect b="b" l="l" r="r" t="t"/>
                  <a:pathLst>
                    <a:path extrusionOk="0" h="2540" w="2444">
                      <a:moveTo>
                        <a:pt x="2044" y="0"/>
                      </a:moveTo>
                      <a:cubicBezTo>
                        <a:pt x="2040" y="0"/>
                        <a:pt x="2030" y="4"/>
                        <a:pt x="2025" y="4"/>
                      </a:cubicBezTo>
                      <a:cubicBezTo>
                        <a:pt x="2016" y="15"/>
                        <a:pt x="2016" y="32"/>
                        <a:pt x="2025" y="42"/>
                      </a:cubicBezTo>
                      <a:cubicBezTo>
                        <a:pt x="2263" y="311"/>
                        <a:pt x="2392" y="655"/>
                        <a:pt x="2392" y="1018"/>
                      </a:cubicBezTo>
                      <a:cubicBezTo>
                        <a:pt x="2392" y="1830"/>
                        <a:pt x="1733" y="2490"/>
                        <a:pt x="920" y="2490"/>
                      </a:cubicBezTo>
                      <a:cubicBezTo>
                        <a:pt x="600" y="2490"/>
                        <a:pt x="298" y="2392"/>
                        <a:pt x="43" y="2201"/>
                      </a:cubicBezTo>
                      <a:cubicBezTo>
                        <a:pt x="38" y="2197"/>
                        <a:pt x="34" y="2197"/>
                        <a:pt x="28" y="2197"/>
                      </a:cubicBezTo>
                      <a:cubicBezTo>
                        <a:pt x="19" y="2197"/>
                        <a:pt x="10" y="2201"/>
                        <a:pt x="6" y="2206"/>
                      </a:cubicBezTo>
                      <a:cubicBezTo>
                        <a:pt x="0" y="2216"/>
                        <a:pt x="0" y="2229"/>
                        <a:pt x="15" y="2239"/>
                      </a:cubicBezTo>
                      <a:cubicBezTo>
                        <a:pt x="275" y="2434"/>
                        <a:pt x="591" y="2540"/>
                        <a:pt x="920" y="2540"/>
                      </a:cubicBezTo>
                      <a:cubicBezTo>
                        <a:pt x="1761" y="2540"/>
                        <a:pt x="2443" y="1853"/>
                        <a:pt x="2443" y="1018"/>
                      </a:cubicBezTo>
                      <a:cubicBezTo>
                        <a:pt x="2443" y="645"/>
                        <a:pt x="2308" y="289"/>
                        <a:pt x="2062" y="10"/>
                      </a:cubicBezTo>
                      <a:cubicBezTo>
                        <a:pt x="2058" y="4"/>
                        <a:pt x="2049" y="0"/>
                        <a:pt x="20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3" name="Google Shape;603;p25"/>
                <p:cNvSpPr/>
                <p:nvPr/>
              </p:nvSpPr>
              <p:spPr>
                <a:xfrm>
                  <a:off x="3859794" y="1225228"/>
                  <a:ext cx="246910" cy="409390"/>
                </a:xfrm>
                <a:custGeom>
                  <a:rect b="b" l="l" r="r" t="t"/>
                  <a:pathLst>
                    <a:path extrusionOk="0" h="1217" w="734">
                      <a:moveTo>
                        <a:pt x="23" y="1"/>
                      </a:moveTo>
                      <a:cubicBezTo>
                        <a:pt x="9" y="1"/>
                        <a:pt x="1" y="14"/>
                        <a:pt x="1" y="29"/>
                      </a:cubicBezTo>
                      <a:lnTo>
                        <a:pt x="1" y="1189"/>
                      </a:lnTo>
                      <a:cubicBezTo>
                        <a:pt x="1" y="1203"/>
                        <a:pt x="9" y="1217"/>
                        <a:pt x="23" y="1217"/>
                      </a:cubicBezTo>
                      <a:cubicBezTo>
                        <a:pt x="37" y="1217"/>
                        <a:pt x="46" y="1203"/>
                        <a:pt x="46" y="1189"/>
                      </a:cubicBezTo>
                      <a:lnTo>
                        <a:pt x="46" y="52"/>
                      </a:lnTo>
                      <a:lnTo>
                        <a:pt x="706" y="52"/>
                      </a:lnTo>
                      <a:cubicBezTo>
                        <a:pt x="719" y="52"/>
                        <a:pt x="734" y="37"/>
                        <a:pt x="734" y="29"/>
                      </a:cubicBezTo>
                      <a:cubicBezTo>
                        <a:pt x="734" y="14"/>
                        <a:pt x="719" y="1"/>
                        <a:pt x="7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604" name="Google Shape;604;p25"/>
          <p:cNvGrpSpPr/>
          <p:nvPr/>
        </p:nvGrpSpPr>
        <p:grpSpPr>
          <a:xfrm>
            <a:off x="406013" y="0"/>
            <a:ext cx="8332250" cy="5143500"/>
            <a:chOff x="406013" y="0"/>
            <a:chExt cx="8332250" cy="5143500"/>
          </a:xfrm>
        </p:grpSpPr>
        <p:cxnSp>
          <p:nvCxnSpPr>
            <p:cNvPr id="605" name="Google Shape;605;p25"/>
            <p:cNvCxnSpPr/>
            <p:nvPr/>
          </p:nvCxnSpPr>
          <p:spPr>
            <a:xfrm>
              <a:off x="8738263" y="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25"/>
            <p:cNvCxnSpPr/>
            <p:nvPr/>
          </p:nvCxnSpPr>
          <p:spPr>
            <a:xfrm>
              <a:off x="406013" y="151380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7" name="Google Shape;60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0" name="Google Shape;610;p26"/>
          <p:cNvSpPr txBox="1"/>
          <p:nvPr>
            <p:ph idx="1" type="subTitle"/>
          </p:nvPr>
        </p:nvSpPr>
        <p:spPr>
          <a:xfrm>
            <a:off x="4603750" y="1176400"/>
            <a:ext cx="3689100" cy="8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1" name="Google Shape;611;p26"/>
          <p:cNvSpPr txBox="1"/>
          <p:nvPr>
            <p:ph idx="2" type="subTitle"/>
          </p:nvPr>
        </p:nvSpPr>
        <p:spPr>
          <a:xfrm>
            <a:off x="4603750" y="2387975"/>
            <a:ext cx="3689100" cy="8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2" name="Google Shape;612;p26"/>
          <p:cNvSpPr txBox="1"/>
          <p:nvPr>
            <p:ph idx="3" type="subTitle"/>
          </p:nvPr>
        </p:nvSpPr>
        <p:spPr>
          <a:xfrm>
            <a:off x="4603750" y="3599575"/>
            <a:ext cx="3689100" cy="8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3" name="Google Shape;613;p26"/>
          <p:cNvSpPr txBox="1"/>
          <p:nvPr>
            <p:ph idx="4" type="subTitle"/>
          </p:nvPr>
        </p:nvSpPr>
        <p:spPr>
          <a:xfrm>
            <a:off x="851277" y="1176400"/>
            <a:ext cx="3528900" cy="8670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614" name="Google Shape;614;p26"/>
          <p:cNvSpPr txBox="1"/>
          <p:nvPr>
            <p:ph idx="5" type="subTitle"/>
          </p:nvPr>
        </p:nvSpPr>
        <p:spPr>
          <a:xfrm>
            <a:off x="851288" y="2387980"/>
            <a:ext cx="3528900" cy="8670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615" name="Google Shape;615;p26"/>
          <p:cNvSpPr txBox="1"/>
          <p:nvPr>
            <p:ph idx="6" type="subTitle"/>
          </p:nvPr>
        </p:nvSpPr>
        <p:spPr>
          <a:xfrm>
            <a:off x="851275" y="3599572"/>
            <a:ext cx="3528900" cy="8670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grpSp>
        <p:nvGrpSpPr>
          <p:cNvPr id="616" name="Google Shape;616;p26"/>
          <p:cNvGrpSpPr/>
          <p:nvPr/>
        </p:nvGrpSpPr>
        <p:grpSpPr>
          <a:xfrm>
            <a:off x="-11" y="205932"/>
            <a:ext cx="9214860" cy="4771564"/>
            <a:chOff x="-11" y="205932"/>
            <a:chExt cx="9214860" cy="4771564"/>
          </a:xfrm>
        </p:grpSpPr>
        <p:grpSp>
          <p:nvGrpSpPr>
            <p:cNvPr id="617" name="Google Shape;617;p26"/>
            <p:cNvGrpSpPr/>
            <p:nvPr/>
          </p:nvGrpSpPr>
          <p:grpSpPr>
            <a:xfrm rot="626545">
              <a:off x="49163" y="4337199"/>
              <a:ext cx="563729" cy="594130"/>
              <a:chOff x="4360356" y="1611689"/>
              <a:chExt cx="1043661" cy="1099942"/>
            </a:xfrm>
          </p:grpSpPr>
          <p:sp>
            <p:nvSpPr>
              <p:cNvPr id="618" name="Google Shape;618;p26"/>
              <p:cNvSpPr/>
              <p:nvPr/>
            </p:nvSpPr>
            <p:spPr>
              <a:xfrm>
                <a:off x="4537510" y="1630953"/>
                <a:ext cx="849509" cy="1063303"/>
              </a:xfrm>
              <a:custGeom>
                <a:rect b="b" l="l" r="r" t="t"/>
                <a:pathLst>
                  <a:path extrusionOk="0" h="2815" w="2249">
                    <a:moveTo>
                      <a:pt x="2081" y="999"/>
                    </a:moveTo>
                    <a:lnTo>
                      <a:pt x="2081" y="1045"/>
                    </a:lnTo>
                    <a:lnTo>
                      <a:pt x="232" y="1045"/>
                    </a:lnTo>
                    <a:lnTo>
                      <a:pt x="232" y="999"/>
                    </a:lnTo>
                    <a:close/>
                    <a:moveTo>
                      <a:pt x="2081" y="1338"/>
                    </a:moveTo>
                    <a:lnTo>
                      <a:pt x="2081" y="1389"/>
                    </a:lnTo>
                    <a:lnTo>
                      <a:pt x="232" y="1389"/>
                    </a:lnTo>
                    <a:lnTo>
                      <a:pt x="232" y="1338"/>
                    </a:lnTo>
                    <a:close/>
                    <a:moveTo>
                      <a:pt x="2081" y="1681"/>
                    </a:moveTo>
                    <a:lnTo>
                      <a:pt x="2081" y="1732"/>
                    </a:lnTo>
                    <a:lnTo>
                      <a:pt x="232" y="1732"/>
                    </a:lnTo>
                    <a:lnTo>
                      <a:pt x="232" y="1681"/>
                    </a:lnTo>
                    <a:close/>
                    <a:moveTo>
                      <a:pt x="2081" y="2024"/>
                    </a:moveTo>
                    <a:lnTo>
                      <a:pt x="2081" y="2071"/>
                    </a:lnTo>
                    <a:lnTo>
                      <a:pt x="232" y="2071"/>
                    </a:lnTo>
                    <a:lnTo>
                      <a:pt x="232" y="2024"/>
                    </a:lnTo>
                    <a:close/>
                    <a:moveTo>
                      <a:pt x="2081" y="2369"/>
                    </a:moveTo>
                    <a:lnTo>
                      <a:pt x="2081" y="2415"/>
                    </a:lnTo>
                    <a:lnTo>
                      <a:pt x="232" y="2415"/>
                    </a:lnTo>
                    <a:lnTo>
                      <a:pt x="232" y="2369"/>
                    </a:lnTo>
                    <a:close/>
                    <a:moveTo>
                      <a:pt x="0" y="1"/>
                    </a:moveTo>
                    <a:lnTo>
                      <a:pt x="0" y="213"/>
                    </a:lnTo>
                    <a:lnTo>
                      <a:pt x="1245" y="213"/>
                    </a:lnTo>
                    <a:lnTo>
                      <a:pt x="1245" y="841"/>
                    </a:lnTo>
                    <a:lnTo>
                      <a:pt x="0" y="841"/>
                    </a:lnTo>
                    <a:lnTo>
                      <a:pt x="0" y="2815"/>
                    </a:lnTo>
                    <a:lnTo>
                      <a:pt x="2248" y="2815"/>
                    </a:lnTo>
                    <a:lnTo>
                      <a:pt x="2248" y="288"/>
                    </a:lnTo>
                    <a:lnTo>
                      <a:pt x="1927" y="288"/>
                    </a:lnTo>
                    <a:cubicBezTo>
                      <a:pt x="1923" y="288"/>
                      <a:pt x="1918" y="288"/>
                      <a:pt x="1914" y="284"/>
                    </a:cubicBezTo>
                    <a:cubicBezTo>
                      <a:pt x="1908" y="279"/>
                      <a:pt x="1904" y="269"/>
                      <a:pt x="1904" y="265"/>
                    </a:cubicBezTo>
                    <a:lnTo>
                      <a:pt x="19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26"/>
              <p:cNvSpPr/>
              <p:nvPr/>
            </p:nvSpPr>
            <p:spPr>
              <a:xfrm>
                <a:off x="4519757" y="1611689"/>
                <a:ext cx="884260" cy="1099942"/>
              </a:xfrm>
              <a:custGeom>
                <a:rect b="b" l="l" r="r" t="t"/>
                <a:pathLst>
                  <a:path extrusionOk="0" h="2912" w="2341">
                    <a:moveTo>
                      <a:pt x="24" y="0"/>
                    </a:moveTo>
                    <a:cubicBezTo>
                      <a:pt x="19" y="0"/>
                      <a:pt x="11" y="5"/>
                      <a:pt x="5" y="9"/>
                    </a:cubicBezTo>
                    <a:cubicBezTo>
                      <a:pt x="1" y="14"/>
                      <a:pt x="1" y="19"/>
                      <a:pt x="1" y="28"/>
                    </a:cubicBezTo>
                    <a:lnTo>
                      <a:pt x="1" y="264"/>
                    </a:lnTo>
                    <a:lnTo>
                      <a:pt x="47" y="264"/>
                    </a:lnTo>
                    <a:lnTo>
                      <a:pt x="47" y="52"/>
                    </a:lnTo>
                    <a:lnTo>
                      <a:pt x="1951" y="52"/>
                    </a:lnTo>
                    <a:lnTo>
                      <a:pt x="1951" y="28"/>
                    </a:lnTo>
                    <a:cubicBezTo>
                      <a:pt x="1951" y="14"/>
                      <a:pt x="1955" y="9"/>
                      <a:pt x="1965" y="5"/>
                    </a:cubicBezTo>
                    <a:cubicBezTo>
                      <a:pt x="1970" y="0"/>
                      <a:pt x="1974" y="0"/>
                      <a:pt x="1974" y="0"/>
                    </a:cubicBezTo>
                    <a:close/>
                    <a:moveTo>
                      <a:pt x="1993" y="9"/>
                    </a:moveTo>
                    <a:lnTo>
                      <a:pt x="2336" y="298"/>
                    </a:lnTo>
                    <a:cubicBezTo>
                      <a:pt x="2341" y="302"/>
                      <a:pt x="2341" y="311"/>
                      <a:pt x="2341" y="316"/>
                    </a:cubicBezTo>
                    <a:lnTo>
                      <a:pt x="2341" y="311"/>
                    </a:lnTo>
                    <a:cubicBezTo>
                      <a:pt x="2341" y="307"/>
                      <a:pt x="2341" y="298"/>
                      <a:pt x="2336" y="292"/>
                    </a:cubicBezTo>
                    <a:lnTo>
                      <a:pt x="1993" y="9"/>
                    </a:lnTo>
                    <a:close/>
                    <a:moveTo>
                      <a:pt x="2341" y="326"/>
                    </a:moveTo>
                    <a:cubicBezTo>
                      <a:pt x="2336" y="335"/>
                      <a:pt x="2328" y="339"/>
                      <a:pt x="2318" y="339"/>
                    </a:cubicBezTo>
                    <a:lnTo>
                      <a:pt x="2295" y="339"/>
                    </a:lnTo>
                    <a:lnTo>
                      <a:pt x="2295" y="2866"/>
                    </a:lnTo>
                    <a:lnTo>
                      <a:pt x="47" y="2866"/>
                    </a:lnTo>
                    <a:lnTo>
                      <a:pt x="47" y="892"/>
                    </a:lnTo>
                    <a:lnTo>
                      <a:pt x="1" y="892"/>
                    </a:lnTo>
                    <a:lnTo>
                      <a:pt x="1" y="2889"/>
                    </a:lnTo>
                    <a:cubicBezTo>
                      <a:pt x="1" y="2898"/>
                      <a:pt x="1" y="2902"/>
                      <a:pt x="5" y="2907"/>
                    </a:cubicBezTo>
                    <a:cubicBezTo>
                      <a:pt x="11" y="2911"/>
                      <a:pt x="19" y="2911"/>
                      <a:pt x="24" y="2911"/>
                    </a:cubicBezTo>
                    <a:lnTo>
                      <a:pt x="2318" y="2911"/>
                    </a:lnTo>
                    <a:cubicBezTo>
                      <a:pt x="2328" y="2911"/>
                      <a:pt x="2332" y="2911"/>
                      <a:pt x="2336" y="2907"/>
                    </a:cubicBezTo>
                    <a:cubicBezTo>
                      <a:pt x="2341" y="2902"/>
                      <a:pt x="2341" y="2898"/>
                      <a:pt x="2341" y="2889"/>
                    </a:cubicBezTo>
                    <a:lnTo>
                      <a:pt x="2341" y="3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26"/>
              <p:cNvSpPr/>
              <p:nvPr/>
            </p:nvSpPr>
            <p:spPr>
              <a:xfrm>
                <a:off x="5275966" y="1641529"/>
                <a:ext cx="94810" cy="80834"/>
              </a:xfrm>
              <a:custGeom>
                <a:rect b="b" l="l" r="r" t="t"/>
                <a:pathLst>
                  <a:path extrusionOk="0" h="214" w="251">
                    <a:moveTo>
                      <a:pt x="0" y="0"/>
                    </a:moveTo>
                    <a:lnTo>
                      <a:pt x="0" y="213"/>
                    </a:lnTo>
                    <a:lnTo>
                      <a:pt x="251" y="2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26"/>
              <p:cNvSpPr/>
              <p:nvPr/>
            </p:nvSpPr>
            <p:spPr>
              <a:xfrm>
                <a:off x="5256325" y="1611689"/>
                <a:ext cx="147691" cy="128427"/>
              </a:xfrm>
              <a:custGeom>
                <a:rect b="b" l="l" r="r" t="t"/>
                <a:pathLst>
                  <a:path extrusionOk="0" h="340" w="391">
                    <a:moveTo>
                      <a:pt x="52" y="79"/>
                    </a:moveTo>
                    <a:lnTo>
                      <a:pt x="303" y="292"/>
                    </a:lnTo>
                    <a:lnTo>
                      <a:pt x="52" y="292"/>
                    </a:lnTo>
                    <a:lnTo>
                      <a:pt x="52" y="79"/>
                    </a:lnTo>
                    <a:close/>
                    <a:moveTo>
                      <a:pt x="24" y="0"/>
                    </a:moveTo>
                    <a:cubicBezTo>
                      <a:pt x="24" y="0"/>
                      <a:pt x="20" y="0"/>
                      <a:pt x="15" y="5"/>
                    </a:cubicBezTo>
                    <a:cubicBezTo>
                      <a:pt x="5" y="9"/>
                      <a:pt x="1" y="14"/>
                      <a:pt x="1" y="28"/>
                    </a:cubicBezTo>
                    <a:lnTo>
                      <a:pt x="1" y="52"/>
                    </a:lnTo>
                    <a:lnTo>
                      <a:pt x="1" y="316"/>
                    </a:lnTo>
                    <a:cubicBezTo>
                      <a:pt x="1" y="320"/>
                      <a:pt x="5" y="330"/>
                      <a:pt x="11" y="335"/>
                    </a:cubicBezTo>
                    <a:cubicBezTo>
                      <a:pt x="15" y="339"/>
                      <a:pt x="20" y="339"/>
                      <a:pt x="24" y="339"/>
                    </a:cubicBezTo>
                    <a:lnTo>
                      <a:pt x="368" y="339"/>
                    </a:lnTo>
                    <a:cubicBezTo>
                      <a:pt x="378" y="339"/>
                      <a:pt x="386" y="335"/>
                      <a:pt x="391" y="326"/>
                    </a:cubicBezTo>
                    <a:lnTo>
                      <a:pt x="391" y="316"/>
                    </a:lnTo>
                    <a:cubicBezTo>
                      <a:pt x="391" y="311"/>
                      <a:pt x="391" y="302"/>
                      <a:pt x="386" y="298"/>
                    </a:cubicBezTo>
                    <a:lnTo>
                      <a:pt x="43" y="9"/>
                    </a:lnTo>
                    <a:cubicBezTo>
                      <a:pt x="39" y="5"/>
                      <a:pt x="33" y="0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26"/>
              <p:cNvSpPr/>
              <p:nvPr/>
            </p:nvSpPr>
            <p:spPr>
              <a:xfrm>
                <a:off x="4360356" y="1711409"/>
                <a:ext cx="647803" cy="237213"/>
              </a:xfrm>
              <a:custGeom>
                <a:rect b="b" l="l" r="r" t="t"/>
                <a:pathLst>
                  <a:path extrusionOk="0" h="628" w="1715">
                    <a:moveTo>
                      <a:pt x="655" y="90"/>
                    </a:moveTo>
                    <a:lnTo>
                      <a:pt x="655" y="135"/>
                    </a:lnTo>
                    <a:lnTo>
                      <a:pt x="572" y="135"/>
                    </a:lnTo>
                    <a:lnTo>
                      <a:pt x="572" y="540"/>
                    </a:lnTo>
                    <a:lnTo>
                      <a:pt x="521" y="540"/>
                    </a:lnTo>
                    <a:lnTo>
                      <a:pt x="521" y="135"/>
                    </a:lnTo>
                    <a:lnTo>
                      <a:pt x="441" y="135"/>
                    </a:lnTo>
                    <a:lnTo>
                      <a:pt x="441" y="90"/>
                    </a:lnTo>
                    <a:close/>
                    <a:moveTo>
                      <a:pt x="924" y="90"/>
                    </a:moveTo>
                    <a:lnTo>
                      <a:pt x="840" y="307"/>
                    </a:lnTo>
                    <a:lnTo>
                      <a:pt x="928" y="540"/>
                    </a:lnTo>
                    <a:lnTo>
                      <a:pt x="878" y="540"/>
                    </a:lnTo>
                    <a:lnTo>
                      <a:pt x="804" y="345"/>
                    </a:lnTo>
                    <a:lnTo>
                      <a:pt x="725" y="540"/>
                    </a:lnTo>
                    <a:lnTo>
                      <a:pt x="678" y="540"/>
                    </a:lnTo>
                    <a:lnTo>
                      <a:pt x="771" y="307"/>
                    </a:lnTo>
                    <a:lnTo>
                      <a:pt x="683" y="90"/>
                    </a:lnTo>
                    <a:lnTo>
                      <a:pt x="739" y="90"/>
                    </a:lnTo>
                    <a:lnTo>
                      <a:pt x="808" y="270"/>
                    </a:lnTo>
                    <a:lnTo>
                      <a:pt x="878" y="90"/>
                    </a:lnTo>
                    <a:close/>
                    <a:moveTo>
                      <a:pt x="1166" y="90"/>
                    </a:moveTo>
                    <a:lnTo>
                      <a:pt x="1166" y="135"/>
                    </a:lnTo>
                    <a:lnTo>
                      <a:pt x="1087" y="135"/>
                    </a:lnTo>
                    <a:lnTo>
                      <a:pt x="1087" y="540"/>
                    </a:lnTo>
                    <a:lnTo>
                      <a:pt x="1035" y="540"/>
                    </a:lnTo>
                    <a:lnTo>
                      <a:pt x="1035" y="135"/>
                    </a:lnTo>
                    <a:lnTo>
                      <a:pt x="952" y="135"/>
                    </a:lnTo>
                    <a:lnTo>
                      <a:pt x="952" y="90"/>
                    </a:lnTo>
                    <a:close/>
                    <a:moveTo>
                      <a:pt x="0" y="0"/>
                    </a:moveTo>
                    <a:lnTo>
                      <a:pt x="0" y="628"/>
                    </a:lnTo>
                    <a:lnTo>
                      <a:pt x="1714" y="628"/>
                    </a:lnTo>
                    <a:lnTo>
                      <a:pt x="17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26"/>
              <p:cNvSpPr/>
              <p:nvPr/>
            </p:nvSpPr>
            <p:spPr>
              <a:xfrm>
                <a:off x="4625143" y="2008303"/>
                <a:ext cx="698796" cy="17375"/>
              </a:xfrm>
              <a:custGeom>
                <a:rect b="b" l="l" r="r" t="t"/>
                <a:pathLst>
                  <a:path extrusionOk="0" h="46" w="1850">
                    <a:moveTo>
                      <a:pt x="0" y="0"/>
                    </a:moveTo>
                    <a:lnTo>
                      <a:pt x="0" y="46"/>
                    </a:lnTo>
                    <a:lnTo>
                      <a:pt x="1849" y="46"/>
                    </a:lnTo>
                    <a:lnTo>
                      <a:pt x="18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26"/>
              <p:cNvSpPr/>
              <p:nvPr/>
            </p:nvSpPr>
            <p:spPr>
              <a:xfrm>
                <a:off x="4625143" y="2135974"/>
                <a:ext cx="698796" cy="20020"/>
              </a:xfrm>
              <a:custGeom>
                <a:rect b="b" l="l" r="r" t="t"/>
                <a:pathLst>
                  <a:path extrusionOk="0" h="53" w="1850">
                    <a:moveTo>
                      <a:pt x="0" y="1"/>
                    </a:moveTo>
                    <a:lnTo>
                      <a:pt x="0" y="52"/>
                    </a:lnTo>
                    <a:lnTo>
                      <a:pt x="1849" y="52"/>
                    </a:lnTo>
                    <a:lnTo>
                      <a:pt x="18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26"/>
              <p:cNvSpPr/>
              <p:nvPr/>
            </p:nvSpPr>
            <p:spPr>
              <a:xfrm>
                <a:off x="4625143" y="2265913"/>
                <a:ext cx="698796" cy="19642"/>
              </a:xfrm>
              <a:custGeom>
                <a:rect b="b" l="l" r="r" t="t"/>
                <a:pathLst>
                  <a:path extrusionOk="0" h="52" w="1850">
                    <a:moveTo>
                      <a:pt x="0" y="0"/>
                    </a:moveTo>
                    <a:lnTo>
                      <a:pt x="0" y="51"/>
                    </a:lnTo>
                    <a:lnTo>
                      <a:pt x="1849" y="51"/>
                    </a:lnTo>
                    <a:lnTo>
                      <a:pt x="18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6"/>
              <p:cNvSpPr/>
              <p:nvPr/>
            </p:nvSpPr>
            <p:spPr>
              <a:xfrm>
                <a:off x="4625143" y="2395473"/>
                <a:ext cx="698796" cy="18131"/>
              </a:xfrm>
              <a:custGeom>
                <a:rect b="b" l="l" r="r" t="t"/>
                <a:pathLst>
                  <a:path extrusionOk="0" h="48" w="1850">
                    <a:moveTo>
                      <a:pt x="0" y="0"/>
                    </a:moveTo>
                    <a:lnTo>
                      <a:pt x="0" y="47"/>
                    </a:lnTo>
                    <a:lnTo>
                      <a:pt x="1849" y="47"/>
                    </a:lnTo>
                    <a:lnTo>
                      <a:pt x="18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26"/>
              <p:cNvSpPr/>
              <p:nvPr/>
            </p:nvSpPr>
            <p:spPr>
              <a:xfrm>
                <a:off x="4625143" y="2525412"/>
                <a:ext cx="698796" cy="17753"/>
              </a:xfrm>
              <a:custGeom>
                <a:rect b="b" l="l" r="r" t="t"/>
                <a:pathLst>
                  <a:path extrusionOk="0" h="47" w="1850">
                    <a:moveTo>
                      <a:pt x="0" y="1"/>
                    </a:moveTo>
                    <a:lnTo>
                      <a:pt x="0" y="47"/>
                    </a:lnTo>
                    <a:lnTo>
                      <a:pt x="1849" y="47"/>
                    </a:lnTo>
                    <a:lnTo>
                      <a:pt x="18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26"/>
              <p:cNvSpPr/>
              <p:nvPr/>
            </p:nvSpPr>
            <p:spPr>
              <a:xfrm>
                <a:off x="4526934" y="1745026"/>
                <a:ext cx="81211" cy="170355"/>
              </a:xfrm>
              <a:custGeom>
                <a:rect b="b" l="l" r="r" t="t"/>
                <a:pathLst>
                  <a:path extrusionOk="0" h="451" w="215">
                    <a:moveTo>
                      <a:pt x="0" y="1"/>
                    </a:moveTo>
                    <a:lnTo>
                      <a:pt x="0" y="46"/>
                    </a:lnTo>
                    <a:lnTo>
                      <a:pt x="80" y="46"/>
                    </a:lnTo>
                    <a:lnTo>
                      <a:pt x="80" y="451"/>
                    </a:lnTo>
                    <a:lnTo>
                      <a:pt x="131" y="451"/>
                    </a:lnTo>
                    <a:lnTo>
                      <a:pt x="131" y="46"/>
                    </a:lnTo>
                    <a:lnTo>
                      <a:pt x="214" y="46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26"/>
              <p:cNvSpPr/>
              <p:nvPr/>
            </p:nvSpPr>
            <p:spPr>
              <a:xfrm>
                <a:off x="4616078" y="1745026"/>
                <a:ext cx="95187" cy="170355"/>
              </a:xfrm>
              <a:custGeom>
                <a:rect b="b" l="l" r="r" t="t"/>
                <a:pathLst>
                  <a:path extrusionOk="0" h="451" w="252">
                    <a:moveTo>
                      <a:pt x="6" y="1"/>
                    </a:moveTo>
                    <a:lnTo>
                      <a:pt x="94" y="218"/>
                    </a:lnTo>
                    <a:lnTo>
                      <a:pt x="1" y="451"/>
                    </a:lnTo>
                    <a:lnTo>
                      <a:pt x="48" y="451"/>
                    </a:lnTo>
                    <a:lnTo>
                      <a:pt x="127" y="256"/>
                    </a:lnTo>
                    <a:lnTo>
                      <a:pt x="201" y="451"/>
                    </a:lnTo>
                    <a:lnTo>
                      <a:pt x="251" y="451"/>
                    </a:lnTo>
                    <a:lnTo>
                      <a:pt x="163" y="218"/>
                    </a:lnTo>
                    <a:lnTo>
                      <a:pt x="247" y="1"/>
                    </a:lnTo>
                    <a:lnTo>
                      <a:pt x="201" y="1"/>
                    </a:lnTo>
                    <a:lnTo>
                      <a:pt x="131" y="181"/>
                    </a:lnTo>
                    <a:lnTo>
                      <a:pt x="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26"/>
              <p:cNvSpPr/>
              <p:nvPr/>
            </p:nvSpPr>
            <p:spPr>
              <a:xfrm>
                <a:off x="4719575" y="1745026"/>
                <a:ext cx="81211" cy="170355"/>
              </a:xfrm>
              <a:custGeom>
                <a:rect b="b" l="l" r="r" t="t"/>
                <a:pathLst>
                  <a:path extrusionOk="0" h="451" w="215">
                    <a:moveTo>
                      <a:pt x="1" y="1"/>
                    </a:moveTo>
                    <a:lnTo>
                      <a:pt x="1" y="46"/>
                    </a:lnTo>
                    <a:lnTo>
                      <a:pt x="84" y="46"/>
                    </a:lnTo>
                    <a:lnTo>
                      <a:pt x="84" y="451"/>
                    </a:lnTo>
                    <a:lnTo>
                      <a:pt x="136" y="451"/>
                    </a:lnTo>
                    <a:lnTo>
                      <a:pt x="136" y="46"/>
                    </a:lnTo>
                    <a:lnTo>
                      <a:pt x="215" y="46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1" name="Google Shape;631;p26"/>
            <p:cNvGrpSpPr/>
            <p:nvPr/>
          </p:nvGrpSpPr>
          <p:grpSpPr>
            <a:xfrm rot="-865874">
              <a:off x="8525633" y="272718"/>
              <a:ext cx="618116" cy="648847"/>
              <a:chOff x="5635185" y="2622110"/>
              <a:chExt cx="1405524" cy="1475404"/>
            </a:xfrm>
          </p:grpSpPr>
          <p:sp>
            <p:nvSpPr>
              <p:cNvPr id="632" name="Google Shape;632;p26"/>
              <p:cNvSpPr/>
              <p:nvPr/>
            </p:nvSpPr>
            <p:spPr>
              <a:xfrm>
                <a:off x="5872397" y="2641374"/>
                <a:ext cx="1149047" cy="1438386"/>
              </a:xfrm>
              <a:custGeom>
                <a:rect b="b" l="l" r="r" t="t"/>
                <a:pathLst>
                  <a:path extrusionOk="0" h="3808" w="3042">
                    <a:moveTo>
                      <a:pt x="2804" y="1356"/>
                    </a:moveTo>
                    <a:lnTo>
                      <a:pt x="2804" y="1407"/>
                    </a:lnTo>
                    <a:lnTo>
                      <a:pt x="316" y="1407"/>
                    </a:lnTo>
                    <a:lnTo>
                      <a:pt x="316" y="1356"/>
                    </a:lnTo>
                    <a:close/>
                    <a:moveTo>
                      <a:pt x="2804" y="1820"/>
                    </a:moveTo>
                    <a:lnTo>
                      <a:pt x="2804" y="1867"/>
                    </a:lnTo>
                    <a:lnTo>
                      <a:pt x="316" y="1867"/>
                    </a:lnTo>
                    <a:lnTo>
                      <a:pt x="316" y="1820"/>
                    </a:lnTo>
                    <a:close/>
                    <a:moveTo>
                      <a:pt x="2804" y="2281"/>
                    </a:moveTo>
                    <a:lnTo>
                      <a:pt x="2804" y="2331"/>
                    </a:lnTo>
                    <a:lnTo>
                      <a:pt x="316" y="2331"/>
                    </a:lnTo>
                    <a:lnTo>
                      <a:pt x="316" y="2281"/>
                    </a:lnTo>
                    <a:close/>
                    <a:moveTo>
                      <a:pt x="2804" y="2744"/>
                    </a:moveTo>
                    <a:lnTo>
                      <a:pt x="2804" y="2791"/>
                    </a:lnTo>
                    <a:lnTo>
                      <a:pt x="316" y="2791"/>
                    </a:lnTo>
                    <a:lnTo>
                      <a:pt x="316" y="2744"/>
                    </a:lnTo>
                    <a:close/>
                    <a:moveTo>
                      <a:pt x="2804" y="3204"/>
                    </a:moveTo>
                    <a:lnTo>
                      <a:pt x="2804" y="3250"/>
                    </a:lnTo>
                    <a:lnTo>
                      <a:pt x="316" y="3250"/>
                    </a:lnTo>
                    <a:lnTo>
                      <a:pt x="316" y="3204"/>
                    </a:lnTo>
                    <a:close/>
                    <a:moveTo>
                      <a:pt x="0" y="0"/>
                    </a:moveTo>
                    <a:lnTo>
                      <a:pt x="0" y="297"/>
                    </a:lnTo>
                    <a:lnTo>
                      <a:pt x="1681" y="297"/>
                    </a:lnTo>
                    <a:lnTo>
                      <a:pt x="1681" y="1143"/>
                    </a:lnTo>
                    <a:lnTo>
                      <a:pt x="0" y="1143"/>
                    </a:lnTo>
                    <a:lnTo>
                      <a:pt x="0" y="3807"/>
                    </a:lnTo>
                    <a:lnTo>
                      <a:pt x="3042" y="3807"/>
                    </a:lnTo>
                    <a:lnTo>
                      <a:pt x="3042" y="390"/>
                    </a:lnTo>
                    <a:lnTo>
                      <a:pt x="2605" y="390"/>
                    </a:lnTo>
                    <a:cubicBezTo>
                      <a:pt x="2600" y="390"/>
                      <a:pt x="2591" y="386"/>
                      <a:pt x="2587" y="380"/>
                    </a:cubicBezTo>
                    <a:cubicBezTo>
                      <a:pt x="2581" y="376"/>
                      <a:pt x="2581" y="371"/>
                      <a:pt x="2581" y="367"/>
                    </a:cubicBezTo>
                    <a:lnTo>
                      <a:pt x="25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26"/>
              <p:cNvSpPr/>
              <p:nvPr/>
            </p:nvSpPr>
            <p:spPr>
              <a:xfrm>
                <a:off x="5853133" y="2622110"/>
                <a:ext cx="1187575" cy="1475404"/>
              </a:xfrm>
              <a:custGeom>
                <a:rect b="b" l="l" r="r" t="t"/>
                <a:pathLst>
                  <a:path extrusionOk="0" h="3906" w="3144">
                    <a:moveTo>
                      <a:pt x="28" y="0"/>
                    </a:moveTo>
                    <a:cubicBezTo>
                      <a:pt x="19" y="0"/>
                      <a:pt x="13" y="5"/>
                      <a:pt x="9" y="9"/>
                    </a:cubicBezTo>
                    <a:cubicBezTo>
                      <a:pt x="5" y="13"/>
                      <a:pt x="0" y="19"/>
                      <a:pt x="0" y="23"/>
                    </a:cubicBezTo>
                    <a:lnTo>
                      <a:pt x="0" y="348"/>
                    </a:lnTo>
                    <a:lnTo>
                      <a:pt x="51" y="348"/>
                    </a:lnTo>
                    <a:lnTo>
                      <a:pt x="51" y="51"/>
                    </a:lnTo>
                    <a:lnTo>
                      <a:pt x="2632" y="51"/>
                    </a:lnTo>
                    <a:lnTo>
                      <a:pt x="2632" y="23"/>
                    </a:lnTo>
                    <a:cubicBezTo>
                      <a:pt x="2632" y="13"/>
                      <a:pt x="2638" y="5"/>
                      <a:pt x="2647" y="5"/>
                    </a:cubicBezTo>
                    <a:cubicBezTo>
                      <a:pt x="2647" y="0"/>
                      <a:pt x="2651" y="0"/>
                      <a:pt x="2656" y="0"/>
                    </a:cubicBezTo>
                    <a:close/>
                    <a:moveTo>
                      <a:pt x="2675" y="9"/>
                    </a:moveTo>
                    <a:lnTo>
                      <a:pt x="3134" y="399"/>
                    </a:lnTo>
                    <a:cubicBezTo>
                      <a:pt x="3140" y="403"/>
                      <a:pt x="3144" y="409"/>
                      <a:pt x="3144" y="418"/>
                    </a:cubicBezTo>
                    <a:lnTo>
                      <a:pt x="3144" y="409"/>
                    </a:lnTo>
                    <a:cubicBezTo>
                      <a:pt x="3144" y="403"/>
                      <a:pt x="3140" y="395"/>
                      <a:pt x="3134" y="390"/>
                    </a:cubicBezTo>
                    <a:lnTo>
                      <a:pt x="2675" y="9"/>
                    </a:lnTo>
                    <a:close/>
                    <a:moveTo>
                      <a:pt x="3144" y="418"/>
                    </a:moveTo>
                    <a:lnTo>
                      <a:pt x="3140" y="422"/>
                    </a:lnTo>
                    <a:cubicBezTo>
                      <a:pt x="3140" y="431"/>
                      <a:pt x="3129" y="441"/>
                      <a:pt x="3116" y="441"/>
                    </a:cubicBezTo>
                    <a:lnTo>
                      <a:pt x="3093" y="441"/>
                    </a:lnTo>
                    <a:lnTo>
                      <a:pt x="3093" y="3858"/>
                    </a:lnTo>
                    <a:lnTo>
                      <a:pt x="51" y="3858"/>
                    </a:lnTo>
                    <a:lnTo>
                      <a:pt x="51" y="1194"/>
                    </a:lnTo>
                    <a:lnTo>
                      <a:pt x="0" y="1194"/>
                    </a:lnTo>
                    <a:lnTo>
                      <a:pt x="0" y="3882"/>
                    </a:lnTo>
                    <a:cubicBezTo>
                      <a:pt x="0" y="3886"/>
                      <a:pt x="5" y="3896"/>
                      <a:pt x="9" y="3901"/>
                    </a:cubicBezTo>
                    <a:cubicBezTo>
                      <a:pt x="13" y="3905"/>
                      <a:pt x="19" y="3905"/>
                      <a:pt x="28" y="3905"/>
                    </a:cubicBezTo>
                    <a:lnTo>
                      <a:pt x="3116" y="3905"/>
                    </a:lnTo>
                    <a:cubicBezTo>
                      <a:pt x="3125" y="3905"/>
                      <a:pt x="3129" y="3905"/>
                      <a:pt x="3134" y="3901"/>
                    </a:cubicBezTo>
                    <a:cubicBezTo>
                      <a:pt x="3140" y="3896"/>
                      <a:pt x="3144" y="3886"/>
                      <a:pt x="3144" y="3882"/>
                    </a:cubicBezTo>
                    <a:lnTo>
                      <a:pt x="3144" y="4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26"/>
              <p:cNvSpPr/>
              <p:nvPr/>
            </p:nvSpPr>
            <p:spPr>
              <a:xfrm>
                <a:off x="6865063" y="2651950"/>
                <a:ext cx="140515" cy="117851"/>
              </a:xfrm>
              <a:custGeom>
                <a:rect b="b" l="l" r="r" t="t"/>
                <a:pathLst>
                  <a:path extrusionOk="0" h="312" w="372">
                    <a:moveTo>
                      <a:pt x="0" y="0"/>
                    </a:moveTo>
                    <a:lnTo>
                      <a:pt x="0" y="311"/>
                    </a:lnTo>
                    <a:lnTo>
                      <a:pt x="371" y="3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6"/>
              <p:cNvSpPr/>
              <p:nvPr/>
            </p:nvSpPr>
            <p:spPr>
              <a:xfrm>
                <a:off x="6847310" y="2622110"/>
                <a:ext cx="193396" cy="166956"/>
              </a:xfrm>
              <a:custGeom>
                <a:rect b="b" l="l" r="r" t="t"/>
                <a:pathLst>
                  <a:path extrusionOk="0" h="442" w="512">
                    <a:moveTo>
                      <a:pt x="47" y="79"/>
                    </a:moveTo>
                    <a:lnTo>
                      <a:pt x="418" y="390"/>
                    </a:lnTo>
                    <a:lnTo>
                      <a:pt x="47" y="390"/>
                    </a:lnTo>
                    <a:lnTo>
                      <a:pt x="47" y="79"/>
                    </a:lnTo>
                    <a:close/>
                    <a:moveTo>
                      <a:pt x="24" y="0"/>
                    </a:moveTo>
                    <a:cubicBezTo>
                      <a:pt x="19" y="0"/>
                      <a:pt x="15" y="0"/>
                      <a:pt x="15" y="5"/>
                    </a:cubicBezTo>
                    <a:cubicBezTo>
                      <a:pt x="6" y="5"/>
                      <a:pt x="0" y="13"/>
                      <a:pt x="0" y="23"/>
                    </a:cubicBezTo>
                    <a:lnTo>
                      <a:pt x="0" y="51"/>
                    </a:lnTo>
                    <a:lnTo>
                      <a:pt x="0" y="418"/>
                    </a:lnTo>
                    <a:cubicBezTo>
                      <a:pt x="0" y="422"/>
                      <a:pt x="0" y="427"/>
                      <a:pt x="6" y="431"/>
                    </a:cubicBezTo>
                    <a:cubicBezTo>
                      <a:pt x="10" y="437"/>
                      <a:pt x="19" y="441"/>
                      <a:pt x="24" y="441"/>
                    </a:cubicBezTo>
                    <a:lnTo>
                      <a:pt x="484" y="441"/>
                    </a:lnTo>
                    <a:cubicBezTo>
                      <a:pt x="497" y="441"/>
                      <a:pt x="508" y="431"/>
                      <a:pt x="508" y="422"/>
                    </a:cubicBezTo>
                    <a:lnTo>
                      <a:pt x="512" y="418"/>
                    </a:lnTo>
                    <a:cubicBezTo>
                      <a:pt x="512" y="409"/>
                      <a:pt x="508" y="403"/>
                      <a:pt x="502" y="399"/>
                    </a:cubicBezTo>
                    <a:lnTo>
                      <a:pt x="43" y="9"/>
                    </a:lnTo>
                    <a:lnTo>
                      <a:pt x="38" y="5"/>
                    </a:lnTo>
                    <a:cubicBezTo>
                      <a:pt x="34" y="0"/>
                      <a:pt x="28" y="0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26"/>
              <p:cNvSpPr/>
              <p:nvPr/>
            </p:nvSpPr>
            <p:spPr>
              <a:xfrm>
                <a:off x="5635185" y="2753181"/>
                <a:ext cx="872173" cy="319935"/>
              </a:xfrm>
              <a:custGeom>
                <a:rect b="b" l="l" r="r" t="t"/>
                <a:pathLst>
                  <a:path extrusionOk="0" h="847" w="2309">
                    <a:moveTo>
                      <a:pt x="688" y="178"/>
                    </a:moveTo>
                    <a:lnTo>
                      <a:pt x="688" y="424"/>
                    </a:lnTo>
                    <a:lnTo>
                      <a:pt x="744" y="424"/>
                    </a:lnTo>
                    <a:cubicBezTo>
                      <a:pt x="795" y="424"/>
                      <a:pt x="823" y="401"/>
                      <a:pt x="823" y="341"/>
                    </a:cubicBezTo>
                    <a:lnTo>
                      <a:pt x="823" y="262"/>
                    </a:lnTo>
                    <a:cubicBezTo>
                      <a:pt x="823" y="206"/>
                      <a:pt x="800" y="178"/>
                      <a:pt x="753" y="178"/>
                    </a:cubicBezTo>
                    <a:close/>
                    <a:moveTo>
                      <a:pt x="1014" y="178"/>
                    </a:moveTo>
                    <a:lnTo>
                      <a:pt x="1014" y="665"/>
                    </a:lnTo>
                    <a:lnTo>
                      <a:pt x="1083" y="665"/>
                    </a:lnTo>
                    <a:cubicBezTo>
                      <a:pt x="1134" y="665"/>
                      <a:pt x="1158" y="633"/>
                      <a:pt x="1158" y="577"/>
                    </a:cubicBezTo>
                    <a:lnTo>
                      <a:pt x="1158" y="266"/>
                    </a:lnTo>
                    <a:cubicBezTo>
                      <a:pt x="1158" y="210"/>
                      <a:pt x="1134" y="178"/>
                      <a:pt x="1083" y="178"/>
                    </a:cubicBezTo>
                    <a:close/>
                    <a:moveTo>
                      <a:pt x="753" y="118"/>
                    </a:moveTo>
                    <a:cubicBezTo>
                      <a:pt x="847" y="118"/>
                      <a:pt x="888" y="174"/>
                      <a:pt x="888" y="266"/>
                    </a:cubicBezTo>
                    <a:lnTo>
                      <a:pt x="888" y="341"/>
                    </a:lnTo>
                    <a:cubicBezTo>
                      <a:pt x="888" y="433"/>
                      <a:pt x="841" y="484"/>
                      <a:pt x="744" y="484"/>
                    </a:cubicBezTo>
                    <a:lnTo>
                      <a:pt x="688" y="484"/>
                    </a:lnTo>
                    <a:lnTo>
                      <a:pt x="688" y="725"/>
                    </a:lnTo>
                    <a:lnTo>
                      <a:pt x="618" y="725"/>
                    </a:lnTo>
                    <a:lnTo>
                      <a:pt x="618" y="118"/>
                    </a:lnTo>
                    <a:close/>
                    <a:moveTo>
                      <a:pt x="1087" y="118"/>
                    </a:moveTo>
                    <a:cubicBezTo>
                      <a:pt x="1181" y="118"/>
                      <a:pt x="1222" y="174"/>
                      <a:pt x="1222" y="266"/>
                    </a:cubicBezTo>
                    <a:lnTo>
                      <a:pt x="1222" y="572"/>
                    </a:lnTo>
                    <a:cubicBezTo>
                      <a:pt x="1222" y="665"/>
                      <a:pt x="1181" y="725"/>
                      <a:pt x="1087" y="725"/>
                    </a:cubicBezTo>
                    <a:lnTo>
                      <a:pt x="944" y="725"/>
                    </a:lnTo>
                    <a:lnTo>
                      <a:pt x="944" y="118"/>
                    </a:lnTo>
                    <a:close/>
                    <a:moveTo>
                      <a:pt x="1529" y="118"/>
                    </a:moveTo>
                    <a:lnTo>
                      <a:pt x="1529" y="178"/>
                    </a:lnTo>
                    <a:lnTo>
                      <a:pt x="1357" y="178"/>
                    </a:lnTo>
                    <a:lnTo>
                      <a:pt x="1357" y="401"/>
                    </a:lnTo>
                    <a:lnTo>
                      <a:pt x="1496" y="401"/>
                    </a:lnTo>
                    <a:lnTo>
                      <a:pt x="1496" y="461"/>
                    </a:lnTo>
                    <a:lnTo>
                      <a:pt x="1357" y="461"/>
                    </a:lnTo>
                    <a:lnTo>
                      <a:pt x="1357" y="725"/>
                    </a:lnTo>
                    <a:lnTo>
                      <a:pt x="1287" y="725"/>
                    </a:lnTo>
                    <a:lnTo>
                      <a:pt x="1287" y="118"/>
                    </a:lnTo>
                    <a:close/>
                    <a:moveTo>
                      <a:pt x="1" y="1"/>
                    </a:moveTo>
                    <a:lnTo>
                      <a:pt x="1" y="847"/>
                    </a:lnTo>
                    <a:lnTo>
                      <a:pt x="2309" y="847"/>
                    </a:lnTo>
                    <a:lnTo>
                      <a:pt x="23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26"/>
              <p:cNvSpPr/>
              <p:nvPr/>
            </p:nvSpPr>
            <p:spPr>
              <a:xfrm>
                <a:off x="5991381" y="3153195"/>
                <a:ext cx="940541" cy="19642"/>
              </a:xfrm>
              <a:custGeom>
                <a:rect b="b" l="l" r="r" t="t"/>
                <a:pathLst>
                  <a:path extrusionOk="0" h="52" w="2490">
                    <a:moveTo>
                      <a:pt x="1" y="1"/>
                    </a:moveTo>
                    <a:lnTo>
                      <a:pt x="1" y="52"/>
                    </a:lnTo>
                    <a:lnTo>
                      <a:pt x="2489" y="52"/>
                    </a:lnTo>
                    <a:lnTo>
                      <a:pt x="24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26"/>
              <p:cNvSpPr/>
              <p:nvPr/>
            </p:nvSpPr>
            <p:spPr>
              <a:xfrm>
                <a:off x="5991381" y="3328838"/>
                <a:ext cx="940541" cy="18131"/>
              </a:xfrm>
              <a:custGeom>
                <a:rect b="b" l="l" r="r" t="t"/>
                <a:pathLst>
                  <a:path extrusionOk="0" h="48" w="2490">
                    <a:moveTo>
                      <a:pt x="1" y="0"/>
                    </a:moveTo>
                    <a:lnTo>
                      <a:pt x="1" y="47"/>
                    </a:lnTo>
                    <a:lnTo>
                      <a:pt x="2489" y="47"/>
                    </a:lnTo>
                    <a:lnTo>
                      <a:pt x="24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26"/>
              <p:cNvSpPr/>
              <p:nvPr/>
            </p:nvSpPr>
            <p:spPr>
              <a:xfrm>
                <a:off x="5991381" y="3502593"/>
                <a:ext cx="940541" cy="19264"/>
              </a:xfrm>
              <a:custGeom>
                <a:rect b="b" l="l" r="r" t="t"/>
                <a:pathLst>
                  <a:path extrusionOk="0" h="51" w="2490">
                    <a:moveTo>
                      <a:pt x="1" y="1"/>
                    </a:moveTo>
                    <a:lnTo>
                      <a:pt x="1" y="51"/>
                    </a:lnTo>
                    <a:lnTo>
                      <a:pt x="2489" y="51"/>
                    </a:lnTo>
                    <a:lnTo>
                      <a:pt x="24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26"/>
              <p:cNvSpPr/>
              <p:nvPr/>
            </p:nvSpPr>
            <p:spPr>
              <a:xfrm>
                <a:off x="5991381" y="3677858"/>
                <a:ext cx="940541" cy="17753"/>
              </a:xfrm>
              <a:custGeom>
                <a:rect b="b" l="l" r="r" t="t"/>
                <a:pathLst>
                  <a:path extrusionOk="0" h="47" w="2490">
                    <a:moveTo>
                      <a:pt x="1" y="0"/>
                    </a:moveTo>
                    <a:lnTo>
                      <a:pt x="1" y="47"/>
                    </a:lnTo>
                    <a:lnTo>
                      <a:pt x="2489" y="47"/>
                    </a:lnTo>
                    <a:lnTo>
                      <a:pt x="24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26"/>
              <p:cNvSpPr/>
              <p:nvPr/>
            </p:nvSpPr>
            <p:spPr>
              <a:xfrm>
                <a:off x="5991381" y="3851613"/>
                <a:ext cx="940541" cy="17753"/>
              </a:xfrm>
              <a:custGeom>
                <a:rect b="b" l="l" r="r" t="t"/>
                <a:pathLst>
                  <a:path extrusionOk="0" h="47" w="2490">
                    <a:moveTo>
                      <a:pt x="1" y="0"/>
                    </a:moveTo>
                    <a:lnTo>
                      <a:pt x="1" y="46"/>
                    </a:lnTo>
                    <a:lnTo>
                      <a:pt x="2489" y="46"/>
                    </a:lnTo>
                    <a:lnTo>
                      <a:pt x="24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6"/>
              <p:cNvSpPr/>
              <p:nvPr/>
            </p:nvSpPr>
            <p:spPr>
              <a:xfrm>
                <a:off x="5868620" y="2797375"/>
                <a:ext cx="101986" cy="230036"/>
              </a:xfrm>
              <a:custGeom>
                <a:rect b="b" l="l" r="r" t="t"/>
                <a:pathLst>
                  <a:path extrusionOk="0" h="609" w="270">
                    <a:moveTo>
                      <a:pt x="135" y="61"/>
                    </a:moveTo>
                    <a:cubicBezTo>
                      <a:pt x="182" y="61"/>
                      <a:pt x="205" y="89"/>
                      <a:pt x="205" y="145"/>
                    </a:cubicBezTo>
                    <a:lnTo>
                      <a:pt x="205" y="224"/>
                    </a:lnTo>
                    <a:cubicBezTo>
                      <a:pt x="205" y="284"/>
                      <a:pt x="177" y="307"/>
                      <a:pt x="126" y="307"/>
                    </a:cubicBezTo>
                    <a:lnTo>
                      <a:pt x="70" y="307"/>
                    </a:lnTo>
                    <a:lnTo>
                      <a:pt x="70" y="61"/>
                    </a:lnTo>
                    <a:close/>
                    <a:moveTo>
                      <a:pt x="0" y="1"/>
                    </a:moveTo>
                    <a:lnTo>
                      <a:pt x="0" y="608"/>
                    </a:lnTo>
                    <a:lnTo>
                      <a:pt x="70" y="608"/>
                    </a:lnTo>
                    <a:lnTo>
                      <a:pt x="70" y="367"/>
                    </a:lnTo>
                    <a:lnTo>
                      <a:pt x="126" y="367"/>
                    </a:lnTo>
                    <a:cubicBezTo>
                      <a:pt x="223" y="367"/>
                      <a:pt x="270" y="316"/>
                      <a:pt x="270" y="224"/>
                    </a:cubicBezTo>
                    <a:lnTo>
                      <a:pt x="270" y="149"/>
                    </a:lnTo>
                    <a:cubicBezTo>
                      <a:pt x="270" y="57"/>
                      <a:pt x="229" y="1"/>
                      <a:pt x="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26"/>
              <p:cNvSpPr/>
              <p:nvPr/>
            </p:nvSpPr>
            <p:spPr>
              <a:xfrm>
                <a:off x="5991381" y="2797375"/>
                <a:ext cx="105764" cy="230036"/>
              </a:xfrm>
              <a:custGeom>
                <a:rect b="b" l="l" r="r" t="t"/>
                <a:pathLst>
                  <a:path extrusionOk="0" h="609" w="280">
                    <a:moveTo>
                      <a:pt x="140" y="61"/>
                    </a:moveTo>
                    <a:cubicBezTo>
                      <a:pt x="191" y="61"/>
                      <a:pt x="215" y="93"/>
                      <a:pt x="215" y="149"/>
                    </a:cubicBezTo>
                    <a:lnTo>
                      <a:pt x="215" y="460"/>
                    </a:lnTo>
                    <a:cubicBezTo>
                      <a:pt x="215" y="516"/>
                      <a:pt x="191" y="548"/>
                      <a:pt x="140" y="548"/>
                    </a:cubicBezTo>
                    <a:lnTo>
                      <a:pt x="71" y="548"/>
                    </a:lnTo>
                    <a:lnTo>
                      <a:pt x="71" y="61"/>
                    </a:lnTo>
                    <a:close/>
                    <a:moveTo>
                      <a:pt x="1" y="1"/>
                    </a:moveTo>
                    <a:lnTo>
                      <a:pt x="1" y="608"/>
                    </a:lnTo>
                    <a:lnTo>
                      <a:pt x="144" y="608"/>
                    </a:lnTo>
                    <a:cubicBezTo>
                      <a:pt x="238" y="608"/>
                      <a:pt x="279" y="548"/>
                      <a:pt x="279" y="455"/>
                    </a:cubicBezTo>
                    <a:lnTo>
                      <a:pt x="279" y="149"/>
                    </a:lnTo>
                    <a:cubicBezTo>
                      <a:pt x="279" y="57"/>
                      <a:pt x="238" y="1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26"/>
              <p:cNvSpPr/>
              <p:nvPr/>
            </p:nvSpPr>
            <p:spPr>
              <a:xfrm>
                <a:off x="6120942" y="2797375"/>
                <a:ext cx="91788" cy="230036"/>
              </a:xfrm>
              <a:custGeom>
                <a:rect b="b" l="l" r="r" t="t"/>
                <a:pathLst>
                  <a:path extrusionOk="0" h="609" w="243">
                    <a:moveTo>
                      <a:pt x="1" y="1"/>
                    </a:moveTo>
                    <a:lnTo>
                      <a:pt x="1" y="608"/>
                    </a:lnTo>
                    <a:lnTo>
                      <a:pt x="71" y="608"/>
                    </a:lnTo>
                    <a:lnTo>
                      <a:pt x="71" y="344"/>
                    </a:lnTo>
                    <a:lnTo>
                      <a:pt x="210" y="344"/>
                    </a:lnTo>
                    <a:lnTo>
                      <a:pt x="210" y="284"/>
                    </a:lnTo>
                    <a:lnTo>
                      <a:pt x="71" y="284"/>
                    </a:lnTo>
                    <a:lnTo>
                      <a:pt x="71" y="61"/>
                    </a:lnTo>
                    <a:lnTo>
                      <a:pt x="243" y="61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45" name="Google Shape;645;p26"/>
          <p:cNvGrpSpPr/>
          <p:nvPr/>
        </p:nvGrpSpPr>
        <p:grpSpPr>
          <a:xfrm>
            <a:off x="405888" y="0"/>
            <a:ext cx="8332375" cy="5143500"/>
            <a:chOff x="405888" y="0"/>
            <a:chExt cx="8332375" cy="5143500"/>
          </a:xfrm>
        </p:grpSpPr>
        <p:cxnSp>
          <p:nvCxnSpPr>
            <p:cNvPr id="646" name="Google Shape;646;p26"/>
            <p:cNvCxnSpPr/>
            <p:nvPr/>
          </p:nvCxnSpPr>
          <p:spPr>
            <a:xfrm>
              <a:off x="405888" y="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26"/>
            <p:cNvCxnSpPr/>
            <p:nvPr/>
          </p:nvCxnSpPr>
          <p:spPr>
            <a:xfrm>
              <a:off x="8738263" y="151380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8" name="Google Shape;648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51" name="Google Shape;651;p27"/>
          <p:cNvSpPr txBox="1"/>
          <p:nvPr>
            <p:ph idx="1" type="subTitle"/>
          </p:nvPr>
        </p:nvSpPr>
        <p:spPr>
          <a:xfrm>
            <a:off x="1856738" y="1842788"/>
            <a:ext cx="22686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27"/>
          <p:cNvSpPr txBox="1"/>
          <p:nvPr>
            <p:ph idx="2" type="subTitle"/>
          </p:nvPr>
        </p:nvSpPr>
        <p:spPr>
          <a:xfrm>
            <a:off x="5743486" y="1842788"/>
            <a:ext cx="22686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3" name="Google Shape;653;p27"/>
          <p:cNvSpPr txBox="1"/>
          <p:nvPr>
            <p:ph idx="3" type="subTitle"/>
          </p:nvPr>
        </p:nvSpPr>
        <p:spPr>
          <a:xfrm>
            <a:off x="1856738" y="3485775"/>
            <a:ext cx="22686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4" name="Google Shape;654;p27"/>
          <p:cNvSpPr txBox="1"/>
          <p:nvPr>
            <p:ph idx="4" type="subTitle"/>
          </p:nvPr>
        </p:nvSpPr>
        <p:spPr>
          <a:xfrm>
            <a:off x="5743486" y="3485775"/>
            <a:ext cx="22686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5" name="Google Shape;655;p27"/>
          <p:cNvSpPr txBox="1"/>
          <p:nvPr>
            <p:ph idx="5" type="subTitle"/>
          </p:nvPr>
        </p:nvSpPr>
        <p:spPr>
          <a:xfrm>
            <a:off x="1856738" y="1489700"/>
            <a:ext cx="22686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656" name="Google Shape;656;p27"/>
          <p:cNvSpPr txBox="1"/>
          <p:nvPr>
            <p:ph idx="6" type="subTitle"/>
          </p:nvPr>
        </p:nvSpPr>
        <p:spPr>
          <a:xfrm>
            <a:off x="1856738" y="3132675"/>
            <a:ext cx="22686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657" name="Google Shape;657;p27"/>
          <p:cNvSpPr txBox="1"/>
          <p:nvPr>
            <p:ph idx="7" type="subTitle"/>
          </p:nvPr>
        </p:nvSpPr>
        <p:spPr>
          <a:xfrm>
            <a:off x="5743474" y="1489700"/>
            <a:ext cx="22686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658" name="Google Shape;658;p27"/>
          <p:cNvSpPr txBox="1"/>
          <p:nvPr>
            <p:ph idx="8" type="subTitle"/>
          </p:nvPr>
        </p:nvSpPr>
        <p:spPr>
          <a:xfrm>
            <a:off x="5743474" y="3132675"/>
            <a:ext cx="22686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grpSp>
        <p:nvGrpSpPr>
          <p:cNvPr id="659" name="Google Shape;659;p27"/>
          <p:cNvGrpSpPr/>
          <p:nvPr/>
        </p:nvGrpSpPr>
        <p:grpSpPr>
          <a:xfrm>
            <a:off x="-401951" y="172025"/>
            <a:ext cx="9524501" cy="5268895"/>
            <a:chOff x="-401951" y="172025"/>
            <a:chExt cx="9524501" cy="5268895"/>
          </a:xfrm>
        </p:grpSpPr>
        <p:grpSp>
          <p:nvGrpSpPr>
            <p:cNvPr id="660" name="Google Shape;660;p27"/>
            <p:cNvGrpSpPr/>
            <p:nvPr/>
          </p:nvGrpSpPr>
          <p:grpSpPr>
            <a:xfrm>
              <a:off x="8430783" y="172025"/>
              <a:ext cx="691767" cy="734937"/>
              <a:chOff x="378933" y="306638"/>
              <a:chExt cx="691767" cy="734937"/>
            </a:xfrm>
          </p:grpSpPr>
          <p:sp>
            <p:nvSpPr>
              <p:cNvPr id="661" name="Google Shape;661;p27"/>
              <p:cNvSpPr/>
              <p:nvPr/>
            </p:nvSpPr>
            <p:spPr>
              <a:xfrm>
                <a:off x="399150" y="375175"/>
                <a:ext cx="671550" cy="666400"/>
              </a:xfrm>
              <a:custGeom>
                <a:rect b="b" l="l" r="r" t="t"/>
                <a:pathLst>
                  <a:path extrusionOk="0" h="26656" w="26862">
                    <a:moveTo>
                      <a:pt x="0" y="8634"/>
                    </a:moveTo>
                    <a:lnTo>
                      <a:pt x="18365" y="0"/>
                    </a:lnTo>
                    <a:lnTo>
                      <a:pt x="26862" y="18159"/>
                    </a:lnTo>
                    <a:lnTo>
                      <a:pt x="8977" y="2665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662" name="Google Shape;662;p27"/>
              <p:cNvGrpSpPr/>
              <p:nvPr/>
            </p:nvGrpSpPr>
            <p:grpSpPr>
              <a:xfrm rot="-1743640">
                <a:off x="464272" y="372778"/>
                <a:ext cx="389569" cy="452348"/>
                <a:chOff x="213238" y="124569"/>
                <a:chExt cx="530495" cy="615984"/>
              </a:xfrm>
            </p:grpSpPr>
            <p:grpSp>
              <p:nvGrpSpPr>
                <p:cNvPr id="663" name="Google Shape;663;p27"/>
                <p:cNvGrpSpPr/>
                <p:nvPr/>
              </p:nvGrpSpPr>
              <p:grpSpPr>
                <a:xfrm>
                  <a:off x="242420" y="454724"/>
                  <a:ext cx="501314" cy="285829"/>
                  <a:chOff x="242420" y="454724"/>
                  <a:chExt cx="501314" cy="285829"/>
                </a:xfrm>
              </p:grpSpPr>
              <p:sp>
                <p:nvSpPr>
                  <p:cNvPr id="664" name="Google Shape;664;p27"/>
                  <p:cNvSpPr/>
                  <p:nvPr/>
                </p:nvSpPr>
                <p:spPr>
                  <a:xfrm>
                    <a:off x="256731" y="454724"/>
                    <a:ext cx="470818" cy="39858"/>
                  </a:xfrm>
                  <a:custGeom>
                    <a:rect b="b" l="l" r="r" t="t"/>
                    <a:pathLst>
                      <a:path extrusionOk="0" h="298" w="3520">
                        <a:moveTo>
                          <a:pt x="5" y="0"/>
                        </a:moveTo>
                        <a:lnTo>
                          <a:pt x="1" y="47"/>
                        </a:lnTo>
                        <a:lnTo>
                          <a:pt x="3516" y="298"/>
                        </a:lnTo>
                        <a:lnTo>
                          <a:pt x="3520" y="246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5" name="Google Shape;665;p27"/>
                  <p:cNvSpPr/>
                  <p:nvPr/>
                </p:nvSpPr>
                <p:spPr>
                  <a:xfrm>
                    <a:off x="248572" y="530963"/>
                    <a:ext cx="495161" cy="39992"/>
                  </a:xfrm>
                  <a:custGeom>
                    <a:rect b="b" l="l" r="r" t="t"/>
                    <a:pathLst>
                      <a:path extrusionOk="0" h="299" w="3702">
                        <a:moveTo>
                          <a:pt x="0" y="1"/>
                        </a:moveTo>
                        <a:lnTo>
                          <a:pt x="0" y="52"/>
                        </a:lnTo>
                        <a:lnTo>
                          <a:pt x="3701" y="298"/>
                        </a:lnTo>
                        <a:lnTo>
                          <a:pt x="3701" y="25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6" name="Google Shape;666;p27"/>
                  <p:cNvSpPr/>
                  <p:nvPr/>
                </p:nvSpPr>
                <p:spPr>
                  <a:xfrm>
                    <a:off x="246165" y="633016"/>
                    <a:ext cx="483257" cy="57781"/>
                  </a:xfrm>
                  <a:custGeom>
                    <a:rect b="b" l="l" r="r" t="t"/>
                    <a:pathLst>
                      <a:path extrusionOk="0" h="432" w="3613">
                        <a:moveTo>
                          <a:pt x="5" y="0"/>
                        </a:moveTo>
                        <a:lnTo>
                          <a:pt x="0" y="46"/>
                        </a:lnTo>
                        <a:lnTo>
                          <a:pt x="3608" y="431"/>
                        </a:lnTo>
                        <a:lnTo>
                          <a:pt x="3612" y="386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7" name="Google Shape;667;p27"/>
                  <p:cNvSpPr/>
                  <p:nvPr/>
                </p:nvSpPr>
                <p:spPr>
                  <a:xfrm>
                    <a:off x="242420" y="734133"/>
                    <a:ext cx="364750" cy="6420"/>
                  </a:xfrm>
                  <a:custGeom>
                    <a:rect b="b" l="l" r="r" t="t"/>
                    <a:pathLst>
                      <a:path extrusionOk="0" h="48" w="2727">
                        <a:moveTo>
                          <a:pt x="1" y="1"/>
                        </a:moveTo>
                        <a:lnTo>
                          <a:pt x="1" y="48"/>
                        </a:lnTo>
                        <a:lnTo>
                          <a:pt x="2727" y="48"/>
                        </a:lnTo>
                        <a:lnTo>
                          <a:pt x="272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668" name="Google Shape;668;p27"/>
                <p:cNvGrpSpPr/>
                <p:nvPr/>
              </p:nvGrpSpPr>
              <p:grpSpPr>
                <a:xfrm>
                  <a:off x="213238" y="124569"/>
                  <a:ext cx="204592" cy="227422"/>
                  <a:chOff x="213261" y="205543"/>
                  <a:chExt cx="131749" cy="146459"/>
                </a:xfrm>
              </p:grpSpPr>
              <p:sp>
                <p:nvSpPr>
                  <p:cNvPr id="669" name="Google Shape;669;p27"/>
                  <p:cNvSpPr/>
                  <p:nvPr/>
                </p:nvSpPr>
                <p:spPr>
                  <a:xfrm>
                    <a:off x="307023" y="319233"/>
                    <a:ext cx="30496" cy="32769"/>
                  </a:xfrm>
                  <a:custGeom>
                    <a:rect b="b" l="l" r="r" t="t"/>
                    <a:pathLst>
                      <a:path extrusionOk="0" h="245" w="228">
                        <a:moveTo>
                          <a:pt x="58" y="0"/>
                        </a:moveTo>
                        <a:cubicBezTo>
                          <a:pt x="47" y="0"/>
                          <a:pt x="36" y="4"/>
                          <a:pt x="28" y="10"/>
                        </a:cubicBezTo>
                        <a:cubicBezTo>
                          <a:pt x="5" y="29"/>
                          <a:pt x="0" y="57"/>
                          <a:pt x="19" y="79"/>
                        </a:cubicBezTo>
                        <a:lnTo>
                          <a:pt x="135" y="229"/>
                        </a:lnTo>
                        <a:cubicBezTo>
                          <a:pt x="143" y="239"/>
                          <a:pt x="157" y="245"/>
                          <a:pt x="171" y="245"/>
                        </a:cubicBezTo>
                        <a:cubicBezTo>
                          <a:pt x="181" y="245"/>
                          <a:pt x="192" y="241"/>
                          <a:pt x="200" y="233"/>
                        </a:cubicBezTo>
                        <a:cubicBezTo>
                          <a:pt x="223" y="218"/>
                          <a:pt x="227" y="186"/>
                          <a:pt x="210" y="168"/>
                        </a:cubicBezTo>
                        <a:lnTo>
                          <a:pt x="93" y="19"/>
                        </a:lnTo>
                        <a:cubicBezTo>
                          <a:pt x="85" y="6"/>
                          <a:pt x="72" y="0"/>
                          <a:pt x="5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0" name="Google Shape;670;p27"/>
                  <p:cNvSpPr/>
                  <p:nvPr/>
                </p:nvSpPr>
                <p:spPr>
                  <a:xfrm>
                    <a:off x="235598" y="238580"/>
                    <a:ext cx="106201" cy="106199"/>
                  </a:xfrm>
                  <a:custGeom>
                    <a:rect b="b" l="l" r="r" t="t"/>
                    <a:pathLst>
                      <a:path extrusionOk="0" h="794" w="794">
                        <a:moveTo>
                          <a:pt x="399" y="0"/>
                        </a:moveTo>
                        <a:cubicBezTo>
                          <a:pt x="176" y="0"/>
                          <a:pt x="0" y="176"/>
                          <a:pt x="0" y="399"/>
                        </a:cubicBezTo>
                        <a:cubicBezTo>
                          <a:pt x="0" y="618"/>
                          <a:pt x="176" y="794"/>
                          <a:pt x="399" y="794"/>
                        </a:cubicBezTo>
                        <a:cubicBezTo>
                          <a:pt x="618" y="794"/>
                          <a:pt x="794" y="618"/>
                          <a:pt x="794" y="399"/>
                        </a:cubicBezTo>
                        <a:cubicBezTo>
                          <a:pt x="794" y="176"/>
                          <a:pt x="618" y="0"/>
                          <a:pt x="39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1" name="Google Shape;671;p27"/>
                  <p:cNvSpPr/>
                  <p:nvPr/>
                </p:nvSpPr>
                <p:spPr>
                  <a:xfrm>
                    <a:off x="232388" y="235370"/>
                    <a:ext cx="112622" cy="112620"/>
                  </a:xfrm>
                  <a:custGeom>
                    <a:rect b="b" l="l" r="r" t="t"/>
                    <a:pathLst>
                      <a:path extrusionOk="0" h="842" w="842">
                        <a:moveTo>
                          <a:pt x="423" y="48"/>
                        </a:moveTo>
                        <a:cubicBezTo>
                          <a:pt x="526" y="48"/>
                          <a:pt x="618" y="89"/>
                          <a:pt x="684" y="159"/>
                        </a:cubicBezTo>
                        <a:cubicBezTo>
                          <a:pt x="753" y="224"/>
                          <a:pt x="795" y="316"/>
                          <a:pt x="795" y="423"/>
                        </a:cubicBezTo>
                        <a:cubicBezTo>
                          <a:pt x="795" y="526"/>
                          <a:pt x="753" y="618"/>
                          <a:pt x="684" y="684"/>
                        </a:cubicBezTo>
                        <a:cubicBezTo>
                          <a:pt x="618" y="753"/>
                          <a:pt x="526" y="795"/>
                          <a:pt x="423" y="795"/>
                        </a:cubicBezTo>
                        <a:cubicBezTo>
                          <a:pt x="316" y="795"/>
                          <a:pt x="224" y="753"/>
                          <a:pt x="159" y="684"/>
                        </a:cubicBezTo>
                        <a:cubicBezTo>
                          <a:pt x="89" y="618"/>
                          <a:pt x="48" y="526"/>
                          <a:pt x="48" y="423"/>
                        </a:cubicBezTo>
                        <a:cubicBezTo>
                          <a:pt x="48" y="316"/>
                          <a:pt x="89" y="224"/>
                          <a:pt x="159" y="159"/>
                        </a:cubicBezTo>
                        <a:cubicBezTo>
                          <a:pt x="224" y="89"/>
                          <a:pt x="316" y="48"/>
                          <a:pt x="423" y="48"/>
                        </a:cubicBezTo>
                        <a:close/>
                        <a:moveTo>
                          <a:pt x="423" y="1"/>
                        </a:moveTo>
                        <a:cubicBezTo>
                          <a:pt x="191" y="1"/>
                          <a:pt x="1" y="191"/>
                          <a:pt x="1" y="423"/>
                        </a:cubicBezTo>
                        <a:cubicBezTo>
                          <a:pt x="1" y="656"/>
                          <a:pt x="191" y="841"/>
                          <a:pt x="423" y="841"/>
                        </a:cubicBezTo>
                        <a:cubicBezTo>
                          <a:pt x="656" y="841"/>
                          <a:pt x="841" y="656"/>
                          <a:pt x="841" y="423"/>
                        </a:cubicBezTo>
                        <a:cubicBezTo>
                          <a:pt x="841" y="191"/>
                          <a:pt x="656" y="1"/>
                          <a:pt x="42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2" name="Google Shape;672;p27"/>
                  <p:cNvSpPr/>
                  <p:nvPr/>
                </p:nvSpPr>
                <p:spPr>
                  <a:xfrm>
                    <a:off x="246165" y="244733"/>
                    <a:ext cx="65807" cy="65940"/>
                  </a:xfrm>
                  <a:custGeom>
                    <a:rect b="b" l="l" r="r" t="t"/>
                    <a:pathLst>
                      <a:path extrusionOk="0" h="493" w="492">
                        <a:moveTo>
                          <a:pt x="247" y="1"/>
                        </a:moveTo>
                        <a:cubicBezTo>
                          <a:pt x="112" y="1"/>
                          <a:pt x="0" y="112"/>
                          <a:pt x="0" y="246"/>
                        </a:cubicBezTo>
                        <a:cubicBezTo>
                          <a:pt x="0" y="381"/>
                          <a:pt x="112" y="492"/>
                          <a:pt x="247" y="492"/>
                        </a:cubicBezTo>
                        <a:cubicBezTo>
                          <a:pt x="380" y="492"/>
                          <a:pt x="492" y="381"/>
                          <a:pt x="492" y="246"/>
                        </a:cubicBezTo>
                        <a:cubicBezTo>
                          <a:pt x="492" y="112"/>
                          <a:pt x="380" y="1"/>
                          <a:pt x="24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3" name="Google Shape;673;p27"/>
                  <p:cNvSpPr/>
                  <p:nvPr/>
                </p:nvSpPr>
                <p:spPr>
                  <a:xfrm>
                    <a:off x="242955" y="241656"/>
                    <a:ext cx="72228" cy="72093"/>
                  </a:xfrm>
                  <a:custGeom>
                    <a:rect b="b" l="l" r="r" t="t"/>
                    <a:pathLst>
                      <a:path extrusionOk="0" h="539" w="540">
                        <a:moveTo>
                          <a:pt x="271" y="46"/>
                        </a:moveTo>
                        <a:cubicBezTo>
                          <a:pt x="331" y="46"/>
                          <a:pt x="387" y="74"/>
                          <a:pt x="428" y="112"/>
                        </a:cubicBezTo>
                        <a:cubicBezTo>
                          <a:pt x="466" y="153"/>
                          <a:pt x="494" y="209"/>
                          <a:pt x="494" y="269"/>
                        </a:cubicBezTo>
                        <a:cubicBezTo>
                          <a:pt x="494" y="330"/>
                          <a:pt x="466" y="386"/>
                          <a:pt x="428" y="427"/>
                        </a:cubicBezTo>
                        <a:cubicBezTo>
                          <a:pt x="387" y="464"/>
                          <a:pt x="331" y="492"/>
                          <a:pt x="271" y="492"/>
                        </a:cubicBezTo>
                        <a:cubicBezTo>
                          <a:pt x="209" y="492"/>
                          <a:pt x="154" y="464"/>
                          <a:pt x="112" y="427"/>
                        </a:cubicBezTo>
                        <a:cubicBezTo>
                          <a:pt x="76" y="386"/>
                          <a:pt x="48" y="330"/>
                          <a:pt x="48" y="269"/>
                        </a:cubicBezTo>
                        <a:cubicBezTo>
                          <a:pt x="48" y="209"/>
                          <a:pt x="76" y="153"/>
                          <a:pt x="112" y="112"/>
                        </a:cubicBezTo>
                        <a:cubicBezTo>
                          <a:pt x="154" y="74"/>
                          <a:pt x="209" y="46"/>
                          <a:pt x="271" y="46"/>
                        </a:cubicBezTo>
                        <a:close/>
                        <a:moveTo>
                          <a:pt x="271" y="1"/>
                        </a:moveTo>
                        <a:cubicBezTo>
                          <a:pt x="121" y="1"/>
                          <a:pt x="1" y="121"/>
                          <a:pt x="1" y="269"/>
                        </a:cubicBezTo>
                        <a:cubicBezTo>
                          <a:pt x="1" y="418"/>
                          <a:pt x="121" y="539"/>
                          <a:pt x="271" y="539"/>
                        </a:cubicBezTo>
                        <a:cubicBezTo>
                          <a:pt x="419" y="539"/>
                          <a:pt x="539" y="418"/>
                          <a:pt x="539" y="269"/>
                        </a:cubicBezTo>
                        <a:cubicBezTo>
                          <a:pt x="539" y="121"/>
                          <a:pt x="419" y="1"/>
                          <a:pt x="27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4" name="Google Shape;674;p27"/>
                  <p:cNvSpPr/>
                  <p:nvPr/>
                </p:nvSpPr>
                <p:spPr>
                  <a:xfrm>
                    <a:off x="216338" y="209288"/>
                    <a:ext cx="91890" cy="91487"/>
                  </a:xfrm>
                  <a:custGeom>
                    <a:rect b="b" l="l" r="r" t="t"/>
                    <a:pathLst>
                      <a:path extrusionOk="0" h="684" w="687">
                        <a:moveTo>
                          <a:pt x="344" y="1"/>
                        </a:moveTo>
                        <a:cubicBezTo>
                          <a:pt x="153" y="1"/>
                          <a:pt x="0" y="154"/>
                          <a:pt x="0" y="344"/>
                        </a:cubicBezTo>
                        <a:cubicBezTo>
                          <a:pt x="0" y="530"/>
                          <a:pt x="153" y="684"/>
                          <a:pt x="344" y="684"/>
                        </a:cubicBezTo>
                        <a:cubicBezTo>
                          <a:pt x="534" y="684"/>
                          <a:pt x="687" y="530"/>
                          <a:pt x="687" y="344"/>
                        </a:cubicBezTo>
                        <a:cubicBezTo>
                          <a:pt x="687" y="154"/>
                          <a:pt x="534" y="1"/>
                          <a:pt x="34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5" name="Google Shape;675;p27"/>
                  <p:cNvSpPr/>
                  <p:nvPr/>
                </p:nvSpPr>
                <p:spPr>
                  <a:xfrm>
                    <a:off x="213261" y="205543"/>
                    <a:ext cx="98176" cy="98977"/>
                  </a:xfrm>
                  <a:custGeom>
                    <a:rect b="b" l="l" r="r" t="t"/>
                    <a:pathLst>
                      <a:path extrusionOk="0" h="740" w="734">
                        <a:moveTo>
                          <a:pt x="367" y="52"/>
                        </a:moveTo>
                        <a:cubicBezTo>
                          <a:pt x="455" y="52"/>
                          <a:pt x="534" y="84"/>
                          <a:pt x="590" y="145"/>
                        </a:cubicBezTo>
                        <a:cubicBezTo>
                          <a:pt x="650" y="200"/>
                          <a:pt x="682" y="279"/>
                          <a:pt x="682" y="372"/>
                        </a:cubicBezTo>
                        <a:cubicBezTo>
                          <a:pt x="682" y="461"/>
                          <a:pt x="650" y="539"/>
                          <a:pt x="590" y="595"/>
                        </a:cubicBezTo>
                        <a:cubicBezTo>
                          <a:pt x="534" y="656"/>
                          <a:pt x="455" y="688"/>
                          <a:pt x="367" y="688"/>
                        </a:cubicBezTo>
                        <a:cubicBezTo>
                          <a:pt x="279" y="688"/>
                          <a:pt x="200" y="656"/>
                          <a:pt x="139" y="595"/>
                        </a:cubicBezTo>
                        <a:cubicBezTo>
                          <a:pt x="84" y="539"/>
                          <a:pt x="47" y="461"/>
                          <a:pt x="47" y="372"/>
                        </a:cubicBezTo>
                        <a:cubicBezTo>
                          <a:pt x="47" y="279"/>
                          <a:pt x="84" y="200"/>
                          <a:pt x="139" y="145"/>
                        </a:cubicBezTo>
                        <a:cubicBezTo>
                          <a:pt x="200" y="84"/>
                          <a:pt x="279" y="52"/>
                          <a:pt x="367" y="52"/>
                        </a:cubicBezTo>
                        <a:close/>
                        <a:moveTo>
                          <a:pt x="367" y="1"/>
                        </a:moveTo>
                        <a:cubicBezTo>
                          <a:pt x="163" y="1"/>
                          <a:pt x="0" y="168"/>
                          <a:pt x="0" y="372"/>
                        </a:cubicBezTo>
                        <a:cubicBezTo>
                          <a:pt x="0" y="573"/>
                          <a:pt x="163" y="740"/>
                          <a:pt x="367" y="740"/>
                        </a:cubicBezTo>
                        <a:cubicBezTo>
                          <a:pt x="566" y="740"/>
                          <a:pt x="733" y="573"/>
                          <a:pt x="733" y="372"/>
                        </a:cubicBezTo>
                        <a:cubicBezTo>
                          <a:pt x="733" y="168"/>
                          <a:pt x="566" y="1"/>
                          <a:pt x="3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676" name="Google Shape;676;p27"/>
            <p:cNvGrpSpPr/>
            <p:nvPr/>
          </p:nvGrpSpPr>
          <p:grpSpPr>
            <a:xfrm rot="817245">
              <a:off x="-265396" y="4099191"/>
              <a:ext cx="842071" cy="1260300"/>
              <a:chOff x="5633569" y="2658680"/>
              <a:chExt cx="842050" cy="1260269"/>
            </a:xfrm>
          </p:grpSpPr>
          <p:sp>
            <p:nvSpPr>
              <p:cNvPr id="677" name="Google Shape;677;p27"/>
              <p:cNvSpPr/>
              <p:nvPr/>
            </p:nvSpPr>
            <p:spPr>
              <a:xfrm>
                <a:off x="5633569" y="2825186"/>
                <a:ext cx="842050" cy="1093763"/>
              </a:xfrm>
              <a:custGeom>
                <a:rect b="b" l="l" r="r" t="t"/>
                <a:pathLst>
                  <a:path extrusionOk="0" h="13453" w="10357">
                    <a:moveTo>
                      <a:pt x="571" y="0"/>
                    </a:moveTo>
                    <a:cubicBezTo>
                      <a:pt x="256" y="0"/>
                      <a:pt x="0" y="255"/>
                      <a:pt x="0" y="566"/>
                    </a:cubicBezTo>
                    <a:lnTo>
                      <a:pt x="0" y="12887"/>
                    </a:lnTo>
                    <a:cubicBezTo>
                      <a:pt x="0" y="13198"/>
                      <a:pt x="256" y="13453"/>
                      <a:pt x="571" y="13453"/>
                    </a:cubicBezTo>
                    <a:lnTo>
                      <a:pt x="9789" y="13453"/>
                    </a:lnTo>
                    <a:cubicBezTo>
                      <a:pt x="10100" y="13453"/>
                      <a:pt x="10356" y="13198"/>
                      <a:pt x="10356" y="12887"/>
                    </a:cubicBezTo>
                    <a:lnTo>
                      <a:pt x="10356" y="566"/>
                    </a:lnTo>
                    <a:cubicBezTo>
                      <a:pt x="10356" y="255"/>
                      <a:pt x="10100" y="0"/>
                      <a:pt x="97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7"/>
              <p:cNvSpPr/>
              <p:nvPr/>
            </p:nvSpPr>
            <p:spPr>
              <a:xfrm>
                <a:off x="5673976" y="2889740"/>
                <a:ext cx="761235" cy="977500"/>
              </a:xfrm>
              <a:custGeom>
                <a:rect b="b" l="l" r="r" t="t"/>
                <a:pathLst>
                  <a:path extrusionOk="0" h="12023" w="9363">
                    <a:moveTo>
                      <a:pt x="1" y="1"/>
                    </a:moveTo>
                    <a:lnTo>
                      <a:pt x="1" y="12023"/>
                    </a:lnTo>
                    <a:lnTo>
                      <a:pt x="9362" y="12023"/>
                    </a:lnTo>
                    <a:lnTo>
                      <a:pt x="9362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7"/>
              <p:cNvSpPr/>
              <p:nvPr/>
            </p:nvSpPr>
            <p:spPr>
              <a:xfrm>
                <a:off x="5873656" y="2660794"/>
                <a:ext cx="406675" cy="239598"/>
              </a:xfrm>
              <a:custGeom>
                <a:rect b="b" l="l" r="r" t="t"/>
                <a:pathLst>
                  <a:path extrusionOk="0" h="2947" w="5002">
                    <a:moveTo>
                      <a:pt x="2499" y="620"/>
                    </a:moveTo>
                    <a:cubicBezTo>
                      <a:pt x="2671" y="620"/>
                      <a:pt x="2810" y="760"/>
                      <a:pt x="2810" y="931"/>
                    </a:cubicBezTo>
                    <a:cubicBezTo>
                      <a:pt x="2810" y="1103"/>
                      <a:pt x="2671" y="1242"/>
                      <a:pt x="2499" y="1242"/>
                    </a:cubicBezTo>
                    <a:cubicBezTo>
                      <a:pt x="2327" y="1242"/>
                      <a:pt x="2187" y="1103"/>
                      <a:pt x="2187" y="931"/>
                    </a:cubicBezTo>
                    <a:cubicBezTo>
                      <a:pt x="2187" y="760"/>
                      <a:pt x="2327" y="620"/>
                      <a:pt x="2499" y="620"/>
                    </a:cubicBezTo>
                    <a:close/>
                    <a:moveTo>
                      <a:pt x="2501" y="0"/>
                    </a:moveTo>
                    <a:cubicBezTo>
                      <a:pt x="2009" y="0"/>
                      <a:pt x="1612" y="395"/>
                      <a:pt x="1612" y="884"/>
                    </a:cubicBezTo>
                    <a:cubicBezTo>
                      <a:pt x="1612" y="1066"/>
                      <a:pt x="1668" y="1229"/>
                      <a:pt x="1756" y="1368"/>
                    </a:cubicBezTo>
                    <a:cubicBezTo>
                      <a:pt x="1863" y="1535"/>
                      <a:pt x="1737" y="1748"/>
                      <a:pt x="1542" y="1748"/>
                    </a:cubicBezTo>
                    <a:lnTo>
                      <a:pt x="1" y="1748"/>
                    </a:lnTo>
                    <a:lnTo>
                      <a:pt x="414" y="2946"/>
                    </a:lnTo>
                    <a:lnTo>
                      <a:pt x="4583" y="2946"/>
                    </a:lnTo>
                    <a:lnTo>
                      <a:pt x="5001" y="1748"/>
                    </a:lnTo>
                    <a:lnTo>
                      <a:pt x="3460" y="1748"/>
                    </a:lnTo>
                    <a:cubicBezTo>
                      <a:pt x="3256" y="1748"/>
                      <a:pt x="3145" y="1525"/>
                      <a:pt x="3252" y="1354"/>
                    </a:cubicBezTo>
                    <a:cubicBezTo>
                      <a:pt x="3363" y="1177"/>
                      <a:pt x="3413" y="959"/>
                      <a:pt x="3372" y="727"/>
                    </a:cubicBezTo>
                    <a:cubicBezTo>
                      <a:pt x="3312" y="378"/>
                      <a:pt x="3038" y="91"/>
                      <a:pt x="2694" y="21"/>
                    </a:cubicBezTo>
                    <a:cubicBezTo>
                      <a:pt x="2629" y="7"/>
                      <a:pt x="2564" y="0"/>
                      <a:pt x="25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7"/>
              <p:cNvSpPr/>
              <p:nvPr/>
            </p:nvSpPr>
            <p:spPr>
              <a:xfrm>
                <a:off x="5871380" y="2658680"/>
                <a:ext cx="410822" cy="243582"/>
              </a:xfrm>
              <a:custGeom>
                <a:rect b="b" l="l" r="r" t="t"/>
                <a:pathLst>
                  <a:path extrusionOk="0" h="2996" w="5053">
                    <a:moveTo>
                      <a:pt x="2527" y="670"/>
                    </a:moveTo>
                    <a:cubicBezTo>
                      <a:pt x="2605" y="670"/>
                      <a:pt x="2680" y="702"/>
                      <a:pt x="2731" y="753"/>
                    </a:cubicBezTo>
                    <a:cubicBezTo>
                      <a:pt x="2783" y="803"/>
                      <a:pt x="2815" y="878"/>
                      <a:pt x="2815" y="957"/>
                    </a:cubicBezTo>
                    <a:cubicBezTo>
                      <a:pt x="2815" y="1036"/>
                      <a:pt x="2783" y="1105"/>
                      <a:pt x="2731" y="1157"/>
                    </a:cubicBezTo>
                    <a:cubicBezTo>
                      <a:pt x="2680" y="1212"/>
                      <a:pt x="2605" y="1240"/>
                      <a:pt x="2527" y="1240"/>
                    </a:cubicBezTo>
                    <a:cubicBezTo>
                      <a:pt x="2448" y="1240"/>
                      <a:pt x="2378" y="1212"/>
                      <a:pt x="2327" y="1157"/>
                    </a:cubicBezTo>
                    <a:cubicBezTo>
                      <a:pt x="2277" y="1105"/>
                      <a:pt x="2243" y="1036"/>
                      <a:pt x="2243" y="957"/>
                    </a:cubicBezTo>
                    <a:cubicBezTo>
                      <a:pt x="2243" y="878"/>
                      <a:pt x="2277" y="803"/>
                      <a:pt x="2327" y="753"/>
                    </a:cubicBezTo>
                    <a:cubicBezTo>
                      <a:pt x="2378" y="702"/>
                      <a:pt x="2448" y="670"/>
                      <a:pt x="2527" y="670"/>
                    </a:cubicBezTo>
                    <a:close/>
                    <a:moveTo>
                      <a:pt x="2527" y="623"/>
                    </a:moveTo>
                    <a:cubicBezTo>
                      <a:pt x="2341" y="623"/>
                      <a:pt x="2193" y="771"/>
                      <a:pt x="2193" y="957"/>
                    </a:cubicBezTo>
                    <a:cubicBezTo>
                      <a:pt x="2193" y="1143"/>
                      <a:pt x="2341" y="1292"/>
                      <a:pt x="2527" y="1292"/>
                    </a:cubicBezTo>
                    <a:cubicBezTo>
                      <a:pt x="2712" y="1292"/>
                      <a:pt x="2862" y="1143"/>
                      <a:pt x="2862" y="957"/>
                    </a:cubicBezTo>
                    <a:cubicBezTo>
                      <a:pt x="2862" y="771"/>
                      <a:pt x="2712" y="623"/>
                      <a:pt x="2527" y="623"/>
                    </a:cubicBezTo>
                    <a:close/>
                    <a:moveTo>
                      <a:pt x="2527" y="47"/>
                    </a:moveTo>
                    <a:cubicBezTo>
                      <a:pt x="2588" y="47"/>
                      <a:pt x="2652" y="57"/>
                      <a:pt x="2712" y="70"/>
                    </a:cubicBezTo>
                    <a:cubicBezTo>
                      <a:pt x="3051" y="140"/>
                      <a:pt x="3321" y="419"/>
                      <a:pt x="3377" y="758"/>
                    </a:cubicBezTo>
                    <a:cubicBezTo>
                      <a:pt x="3386" y="809"/>
                      <a:pt x="3391" y="859"/>
                      <a:pt x="3391" y="910"/>
                    </a:cubicBezTo>
                    <a:cubicBezTo>
                      <a:pt x="3391" y="1078"/>
                      <a:pt x="3344" y="1236"/>
                      <a:pt x="3261" y="1371"/>
                    </a:cubicBezTo>
                    <a:cubicBezTo>
                      <a:pt x="3228" y="1416"/>
                      <a:pt x="3214" y="1472"/>
                      <a:pt x="3214" y="1523"/>
                    </a:cubicBezTo>
                    <a:cubicBezTo>
                      <a:pt x="3214" y="1598"/>
                      <a:pt x="3242" y="1663"/>
                      <a:pt x="3289" y="1714"/>
                    </a:cubicBezTo>
                    <a:cubicBezTo>
                      <a:pt x="3335" y="1770"/>
                      <a:pt x="3405" y="1802"/>
                      <a:pt x="3488" y="1802"/>
                    </a:cubicBezTo>
                    <a:lnTo>
                      <a:pt x="4997" y="1802"/>
                    </a:lnTo>
                    <a:lnTo>
                      <a:pt x="4594" y="2949"/>
                    </a:lnTo>
                    <a:lnTo>
                      <a:pt x="460" y="2949"/>
                    </a:lnTo>
                    <a:lnTo>
                      <a:pt x="61" y="1802"/>
                    </a:lnTo>
                    <a:lnTo>
                      <a:pt x="1570" y="1802"/>
                    </a:lnTo>
                    <a:cubicBezTo>
                      <a:pt x="1649" y="1802"/>
                      <a:pt x="1719" y="1765"/>
                      <a:pt x="1770" y="1714"/>
                    </a:cubicBezTo>
                    <a:cubicBezTo>
                      <a:pt x="1816" y="1663"/>
                      <a:pt x="1849" y="1598"/>
                      <a:pt x="1849" y="1523"/>
                    </a:cubicBezTo>
                    <a:cubicBezTo>
                      <a:pt x="1849" y="1478"/>
                      <a:pt x="1835" y="1426"/>
                      <a:pt x="1807" y="1380"/>
                    </a:cubicBezTo>
                    <a:cubicBezTo>
                      <a:pt x="1719" y="1245"/>
                      <a:pt x="1664" y="1088"/>
                      <a:pt x="1664" y="910"/>
                    </a:cubicBezTo>
                    <a:cubicBezTo>
                      <a:pt x="1664" y="674"/>
                      <a:pt x="1761" y="456"/>
                      <a:pt x="1919" y="302"/>
                    </a:cubicBezTo>
                    <a:cubicBezTo>
                      <a:pt x="2076" y="145"/>
                      <a:pt x="2290" y="47"/>
                      <a:pt x="2527" y="47"/>
                    </a:cubicBezTo>
                    <a:close/>
                    <a:moveTo>
                      <a:pt x="2527" y="1"/>
                    </a:moveTo>
                    <a:cubicBezTo>
                      <a:pt x="2026" y="1"/>
                      <a:pt x="1617" y="409"/>
                      <a:pt x="1617" y="910"/>
                    </a:cubicBezTo>
                    <a:cubicBezTo>
                      <a:pt x="1617" y="1096"/>
                      <a:pt x="1673" y="1264"/>
                      <a:pt x="1765" y="1407"/>
                    </a:cubicBezTo>
                    <a:cubicBezTo>
                      <a:pt x="1789" y="1444"/>
                      <a:pt x="1797" y="1487"/>
                      <a:pt x="1797" y="1523"/>
                    </a:cubicBezTo>
                    <a:cubicBezTo>
                      <a:pt x="1797" y="1584"/>
                      <a:pt x="1775" y="1639"/>
                      <a:pt x="1733" y="1682"/>
                    </a:cubicBezTo>
                    <a:cubicBezTo>
                      <a:pt x="1692" y="1723"/>
                      <a:pt x="1636" y="1751"/>
                      <a:pt x="1570" y="1751"/>
                    </a:cubicBezTo>
                    <a:lnTo>
                      <a:pt x="29" y="1751"/>
                    </a:lnTo>
                    <a:cubicBezTo>
                      <a:pt x="20" y="1751"/>
                      <a:pt x="10" y="1756"/>
                      <a:pt x="5" y="1761"/>
                    </a:cubicBezTo>
                    <a:cubicBezTo>
                      <a:pt x="1" y="1770"/>
                      <a:pt x="1" y="1779"/>
                      <a:pt x="5" y="1784"/>
                    </a:cubicBezTo>
                    <a:lnTo>
                      <a:pt x="423" y="2982"/>
                    </a:lnTo>
                    <a:cubicBezTo>
                      <a:pt x="423" y="2991"/>
                      <a:pt x="432" y="2996"/>
                      <a:pt x="442" y="2996"/>
                    </a:cubicBezTo>
                    <a:lnTo>
                      <a:pt x="4611" y="2996"/>
                    </a:lnTo>
                    <a:cubicBezTo>
                      <a:pt x="4622" y="2996"/>
                      <a:pt x="4630" y="2991"/>
                      <a:pt x="4635" y="2982"/>
                    </a:cubicBezTo>
                    <a:lnTo>
                      <a:pt x="5053" y="1784"/>
                    </a:lnTo>
                    <a:cubicBezTo>
                      <a:pt x="5053" y="1779"/>
                      <a:pt x="5053" y="1770"/>
                      <a:pt x="5048" y="1761"/>
                    </a:cubicBezTo>
                    <a:cubicBezTo>
                      <a:pt x="5044" y="1756"/>
                      <a:pt x="5039" y="1751"/>
                      <a:pt x="5029" y="1751"/>
                    </a:cubicBezTo>
                    <a:lnTo>
                      <a:pt x="3488" y="1751"/>
                    </a:lnTo>
                    <a:cubicBezTo>
                      <a:pt x="3419" y="1751"/>
                      <a:pt x="3363" y="1723"/>
                      <a:pt x="3325" y="1682"/>
                    </a:cubicBezTo>
                    <a:cubicBezTo>
                      <a:pt x="3284" y="1639"/>
                      <a:pt x="3261" y="1584"/>
                      <a:pt x="3261" y="1523"/>
                    </a:cubicBezTo>
                    <a:cubicBezTo>
                      <a:pt x="3261" y="1482"/>
                      <a:pt x="3274" y="1435"/>
                      <a:pt x="3302" y="1394"/>
                    </a:cubicBezTo>
                    <a:cubicBezTo>
                      <a:pt x="3391" y="1255"/>
                      <a:pt x="3437" y="1088"/>
                      <a:pt x="3437" y="910"/>
                    </a:cubicBezTo>
                    <a:cubicBezTo>
                      <a:pt x="3437" y="859"/>
                      <a:pt x="3432" y="803"/>
                      <a:pt x="3423" y="748"/>
                    </a:cubicBezTo>
                    <a:cubicBezTo>
                      <a:pt x="3363" y="391"/>
                      <a:pt x="3079" y="98"/>
                      <a:pt x="2727" y="19"/>
                    </a:cubicBezTo>
                    <a:cubicBezTo>
                      <a:pt x="2657" y="5"/>
                      <a:pt x="2592" y="1"/>
                      <a:pt x="25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7"/>
              <p:cNvSpPr/>
              <p:nvPr/>
            </p:nvSpPr>
            <p:spPr>
              <a:xfrm>
                <a:off x="5738531" y="3634548"/>
                <a:ext cx="174475" cy="174150"/>
              </a:xfrm>
              <a:custGeom>
                <a:rect b="b" l="l" r="r" t="t"/>
                <a:pathLst>
                  <a:path extrusionOk="0" h="2142" w="2146">
                    <a:moveTo>
                      <a:pt x="1073" y="1"/>
                    </a:moveTo>
                    <a:cubicBezTo>
                      <a:pt x="484" y="1"/>
                      <a:pt x="0" y="480"/>
                      <a:pt x="0" y="1074"/>
                    </a:cubicBezTo>
                    <a:cubicBezTo>
                      <a:pt x="0" y="1664"/>
                      <a:pt x="484" y="2142"/>
                      <a:pt x="1073" y="2142"/>
                    </a:cubicBezTo>
                    <a:cubicBezTo>
                      <a:pt x="1663" y="2142"/>
                      <a:pt x="2145" y="1664"/>
                      <a:pt x="2145" y="1074"/>
                    </a:cubicBezTo>
                    <a:cubicBezTo>
                      <a:pt x="2145" y="480"/>
                      <a:pt x="1663" y="1"/>
                      <a:pt x="1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7"/>
              <p:cNvSpPr/>
              <p:nvPr/>
            </p:nvSpPr>
            <p:spPr>
              <a:xfrm>
                <a:off x="5736580" y="3632759"/>
                <a:ext cx="178296" cy="178215"/>
              </a:xfrm>
              <a:custGeom>
                <a:rect b="b" l="l" r="r" t="t"/>
                <a:pathLst>
                  <a:path extrusionOk="0" h="2192" w="2193">
                    <a:moveTo>
                      <a:pt x="1097" y="46"/>
                    </a:moveTo>
                    <a:cubicBezTo>
                      <a:pt x="1385" y="46"/>
                      <a:pt x="1650" y="162"/>
                      <a:pt x="1839" y="353"/>
                    </a:cubicBezTo>
                    <a:cubicBezTo>
                      <a:pt x="2026" y="543"/>
                      <a:pt x="2146" y="803"/>
                      <a:pt x="2146" y="1096"/>
                    </a:cubicBezTo>
                    <a:cubicBezTo>
                      <a:pt x="2146" y="1384"/>
                      <a:pt x="2026" y="1644"/>
                      <a:pt x="1839" y="1834"/>
                    </a:cubicBezTo>
                    <a:cubicBezTo>
                      <a:pt x="1650" y="2024"/>
                      <a:pt x="1385" y="2140"/>
                      <a:pt x="1097" y="2140"/>
                    </a:cubicBezTo>
                    <a:cubicBezTo>
                      <a:pt x="809" y="2140"/>
                      <a:pt x="544" y="2024"/>
                      <a:pt x="354" y="1834"/>
                    </a:cubicBezTo>
                    <a:cubicBezTo>
                      <a:pt x="168" y="1644"/>
                      <a:pt x="47" y="1384"/>
                      <a:pt x="47" y="1096"/>
                    </a:cubicBezTo>
                    <a:cubicBezTo>
                      <a:pt x="47" y="803"/>
                      <a:pt x="168" y="543"/>
                      <a:pt x="354" y="353"/>
                    </a:cubicBezTo>
                    <a:cubicBezTo>
                      <a:pt x="544" y="162"/>
                      <a:pt x="809" y="46"/>
                      <a:pt x="1097" y="46"/>
                    </a:cubicBezTo>
                    <a:close/>
                    <a:moveTo>
                      <a:pt x="1097" y="0"/>
                    </a:moveTo>
                    <a:cubicBezTo>
                      <a:pt x="493" y="0"/>
                      <a:pt x="1" y="487"/>
                      <a:pt x="1" y="1096"/>
                    </a:cubicBezTo>
                    <a:cubicBezTo>
                      <a:pt x="1" y="1700"/>
                      <a:pt x="493" y="2192"/>
                      <a:pt x="1097" y="2192"/>
                    </a:cubicBezTo>
                    <a:cubicBezTo>
                      <a:pt x="1700" y="2192"/>
                      <a:pt x="2193" y="1700"/>
                      <a:pt x="2193" y="1096"/>
                    </a:cubicBezTo>
                    <a:cubicBezTo>
                      <a:pt x="2193" y="487"/>
                      <a:pt x="1700" y="0"/>
                      <a:pt x="10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7"/>
              <p:cNvSpPr/>
              <p:nvPr/>
            </p:nvSpPr>
            <p:spPr>
              <a:xfrm>
                <a:off x="5772109" y="3615036"/>
                <a:ext cx="175207" cy="143092"/>
              </a:xfrm>
              <a:custGeom>
                <a:rect b="b" l="l" r="r" t="t"/>
                <a:pathLst>
                  <a:path extrusionOk="0" h="1760" w="2155">
                    <a:moveTo>
                      <a:pt x="1891" y="0"/>
                    </a:moveTo>
                    <a:cubicBezTo>
                      <a:pt x="1820" y="0"/>
                      <a:pt x="1756" y="28"/>
                      <a:pt x="1709" y="79"/>
                    </a:cubicBezTo>
                    <a:lnTo>
                      <a:pt x="744" y="1156"/>
                    </a:lnTo>
                    <a:lnTo>
                      <a:pt x="451" y="817"/>
                    </a:lnTo>
                    <a:cubicBezTo>
                      <a:pt x="405" y="761"/>
                      <a:pt x="339" y="733"/>
                      <a:pt x="270" y="733"/>
                    </a:cubicBezTo>
                    <a:cubicBezTo>
                      <a:pt x="210" y="733"/>
                      <a:pt x="154" y="752"/>
                      <a:pt x="112" y="789"/>
                    </a:cubicBezTo>
                    <a:cubicBezTo>
                      <a:pt x="9" y="877"/>
                      <a:pt x="0" y="1026"/>
                      <a:pt x="84" y="1128"/>
                    </a:cubicBezTo>
                    <a:lnTo>
                      <a:pt x="558" y="1676"/>
                    </a:lnTo>
                    <a:cubicBezTo>
                      <a:pt x="600" y="1732"/>
                      <a:pt x="665" y="1760"/>
                      <a:pt x="734" y="1760"/>
                    </a:cubicBezTo>
                    <a:lnTo>
                      <a:pt x="739" y="1760"/>
                    </a:lnTo>
                    <a:cubicBezTo>
                      <a:pt x="808" y="1760"/>
                      <a:pt x="873" y="1732"/>
                      <a:pt x="915" y="1681"/>
                    </a:cubicBezTo>
                    <a:lnTo>
                      <a:pt x="2067" y="399"/>
                    </a:lnTo>
                    <a:cubicBezTo>
                      <a:pt x="2155" y="302"/>
                      <a:pt x="2146" y="148"/>
                      <a:pt x="2049" y="60"/>
                    </a:cubicBezTo>
                    <a:cubicBezTo>
                      <a:pt x="2007" y="23"/>
                      <a:pt x="1946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84" name="Google Shape;684;p27"/>
              <p:cNvCxnSpPr/>
              <p:nvPr/>
            </p:nvCxnSpPr>
            <p:spPr>
              <a:xfrm>
                <a:off x="5748175" y="2999425"/>
                <a:ext cx="325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5" name="Google Shape;685;p27"/>
              <p:cNvCxnSpPr/>
              <p:nvPr/>
            </p:nvCxnSpPr>
            <p:spPr>
              <a:xfrm>
                <a:off x="5748175" y="306685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6" name="Google Shape;686;p27"/>
              <p:cNvCxnSpPr/>
              <p:nvPr/>
            </p:nvCxnSpPr>
            <p:spPr>
              <a:xfrm>
                <a:off x="5748175" y="3147675"/>
                <a:ext cx="176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7" name="Google Shape;687;p27"/>
              <p:cNvCxnSpPr/>
              <p:nvPr/>
            </p:nvCxnSpPr>
            <p:spPr>
              <a:xfrm>
                <a:off x="6056300" y="3147675"/>
                <a:ext cx="28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8" name="Google Shape;688;p27"/>
              <p:cNvCxnSpPr/>
              <p:nvPr/>
            </p:nvCxnSpPr>
            <p:spPr>
              <a:xfrm>
                <a:off x="5748175" y="321730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9" name="Google Shape;689;p27"/>
              <p:cNvCxnSpPr/>
              <p:nvPr/>
            </p:nvCxnSpPr>
            <p:spPr>
              <a:xfrm>
                <a:off x="5837350" y="3298125"/>
                <a:ext cx="505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0" name="Google Shape;690;p27"/>
              <p:cNvCxnSpPr/>
              <p:nvPr/>
            </p:nvCxnSpPr>
            <p:spPr>
              <a:xfrm>
                <a:off x="5748175" y="336555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1" name="Google Shape;691;p27"/>
              <p:cNvCxnSpPr/>
              <p:nvPr/>
            </p:nvCxnSpPr>
            <p:spPr>
              <a:xfrm>
                <a:off x="5748175" y="351600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2" name="Google Shape;692;p27"/>
              <p:cNvCxnSpPr/>
              <p:nvPr/>
            </p:nvCxnSpPr>
            <p:spPr>
              <a:xfrm>
                <a:off x="5837350" y="3596825"/>
                <a:ext cx="505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3" name="Google Shape;693;p27"/>
              <p:cNvCxnSpPr/>
              <p:nvPr/>
            </p:nvCxnSpPr>
            <p:spPr>
              <a:xfrm>
                <a:off x="6179425" y="3441000"/>
                <a:ext cx="17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4" name="Google Shape;694;p27"/>
              <p:cNvCxnSpPr/>
              <p:nvPr/>
            </p:nvCxnSpPr>
            <p:spPr>
              <a:xfrm>
                <a:off x="5769475" y="3441000"/>
                <a:ext cx="35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95" name="Google Shape;695;p27"/>
          <p:cNvGrpSpPr/>
          <p:nvPr/>
        </p:nvGrpSpPr>
        <p:grpSpPr>
          <a:xfrm>
            <a:off x="405888" y="0"/>
            <a:ext cx="8332375" cy="5143500"/>
            <a:chOff x="405888" y="0"/>
            <a:chExt cx="8332375" cy="5143500"/>
          </a:xfrm>
        </p:grpSpPr>
        <p:cxnSp>
          <p:nvCxnSpPr>
            <p:cNvPr id="696" name="Google Shape;696;p27"/>
            <p:cNvCxnSpPr/>
            <p:nvPr/>
          </p:nvCxnSpPr>
          <p:spPr>
            <a:xfrm>
              <a:off x="405888" y="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27"/>
            <p:cNvCxnSpPr/>
            <p:nvPr/>
          </p:nvCxnSpPr>
          <p:spPr>
            <a:xfrm>
              <a:off x="8738263" y="151380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8" name="Google Shape;698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1" name="Google Shape;701;p28"/>
          <p:cNvSpPr txBox="1"/>
          <p:nvPr>
            <p:ph idx="1" type="subTitle"/>
          </p:nvPr>
        </p:nvSpPr>
        <p:spPr>
          <a:xfrm>
            <a:off x="892800" y="1996800"/>
            <a:ext cx="21480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2" name="Google Shape;702;p28"/>
          <p:cNvSpPr txBox="1"/>
          <p:nvPr>
            <p:ph idx="2" type="subTitle"/>
          </p:nvPr>
        </p:nvSpPr>
        <p:spPr>
          <a:xfrm>
            <a:off x="3497989" y="1996800"/>
            <a:ext cx="21480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3" name="Google Shape;703;p28"/>
          <p:cNvSpPr txBox="1"/>
          <p:nvPr>
            <p:ph idx="3" type="subTitle"/>
          </p:nvPr>
        </p:nvSpPr>
        <p:spPr>
          <a:xfrm>
            <a:off x="892800" y="3579400"/>
            <a:ext cx="21480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4" name="Google Shape;704;p28"/>
          <p:cNvSpPr txBox="1"/>
          <p:nvPr>
            <p:ph idx="4" type="subTitle"/>
          </p:nvPr>
        </p:nvSpPr>
        <p:spPr>
          <a:xfrm>
            <a:off x="3497989" y="3579400"/>
            <a:ext cx="21480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5" name="Google Shape;705;p28"/>
          <p:cNvSpPr txBox="1"/>
          <p:nvPr>
            <p:ph idx="5" type="subTitle"/>
          </p:nvPr>
        </p:nvSpPr>
        <p:spPr>
          <a:xfrm>
            <a:off x="6103202" y="1996800"/>
            <a:ext cx="21480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6" name="Google Shape;706;p28"/>
          <p:cNvSpPr txBox="1"/>
          <p:nvPr>
            <p:ph idx="6" type="subTitle"/>
          </p:nvPr>
        </p:nvSpPr>
        <p:spPr>
          <a:xfrm>
            <a:off x="6103202" y="3579400"/>
            <a:ext cx="2148000" cy="8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7" name="Google Shape;707;p28"/>
          <p:cNvSpPr txBox="1"/>
          <p:nvPr>
            <p:ph idx="7" type="subTitle"/>
          </p:nvPr>
        </p:nvSpPr>
        <p:spPr>
          <a:xfrm>
            <a:off x="892802" y="1656600"/>
            <a:ext cx="2148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708" name="Google Shape;708;p28"/>
          <p:cNvSpPr txBox="1"/>
          <p:nvPr>
            <p:ph idx="8" type="subTitle"/>
          </p:nvPr>
        </p:nvSpPr>
        <p:spPr>
          <a:xfrm>
            <a:off x="3497991" y="1656600"/>
            <a:ext cx="2148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709" name="Google Shape;709;p28"/>
          <p:cNvSpPr txBox="1"/>
          <p:nvPr>
            <p:ph idx="9" type="subTitle"/>
          </p:nvPr>
        </p:nvSpPr>
        <p:spPr>
          <a:xfrm>
            <a:off x="6103206" y="1656600"/>
            <a:ext cx="2148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710" name="Google Shape;710;p28"/>
          <p:cNvSpPr txBox="1"/>
          <p:nvPr>
            <p:ph idx="13" type="subTitle"/>
          </p:nvPr>
        </p:nvSpPr>
        <p:spPr>
          <a:xfrm>
            <a:off x="892802" y="3239200"/>
            <a:ext cx="2148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711" name="Google Shape;711;p28"/>
          <p:cNvSpPr txBox="1"/>
          <p:nvPr>
            <p:ph idx="14" type="subTitle"/>
          </p:nvPr>
        </p:nvSpPr>
        <p:spPr>
          <a:xfrm>
            <a:off x="3497991" y="3239200"/>
            <a:ext cx="2148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712" name="Google Shape;712;p28"/>
          <p:cNvSpPr txBox="1"/>
          <p:nvPr>
            <p:ph idx="15" type="subTitle"/>
          </p:nvPr>
        </p:nvSpPr>
        <p:spPr>
          <a:xfrm>
            <a:off x="6103206" y="3239200"/>
            <a:ext cx="21480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grpSp>
        <p:nvGrpSpPr>
          <p:cNvPr id="713" name="Google Shape;713;p28"/>
          <p:cNvGrpSpPr/>
          <p:nvPr/>
        </p:nvGrpSpPr>
        <p:grpSpPr>
          <a:xfrm>
            <a:off x="-85065" y="-93904"/>
            <a:ext cx="9702727" cy="5101560"/>
            <a:chOff x="-85065" y="-93904"/>
            <a:chExt cx="9702727" cy="5101560"/>
          </a:xfrm>
        </p:grpSpPr>
        <p:grpSp>
          <p:nvGrpSpPr>
            <p:cNvPr id="714" name="Google Shape;714;p28"/>
            <p:cNvGrpSpPr/>
            <p:nvPr/>
          </p:nvGrpSpPr>
          <p:grpSpPr>
            <a:xfrm rot="1075938">
              <a:off x="-194" y="4279433"/>
              <a:ext cx="618098" cy="648828"/>
              <a:chOff x="5635185" y="2622110"/>
              <a:chExt cx="1405524" cy="1475404"/>
            </a:xfrm>
          </p:grpSpPr>
          <p:sp>
            <p:nvSpPr>
              <p:cNvPr id="715" name="Google Shape;715;p28"/>
              <p:cNvSpPr/>
              <p:nvPr/>
            </p:nvSpPr>
            <p:spPr>
              <a:xfrm>
                <a:off x="5872397" y="2641374"/>
                <a:ext cx="1149047" cy="1438386"/>
              </a:xfrm>
              <a:custGeom>
                <a:rect b="b" l="l" r="r" t="t"/>
                <a:pathLst>
                  <a:path extrusionOk="0" h="3808" w="3042">
                    <a:moveTo>
                      <a:pt x="2804" y="1356"/>
                    </a:moveTo>
                    <a:lnTo>
                      <a:pt x="2804" y="1407"/>
                    </a:lnTo>
                    <a:lnTo>
                      <a:pt x="316" y="1407"/>
                    </a:lnTo>
                    <a:lnTo>
                      <a:pt x="316" y="1356"/>
                    </a:lnTo>
                    <a:close/>
                    <a:moveTo>
                      <a:pt x="2804" y="1820"/>
                    </a:moveTo>
                    <a:lnTo>
                      <a:pt x="2804" y="1867"/>
                    </a:lnTo>
                    <a:lnTo>
                      <a:pt x="316" y="1867"/>
                    </a:lnTo>
                    <a:lnTo>
                      <a:pt x="316" y="1820"/>
                    </a:lnTo>
                    <a:close/>
                    <a:moveTo>
                      <a:pt x="2804" y="2281"/>
                    </a:moveTo>
                    <a:lnTo>
                      <a:pt x="2804" y="2331"/>
                    </a:lnTo>
                    <a:lnTo>
                      <a:pt x="316" y="2331"/>
                    </a:lnTo>
                    <a:lnTo>
                      <a:pt x="316" y="2281"/>
                    </a:lnTo>
                    <a:close/>
                    <a:moveTo>
                      <a:pt x="2804" y="2744"/>
                    </a:moveTo>
                    <a:lnTo>
                      <a:pt x="2804" y="2791"/>
                    </a:lnTo>
                    <a:lnTo>
                      <a:pt x="316" y="2791"/>
                    </a:lnTo>
                    <a:lnTo>
                      <a:pt x="316" y="2744"/>
                    </a:lnTo>
                    <a:close/>
                    <a:moveTo>
                      <a:pt x="2804" y="3204"/>
                    </a:moveTo>
                    <a:lnTo>
                      <a:pt x="2804" y="3250"/>
                    </a:lnTo>
                    <a:lnTo>
                      <a:pt x="316" y="3250"/>
                    </a:lnTo>
                    <a:lnTo>
                      <a:pt x="316" y="3204"/>
                    </a:lnTo>
                    <a:close/>
                    <a:moveTo>
                      <a:pt x="0" y="0"/>
                    </a:moveTo>
                    <a:lnTo>
                      <a:pt x="0" y="297"/>
                    </a:lnTo>
                    <a:lnTo>
                      <a:pt x="1681" y="297"/>
                    </a:lnTo>
                    <a:lnTo>
                      <a:pt x="1681" y="1143"/>
                    </a:lnTo>
                    <a:lnTo>
                      <a:pt x="0" y="1143"/>
                    </a:lnTo>
                    <a:lnTo>
                      <a:pt x="0" y="3807"/>
                    </a:lnTo>
                    <a:lnTo>
                      <a:pt x="3042" y="3807"/>
                    </a:lnTo>
                    <a:lnTo>
                      <a:pt x="3042" y="390"/>
                    </a:lnTo>
                    <a:lnTo>
                      <a:pt x="2605" y="390"/>
                    </a:lnTo>
                    <a:cubicBezTo>
                      <a:pt x="2600" y="390"/>
                      <a:pt x="2591" y="386"/>
                      <a:pt x="2587" y="380"/>
                    </a:cubicBezTo>
                    <a:cubicBezTo>
                      <a:pt x="2581" y="376"/>
                      <a:pt x="2581" y="371"/>
                      <a:pt x="2581" y="367"/>
                    </a:cubicBezTo>
                    <a:lnTo>
                      <a:pt x="25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8"/>
              <p:cNvSpPr/>
              <p:nvPr/>
            </p:nvSpPr>
            <p:spPr>
              <a:xfrm>
                <a:off x="5853133" y="2622110"/>
                <a:ext cx="1187575" cy="1475404"/>
              </a:xfrm>
              <a:custGeom>
                <a:rect b="b" l="l" r="r" t="t"/>
                <a:pathLst>
                  <a:path extrusionOk="0" h="3906" w="3144">
                    <a:moveTo>
                      <a:pt x="28" y="0"/>
                    </a:moveTo>
                    <a:cubicBezTo>
                      <a:pt x="19" y="0"/>
                      <a:pt x="13" y="5"/>
                      <a:pt x="9" y="9"/>
                    </a:cubicBezTo>
                    <a:cubicBezTo>
                      <a:pt x="5" y="13"/>
                      <a:pt x="0" y="19"/>
                      <a:pt x="0" y="23"/>
                    </a:cubicBezTo>
                    <a:lnTo>
                      <a:pt x="0" y="348"/>
                    </a:lnTo>
                    <a:lnTo>
                      <a:pt x="51" y="348"/>
                    </a:lnTo>
                    <a:lnTo>
                      <a:pt x="51" y="51"/>
                    </a:lnTo>
                    <a:lnTo>
                      <a:pt x="2632" y="51"/>
                    </a:lnTo>
                    <a:lnTo>
                      <a:pt x="2632" y="23"/>
                    </a:lnTo>
                    <a:cubicBezTo>
                      <a:pt x="2632" y="13"/>
                      <a:pt x="2638" y="5"/>
                      <a:pt x="2647" y="5"/>
                    </a:cubicBezTo>
                    <a:cubicBezTo>
                      <a:pt x="2647" y="0"/>
                      <a:pt x="2651" y="0"/>
                      <a:pt x="2656" y="0"/>
                    </a:cubicBezTo>
                    <a:close/>
                    <a:moveTo>
                      <a:pt x="2675" y="9"/>
                    </a:moveTo>
                    <a:lnTo>
                      <a:pt x="3134" y="399"/>
                    </a:lnTo>
                    <a:cubicBezTo>
                      <a:pt x="3140" y="403"/>
                      <a:pt x="3144" y="409"/>
                      <a:pt x="3144" y="418"/>
                    </a:cubicBezTo>
                    <a:lnTo>
                      <a:pt x="3144" y="409"/>
                    </a:lnTo>
                    <a:cubicBezTo>
                      <a:pt x="3144" y="403"/>
                      <a:pt x="3140" y="395"/>
                      <a:pt x="3134" y="390"/>
                    </a:cubicBezTo>
                    <a:lnTo>
                      <a:pt x="2675" y="9"/>
                    </a:lnTo>
                    <a:close/>
                    <a:moveTo>
                      <a:pt x="3144" y="418"/>
                    </a:moveTo>
                    <a:lnTo>
                      <a:pt x="3140" y="422"/>
                    </a:lnTo>
                    <a:cubicBezTo>
                      <a:pt x="3140" y="431"/>
                      <a:pt x="3129" y="441"/>
                      <a:pt x="3116" y="441"/>
                    </a:cubicBezTo>
                    <a:lnTo>
                      <a:pt x="3093" y="441"/>
                    </a:lnTo>
                    <a:lnTo>
                      <a:pt x="3093" y="3858"/>
                    </a:lnTo>
                    <a:lnTo>
                      <a:pt x="51" y="3858"/>
                    </a:lnTo>
                    <a:lnTo>
                      <a:pt x="51" y="1194"/>
                    </a:lnTo>
                    <a:lnTo>
                      <a:pt x="0" y="1194"/>
                    </a:lnTo>
                    <a:lnTo>
                      <a:pt x="0" y="3882"/>
                    </a:lnTo>
                    <a:cubicBezTo>
                      <a:pt x="0" y="3886"/>
                      <a:pt x="5" y="3896"/>
                      <a:pt x="9" y="3901"/>
                    </a:cubicBezTo>
                    <a:cubicBezTo>
                      <a:pt x="13" y="3905"/>
                      <a:pt x="19" y="3905"/>
                      <a:pt x="28" y="3905"/>
                    </a:cubicBezTo>
                    <a:lnTo>
                      <a:pt x="3116" y="3905"/>
                    </a:lnTo>
                    <a:cubicBezTo>
                      <a:pt x="3125" y="3905"/>
                      <a:pt x="3129" y="3905"/>
                      <a:pt x="3134" y="3901"/>
                    </a:cubicBezTo>
                    <a:cubicBezTo>
                      <a:pt x="3140" y="3896"/>
                      <a:pt x="3144" y="3886"/>
                      <a:pt x="3144" y="3882"/>
                    </a:cubicBezTo>
                    <a:lnTo>
                      <a:pt x="3144" y="4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8"/>
              <p:cNvSpPr/>
              <p:nvPr/>
            </p:nvSpPr>
            <p:spPr>
              <a:xfrm>
                <a:off x="6865063" y="2651950"/>
                <a:ext cx="140515" cy="117851"/>
              </a:xfrm>
              <a:custGeom>
                <a:rect b="b" l="l" r="r" t="t"/>
                <a:pathLst>
                  <a:path extrusionOk="0" h="312" w="372">
                    <a:moveTo>
                      <a:pt x="0" y="0"/>
                    </a:moveTo>
                    <a:lnTo>
                      <a:pt x="0" y="311"/>
                    </a:lnTo>
                    <a:lnTo>
                      <a:pt x="371" y="3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8"/>
              <p:cNvSpPr/>
              <p:nvPr/>
            </p:nvSpPr>
            <p:spPr>
              <a:xfrm>
                <a:off x="6847310" y="2622110"/>
                <a:ext cx="193396" cy="166956"/>
              </a:xfrm>
              <a:custGeom>
                <a:rect b="b" l="l" r="r" t="t"/>
                <a:pathLst>
                  <a:path extrusionOk="0" h="442" w="512">
                    <a:moveTo>
                      <a:pt x="47" y="79"/>
                    </a:moveTo>
                    <a:lnTo>
                      <a:pt x="418" y="390"/>
                    </a:lnTo>
                    <a:lnTo>
                      <a:pt x="47" y="390"/>
                    </a:lnTo>
                    <a:lnTo>
                      <a:pt x="47" y="79"/>
                    </a:lnTo>
                    <a:close/>
                    <a:moveTo>
                      <a:pt x="24" y="0"/>
                    </a:moveTo>
                    <a:cubicBezTo>
                      <a:pt x="19" y="0"/>
                      <a:pt x="15" y="0"/>
                      <a:pt x="15" y="5"/>
                    </a:cubicBezTo>
                    <a:cubicBezTo>
                      <a:pt x="6" y="5"/>
                      <a:pt x="0" y="13"/>
                      <a:pt x="0" y="23"/>
                    </a:cubicBezTo>
                    <a:lnTo>
                      <a:pt x="0" y="51"/>
                    </a:lnTo>
                    <a:lnTo>
                      <a:pt x="0" y="418"/>
                    </a:lnTo>
                    <a:cubicBezTo>
                      <a:pt x="0" y="422"/>
                      <a:pt x="0" y="427"/>
                      <a:pt x="6" y="431"/>
                    </a:cubicBezTo>
                    <a:cubicBezTo>
                      <a:pt x="10" y="437"/>
                      <a:pt x="19" y="441"/>
                      <a:pt x="24" y="441"/>
                    </a:cubicBezTo>
                    <a:lnTo>
                      <a:pt x="484" y="441"/>
                    </a:lnTo>
                    <a:cubicBezTo>
                      <a:pt x="497" y="441"/>
                      <a:pt x="508" y="431"/>
                      <a:pt x="508" y="422"/>
                    </a:cubicBezTo>
                    <a:lnTo>
                      <a:pt x="512" y="418"/>
                    </a:lnTo>
                    <a:cubicBezTo>
                      <a:pt x="512" y="409"/>
                      <a:pt x="508" y="403"/>
                      <a:pt x="502" y="399"/>
                    </a:cubicBezTo>
                    <a:lnTo>
                      <a:pt x="43" y="9"/>
                    </a:lnTo>
                    <a:lnTo>
                      <a:pt x="38" y="5"/>
                    </a:lnTo>
                    <a:cubicBezTo>
                      <a:pt x="34" y="0"/>
                      <a:pt x="28" y="0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8"/>
              <p:cNvSpPr/>
              <p:nvPr/>
            </p:nvSpPr>
            <p:spPr>
              <a:xfrm>
                <a:off x="5635185" y="2753181"/>
                <a:ext cx="872173" cy="319935"/>
              </a:xfrm>
              <a:custGeom>
                <a:rect b="b" l="l" r="r" t="t"/>
                <a:pathLst>
                  <a:path extrusionOk="0" h="847" w="2309">
                    <a:moveTo>
                      <a:pt x="688" y="178"/>
                    </a:moveTo>
                    <a:lnTo>
                      <a:pt x="688" y="424"/>
                    </a:lnTo>
                    <a:lnTo>
                      <a:pt x="744" y="424"/>
                    </a:lnTo>
                    <a:cubicBezTo>
                      <a:pt x="795" y="424"/>
                      <a:pt x="823" y="401"/>
                      <a:pt x="823" y="341"/>
                    </a:cubicBezTo>
                    <a:lnTo>
                      <a:pt x="823" y="262"/>
                    </a:lnTo>
                    <a:cubicBezTo>
                      <a:pt x="823" y="206"/>
                      <a:pt x="800" y="178"/>
                      <a:pt x="753" y="178"/>
                    </a:cubicBezTo>
                    <a:close/>
                    <a:moveTo>
                      <a:pt x="1014" y="178"/>
                    </a:moveTo>
                    <a:lnTo>
                      <a:pt x="1014" y="665"/>
                    </a:lnTo>
                    <a:lnTo>
                      <a:pt x="1083" y="665"/>
                    </a:lnTo>
                    <a:cubicBezTo>
                      <a:pt x="1134" y="665"/>
                      <a:pt x="1158" y="633"/>
                      <a:pt x="1158" y="577"/>
                    </a:cubicBezTo>
                    <a:lnTo>
                      <a:pt x="1158" y="266"/>
                    </a:lnTo>
                    <a:cubicBezTo>
                      <a:pt x="1158" y="210"/>
                      <a:pt x="1134" y="178"/>
                      <a:pt x="1083" y="178"/>
                    </a:cubicBezTo>
                    <a:close/>
                    <a:moveTo>
                      <a:pt x="753" y="118"/>
                    </a:moveTo>
                    <a:cubicBezTo>
                      <a:pt x="847" y="118"/>
                      <a:pt x="888" y="174"/>
                      <a:pt x="888" y="266"/>
                    </a:cubicBezTo>
                    <a:lnTo>
                      <a:pt x="888" y="341"/>
                    </a:lnTo>
                    <a:cubicBezTo>
                      <a:pt x="888" y="433"/>
                      <a:pt x="841" y="484"/>
                      <a:pt x="744" y="484"/>
                    </a:cubicBezTo>
                    <a:lnTo>
                      <a:pt x="688" y="484"/>
                    </a:lnTo>
                    <a:lnTo>
                      <a:pt x="688" y="725"/>
                    </a:lnTo>
                    <a:lnTo>
                      <a:pt x="618" y="725"/>
                    </a:lnTo>
                    <a:lnTo>
                      <a:pt x="618" y="118"/>
                    </a:lnTo>
                    <a:close/>
                    <a:moveTo>
                      <a:pt x="1087" y="118"/>
                    </a:moveTo>
                    <a:cubicBezTo>
                      <a:pt x="1181" y="118"/>
                      <a:pt x="1222" y="174"/>
                      <a:pt x="1222" y="266"/>
                    </a:cubicBezTo>
                    <a:lnTo>
                      <a:pt x="1222" y="572"/>
                    </a:lnTo>
                    <a:cubicBezTo>
                      <a:pt x="1222" y="665"/>
                      <a:pt x="1181" y="725"/>
                      <a:pt x="1087" y="725"/>
                    </a:cubicBezTo>
                    <a:lnTo>
                      <a:pt x="944" y="725"/>
                    </a:lnTo>
                    <a:lnTo>
                      <a:pt x="944" y="118"/>
                    </a:lnTo>
                    <a:close/>
                    <a:moveTo>
                      <a:pt x="1529" y="118"/>
                    </a:moveTo>
                    <a:lnTo>
                      <a:pt x="1529" y="178"/>
                    </a:lnTo>
                    <a:lnTo>
                      <a:pt x="1357" y="178"/>
                    </a:lnTo>
                    <a:lnTo>
                      <a:pt x="1357" y="401"/>
                    </a:lnTo>
                    <a:lnTo>
                      <a:pt x="1496" y="401"/>
                    </a:lnTo>
                    <a:lnTo>
                      <a:pt x="1496" y="461"/>
                    </a:lnTo>
                    <a:lnTo>
                      <a:pt x="1357" y="461"/>
                    </a:lnTo>
                    <a:lnTo>
                      <a:pt x="1357" y="725"/>
                    </a:lnTo>
                    <a:lnTo>
                      <a:pt x="1287" y="725"/>
                    </a:lnTo>
                    <a:lnTo>
                      <a:pt x="1287" y="118"/>
                    </a:lnTo>
                    <a:close/>
                    <a:moveTo>
                      <a:pt x="1" y="1"/>
                    </a:moveTo>
                    <a:lnTo>
                      <a:pt x="1" y="847"/>
                    </a:lnTo>
                    <a:lnTo>
                      <a:pt x="2309" y="847"/>
                    </a:lnTo>
                    <a:lnTo>
                      <a:pt x="23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28"/>
              <p:cNvSpPr/>
              <p:nvPr/>
            </p:nvSpPr>
            <p:spPr>
              <a:xfrm>
                <a:off x="5991381" y="3153195"/>
                <a:ext cx="940541" cy="19642"/>
              </a:xfrm>
              <a:custGeom>
                <a:rect b="b" l="l" r="r" t="t"/>
                <a:pathLst>
                  <a:path extrusionOk="0" h="52" w="2490">
                    <a:moveTo>
                      <a:pt x="1" y="1"/>
                    </a:moveTo>
                    <a:lnTo>
                      <a:pt x="1" y="52"/>
                    </a:lnTo>
                    <a:lnTo>
                      <a:pt x="2489" y="52"/>
                    </a:lnTo>
                    <a:lnTo>
                      <a:pt x="24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28"/>
              <p:cNvSpPr/>
              <p:nvPr/>
            </p:nvSpPr>
            <p:spPr>
              <a:xfrm>
                <a:off x="5991381" y="3328838"/>
                <a:ext cx="940541" cy="18131"/>
              </a:xfrm>
              <a:custGeom>
                <a:rect b="b" l="l" r="r" t="t"/>
                <a:pathLst>
                  <a:path extrusionOk="0" h="48" w="2490">
                    <a:moveTo>
                      <a:pt x="1" y="0"/>
                    </a:moveTo>
                    <a:lnTo>
                      <a:pt x="1" y="47"/>
                    </a:lnTo>
                    <a:lnTo>
                      <a:pt x="2489" y="47"/>
                    </a:lnTo>
                    <a:lnTo>
                      <a:pt x="24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8"/>
              <p:cNvSpPr/>
              <p:nvPr/>
            </p:nvSpPr>
            <p:spPr>
              <a:xfrm>
                <a:off x="5991381" y="3502593"/>
                <a:ext cx="940541" cy="19264"/>
              </a:xfrm>
              <a:custGeom>
                <a:rect b="b" l="l" r="r" t="t"/>
                <a:pathLst>
                  <a:path extrusionOk="0" h="51" w="2490">
                    <a:moveTo>
                      <a:pt x="1" y="1"/>
                    </a:moveTo>
                    <a:lnTo>
                      <a:pt x="1" y="51"/>
                    </a:lnTo>
                    <a:lnTo>
                      <a:pt x="2489" y="51"/>
                    </a:lnTo>
                    <a:lnTo>
                      <a:pt x="24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8"/>
              <p:cNvSpPr/>
              <p:nvPr/>
            </p:nvSpPr>
            <p:spPr>
              <a:xfrm>
                <a:off x="5991381" y="3677858"/>
                <a:ext cx="940541" cy="17753"/>
              </a:xfrm>
              <a:custGeom>
                <a:rect b="b" l="l" r="r" t="t"/>
                <a:pathLst>
                  <a:path extrusionOk="0" h="47" w="2490">
                    <a:moveTo>
                      <a:pt x="1" y="0"/>
                    </a:moveTo>
                    <a:lnTo>
                      <a:pt x="1" y="47"/>
                    </a:lnTo>
                    <a:lnTo>
                      <a:pt x="2489" y="47"/>
                    </a:lnTo>
                    <a:lnTo>
                      <a:pt x="24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8"/>
              <p:cNvSpPr/>
              <p:nvPr/>
            </p:nvSpPr>
            <p:spPr>
              <a:xfrm>
                <a:off x="5991381" y="3851613"/>
                <a:ext cx="940541" cy="17753"/>
              </a:xfrm>
              <a:custGeom>
                <a:rect b="b" l="l" r="r" t="t"/>
                <a:pathLst>
                  <a:path extrusionOk="0" h="47" w="2490">
                    <a:moveTo>
                      <a:pt x="1" y="0"/>
                    </a:moveTo>
                    <a:lnTo>
                      <a:pt x="1" y="46"/>
                    </a:lnTo>
                    <a:lnTo>
                      <a:pt x="2489" y="46"/>
                    </a:lnTo>
                    <a:lnTo>
                      <a:pt x="24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8"/>
              <p:cNvSpPr/>
              <p:nvPr/>
            </p:nvSpPr>
            <p:spPr>
              <a:xfrm>
                <a:off x="5868620" y="2797375"/>
                <a:ext cx="101986" cy="230036"/>
              </a:xfrm>
              <a:custGeom>
                <a:rect b="b" l="l" r="r" t="t"/>
                <a:pathLst>
                  <a:path extrusionOk="0" h="609" w="270">
                    <a:moveTo>
                      <a:pt x="135" y="61"/>
                    </a:moveTo>
                    <a:cubicBezTo>
                      <a:pt x="182" y="61"/>
                      <a:pt x="205" y="89"/>
                      <a:pt x="205" y="145"/>
                    </a:cubicBezTo>
                    <a:lnTo>
                      <a:pt x="205" y="224"/>
                    </a:lnTo>
                    <a:cubicBezTo>
                      <a:pt x="205" y="284"/>
                      <a:pt x="177" y="307"/>
                      <a:pt x="126" y="307"/>
                    </a:cubicBezTo>
                    <a:lnTo>
                      <a:pt x="70" y="307"/>
                    </a:lnTo>
                    <a:lnTo>
                      <a:pt x="70" y="61"/>
                    </a:lnTo>
                    <a:close/>
                    <a:moveTo>
                      <a:pt x="0" y="1"/>
                    </a:moveTo>
                    <a:lnTo>
                      <a:pt x="0" y="608"/>
                    </a:lnTo>
                    <a:lnTo>
                      <a:pt x="70" y="608"/>
                    </a:lnTo>
                    <a:lnTo>
                      <a:pt x="70" y="367"/>
                    </a:lnTo>
                    <a:lnTo>
                      <a:pt x="126" y="367"/>
                    </a:lnTo>
                    <a:cubicBezTo>
                      <a:pt x="223" y="367"/>
                      <a:pt x="270" y="316"/>
                      <a:pt x="270" y="224"/>
                    </a:cubicBezTo>
                    <a:lnTo>
                      <a:pt x="270" y="149"/>
                    </a:lnTo>
                    <a:cubicBezTo>
                      <a:pt x="270" y="57"/>
                      <a:pt x="229" y="1"/>
                      <a:pt x="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8"/>
              <p:cNvSpPr/>
              <p:nvPr/>
            </p:nvSpPr>
            <p:spPr>
              <a:xfrm>
                <a:off x="5991381" y="2797375"/>
                <a:ext cx="105764" cy="230036"/>
              </a:xfrm>
              <a:custGeom>
                <a:rect b="b" l="l" r="r" t="t"/>
                <a:pathLst>
                  <a:path extrusionOk="0" h="609" w="280">
                    <a:moveTo>
                      <a:pt x="140" y="61"/>
                    </a:moveTo>
                    <a:cubicBezTo>
                      <a:pt x="191" y="61"/>
                      <a:pt x="215" y="93"/>
                      <a:pt x="215" y="149"/>
                    </a:cubicBezTo>
                    <a:lnTo>
                      <a:pt x="215" y="460"/>
                    </a:lnTo>
                    <a:cubicBezTo>
                      <a:pt x="215" y="516"/>
                      <a:pt x="191" y="548"/>
                      <a:pt x="140" y="548"/>
                    </a:cubicBezTo>
                    <a:lnTo>
                      <a:pt x="71" y="548"/>
                    </a:lnTo>
                    <a:lnTo>
                      <a:pt x="71" y="61"/>
                    </a:lnTo>
                    <a:close/>
                    <a:moveTo>
                      <a:pt x="1" y="1"/>
                    </a:moveTo>
                    <a:lnTo>
                      <a:pt x="1" y="608"/>
                    </a:lnTo>
                    <a:lnTo>
                      <a:pt x="144" y="608"/>
                    </a:lnTo>
                    <a:cubicBezTo>
                      <a:pt x="238" y="608"/>
                      <a:pt x="279" y="548"/>
                      <a:pt x="279" y="455"/>
                    </a:cubicBezTo>
                    <a:lnTo>
                      <a:pt x="279" y="149"/>
                    </a:lnTo>
                    <a:cubicBezTo>
                      <a:pt x="279" y="57"/>
                      <a:pt x="238" y="1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8"/>
              <p:cNvSpPr/>
              <p:nvPr/>
            </p:nvSpPr>
            <p:spPr>
              <a:xfrm>
                <a:off x="6120942" y="2797375"/>
                <a:ext cx="91788" cy="230036"/>
              </a:xfrm>
              <a:custGeom>
                <a:rect b="b" l="l" r="r" t="t"/>
                <a:pathLst>
                  <a:path extrusionOk="0" h="609" w="243">
                    <a:moveTo>
                      <a:pt x="1" y="1"/>
                    </a:moveTo>
                    <a:lnTo>
                      <a:pt x="1" y="608"/>
                    </a:lnTo>
                    <a:lnTo>
                      <a:pt x="71" y="608"/>
                    </a:lnTo>
                    <a:lnTo>
                      <a:pt x="71" y="344"/>
                    </a:lnTo>
                    <a:lnTo>
                      <a:pt x="210" y="344"/>
                    </a:lnTo>
                    <a:lnTo>
                      <a:pt x="210" y="284"/>
                    </a:lnTo>
                    <a:lnTo>
                      <a:pt x="71" y="284"/>
                    </a:lnTo>
                    <a:lnTo>
                      <a:pt x="71" y="61"/>
                    </a:lnTo>
                    <a:lnTo>
                      <a:pt x="243" y="61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8" name="Google Shape;728;p28"/>
            <p:cNvGrpSpPr/>
            <p:nvPr/>
          </p:nvGrpSpPr>
          <p:grpSpPr>
            <a:xfrm rot="-1092183">
              <a:off x="8599789" y="6088"/>
              <a:ext cx="842089" cy="1260328"/>
              <a:chOff x="5633569" y="2658680"/>
              <a:chExt cx="842050" cy="1260269"/>
            </a:xfrm>
          </p:grpSpPr>
          <p:sp>
            <p:nvSpPr>
              <p:cNvPr id="729" name="Google Shape;729;p28"/>
              <p:cNvSpPr/>
              <p:nvPr/>
            </p:nvSpPr>
            <p:spPr>
              <a:xfrm>
                <a:off x="5633569" y="2825186"/>
                <a:ext cx="842050" cy="1093763"/>
              </a:xfrm>
              <a:custGeom>
                <a:rect b="b" l="l" r="r" t="t"/>
                <a:pathLst>
                  <a:path extrusionOk="0" h="13453" w="10357">
                    <a:moveTo>
                      <a:pt x="571" y="0"/>
                    </a:moveTo>
                    <a:cubicBezTo>
                      <a:pt x="256" y="0"/>
                      <a:pt x="0" y="255"/>
                      <a:pt x="0" y="566"/>
                    </a:cubicBezTo>
                    <a:lnTo>
                      <a:pt x="0" y="12887"/>
                    </a:lnTo>
                    <a:cubicBezTo>
                      <a:pt x="0" y="13198"/>
                      <a:pt x="256" y="13453"/>
                      <a:pt x="571" y="13453"/>
                    </a:cubicBezTo>
                    <a:lnTo>
                      <a:pt x="9789" y="13453"/>
                    </a:lnTo>
                    <a:cubicBezTo>
                      <a:pt x="10100" y="13453"/>
                      <a:pt x="10356" y="13198"/>
                      <a:pt x="10356" y="12887"/>
                    </a:cubicBezTo>
                    <a:lnTo>
                      <a:pt x="10356" y="566"/>
                    </a:lnTo>
                    <a:cubicBezTo>
                      <a:pt x="10356" y="255"/>
                      <a:pt x="10100" y="0"/>
                      <a:pt x="97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8"/>
              <p:cNvSpPr/>
              <p:nvPr/>
            </p:nvSpPr>
            <p:spPr>
              <a:xfrm>
                <a:off x="5673976" y="2889740"/>
                <a:ext cx="761235" cy="977500"/>
              </a:xfrm>
              <a:custGeom>
                <a:rect b="b" l="l" r="r" t="t"/>
                <a:pathLst>
                  <a:path extrusionOk="0" h="12023" w="9363">
                    <a:moveTo>
                      <a:pt x="1" y="1"/>
                    </a:moveTo>
                    <a:lnTo>
                      <a:pt x="1" y="12023"/>
                    </a:lnTo>
                    <a:lnTo>
                      <a:pt x="9362" y="12023"/>
                    </a:lnTo>
                    <a:lnTo>
                      <a:pt x="9362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8"/>
              <p:cNvSpPr/>
              <p:nvPr/>
            </p:nvSpPr>
            <p:spPr>
              <a:xfrm>
                <a:off x="5873656" y="2660794"/>
                <a:ext cx="406675" cy="239598"/>
              </a:xfrm>
              <a:custGeom>
                <a:rect b="b" l="l" r="r" t="t"/>
                <a:pathLst>
                  <a:path extrusionOk="0" h="2947" w="5002">
                    <a:moveTo>
                      <a:pt x="2499" y="620"/>
                    </a:moveTo>
                    <a:cubicBezTo>
                      <a:pt x="2671" y="620"/>
                      <a:pt x="2810" y="760"/>
                      <a:pt x="2810" y="931"/>
                    </a:cubicBezTo>
                    <a:cubicBezTo>
                      <a:pt x="2810" y="1103"/>
                      <a:pt x="2671" y="1242"/>
                      <a:pt x="2499" y="1242"/>
                    </a:cubicBezTo>
                    <a:cubicBezTo>
                      <a:pt x="2327" y="1242"/>
                      <a:pt x="2187" y="1103"/>
                      <a:pt x="2187" y="931"/>
                    </a:cubicBezTo>
                    <a:cubicBezTo>
                      <a:pt x="2187" y="760"/>
                      <a:pt x="2327" y="620"/>
                      <a:pt x="2499" y="620"/>
                    </a:cubicBezTo>
                    <a:close/>
                    <a:moveTo>
                      <a:pt x="2501" y="0"/>
                    </a:moveTo>
                    <a:cubicBezTo>
                      <a:pt x="2009" y="0"/>
                      <a:pt x="1612" y="395"/>
                      <a:pt x="1612" y="884"/>
                    </a:cubicBezTo>
                    <a:cubicBezTo>
                      <a:pt x="1612" y="1066"/>
                      <a:pt x="1668" y="1229"/>
                      <a:pt x="1756" y="1368"/>
                    </a:cubicBezTo>
                    <a:cubicBezTo>
                      <a:pt x="1863" y="1535"/>
                      <a:pt x="1737" y="1748"/>
                      <a:pt x="1542" y="1748"/>
                    </a:cubicBezTo>
                    <a:lnTo>
                      <a:pt x="1" y="1748"/>
                    </a:lnTo>
                    <a:lnTo>
                      <a:pt x="414" y="2946"/>
                    </a:lnTo>
                    <a:lnTo>
                      <a:pt x="4583" y="2946"/>
                    </a:lnTo>
                    <a:lnTo>
                      <a:pt x="5001" y="1748"/>
                    </a:lnTo>
                    <a:lnTo>
                      <a:pt x="3460" y="1748"/>
                    </a:lnTo>
                    <a:cubicBezTo>
                      <a:pt x="3256" y="1748"/>
                      <a:pt x="3145" y="1525"/>
                      <a:pt x="3252" y="1354"/>
                    </a:cubicBezTo>
                    <a:cubicBezTo>
                      <a:pt x="3363" y="1177"/>
                      <a:pt x="3413" y="959"/>
                      <a:pt x="3372" y="727"/>
                    </a:cubicBezTo>
                    <a:cubicBezTo>
                      <a:pt x="3312" y="378"/>
                      <a:pt x="3038" y="91"/>
                      <a:pt x="2694" y="21"/>
                    </a:cubicBezTo>
                    <a:cubicBezTo>
                      <a:pt x="2629" y="7"/>
                      <a:pt x="2564" y="0"/>
                      <a:pt x="25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8"/>
              <p:cNvSpPr/>
              <p:nvPr/>
            </p:nvSpPr>
            <p:spPr>
              <a:xfrm>
                <a:off x="5871380" y="2658680"/>
                <a:ext cx="410822" cy="243582"/>
              </a:xfrm>
              <a:custGeom>
                <a:rect b="b" l="l" r="r" t="t"/>
                <a:pathLst>
                  <a:path extrusionOk="0" h="2996" w="5053">
                    <a:moveTo>
                      <a:pt x="2527" y="670"/>
                    </a:moveTo>
                    <a:cubicBezTo>
                      <a:pt x="2605" y="670"/>
                      <a:pt x="2680" y="702"/>
                      <a:pt x="2731" y="753"/>
                    </a:cubicBezTo>
                    <a:cubicBezTo>
                      <a:pt x="2783" y="803"/>
                      <a:pt x="2815" y="878"/>
                      <a:pt x="2815" y="957"/>
                    </a:cubicBezTo>
                    <a:cubicBezTo>
                      <a:pt x="2815" y="1036"/>
                      <a:pt x="2783" y="1105"/>
                      <a:pt x="2731" y="1157"/>
                    </a:cubicBezTo>
                    <a:cubicBezTo>
                      <a:pt x="2680" y="1212"/>
                      <a:pt x="2605" y="1240"/>
                      <a:pt x="2527" y="1240"/>
                    </a:cubicBezTo>
                    <a:cubicBezTo>
                      <a:pt x="2448" y="1240"/>
                      <a:pt x="2378" y="1212"/>
                      <a:pt x="2327" y="1157"/>
                    </a:cubicBezTo>
                    <a:cubicBezTo>
                      <a:pt x="2277" y="1105"/>
                      <a:pt x="2243" y="1036"/>
                      <a:pt x="2243" y="957"/>
                    </a:cubicBezTo>
                    <a:cubicBezTo>
                      <a:pt x="2243" y="878"/>
                      <a:pt x="2277" y="803"/>
                      <a:pt x="2327" y="753"/>
                    </a:cubicBezTo>
                    <a:cubicBezTo>
                      <a:pt x="2378" y="702"/>
                      <a:pt x="2448" y="670"/>
                      <a:pt x="2527" y="670"/>
                    </a:cubicBezTo>
                    <a:close/>
                    <a:moveTo>
                      <a:pt x="2527" y="623"/>
                    </a:moveTo>
                    <a:cubicBezTo>
                      <a:pt x="2341" y="623"/>
                      <a:pt x="2193" y="771"/>
                      <a:pt x="2193" y="957"/>
                    </a:cubicBezTo>
                    <a:cubicBezTo>
                      <a:pt x="2193" y="1143"/>
                      <a:pt x="2341" y="1292"/>
                      <a:pt x="2527" y="1292"/>
                    </a:cubicBezTo>
                    <a:cubicBezTo>
                      <a:pt x="2712" y="1292"/>
                      <a:pt x="2862" y="1143"/>
                      <a:pt x="2862" y="957"/>
                    </a:cubicBezTo>
                    <a:cubicBezTo>
                      <a:pt x="2862" y="771"/>
                      <a:pt x="2712" y="623"/>
                      <a:pt x="2527" y="623"/>
                    </a:cubicBezTo>
                    <a:close/>
                    <a:moveTo>
                      <a:pt x="2527" y="47"/>
                    </a:moveTo>
                    <a:cubicBezTo>
                      <a:pt x="2588" y="47"/>
                      <a:pt x="2652" y="57"/>
                      <a:pt x="2712" y="70"/>
                    </a:cubicBezTo>
                    <a:cubicBezTo>
                      <a:pt x="3051" y="140"/>
                      <a:pt x="3321" y="419"/>
                      <a:pt x="3377" y="758"/>
                    </a:cubicBezTo>
                    <a:cubicBezTo>
                      <a:pt x="3386" y="809"/>
                      <a:pt x="3391" y="859"/>
                      <a:pt x="3391" y="910"/>
                    </a:cubicBezTo>
                    <a:cubicBezTo>
                      <a:pt x="3391" y="1078"/>
                      <a:pt x="3344" y="1236"/>
                      <a:pt x="3261" y="1371"/>
                    </a:cubicBezTo>
                    <a:cubicBezTo>
                      <a:pt x="3228" y="1416"/>
                      <a:pt x="3214" y="1472"/>
                      <a:pt x="3214" y="1523"/>
                    </a:cubicBezTo>
                    <a:cubicBezTo>
                      <a:pt x="3214" y="1598"/>
                      <a:pt x="3242" y="1663"/>
                      <a:pt x="3289" y="1714"/>
                    </a:cubicBezTo>
                    <a:cubicBezTo>
                      <a:pt x="3335" y="1770"/>
                      <a:pt x="3405" y="1802"/>
                      <a:pt x="3488" y="1802"/>
                    </a:cubicBezTo>
                    <a:lnTo>
                      <a:pt x="4997" y="1802"/>
                    </a:lnTo>
                    <a:lnTo>
                      <a:pt x="4594" y="2949"/>
                    </a:lnTo>
                    <a:lnTo>
                      <a:pt x="460" y="2949"/>
                    </a:lnTo>
                    <a:lnTo>
                      <a:pt x="61" y="1802"/>
                    </a:lnTo>
                    <a:lnTo>
                      <a:pt x="1570" y="1802"/>
                    </a:lnTo>
                    <a:cubicBezTo>
                      <a:pt x="1649" y="1802"/>
                      <a:pt x="1719" y="1765"/>
                      <a:pt x="1770" y="1714"/>
                    </a:cubicBezTo>
                    <a:cubicBezTo>
                      <a:pt x="1816" y="1663"/>
                      <a:pt x="1849" y="1598"/>
                      <a:pt x="1849" y="1523"/>
                    </a:cubicBezTo>
                    <a:cubicBezTo>
                      <a:pt x="1849" y="1478"/>
                      <a:pt x="1835" y="1426"/>
                      <a:pt x="1807" y="1380"/>
                    </a:cubicBezTo>
                    <a:cubicBezTo>
                      <a:pt x="1719" y="1245"/>
                      <a:pt x="1664" y="1088"/>
                      <a:pt x="1664" y="910"/>
                    </a:cubicBezTo>
                    <a:cubicBezTo>
                      <a:pt x="1664" y="674"/>
                      <a:pt x="1761" y="456"/>
                      <a:pt x="1919" y="302"/>
                    </a:cubicBezTo>
                    <a:cubicBezTo>
                      <a:pt x="2076" y="145"/>
                      <a:pt x="2290" y="47"/>
                      <a:pt x="2527" y="47"/>
                    </a:cubicBezTo>
                    <a:close/>
                    <a:moveTo>
                      <a:pt x="2527" y="1"/>
                    </a:moveTo>
                    <a:cubicBezTo>
                      <a:pt x="2026" y="1"/>
                      <a:pt x="1617" y="409"/>
                      <a:pt x="1617" y="910"/>
                    </a:cubicBezTo>
                    <a:cubicBezTo>
                      <a:pt x="1617" y="1096"/>
                      <a:pt x="1673" y="1264"/>
                      <a:pt x="1765" y="1407"/>
                    </a:cubicBezTo>
                    <a:cubicBezTo>
                      <a:pt x="1789" y="1444"/>
                      <a:pt x="1797" y="1487"/>
                      <a:pt x="1797" y="1523"/>
                    </a:cubicBezTo>
                    <a:cubicBezTo>
                      <a:pt x="1797" y="1584"/>
                      <a:pt x="1775" y="1639"/>
                      <a:pt x="1733" y="1682"/>
                    </a:cubicBezTo>
                    <a:cubicBezTo>
                      <a:pt x="1692" y="1723"/>
                      <a:pt x="1636" y="1751"/>
                      <a:pt x="1570" y="1751"/>
                    </a:cubicBezTo>
                    <a:lnTo>
                      <a:pt x="29" y="1751"/>
                    </a:lnTo>
                    <a:cubicBezTo>
                      <a:pt x="20" y="1751"/>
                      <a:pt x="10" y="1756"/>
                      <a:pt x="5" y="1761"/>
                    </a:cubicBezTo>
                    <a:cubicBezTo>
                      <a:pt x="1" y="1770"/>
                      <a:pt x="1" y="1779"/>
                      <a:pt x="5" y="1784"/>
                    </a:cubicBezTo>
                    <a:lnTo>
                      <a:pt x="423" y="2982"/>
                    </a:lnTo>
                    <a:cubicBezTo>
                      <a:pt x="423" y="2991"/>
                      <a:pt x="432" y="2996"/>
                      <a:pt x="442" y="2996"/>
                    </a:cubicBezTo>
                    <a:lnTo>
                      <a:pt x="4611" y="2996"/>
                    </a:lnTo>
                    <a:cubicBezTo>
                      <a:pt x="4622" y="2996"/>
                      <a:pt x="4630" y="2991"/>
                      <a:pt x="4635" y="2982"/>
                    </a:cubicBezTo>
                    <a:lnTo>
                      <a:pt x="5053" y="1784"/>
                    </a:lnTo>
                    <a:cubicBezTo>
                      <a:pt x="5053" y="1779"/>
                      <a:pt x="5053" y="1770"/>
                      <a:pt x="5048" y="1761"/>
                    </a:cubicBezTo>
                    <a:cubicBezTo>
                      <a:pt x="5044" y="1756"/>
                      <a:pt x="5039" y="1751"/>
                      <a:pt x="5029" y="1751"/>
                    </a:cubicBezTo>
                    <a:lnTo>
                      <a:pt x="3488" y="1751"/>
                    </a:lnTo>
                    <a:cubicBezTo>
                      <a:pt x="3419" y="1751"/>
                      <a:pt x="3363" y="1723"/>
                      <a:pt x="3325" y="1682"/>
                    </a:cubicBezTo>
                    <a:cubicBezTo>
                      <a:pt x="3284" y="1639"/>
                      <a:pt x="3261" y="1584"/>
                      <a:pt x="3261" y="1523"/>
                    </a:cubicBezTo>
                    <a:cubicBezTo>
                      <a:pt x="3261" y="1482"/>
                      <a:pt x="3274" y="1435"/>
                      <a:pt x="3302" y="1394"/>
                    </a:cubicBezTo>
                    <a:cubicBezTo>
                      <a:pt x="3391" y="1255"/>
                      <a:pt x="3437" y="1088"/>
                      <a:pt x="3437" y="910"/>
                    </a:cubicBezTo>
                    <a:cubicBezTo>
                      <a:pt x="3437" y="859"/>
                      <a:pt x="3432" y="803"/>
                      <a:pt x="3423" y="748"/>
                    </a:cubicBezTo>
                    <a:cubicBezTo>
                      <a:pt x="3363" y="391"/>
                      <a:pt x="3079" y="98"/>
                      <a:pt x="2727" y="19"/>
                    </a:cubicBezTo>
                    <a:cubicBezTo>
                      <a:pt x="2657" y="5"/>
                      <a:pt x="2592" y="1"/>
                      <a:pt x="25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8"/>
              <p:cNvSpPr/>
              <p:nvPr/>
            </p:nvSpPr>
            <p:spPr>
              <a:xfrm>
                <a:off x="5738531" y="3634548"/>
                <a:ext cx="174475" cy="174150"/>
              </a:xfrm>
              <a:custGeom>
                <a:rect b="b" l="l" r="r" t="t"/>
                <a:pathLst>
                  <a:path extrusionOk="0" h="2142" w="2146">
                    <a:moveTo>
                      <a:pt x="1073" y="1"/>
                    </a:moveTo>
                    <a:cubicBezTo>
                      <a:pt x="484" y="1"/>
                      <a:pt x="0" y="480"/>
                      <a:pt x="0" y="1074"/>
                    </a:cubicBezTo>
                    <a:cubicBezTo>
                      <a:pt x="0" y="1664"/>
                      <a:pt x="484" y="2142"/>
                      <a:pt x="1073" y="2142"/>
                    </a:cubicBezTo>
                    <a:cubicBezTo>
                      <a:pt x="1663" y="2142"/>
                      <a:pt x="2145" y="1664"/>
                      <a:pt x="2145" y="1074"/>
                    </a:cubicBezTo>
                    <a:cubicBezTo>
                      <a:pt x="2145" y="480"/>
                      <a:pt x="1663" y="1"/>
                      <a:pt x="1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8"/>
              <p:cNvSpPr/>
              <p:nvPr/>
            </p:nvSpPr>
            <p:spPr>
              <a:xfrm>
                <a:off x="5736580" y="3632759"/>
                <a:ext cx="178296" cy="178215"/>
              </a:xfrm>
              <a:custGeom>
                <a:rect b="b" l="l" r="r" t="t"/>
                <a:pathLst>
                  <a:path extrusionOk="0" h="2192" w="2193">
                    <a:moveTo>
                      <a:pt x="1097" y="46"/>
                    </a:moveTo>
                    <a:cubicBezTo>
                      <a:pt x="1385" y="46"/>
                      <a:pt x="1650" y="162"/>
                      <a:pt x="1839" y="353"/>
                    </a:cubicBezTo>
                    <a:cubicBezTo>
                      <a:pt x="2026" y="543"/>
                      <a:pt x="2146" y="803"/>
                      <a:pt x="2146" y="1096"/>
                    </a:cubicBezTo>
                    <a:cubicBezTo>
                      <a:pt x="2146" y="1384"/>
                      <a:pt x="2026" y="1644"/>
                      <a:pt x="1839" y="1834"/>
                    </a:cubicBezTo>
                    <a:cubicBezTo>
                      <a:pt x="1650" y="2024"/>
                      <a:pt x="1385" y="2140"/>
                      <a:pt x="1097" y="2140"/>
                    </a:cubicBezTo>
                    <a:cubicBezTo>
                      <a:pt x="809" y="2140"/>
                      <a:pt x="544" y="2024"/>
                      <a:pt x="354" y="1834"/>
                    </a:cubicBezTo>
                    <a:cubicBezTo>
                      <a:pt x="168" y="1644"/>
                      <a:pt x="47" y="1384"/>
                      <a:pt x="47" y="1096"/>
                    </a:cubicBezTo>
                    <a:cubicBezTo>
                      <a:pt x="47" y="803"/>
                      <a:pt x="168" y="543"/>
                      <a:pt x="354" y="353"/>
                    </a:cubicBezTo>
                    <a:cubicBezTo>
                      <a:pt x="544" y="162"/>
                      <a:pt x="809" y="46"/>
                      <a:pt x="1097" y="46"/>
                    </a:cubicBezTo>
                    <a:close/>
                    <a:moveTo>
                      <a:pt x="1097" y="0"/>
                    </a:moveTo>
                    <a:cubicBezTo>
                      <a:pt x="493" y="0"/>
                      <a:pt x="1" y="487"/>
                      <a:pt x="1" y="1096"/>
                    </a:cubicBezTo>
                    <a:cubicBezTo>
                      <a:pt x="1" y="1700"/>
                      <a:pt x="493" y="2192"/>
                      <a:pt x="1097" y="2192"/>
                    </a:cubicBezTo>
                    <a:cubicBezTo>
                      <a:pt x="1700" y="2192"/>
                      <a:pt x="2193" y="1700"/>
                      <a:pt x="2193" y="1096"/>
                    </a:cubicBezTo>
                    <a:cubicBezTo>
                      <a:pt x="2193" y="487"/>
                      <a:pt x="1700" y="0"/>
                      <a:pt x="10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8"/>
              <p:cNvSpPr/>
              <p:nvPr/>
            </p:nvSpPr>
            <p:spPr>
              <a:xfrm>
                <a:off x="5772109" y="3615036"/>
                <a:ext cx="175207" cy="143092"/>
              </a:xfrm>
              <a:custGeom>
                <a:rect b="b" l="l" r="r" t="t"/>
                <a:pathLst>
                  <a:path extrusionOk="0" h="1760" w="2155">
                    <a:moveTo>
                      <a:pt x="1891" y="0"/>
                    </a:moveTo>
                    <a:cubicBezTo>
                      <a:pt x="1820" y="0"/>
                      <a:pt x="1756" y="28"/>
                      <a:pt x="1709" y="79"/>
                    </a:cubicBezTo>
                    <a:lnTo>
                      <a:pt x="744" y="1156"/>
                    </a:lnTo>
                    <a:lnTo>
                      <a:pt x="451" y="817"/>
                    </a:lnTo>
                    <a:cubicBezTo>
                      <a:pt x="405" y="761"/>
                      <a:pt x="339" y="733"/>
                      <a:pt x="270" y="733"/>
                    </a:cubicBezTo>
                    <a:cubicBezTo>
                      <a:pt x="210" y="733"/>
                      <a:pt x="154" y="752"/>
                      <a:pt x="112" y="789"/>
                    </a:cubicBezTo>
                    <a:cubicBezTo>
                      <a:pt x="9" y="877"/>
                      <a:pt x="0" y="1026"/>
                      <a:pt x="84" y="1128"/>
                    </a:cubicBezTo>
                    <a:lnTo>
                      <a:pt x="558" y="1676"/>
                    </a:lnTo>
                    <a:cubicBezTo>
                      <a:pt x="600" y="1732"/>
                      <a:pt x="665" y="1760"/>
                      <a:pt x="734" y="1760"/>
                    </a:cubicBezTo>
                    <a:lnTo>
                      <a:pt x="739" y="1760"/>
                    </a:lnTo>
                    <a:cubicBezTo>
                      <a:pt x="808" y="1760"/>
                      <a:pt x="873" y="1732"/>
                      <a:pt x="915" y="1681"/>
                    </a:cubicBezTo>
                    <a:lnTo>
                      <a:pt x="2067" y="399"/>
                    </a:lnTo>
                    <a:cubicBezTo>
                      <a:pt x="2155" y="302"/>
                      <a:pt x="2146" y="148"/>
                      <a:pt x="2049" y="60"/>
                    </a:cubicBezTo>
                    <a:cubicBezTo>
                      <a:pt x="2007" y="23"/>
                      <a:pt x="1946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36" name="Google Shape;736;p28"/>
              <p:cNvCxnSpPr/>
              <p:nvPr/>
            </p:nvCxnSpPr>
            <p:spPr>
              <a:xfrm>
                <a:off x="5748175" y="2999425"/>
                <a:ext cx="325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7" name="Google Shape;737;p28"/>
              <p:cNvCxnSpPr/>
              <p:nvPr/>
            </p:nvCxnSpPr>
            <p:spPr>
              <a:xfrm>
                <a:off x="5748175" y="306685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8" name="Google Shape;738;p28"/>
              <p:cNvCxnSpPr/>
              <p:nvPr/>
            </p:nvCxnSpPr>
            <p:spPr>
              <a:xfrm>
                <a:off x="5748175" y="3147675"/>
                <a:ext cx="176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9" name="Google Shape;739;p28"/>
              <p:cNvCxnSpPr/>
              <p:nvPr/>
            </p:nvCxnSpPr>
            <p:spPr>
              <a:xfrm>
                <a:off x="6056300" y="3147675"/>
                <a:ext cx="28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0" name="Google Shape;740;p28"/>
              <p:cNvCxnSpPr/>
              <p:nvPr/>
            </p:nvCxnSpPr>
            <p:spPr>
              <a:xfrm>
                <a:off x="5748175" y="321730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1" name="Google Shape;741;p28"/>
              <p:cNvCxnSpPr/>
              <p:nvPr/>
            </p:nvCxnSpPr>
            <p:spPr>
              <a:xfrm>
                <a:off x="5837350" y="3298125"/>
                <a:ext cx="505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2" name="Google Shape;742;p28"/>
              <p:cNvCxnSpPr/>
              <p:nvPr/>
            </p:nvCxnSpPr>
            <p:spPr>
              <a:xfrm>
                <a:off x="5748175" y="336555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3" name="Google Shape;743;p28"/>
              <p:cNvCxnSpPr/>
              <p:nvPr/>
            </p:nvCxnSpPr>
            <p:spPr>
              <a:xfrm>
                <a:off x="5748175" y="351600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4" name="Google Shape;744;p28"/>
              <p:cNvCxnSpPr/>
              <p:nvPr/>
            </p:nvCxnSpPr>
            <p:spPr>
              <a:xfrm>
                <a:off x="5837350" y="3596825"/>
                <a:ext cx="505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5" name="Google Shape;745;p28"/>
              <p:cNvCxnSpPr/>
              <p:nvPr/>
            </p:nvCxnSpPr>
            <p:spPr>
              <a:xfrm>
                <a:off x="6179425" y="3441000"/>
                <a:ext cx="17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6" name="Google Shape;746;p28"/>
              <p:cNvCxnSpPr/>
              <p:nvPr/>
            </p:nvCxnSpPr>
            <p:spPr>
              <a:xfrm>
                <a:off x="5769475" y="3441000"/>
                <a:ext cx="35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47" name="Google Shape;747;p28"/>
          <p:cNvGrpSpPr/>
          <p:nvPr/>
        </p:nvGrpSpPr>
        <p:grpSpPr>
          <a:xfrm>
            <a:off x="405888" y="0"/>
            <a:ext cx="8332375" cy="5143500"/>
            <a:chOff x="405888" y="0"/>
            <a:chExt cx="8332375" cy="5143500"/>
          </a:xfrm>
        </p:grpSpPr>
        <p:cxnSp>
          <p:nvCxnSpPr>
            <p:cNvPr id="748" name="Google Shape;748;p28"/>
            <p:cNvCxnSpPr/>
            <p:nvPr/>
          </p:nvCxnSpPr>
          <p:spPr>
            <a:xfrm>
              <a:off x="405888" y="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28"/>
            <p:cNvCxnSpPr/>
            <p:nvPr/>
          </p:nvCxnSpPr>
          <p:spPr>
            <a:xfrm>
              <a:off x="8738263" y="151380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50" name="Google Shape;750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29"/>
          <p:cNvSpPr txBox="1"/>
          <p:nvPr>
            <p:ph hasCustomPrompt="1" type="title"/>
          </p:nvPr>
        </p:nvSpPr>
        <p:spPr>
          <a:xfrm>
            <a:off x="4775475" y="653975"/>
            <a:ext cx="3655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3" name="Google Shape;753;p29"/>
          <p:cNvSpPr txBox="1"/>
          <p:nvPr>
            <p:ph idx="1" type="subTitle"/>
          </p:nvPr>
        </p:nvSpPr>
        <p:spPr>
          <a:xfrm>
            <a:off x="4775475" y="1323610"/>
            <a:ext cx="36552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4" name="Google Shape;754;p29"/>
          <p:cNvSpPr txBox="1"/>
          <p:nvPr>
            <p:ph hasCustomPrompt="1" idx="2" type="title"/>
          </p:nvPr>
        </p:nvSpPr>
        <p:spPr>
          <a:xfrm>
            <a:off x="4775475" y="2041926"/>
            <a:ext cx="3655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5" name="Google Shape;755;p29"/>
          <p:cNvSpPr txBox="1"/>
          <p:nvPr>
            <p:ph idx="3" type="subTitle"/>
          </p:nvPr>
        </p:nvSpPr>
        <p:spPr>
          <a:xfrm>
            <a:off x="4775475" y="2711574"/>
            <a:ext cx="36552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6" name="Google Shape;756;p29"/>
          <p:cNvSpPr txBox="1"/>
          <p:nvPr>
            <p:ph hasCustomPrompt="1" idx="4" type="title"/>
          </p:nvPr>
        </p:nvSpPr>
        <p:spPr>
          <a:xfrm>
            <a:off x="4775475" y="3429889"/>
            <a:ext cx="3655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7" name="Google Shape;757;p29"/>
          <p:cNvSpPr txBox="1"/>
          <p:nvPr>
            <p:ph idx="5" type="subTitle"/>
          </p:nvPr>
        </p:nvSpPr>
        <p:spPr>
          <a:xfrm>
            <a:off x="4775475" y="4099525"/>
            <a:ext cx="3655200" cy="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58" name="Google Shape;758;p29"/>
          <p:cNvCxnSpPr/>
          <p:nvPr/>
        </p:nvCxnSpPr>
        <p:spPr>
          <a:xfrm>
            <a:off x="8738275" y="800675"/>
            <a:ext cx="0" cy="36018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59" name="Google Shape;759;p29"/>
          <p:cNvGrpSpPr/>
          <p:nvPr/>
        </p:nvGrpSpPr>
        <p:grpSpPr>
          <a:xfrm rot="2700000">
            <a:off x="209636" y="266807"/>
            <a:ext cx="691760" cy="734930"/>
            <a:chOff x="378933" y="306638"/>
            <a:chExt cx="691767" cy="734937"/>
          </a:xfrm>
        </p:grpSpPr>
        <p:sp>
          <p:nvSpPr>
            <p:cNvPr id="760" name="Google Shape;760;p29"/>
            <p:cNvSpPr/>
            <p:nvPr/>
          </p:nvSpPr>
          <p:spPr>
            <a:xfrm>
              <a:off x="399150" y="375175"/>
              <a:ext cx="671550" cy="666400"/>
            </a:xfrm>
            <a:custGeom>
              <a:rect b="b" l="l" r="r" t="t"/>
              <a:pathLst>
                <a:path extrusionOk="0" h="26656" w="26862">
                  <a:moveTo>
                    <a:pt x="0" y="8634"/>
                  </a:moveTo>
                  <a:lnTo>
                    <a:pt x="18365" y="0"/>
                  </a:lnTo>
                  <a:lnTo>
                    <a:pt x="26862" y="18159"/>
                  </a:lnTo>
                  <a:lnTo>
                    <a:pt x="8977" y="2665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761" name="Google Shape;761;p29"/>
            <p:cNvGrpSpPr/>
            <p:nvPr/>
          </p:nvGrpSpPr>
          <p:grpSpPr>
            <a:xfrm rot="-1743640">
              <a:off x="464272" y="372778"/>
              <a:ext cx="389569" cy="452348"/>
              <a:chOff x="213238" y="124569"/>
              <a:chExt cx="530495" cy="615984"/>
            </a:xfrm>
          </p:grpSpPr>
          <p:grpSp>
            <p:nvGrpSpPr>
              <p:cNvPr id="762" name="Google Shape;762;p29"/>
              <p:cNvGrpSpPr/>
              <p:nvPr/>
            </p:nvGrpSpPr>
            <p:grpSpPr>
              <a:xfrm>
                <a:off x="242420" y="454724"/>
                <a:ext cx="501314" cy="285829"/>
                <a:chOff x="242420" y="454724"/>
                <a:chExt cx="501314" cy="285829"/>
              </a:xfrm>
            </p:grpSpPr>
            <p:sp>
              <p:nvSpPr>
                <p:cNvPr id="763" name="Google Shape;763;p29"/>
                <p:cNvSpPr/>
                <p:nvPr/>
              </p:nvSpPr>
              <p:spPr>
                <a:xfrm>
                  <a:off x="256731" y="454724"/>
                  <a:ext cx="470818" cy="39858"/>
                </a:xfrm>
                <a:custGeom>
                  <a:rect b="b" l="l" r="r" t="t"/>
                  <a:pathLst>
                    <a:path extrusionOk="0" h="298" w="3520">
                      <a:moveTo>
                        <a:pt x="5" y="0"/>
                      </a:moveTo>
                      <a:lnTo>
                        <a:pt x="1" y="47"/>
                      </a:lnTo>
                      <a:lnTo>
                        <a:pt x="3516" y="298"/>
                      </a:lnTo>
                      <a:lnTo>
                        <a:pt x="3520" y="246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4" name="Google Shape;764;p29"/>
                <p:cNvSpPr/>
                <p:nvPr/>
              </p:nvSpPr>
              <p:spPr>
                <a:xfrm>
                  <a:off x="248572" y="530963"/>
                  <a:ext cx="495161" cy="39992"/>
                </a:xfrm>
                <a:custGeom>
                  <a:rect b="b" l="l" r="r" t="t"/>
                  <a:pathLst>
                    <a:path extrusionOk="0" h="299" w="3702">
                      <a:moveTo>
                        <a:pt x="0" y="1"/>
                      </a:moveTo>
                      <a:lnTo>
                        <a:pt x="0" y="52"/>
                      </a:lnTo>
                      <a:lnTo>
                        <a:pt x="3701" y="298"/>
                      </a:lnTo>
                      <a:lnTo>
                        <a:pt x="3701" y="25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5" name="Google Shape;765;p29"/>
                <p:cNvSpPr/>
                <p:nvPr/>
              </p:nvSpPr>
              <p:spPr>
                <a:xfrm>
                  <a:off x="246165" y="633016"/>
                  <a:ext cx="483257" cy="57781"/>
                </a:xfrm>
                <a:custGeom>
                  <a:rect b="b" l="l" r="r" t="t"/>
                  <a:pathLst>
                    <a:path extrusionOk="0" h="432" w="3613">
                      <a:moveTo>
                        <a:pt x="5" y="0"/>
                      </a:moveTo>
                      <a:lnTo>
                        <a:pt x="0" y="46"/>
                      </a:lnTo>
                      <a:lnTo>
                        <a:pt x="3608" y="431"/>
                      </a:lnTo>
                      <a:lnTo>
                        <a:pt x="3612" y="386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6" name="Google Shape;766;p29"/>
                <p:cNvSpPr/>
                <p:nvPr/>
              </p:nvSpPr>
              <p:spPr>
                <a:xfrm>
                  <a:off x="242420" y="734133"/>
                  <a:ext cx="364750" cy="6420"/>
                </a:xfrm>
                <a:custGeom>
                  <a:rect b="b" l="l" r="r" t="t"/>
                  <a:pathLst>
                    <a:path extrusionOk="0" h="48" w="2727">
                      <a:moveTo>
                        <a:pt x="1" y="1"/>
                      </a:moveTo>
                      <a:lnTo>
                        <a:pt x="1" y="48"/>
                      </a:lnTo>
                      <a:lnTo>
                        <a:pt x="2727" y="48"/>
                      </a:lnTo>
                      <a:lnTo>
                        <a:pt x="272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67" name="Google Shape;767;p29"/>
              <p:cNvGrpSpPr/>
              <p:nvPr/>
            </p:nvGrpSpPr>
            <p:grpSpPr>
              <a:xfrm>
                <a:off x="213238" y="124569"/>
                <a:ext cx="204592" cy="227422"/>
                <a:chOff x="213261" y="205543"/>
                <a:chExt cx="131749" cy="146459"/>
              </a:xfrm>
            </p:grpSpPr>
            <p:sp>
              <p:nvSpPr>
                <p:cNvPr id="768" name="Google Shape;768;p29"/>
                <p:cNvSpPr/>
                <p:nvPr/>
              </p:nvSpPr>
              <p:spPr>
                <a:xfrm>
                  <a:off x="307023" y="319233"/>
                  <a:ext cx="30496" cy="32769"/>
                </a:xfrm>
                <a:custGeom>
                  <a:rect b="b" l="l" r="r" t="t"/>
                  <a:pathLst>
                    <a:path extrusionOk="0" h="245" w="228">
                      <a:moveTo>
                        <a:pt x="58" y="0"/>
                      </a:moveTo>
                      <a:cubicBezTo>
                        <a:pt x="47" y="0"/>
                        <a:pt x="36" y="4"/>
                        <a:pt x="28" y="10"/>
                      </a:cubicBezTo>
                      <a:cubicBezTo>
                        <a:pt x="5" y="29"/>
                        <a:pt x="0" y="57"/>
                        <a:pt x="19" y="79"/>
                      </a:cubicBezTo>
                      <a:lnTo>
                        <a:pt x="135" y="229"/>
                      </a:lnTo>
                      <a:cubicBezTo>
                        <a:pt x="143" y="239"/>
                        <a:pt x="157" y="245"/>
                        <a:pt x="171" y="245"/>
                      </a:cubicBezTo>
                      <a:cubicBezTo>
                        <a:pt x="181" y="245"/>
                        <a:pt x="192" y="241"/>
                        <a:pt x="200" y="233"/>
                      </a:cubicBezTo>
                      <a:cubicBezTo>
                        <a:pt x="223" y="218"/>
                        <a:pt x="227" y="186"/>
                        <a:pt x="210" y="168"/>
                      </a:cubicBezTo>
                      <a:lnTo>
                        <a:pt x="93" y="19"/>
                      </a:lnTo>
                      <a:cubicBezTo>
                        <a:pt x="85" y="6"/>
                        <a:pt x="72" y="0"/>
                        <a:pt x="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9" name="Google Shape;769;p29"/>
                <p:cNvSpPr/>
                <p:nvPr/>
              </p:nvSpPr>
              <p:spPr>
                <a:xfrm>
                  <a:off x="235598" y="238580"/>
                  <a:ext cx="106201" cy="106199"/>
                </a:xfrm>
                <a:custGeom>
                  <a:rect b="b" l="l" r="r" t="t"/>
                  <a:pathLst>
                    <a:path extrusionOk="0" h="794" w="794">
                      <a:moveTo>
                        <a:pt x="399" y="0"/>
                      </a:moveTo>
                      <a:cubicBezTo>
                        <a:pt x="176" y="0"/>
                        <a:pt x="0" y="176"/>
                        <a:pt x="0" y="399"/>
                      </a:cubicBezTo>
                      <a:cubicBezTo>
                        <a:pt x="0" y="618"/>
                        <a:pt x="176" y="794"/>
                        <a:pt x="399" y="794"/>
                      </a:cubicBezTo>
                      <a:cubicBezTo>
                        <a:pt x="618" y="794"/>
                        <a:pt x="794" y="618"/>
                        <a:pt x="794" y="399"/>
                      </a:cubicBezTo>
                      <a:cubicBezTo>
                        <a:pt x="794" y="176"/>
                        <a:pt x="618" y="0"/>
                        <a:pt x="39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0" name="Google Shape;770;p29"/>
                <p:cNvSpPr/>
                <p:nvPr/>
              </p:nvSpPr>
              <p:spPr>
                <a:xfrm>
                  <a:off x="232388" y="235370"/>
                  <a:ext cx="112622" cy="112620"/>
                </a:xfrm>
                <a:custGeom>
                  <a:rect b="b" l="l" r="r" t="t"/>
                  <a:pathLst>
                    <a:path extrusionOk="0" h="842" w="842">
                      <a:moveTo>
                        <a:pt x="423" y="48"/>
                      </a:moveTo>
                      <a:cubicBezTo>
                        <a:pt x="526" y="48"/>
                        <a:pt x="618" y="89"/>
                        <a:pt x="684" y="159"/>
                      </a:cubicBezTo>
                      <a:cubicBezTo>
                        <a:pt x="753" y="224"/>
                        <a:pt x="795" y="316"/>
                        <a:pt x="795" y="423"/>
                      </a:cubicBezTo>
                      <a:cubicBezTo>
                        <a:pt x="795" y="526"/>
                        <a:pt x="753" y="618"/>
                        <a:pt x="684" y="684"/>
                      </a:cubicBezTo>
                      <a:cubicBezTo>
                        <a:pt x="618" y="753"/>
                        <a:pt x="526" y="795"/>
                        <a:pt x="423" y="795"/>
                      </a:cubicBezTo>
                      <a:cubicBezTo>
                        <a:pt x="316" y="795"/>
                        <a:pt x="224" y="753"/>
                        <a:pt x="159" y="684"/>
                      </a:cubicBezTo>
                      <a:cubicBezTo>
                        <a:pt x="89" y="618"/>
                        <a:pt x="48" y="526"/>
                        <a:pt x="48" y="423"/>
                      </a:cubicBezTo>
                      <a:cubicBezTo>
                        <a:pt x="48" y="316"/>
                        <a:pt x="89" y="224"/>
                        <a:pt x="159" y="159"/>
                      </a:cubicBezTo>
                      <a:cubicBezTo>
                        <a:pt x="224" y="89"/>
                        <a:pt x="316" y="48"/>
                        <a:pt x="423" y="48"/>
                      </a:cubicBezTo>
                      <a:close/>
                      <a:moveTo>
                        <a:pt x="423" y="1"/>
                      </a:moveTo>
                      <a:cubicBezTo>
                        <a:pt x="191" y="1"/>
                        <a:pt x="1" y="191"/>
                        <a:pt x="1" y="423"/>
                      </a:cubicBezTo>
                      <a:cubicBezTo>
                        <a:pt x="1" y="656"/>
                        <a:pt x="191" y="841"/>
                        <a:pt x="423" y="841"/>
                      </a:cubicBezTo>
                      <a:cubicBezTo>
                        <a:pt x="656" y="841"/>
                        <a:pt x="841" y="656"/>
                        <a:pt x="841" y="423"/>
                      </a:cubicBezTo>
                      <a:cubicBezTo>
                        <a:pt x="841" y="191"/>
                        <a:pt x="656" y="1"/>
                        <a:pt x="4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1" name="Google Shape;771;p29"/>
                <p:cNvSpPr/>
                <p:nvPr/>
              </p:nvSpPr>
              <p:spPr>
                <a:xfrm>
                  <a:off x="246165" y="244733"/>
                  <a:ext cx="65807" cy="65940"/>
                </a:xfrm>
                <a:custGeom>
                  <a:rect b="b" l="l" r="r" t="t"/>
                  <a:pathLst>
                    <a:path extrusionOk="0" h="493" w="492">
                      <a:moveTo>
                        <a:pt x="247" y="1"/>
                      </a:moveTo>
                      <a:cubicBezTo>
                        <a:pt x="112" y="1"/>
                        <a:pt x="0" y="112"/>
                        <a:pt x="0" y="246"/>
                      </a:cubicBezTo>
                      <a:cubicBezTo>
                        <a:pt x="0" y="381"/>
                        <a:pt x="112" y="492"/>
                        <a:pt x="247" y="492"/>
                      </a:cubicBezTo>
                      <a:cubicBezTo>
                        <a:pt x="380" y="492"/>
                        <a:pt x="492" y="381"/>
                        <a:pt x="492" y="246"/>
                      </a:cubicBezTo>
                      <a:cubicBezTo>
                        <a:pt x="492" y="112"/>
                        <a:pt x="380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2" name="Google Shape;772;p29"/>
                <p:cNvSpPr/>
                <p:nvPr/>
              </p:nvSpPr>
              <p:spPr>
                <a:xfrm>
                  <a:off x="242955" y="241656"/>
                  <a:ext cx="72228" cy="72093"/>
                </a:xfrm>
                <a:custGeom>
                  <a:rect b="b" l="l" r="r" t="t"/>
                  <a:pathLst>
                    <a:path extrusionOk="0" h="539" w="540">
                      <a:moveTo>
                        <a:pt x="271" y="46"/>
                      </a:moveTo>
                      <a:cubicBezTo>
                        <a:pt x="331" y="46"/>
                        <a:pt x="387" y="74"/>
                        <a:pt x="428" y="112"/>
                      </a:cubicBezTo>
                      <a:cubicBezTo>
                        <a:pt x="466" y="153"/>
                        <a:pt x="494" y="209"/>
                        <a:pt x="494" y="269"/>
                      </a:cubicBezTo>
                      <a:cubicBezTo>
                        <a:pt x="494" y="330"/>
                        <a:pt x="466" y="386"/>
                        <a:pt x="428" y="427"/>
                      </a:cubicBezTo>
                      <a:cubicBezTo>
                        <a:pt x="387" y="464"/>
                        <a:pt x="331" y="492"/>
                        <a:pt x="271" y="492"/>
                      </a:cubicBezTo>
                      <a:cubicBezTo>
                        <a:pt x="209" y="492"/>
                        <a:pt x="154" y="464"/>
                        <a:pt x="112" y="427"/>
                      </a:cubicBezTo>
                      <a:cubicBezTo>
                        <a:pt x="76" y="386"/>
                        <a:pt x="48" y="330"/>
                        <a:pt x="48" y="269"/>
                      </a:cubicBezTo>
                      <a:cubicBezTo>
                        <a:pt x="48" y="209"/>
                        <a:pt x="76" y="153"/>
                        <a:pt x="112" y="112"/>
                      </a:cubicBezTo>
                      <a:cubicBezTo>
                        <a:pt x="154" y="74"/>
                        <a:pt x="209" y="46"/>
                        <a:pt x="271" y="46"/>
                      </a:cubicBezTo>
                      <a:close/>
                      <a:moveTo>
                        <a:pt x="271" y="1"/>
                      </a:moveTo>
                      <a:cubicBezTo>
                        <a:pt x="121" y="1"/>
                        <a:pt x="1" y="121"/>
                        <a:pt x="1" y="269"/>
                      </a:cubicBezTo>
                      <a:cubicBezTo>
                        <a:pt x="1" y="418"/>
                        <a:pt x="121" y="539"/>
                        <a:pt x="271" y="539"/>
                      </a:cubicBezTo>
                      <a:cubicBezTo>
                        <a:pt x="419" y="539"/>
                        <a:pt x="539" y="418"/>
                        <a:pt x="539" y="269"/>
                      </a:cubicBezTo>
                      <a:cubicBezTo>
                        <a:pt x="539" y="121"/>
                        <a:pt x="419" y="1"/>
                        <a:pt x="2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3" name="Google Shape;773;p29"/>
                <p:cNvSpPr/>
                <p:nvPr/>
              </p:nvSpPr>
              <p:spPr>
                <a:xfrm>
                  <a:off x="216338" y="209288"/>
                  <a:ext cx="91890" cy="91487"/>
                </a:xfrm>
                <a:custGeom>
                  <a:rect b="b" l="l" r="r" t="t"/>
                  <a:pathLst>
                    <a:path extrusionOk="0" h="684" w="687">
                      <a:moveTo>
                        <a:pt x="344" y="1"/>
                      </a:moveTo>
                      <a:cubicBezTo>
                        <a:pt x="153" y="1"/>
                        <a:pt x="0" y="154"/>
                        <a:pt x="0" y="344"/>
                      </a:cubicBezTo>
                      <a:cubicBezTo>
                        <a:pt x="0" y="530"/>
                        <a:pt x="153" y="684"/>
                        <a:pt x="344" y="684"/>
                      </a:cubicBezTo>
                      <a:cubicBezTo>
                        <a:pt x="534" y="684"/>
                        <a:pt x="687" y="530"/>
                        <a:pt x="687" y="344"/>
                      </a:cubicBezTo>
                      <a:cubicBezTo>
                        <a:pt x="687" y="154"/>
                        <a:pt x="534" y="1"/>
                        <a:pt x="3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4" name="Google Shape;774;p29"/>
                <p:cNvSpPr/>
                <p:nvPr/>
              </p:nvSpPr>
              <p:spPr>
                <a:xfrm>
                  <a:off x="213261" y="205543"/>
                  <a:ext cx="98176" cy="98977"/>
                </a:xfrm>
                <a:custGeom>
                  <a:rect b="b" l="l" r="r" t="t"/>
                  <a:pathLst>
                    <a:path extrusionOk="0" h="740" w="734">
                      <a:moveTo>
                        <a:pt x="367" y="52"/>
                      </a:moveTo>
                      <a:cubicBezTo>
                        <a:pt x="455" y="52"/>
                        <a:pt x="534" y="84"/>
                        <a:pt x="590" y="145"/>
                      </a:cubicBezTo>
                      <a:cubicBezTo>
                        <a:pt x="650" y="200"/>
                        <a:pt x="682" y="279"/>
                        <a:pt x="682" y="372"/>
                      </a:cubicBezTo>
                      <a:cubicBezTo>
                        <a:pt x="682" y="461"/>
                        <a:pt x="650" y="539"/>
                        <a:pt x="590" y="595"/>
                      </a:cubicBezTo>
                      <a:cubicBezTo>
                        <a:pt x="534" y="656"/>
                        <a:pt x="455" y="688"/>
                        <a:pt x="367" y="688"/>
                      </a:cubicBezTo>
                      <a:cubicBezTo>
                        <a:pt x="279" y="688"/>
                        <a:pt x="200" y="656"/>
                        <a:pt x="139" y="595"/>
                      </a:cubicBezTo>
                      <a:cubicBezTo>
                        <a:pt x="84" y="539"/>
                        <a:pt x="47" y="461"/>
                        <a:pt x="47" y="372"/>
                      </a:cubicBezTo>
                      <a:cubicBezTo>
                        <a:pt x="47" y="279"/>
                        <a:pt x="84" y="200"/>
                        <a:pt x="139" y="145"/>
                      </a:cubicBezTo>
                      <a:cubicBezTo>
                        <a:pt x="200" y="84"/>
                        <a:pt x="279" y="52"/>
                        <a:pt x="367" y="52"/>
                      </a:cubicBezTo>
                      <a:close/>
                      <a:moveTo>
                        <a:pt x="367" y="1"/>
                      </a:moveTo>
                      <a:cubicBezTo>
                        <a:pt x="163" y="1"/>
                        <a:pt x="0" y="168"/>
                        <a:pt x="0" y="372"/>
                      </a:cubicBezTo>
                      <a:cubicBezTo>
                        <a:pt x="0" y="573"/>
                        <a:pt x="163" y="740"/>
                        <a:pt x="367" y="740"/>
                      </a:cubicBezTo>
                      <a:cubicBezTo>
                        <a:pt x="566" y="740"/>
                        <a:pt x="733" y="573"/>
                        <a:pt x="733" y="372"/>
                      </a:cubicBezTo>
                      <a:cubicBezTo>
                        <a:pt x="733" y="168"/>
                        <a:pt x="566" y="1"/>
                        <a:pt x="3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75" name="Google Shape;77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0"/>
          <p:cNvSpPr txBox="1"/>
          <p:nvPr>
            <p:ph hasCustomPrompt="1" type="title"/>
          </p:nvPr>
        </p:nvSpPr>
        <p:spPr>
          <a:xfrm>
            <a:off x="1280150" y="2495850"/>
            <a:ext cx="13251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8" name="Google Shape;778;p30"/>
          <p:cNvSpPr txBox="1"/>
          <p:nvPr>
            <p:ph idx="1" type="subTitle"/>
          </p:nvPr>
        </p:nvSpPr>
        <p:spPr>
          <a:xfrm>
            <a:off x="1280150" y="3283424"/>
            <a:ext cx="17757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79" name="Google Shape;779;p30"/>
          <p:cNvSpPr txBox="1"/>
          <p:nvPr>
            <p:ph idx="2" type="subTitle"/>
          </p:nvPr>
        </p:nvSpPr>
        <p:spPr>
          <a:xfrm>
            <a:off x="1280150" y="2967321"/>
            <a:ext cx="17757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780" name="Google Shape;780;p30"/>
          <p:cNvSpPr txBox="1"/>
          <p:nvPr>
            <p:ph hasCustomPrompt="1" idx="3" type="title"/>
          </p:nvPr>
        </p:nvSpPr>
        <p:spPr>
          <a:xfrm>
            <a:off x="3839587" y="2495850"/>
            <a:ext cx="13239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1" name="Google Shape;781;p30"/>
          <p:cNvSpPr txBox="1"/>
          <p:nvPr>
            <p:ph idx="4" type="subTitle"/>
          </p:nvPr>
        </p:nvSpPr>
        <p:spPr>
          <a:xfrm>
            <a:off x="3839586" y="3283424"/>
            <a:ext cx="17757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82" name="Google Shape;782;p30"/>
          <p:cNvSpPr txBox="1"/>
          <p:nvPr>
            <p:ph idx="5" type="subTitle"/>
          </p:nvPr>
        </p:nvSpPr>
        <p:spPr>
          <a:xfrm>
            <a:off x="3839585" y="2967321"/>
            <a:ext cx="17757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783" name="Google Shape;783;p30"/>
          <p:cNvSpPr txBox="1"/>
          <p:nvPr>
            <p:ph hasCustomPrompt="1" idx="6" type="title"/>
          </p:nvPr>
        </p:nvSpPr>
        <p:spPr>
          <a:xfrm>
            <a:off x="6399012" y="2495850"/>
            <a:ext cx="13239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4" name="Google Shape;784;p30"/>
          <p:cNvSpPr txBox="1"/>
          <p:nvPr>
            <p:ph idx="7" type="subTitle"/>
          </p:nvPr>
        </p:nvSpPr>
        <p:spPr>
          <a:xfrm>
            <a:off x="6399011" y="3283424"/>
            <a:ext cx="1775700" cy="1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85" name="Google Shape;785;p30"/>
          <p:cNvSpPr txBox="1"/>
          <p:nvPr>
            <p:ph idx="8" type="subTitle"/>
          </p:nvPr>
        </p:nvSpPr>
        <p:spPr>
          <a:xfrm>
            <a:off x="6399009" y="2967321"/>
            <a:ext cx="1775700" cy="4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786" name="Google Shape;786;p30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87" name="Google Shape;787;p30"/>
          <p:cNvGrpSpPr/>
          <p:nvPr/>
        </p:nvGrpSpPr>
        <p:grpSpPr>
          <a:xfrm>
            <a:off x="406013" y="0"/>
            <a:ext cx="8332250" cy="5143500"/>
            <a:chOff x="406013" y="0"/>
            <a:chExt cx="8332250" cy="5143500"/>
          </a:xfrm>
        </p:grpSpPr>
        <p:cxnSp>
          <p:nvCxnSpPr>
            <p:cNvPr id="788" name="Google Shape;788;p30"/>
            <p:cNvCxnSpPr/>
            <p:nvPr/>
          </p:nvCxnSpPr>
          <p:spPr>
            <a:xfrm>
              <a:off x="8738263" y="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9" name="Google Shape;789;p30"/>
            <p:cNvCxnSpPr/>
            <p:nvPr/>
          </p:nvCxnSpPr>
          <p:spPr>
            <a:xfrm>
              <a:off x="406013" y="151380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90" name="Google Shape;790;p30"/>
          <p:cNvGrpSpPr/>
          <p:nvPr/>
        </p:nvGrpSpPr>
        <p:grpSpPr>
          <a:xfrm>
            <a:off x="-155585" y="10539"/>
            <a:ext cx="9578141" cy="5223598"/>
            <a:chOff x="-155585" y="10539"/>
            <a:chExt cx="9578141" cy="5223598"/>
          </a:xfrm>
        </p:grpSpPr>
        <p:grpSp>
          <p:nvGrpSpPr>
            <p:cNvPr id="791" name="Google Shape;791;p30"/>
            <p:cNvGrpSpPr/>
            <p:nvPr/>
          </p:nvGrpSpPr>
          <p:grpSpPr>
            <a:xfrm rot="2415756">
              <a:off x="-34" y="147025"/>
              <a:ext cx="691776" cy="734947"/>
              <a:chOff x="378933" y="306638"/>
              <a:chExt cx="691767" cy="734937"/>
            </a:xfrm>
          </p:grpSpPr>
          <p:sp>
            <p:nvSpPr>
              <p:cNvPr id="792" name="Google Shape;792;p30"/>
              <p:cNvSpPr/>
              <p:nvPr/>
            </p:nvSpPr>
            <p:spPr>
              <a:xfrm>
                <a:off x="399150" y="375175"/>
                <a:ext cx="671550" cy="666400"/>
              </a:xfrm>
              <a:custGeom>
                <a:rect b="b" l="l" r="r" t="t"/>
                <a:pathLst>
                  <a:path extrusionOk="0" h="26656" w="26862">
                    <a:moveTo>
                      <a:pt x="0" y="8634"/>
                    </a:moveTo>
                    <a:lnTo>
                      <a:pt x="18365" y="0"/>
                    </a:lnTo>
                    <a:lnTo>
                      <a:pt x="26862" y="18159"/>
                    </a:lnTo>
                    <a:lnTo>
                      <a:pt x="8977" y="2665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793" name="Google Shape;793;p30"/>
              <p:cNvGrpSpPr/>
              <p:nvPr/>
            </p:nvGrpSpPr>
            <p:grpSpPr>
              <a:xfrm rot="-1743640">
                <a:off x="464272" y="372778"/>
                <a:ext cx="389569" cy="452348"/>
                <a:chOff x="213238" y="124569"/>
                <a:chExt cx="530495" cy="615984"/>
              </a:xfrm>
            </p:grpSpPr>
            <p:grpSp>
              <p:nvGrpSpPr>
                <p:cNvPr id="794" name="Google Shape;794;p30"/>
                <p:cNvGrpSpPr/>
                <p:nvPr/>
              </p:nvGrpSpPr>
              <p:grpSpPr>
                <a:xfrm>
                  <a:off x="242420" y="454724"/>
                  <a:ext cx="501314" cy="285829"/>
                  <a:chOff x="242420" y="454724"/>
                  <a:chExt cx="501314" cy="285829"/>
                </a:xfrm>
              </p:grpSpPr>
              <p:sp>
                <p:nvSpPr>
                  <p:cNvPr id="795" name="Google Shape;795;p30"/>
                  <p:cNvSpPr/>
                  <p:nvPr/>
                </p:nvSpPr>
                <p:spPr>
                  <a:xfrm>
                    <a:off x="256731" y="454724"/>
                    <a:ext cx="470818" cy="39858"/>
                  </a:xfrm>
                  <a:custGeom>
                    <a:rect b="b" l="l" r="r" t="t"/>
                    <a:pathLst>
                      <a:path extrusionOk="0" h="298" w="3520">
                        <a:moveTo>
                          <a:pt x="5" y="0"/>
                        </a:moveTo>
                        <a:lnTo>
                          <a:pt x="1" y="47"/>
                        </a:lnTo>
                        <a:lnTo>
                          <a:pt x="3516" y="298"/>
                        </a:lnTo>
                        <a:lnTo>
                          <a:pt x="3520" y="246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6" name="Google Shape;796;p30"/>
                  <p:cNvSpPr/>
                  <p:nvPr/>
                </p:nvSpPr>
                <p:spPr>
                  <a:xfrm>
                    <a:off x="248572" y="530963"/>
                    <a:ext cx="495161" cy="39992"/>
                  </a:xfrm>
                  <a:custGeom>
                    <a:rect b="b" l="l" r="r" t="t"/>
                    <a:pathLst>
                      <a:path extrusionOk="0" h="299" w="3702">
                        <a:moveTo>
                          <a:pt x="0" y="1"/>
                        </a:moveTo>
                        <a:lnTo>
                          <a:pt x="0" y="52"/>
                        </a:lnTo>
                        <a:lnTo>
                          <a:pt x="3701" y="298"/>
                        </a:lnTo>
                        <a:lnTo>
                          <a:pt x="3701" y="25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7" name="Google Shape;797;p30"/>
                  <p:cNvSpPr/>
                  <p:nvPr/>
                </p:nvSpPr>
                <p:spPr>
                  <a:xfrm>
                    <a:off x="246165" y="633016"/>
                    <a:ext cx="483257" cy="57781"/>
                  </a:xfrm>
                  <a:custGeom>
                    <a:rect b="b" l="l" r="r" t="t"/>
                    <a:pathLst>
                      <a:path extrusionOk="0" h="432" w="3613">
                        <a:moveTo>
                          <a:pt x="5" y="0"/>
                        </a:moveTo>
                        <a:lnTo>
                          <a:pt x="0" y="46"/>
                        </a:lnTo>
                        <a:lnTo>
                          <a:pt x="3608" y="431"/>
                        </a:lnTo>
                        <a:lnTo>
                          <a:pt x="3612" y="386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8" name="Google Shape;798;p30"/>
                  <p:cNvSpPr/>
                  <p:nvPr/>
                </p:nvSpPr>
                <p:spPr>
                  <a:xfrm>
                    <a:off x="242420" y="734133"/>
                    <a:ext cx="364750" cy="6420"/>
                  </a:xfrm>
                  <a:custGeom>
                    <a:rect b="b" l="l" r="r" t="t"/>
                    <a:pathLst>
                      <a:path extrusionOk="0" h="48" w="2727">
                        <a:moveTo>
                          <a:pt x="1" y="1"/>
                        </a:moveTo>
                        <a:lnTo>
                          <a:pt x="1" y="48"/>
                        </a:lnTo>
                        <a:lnTo>
                          <a:pt x="2727" y="48"/>
                        </a:lnTo>
                        <a:lnTo>
                          <a:pt x="272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99" name="Google Shape;799;p30"/>
                <p:cNvGrpSpPr/>
                <p:nvPr/>
              </p:nvGrpSpPr>
              <p:grpSpPr>
                <a:xfrm>
                  <a:off x="213238" y="124569"/>
                  <a:ext cx="204592" cy="227422"/>
                  <a:chOff x="213261" y="205543"/>
                  <a:chExt cx="131749" cy="146459"/>
                </a:xfrm>
              </p:grpSpPr>
              <p:sp>
                <p:nvSpPr>
                  <p:cNvPr id="800" name="Google Shape;800;p30"/>
                  <p:cNvSpPr/>
                  <p:nvPr/>
                </p:nvSpPr>
                <p:spPr>
                  <a:xfrm>
                    <a:off x="307023" y="319233"/>
                    <a:ext cx="30496" cy="32769"/>
                  </a:xfrm>
                  <a:custGeom>
                    <a:rect b="b" l="l" r="r" t="t"/>
                    <a:pathLst>
                      <a:path extrusionOk="0" h="245" w="228">
                        <a:moveTo>
                          <a:pt x="58" y="0"/>
                        </a:moveTo>
                        <a:cubicBezTo>
                          <a:pt x="47" y="0"/>
                          <a:pt x="36" y="4"/>
                          <a:pt x="28" y="10"/>
                        </a:cubicBezTo>
                        <a:cubicBezTo>
                          <a:pt x="5" y="29"/>
                          <a:pt x="0" y="57"/>
                          <a:pt x="19" y="79"/>
                        </a:cubicBezTo>
                        <a:lnTo>
                          <a:pt x="135" y="229"/>
                        </a:lnTo>
                        <a:cubicBezTo>
                          <a:pt x="143" y="239"/>
                          <a:pt x="157" y="245"/>
                          <a:pt x="171" y="245"/>
                        </a:cubicBezTo>
                        <a:cubicBezTo>
                          <a:pt x="181" y="245"/>
                          <a:pt x="192" y="241"/>
                          <a:pt x="200" y="233"/>
                        </a:cubicBezTo>
                        <a:cubicBezTo>
                          <a:pt x="223" y="218"/>
                          <a:pt x="227" y="186"/>
                          <a:pt x="210" y="168"/>
                        </a:cubicBezTo>
                        <a:lnTo>
                          <a:pt x="93" y="19"/>
                        </a:lnTo>
                        <a:cubicBezTo>
                          <a:pt x="85" y="6"/>
                          <a:pt x="72" y="0"/>
                          <a:pt x="5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1" name="Google Shape;801;p30"/>
                  <p:cNvSpPr/>
                  <p:nvPr/>
                </p:nvSpPr>
                <p:spPr>
                  <a:xfrm>
                    <a:off x="235598" y="238580"/>
                    <a:ext cx="106201" cy="106199"/>
                  </a:xfrm>
                  <a:custGeom>
                    <a:rect b="b" l="l" r="r" t="t"/>
                    <a:pathLst>
                      <a:path extrusionOk="0" h="794" w="794">
                        <a:moveTo>
                          <a:pt x="399" y="0"/>
                        </a:moveTo>
                        <a:cubicBezTo>
                          <a:pt x="176" y="0"/>
                          <a:pt x="0" y="176"/>
                          <a:pt x="0" y="399"/>
                        </a:cubicBezTo>
                        <a:cubicBezTo>
                          <a:pt x="0" y="618"/>
                          <a:pt x="176" y="794"/>
                          <a:pt x="399" y="794"/>
                        </a:cubicBezTo>
                        <a:cubicBezTo>
                          <a:pt x="618" y="794"/>
                          <a:pt x="794" y="618"/>
                          <a:pt x="794" y="399"/>
                        </a:cubicBezTo>
                        <a:cubicBezTo>
                          <a:pt x="794" y="176"/>
                          <a:pt x="618" y="0"/>
                          <a:pt x="39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2" name="Google Shape;802;p30"/>
                  <p:cNvSpPr/>
                  <p:nvPr/>
                </p:nvSpPr>
                <p:spPr>
                  <a:xfrm>
                    <a:off x="232388" y="235370"/>
                    <a:ext cx="112622" cy="112620"/>
                  </a:xfrm>
                  <a:custGeom>
                    <a:rect b="b" l="l" r="r" t="t"/>
                    <a:pathLst>
                      <a:path extrusionOk="0" h="842" w="842">
                        <a:moveTo>
                          <a:pt x="423" y="48"/>
                        </a:moveTo>
                        <a:cubicBezTo>
                          <a:pt x="526" y="48"/>
                          <a:pt x="618" y="89"/>
                          <a:pt x="684" y="159"/>
                        </a:cubicBezTo>
                        <a:cubicBezTo>
                          <a:pt x="753" y="224"/>
                          <a:pt x="795" y="316"/>
                          <a:pt x="795" y="423"/>
                        </a:cubicBezTo>
                        <a:cubicBezTo>
                          <a:pt x="795" y="526"/>
                          <a:pt x="753" y="618"/>
                          <a:pt x="684" y="684"/>
                        </a:cubicBezTo>
                        <a:cubicBezTo>
                          <a:pt x="618" y="753"/>
                          <a:pt x="526" y="795"/>
                          <a:pt x="423" y="795"/>
                        </a:cubicBezTo>
                        <a:cubicBezTo>
                          <a:pt x="316" y="795"/>
                          <a:pt x="224" y="753"/>
                          <a:pt x="159" y="684"/>
                        </a:cubicBezTo>
                        <a:cubicBezTo>
                          <a:pt x="89" y="618"/>
                          <a:pt x="48" y="526"/>
                          <a:pt x="48" y="423"/>
                        </a:cubicBezTo>
                        <a:cubicBezTo>
                          <a:pt x="48" y="316"/>
                          <a:pt x="89" y="224"/>
                          <a:pt x="159" y="159"/>
                        </a:cubicBezTo>
                        <a:cubicBezTo>
                          <a:pt x="224" y="89"/>
                          <a:pt x="316" y="48"/>
                          <a:pt x="423" y="48"/>
                        </a:cubicBezTo>
                        <a:close/>
                        <a:moveTo>
                          <a:pt x="423" y="1"/>
                        </a:moveTo>
                        <a:cubicBezTo>
                          <a:pt x="191" y="1"/>
                          <a:pt x="1" y="191"/>
                          <a:pt x="1" y="423"/>
                        </a:cubicBezTo>
                        <a:cubicBezTo>
                          <a:pt x="1" y="656"/>
                          <a:pt x="191" y="841"/>
                          <a:pt x="423" y="841"/>
                        </a:cubicBezTo>
                        <a:cubicBezTo>
                          <a:pt x="656" y="841"/>
                          <a:pt x="841" y="656"/>
                          <a:pt x="841" y="423"/>
                        </a:cubicBezTo>
                        <a:cubicBezTo>
                          <a:pt x="841" y="191"/>
                          <a:pt x="656" y="1"/>
                          <a:pt x="42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3" name="Google Shape;803;p30"/>
                  <p:cNvSpPr/>
                  <p:nvPr/>
                </p:nvSpPr>
                <p:spPr>
                  <a:xfrm>
                    <a:off x="246165" y="244733"/>
                    <a:ext cx="65807" cy="65940"/>
                  </a:xfrm>
                  <a:custGeom>
                    <a:rect b="b" l="l" r="r" t="t"/>
                    <a:pathLst>
                      <a:path extrusionOk="0" h="493" w="492">
                        <a:moveTo>
                          <a:pt x="247" y="1"/>
                        </a:moveTo>
                        <a:cubicBezTo>
                          <a:pt x="112" y="1"/>
                          <a:pt x="0" y="112"/>
                          <a:pt x="0" y="246"/>
                        </a:cubicBezTo>
                        <a:cubicBezTo>
                          <a:pt x="0" y="381"/>
                          <a:pt x="112" y="492"/>
                          <a:pt x="247" y="492"/>
                        </a:cubicBezTo>
                        <a:cubicBezTo>
                          <a:pt x="380" y="492"/>
                          <a:pt x="492" y="381"/>
                          <a:pt x="492" y="246"/>
                        </a:cubicBezTo>
                        <a:cubicBezTo>
                          <a:pt x="492" y="112"/>
                          <a:pt x="380" y="1"/>
                          <a:pt x="24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4" name="Google Shape;804;p30"/>
                  <p:cNvSpPr/>
                  <p:nvPr/>
                </p:nvSpPr>
                <p:spPr>
                  <a:xfrm>
                    <a:off x="242955" y="241656"/>
                    <a:ext cx="72228" cy="72093"/>
                  </a:xfrm>
                  <a:custGeom>
                    <a:rect b="b" l="l" r="r" t="t"/>
                    <a:pathLst>
                      <a:path extrusionOk="0" h="539" w="540">
                        <a:moveTo>
                          <a:pt x="271" y="46"/>
                        </a:moveTo>
                        <a:cubicBezTo>
                          <a:pt x="331" y="46"/>
                          <a:pt x="387" y="74"/>
                          <a:pt x="428" y="112"/>
                        </a:cubicBezTo>
                        <a:cubicBezTo>
                          <a:pt x="466" y="153"/>
                          <a:pt x="494" y="209"/>
                          <a:pt x="494" y="269"/>
                        </a:cubicBezTo>
                        <a:cubicBezTo>
                          <a:pt x="494" y="330"/>
                          <a:pt x="466" y="386"/>
                          <a:pt x="428" y="427"/>
                        </a:cubicBezTo>
                        <a:cubicBezTo>
                          <a:pt x="387" y="464"/>
                          <a:pt x="331" y="492"/>
                          <a:pt x="271" y="492"/>
                        </a:cubicBezTo>
                        <a:cubicBezTo>
                          <a:pt x="209" y="492"/>
                          <a:pt x="154" y="464"/>
                          <a:pt x="112" y="427"/>
                        </a:cubicBezTo>
                        <a:cubicBezTo>
                          <a:pt x="76" y="386"/>
                          <a:pt x="48" y="330"/>
                          <a:pt x="48" y="269"/>
                        </a:cubicBezTo>
                        <a:cubicBezTo>
                          <a:pt x="48" y="209"/>
                          <a:pt x="76" y="153"/>
                          <a:pt x="112" y="112"/>
                        </a:cubicBezTo>
                        <a:cubicBezTo>
                          <a:pt x="154" y="74"/>
                          <a:pt x="209" y="46"/>
                          <a:pt x="271" y="46"/>
                        </a:cubicBezTo>
                        <a:close/>
                        <a:moveTo>
                          <a:pt x="271" y="1"/>
                        </a:moveTo>
                        <a:cubicBezTo>
                          <a:pt x="121" y="1"/>
                          <a:pt x="1" y="121"/>
                          <a:pt x="1" y="269"/>
                        </a:cubicBezTo>
                        <a:cubicBezTo>
                          <a:pt x="1" y="418"/>
                          <a:pt x="121" y="539"/>
                          <a:pt x="271" y="539"/>
                        </a:cubicBezTo>
                        <a:cubicBezTo>
                          <a:pt x="419" y="539"/>
                          <a:pt x="539" y="418"/>
                          <a:pt x="539" y="269"/>
                        </a:cubicBezTo>
                        <a:cubicBezTo>
                          <a:pt x="539" y="121"/>
                          <a:pt x="419" y="1"/>
                          <a:pt x="27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5" name="Google Shape;805;p30"/>
                  <p:cNvSpPr/>
                  <p:nvPr/>
                </p:nvSpPr>
                <p:spPr>
                  <a:xfrm>
                    <a:off x="216338" y="209288"/>
                    <a:ext cx="91890" cy="91487"/>
                  </a:xfrm>
                  <a:custGeom>
                    <a:rect b="b" l="l" r="r" t="t"/>
                    <a:pathLst>
                      <a:path extrusionOk="0" h="684" w="687">
                        <a:moveTo>
                          <a:pt x="344" y="1"/>
                        </a:moveTo>
                        <a:cubicBezTo>
                          <a:pt x="153" y="1"/>
                          <a:pt x="0" y="154"/>
                          <a:pt x="0" y="344"/>
                        </a:cubicBezTo>
                        <a:cubicBezTo>
                          <a:pt x="0" y="530"/>
                          <a:pt x="153" y="684"/>
                          <a:pt x="344" y="684"/>
                        </a:cubicBezTo>
                        <a:cubicBezTo>
                          <a:pt x="534" y="684"/>
                          <a:pt x="687" y="530"/>
                          <a:pt x="687" y="344"/>
                        </a:cubicBezTo>
                        <a:cubicBezTo>
                          <a:pt x="687" y="154"/>
                          <a:pt x="534" y="1"/>
                          <a:pt x="34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6" name="Google Shape;806;p30"/>
                  <p:cNvSpPr/>
                  <p:nvPr/>
                </p:nvSpPr>
                <p:spPr>
                  <a:xfrm>
                    <a:off x="213261" y="205543"/>
                    <a:ext cx="98176" cy="98977"/>
                  </a:xfrm>
                  <a:custGeom>
                    <a:rect b="b" l="l" r="r" t="t"/>
                    <a:pathLst>
                      <a:path extrusionOk="0" h="740" w="734">
                        <a:moveTo>
                          <a:pt x="367" y="52"/>
                        </a:moveTo>
                        <a:cubicBezTo>
                          <a:pt x="455" y="52"/>
                          <a:pt x="534" y="84"/>
                          <a:pt x="590" y="145"/>
                        </a:cubicBezTo>
                        <a:cubicBezTo>
                          <a:pt x="650" y="200"/>
                          <a:pt x="682" y="279"/>
                          <a:pt x="682" y="372"/>
                        </a:cubicBezTo>
                        <a:cubicBezTo>
                          <a:pt x="682" y="461"/>
                          <a:pt x="650" y="539"/>
                          <a:pt x="590" y="595"/>
                        </a:cubicBezTo>
                        <a:cubicBezTo>
                          <a:pt x="534" y="656"/>
                          <a:pt x="455" y="688"/>
                          <a:pt x="367" y="688"/>
                        </a:cubicBezTo>
                        <a:cubicBezTo>
                          <a:pt x="279" y="688"/>
                          <a:pt x="200" y="656"/>
                          <a:pt x="139" y="595"/>
                        </a:cubicBezTo>
                        <a:cubicBezTo>
                          <a:pt x="84" y="539"/>
                          <a:pt x="47" y="461"/>
                          <a:pt x="47" y="372"/>
                        </a:cubicBezTo>
                        <a:cubicBezTo>
                          <a:pt x="47" y="279"/>
                          <a:pt x="84" y="200"/>
                          <a:pt x="139" y="145"/>
                        </a:cubicBezTo>
                        <a:cubicBezTo>
                          <a:pt x="200" y="84"/>
                          <a:pt x="279" y="52"/>
                          <a:pt x="367" y="52"/>
                        </a:cubicBezTo>
                        <a:close/>
                        <a:moveTo>
                          <a:pt x="367" y="1"/>
                        </a:moveTo>
                        <a:cubicBezTo>
                          <a:pt x="163" y="1"/>
                          <a:pt x="0" y="168"/>
                          <a:pt x="0" y="372"/>
                        </a:cubicBezTo>
                        <a:cubicBezTo>
                          <a:pt x="0" y="573"/>
                          <a:pt x="163" y="740"/>
                          <a:pt x="367" y="740"/>
                        </a:cubicBezTo>
                        <a:cubicBezTo>
                          <a:pt x="566" y="740"/>
                          <a:pt x="733" y="573"/>
                          <a:pt x="733" y="372"/>
                        </a:cubicBezTo>
                        <a:cubicBezTo>
                          <a:pt x="733" y="168"/>
                          <a:pt x="566" y="1"/>
                          <a:pt x="3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807" name="Google Shape;807;p30"/>
            <p:cNvGrpSpPr/>
            <p:nvPr/>
          </p:nvGrpSpPr>
          <p:grpSpPr>
            <a:xfrm>
              <a:off x="8580506" y="3973867"/>
              <a:ext cx="842050" cy="1260269"/>
              <a:chOff x="5633569" y="2658680"/>
              <a:chExt cx="842050" cy="1260269"/>
            </a:xfrm>
          </p:grpSpPr>
          <p:sp>
            <p:nvSpPr>
              <p:cNvPr id="808" name="Google Shape;808;p30"/>
              <p:cNvSpPr/>
              <p:nvPr/>
            </p:nvSpPr>
            <p:spPr>
              <a:xfrm>
                <a:off x="5633569" y="2825186"/>
                <a:ext cx="842050" cy="1093763"/>
              </a:xfrm>
              <a:custGeom>
                <a:rect b="b" l="l" r="r" t="t"/>
                <a:pathLst>
                  <a:path extrusionOk="0" h="13453" w="10357">
                    <a:moveTo>
                      <a:pt x="571" y="0"/>
                    </a:moveTo>
                    <a:cubicBezTo>
                      <a:pt x="256" y="0"/>
                      <a:pt x="0" y="255"/>
                      <a:pt x="0" y="566"/>
                    </a:cubicBezTo>
                    <a:lnTo>
                      <a:pt x="0" y="12887"/>
                    </a:lnTo>
                    <a:cubicBezTo>
                      <a:pt x="0" y="13198"/>
                      <a:pt x="256" y="13453"/>
                      <a:pt x="571" y="13453"/>
                    </a:cubicBezTo>
                    <a:lnTo>
                      <a:pt x="9789" y="13453"/>
                    </a:lnTo>
                    <a:cubicBezTo>
                      <a:pt x="10100" y="13453"/>
                      <a:pt x="10356" y="13198"/>
                      <a:pt x="10356" y="12887"/>
                    </a:cubicBezTo>
                    <a:lnTo>
                      <a:pt x="10356" y="566"/>
                    </a:lnTo>
                    <a:cubicBezTo>
                      <a:pt x="10356" y="255"/>
                      <a:pt x="10100" y="0"/>
                      <a:pt x="97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30"/>
              <p:cNvSpPr/>
              <p:nvPr/>
            </p:nvSpPr>
            <p:spPr>
              <a:xfrm>
                <a:off x="5673976" y="2889740"/>
                <a:ext cx="761235" cy="977500"/>
              </a:xfrm>
              <a:custGeom>
                <a:rect b="b" l="l" r="r" t="t"/>
                <a:pathLst>
                  <a:path extrusionOk="0" h="12023" w="9363">
                    <a:moveTo>
                      <a:pt x="1" y="1"/>
                    </a:moveTo>
                    <a:lnTo>
                      <a:pt x="1" y="12023"/>
                    </a:lnTo>
                    <a:lnTo>
                      <a:pt x="9362" y="12023"/>
                    </a:lnTo>
                    <a:lnTo>
                      <a:pt x="9362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0"/>
              <p:cNvSpPr/>
              <p:nvPr/>
            </p:nvSpPr>
            <p:spPr>
              <a:xfrm>
                <a:off x="5873656" y="2660794"/>
                <a:ext cx="406675" cy="239598"/>
              </a:xfrm>
              <a:custGeom>
                <a:rect b="b" l="l" r="r" t="t"/>
                <a:pathLst>
                  <a:path extrusionOk="0" h="2947" w="5002">
                    <a:moveTo>
                      <a:pt x="2499" y="620"/>
                    </a:moveTo>
                    <a:cubicBezTo>
                      <a:pt x="2671" y="620"/>
                      <a:pt x="2810" y="760"/>
                      <a:pt x="2810" y="931"/>
                    </a:cubicBezTo>
                    <a:cubicBezTo>
                      <a:pt x="2810" y="1103"/>
                      <a:pt x="2671" y="1242"/>
                      <a:pt x="2499" y="1242"/>
                    </a:cubicBezTo>
                    <a:cubicBezTo>
                      <a:pt x="2327" y="1242"/>
                      <a:pt x="2187" y="1103"/>
                      <a:pt x="2187" y="931"/>
                    </a:cubicBezTo>
                    <a:cubicBezTo>
                      <a:pt x="2187" y="760"/>
                      <a:pt x="2327" y="620"/>
                      <a:pt x="2499" y="620"/>
                    </a:cubicBezTo>
                    <a:close/>
                    <a:moveTo>
                      <a:pt x="2501" y="0"/>
                    </a:moveTo>
                    <a:cubicBezTo>
                      <a:pt x="2009" y="0"/>
                      <a:pt x="1612" y="395"/>
                      <a:pt x="1612" y="884"/>
                    </a:cubicBezTo>
                    <a:cubicBezTo>
                      <a:pt x="1612" y="1066"/>
                      <a:pt x="1668" y="1229"/>
                      <a:pt x="1756" y="1368"/>
                    </a:cubicBezTo>
                    <a:cubicBezTo>
                      <a:pt x="1863" y="1535"/>
                      <a:pt x="1737" y="1748"/>
                      <a:pt x="1542" y="1748"/>
                    </a:cubicBezTo>
                    <a:lnTo>
                      <a:pt x="1" y="1748"/>
                    </a:lnTo>
                    <a:lnTo>
                      <a:pt x="414" y="2946"/>
                    </a:lnTo>
                    <a:lnTo>
                      <a:pt x="4583" y="2946"/>
                    </a:lnTo>
                    <a:lnTo>
                      <a:pt x="5001" y="1748"/>
                    </a:lnTo>
                    <a:lnTo>
                      <a:pt x="3460" y="1748"/>
                    </a:lnTo>
                    <a:cubicBezTo>
                      <a:pt x="3256" y="1748"/>
                      <a:pt x="3145" y="1525"/>
                      <a:pt x="3252" y="1354"/>
                    </a:cubicBezTo>
                    <a:cubicBezTo>
                      <a:pt x="3363" y="1177"/>
                      <a:pt x="3413" y="959"/>
                      <a:pt x="3372" y="727"/>
                    </a:cubicBezTo>
                    <a:cubicBezTo>
                      <a:pt x="3312" y="378"/>
                      <a:pt x="3038" y="91"/>
                      <a:pt x="2694" y="21"/>
                    </a:cubicBezTo>
                    <a:cubicBezTo>
                      <a:pt x="2629" y="7"/>
                      <a:pt x="2564" y="0"/>
                      <a:pt x="25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30"/>
              <p:cNvSpPr/>
              <p:nvPr/>
            </p:nvSpPr>
            <p:spPr>
              <a:xfrm>
                <a:off x="5871380" y="2658680"/>
                <a:ext cx="410822" cy="243582"/>
              </a:xfrm>
              <a:custGeom>
                <a:rect b="b" l="l" r="r" t="t"/>
                <a:pathLst>
                  <a:path extrusionOk="0" h="2996" w="5053">
                    <a:moveTo>
                      <a:pt x="2527" y="670"/>
                    </a:moveTo>
                    <a:cubicBezTo>
                      <a:pt x="2605" y="670"/>
                      <a:pt x="2680" y="702"/>
                      <a:pt x="2731" y="753"/>
                    </a:cubicBezTo>
                    <a:cubicBezTo>
                      <a:pt x="2783" y="803"/>
                      <a:pt x="2815" y="878"/>
                      <a:pt x="2815" y="957"/>
                    </a:cubicBezTo>
                    <a:cubicBezTo>
                      <a:pt x="2815" y="1036"/>
                      <a:pt x="2783" y="1105"/>
                      <a:pt x="2731" y="1157"/>
                    </a:cubicBezTo>
                    <a:cubicBezTo>
                      <a:pt x="2680" y="1212"/>
                      <a:pt x="2605" y="1240"/>
                      <a:pt x="2527" y="1240"/>
                    </a:cubicBezTo>
                    <a:cubicBezTo>
                      <a:pt x="2448" y="1240"/>
                      <a:pt x="2378" y="1212"/>
                      <a:pt x="2327" y="1157"/>
                    </a:cubicBezTo>
                    <a:cubicBezTo>
                      <a:pt x="2277" y="1105"/>
                      <a:pt x="2243" y="1036"/>
                      <a:pt x="2243" y="957"/>
                    </a:cubicBezTo>
                    <a:cubicBezTo>
                      <a:pt x="2243" y="878"/>
                      <a:pt x="2277" y="803"/>
                      <a:pt x="2327" y="753"/>
                    </a:cubicBezTo>
                    <a:cubicBezTo>
                      <a:pt x="2378" y="702"/>
                      <a:pt x="2448" y="670"/>
                      <a:pt x="2527" y="670"/>
                    </a:cubicBezTo>
                    <a:close/>
                    <a:moveTo>
                      <a:pt x="2527" y="623"/>
                    </a:moveTo>
                    <a:cubicBezTo>
                      <a:pt x="2341" y="623"/>
                      <a:pt x="2193" y="771"/>
                      <a:pt x="2193" y="957"/>
                    </a:cubicBezTo>
                    <a:cubicBezTo>
                      <a:pt x="2193" y="1143"/>
                      <a:pt x="2341" y="1292"/>
                      <a:pt x="2527" y="1292"/>
                    </a:cubicBezTo>
                    <a:cubicBezTo>
                      <a:pt x="2712" y="1292"/>
                      <a:pt x="2862" y="1143"/>
                      <a:pt x="2862" y="957"/>
                    </a:cubicBezTo>
                    <a:cubicBezTo>
                      <a:pt x="2862" y="771"/>
                      <a:pt x="2712" y="623"/>
                      <a:pt x="2527" y="623"/>
                    </a:cubicBezTo>
                    <a:close/>
                    <a:moveTo>
                      <a:pt x="2527" y="47"/>
                    </a:moveTo>
                    <a:cubicBezTo>
                      <a:pt x="2588" y="47"/>
                      <a:pt x="2652" y="57"/>
                      <a:pt x="2712" y="70"/>
                    </a:cubicBezTo>
                    <a:cubicBezTo>
                      <a:pt x="3051" y="140"/>
                      <a:pt x="3321" y="419"/>
                      <a:pt x="3377" y="758"/>
                    </a:cubicBezTo>
                    <a:cubicBezTo>
                      <a:pt x="3386" y="809"/>
                      <a:pt x="3391" y="859"/>
                      <a:pt x="3391" y="910"/>
                    </a:cubicBezTo>
                    <a:cubicBezTo>
                      <a:pt x="3391" y="1078"/>
                      <a:pt x="3344" y="1236"/>
                      <a:pt x="3261" y="1371"/>
                    </a:cubicBezTo>
                    <a:cubicBezTo>
                      <a:pt x="3228" y="1416"/>
                      <a:pt x="3214" y="1472"/>
                      <a:pt x="3214" y="1523"/>
                    </a:cubicBezTo>
                    <a:cubicBezTo>
                      <a:pt x="3214" y="1598"/>
                      <a:pt x="3242" y="1663"/>
                      <a:pt x="3289" y="1714"/>
                    </a:cubicBezTo>
                    <a:cubicBezTo>
                      <a:pt x="3335" y="1770"/>
                      <a:pt x="3405" y="1802"/>
                      <a:pt x="3488" y="1802"/>
                    </a:cubicBezTo>
                    <a:lnTo>
                      <a:pt x="4997" y="1802"/>
                    </a:lnTo>
                    <a:lnTo>
                      <a:pt x="4594" y="2949"/>
                    </a:lnTo>
                    <a:lnTo>
                      <a:pt x="460" y="2949"/>
                    </a:lnTo>
                    <a:lnTo>
                      <a:pt x="61" y="1802"/>
                    </a:lnTo>
                    <a:lnTo>
                      <a:pt x="1570" y="1802"/>
                    </a:lnTo>
                    <a:cubicBezTo>
                      <a:pt x="1649" y="1802"/>
                      <a:pt x="1719" y="1765"/>
                      <a:pt x="1770" y="1714"/>
                    </a:cubicBezTo>
                    <a:cubicBezTo>
                      <a:pt x="1816" y="1663"/>
                      <a:pt x="1849" y="1598"/>
                      <a:pt x="1849" y="1523"/>
                    </a:cubicBezTo>
                    <a:cubicBezTo>
                      <a:pt x="1849" y="1478"/>
                      <a:pt x="1835" y="1426"/>
                      <a:pt x="1807" y="1380"/>
                    </a:cubicBezTo>
                    <a:cubicBezTo>
                      <a:pt x="1719" y="1245"/>
                      <a:pt x="1664" y="1088"/>
                      <a:pt x="1664" y="910"/>
                    </a:cubicBezTo>
                    <a:cubicBezTo>
                      <a:pt x="1664" y="674"/>
                      <a:pt x="1761" y="456"/>
                      <a:pt x="1919" y="302"/>
                    </a:cubicBezTo>
                    <a:cubicBezTo>
                      <a:pt x="2076" y="145"/>
                      <a:pt x="2290" y="47"/>
                      <a:pt x="2527" y="47"/>
                    </a:cubicBezTo>
                    <a:close/>
                    <a:moveTo>
                      <a:pt x="2527" y="1"/>
                    </a:moveTo>
                    <a:cubicBezTo>
                      <a:pt x="2026" y="1"/>
                      <a:pt x="1617" y="409"/>
                      <a:pt x="1617" y="910"/>
                    </a:cubicBezTo>
                    <a:cubicBezTo>
                      <a:pt x="1617" y="1096"/>
                      <a:pt x="1673" y="1264"/>
                      <a:pt x="1765" y="1407"/>
                    </a:cubicBezTo>
                    <a:cubicBezTo>
                      <a:pt x="1789" y="1444"/>
                      <a:pt x="1797" y="1487"/>
                      <a:pt x="1797" y="1523"/>
                    </a:cubicBezTo>
                    <a:cubicBezTo>
                      <a:pt x="1797" y="1584"/>
                      <a:pt x="1775" y="1639"/>
                      <a:pt x="1733" y="1682"/>
                    </a:cubicBezTo>
                    <a:cubicBezTo>
                      <a:pt x="1692" y="1723"/>
                      <a:pt x="1636" y="1751"/>
                      <a:pt x="1570" y="1751"/>
                    </a:cubicBezTo>
                    <a:lnTo>
                      <a:pt x="29" y="1751"/>
                    </a:lnTo>
                    <a:cubicBezTo>
                      <a:pt x="20" y="1751"/>
                      <a:pt x="10" y="1756"/>
                      <a:pt x="5" y="1761"/>
                    </a:cubicBezTo>
                    <a:cubicBezTo>
                      <a:pt x="1" y="1770"/>
                      <a:pt x="1" y="1779"/>
                      <a:pt x="5" y="1784"/>
                    </a:cubicBezTo>
                    <a:lnTo>
                      <a:pt x="423" y="2982"/>
                    </a:lnTo>
                    <a:cubicBezTo>
                      <a:pt x="423" y="2991"/>
                      <a:pt x="432" y="2996"/>
                      <a:pt x="442" y="2996"/>
                    </a:cubicBezTo>
                    <a:lnTo>
                      <a:pt x="4611" y="2996"/>
                    </a:lnTo>
                    <a:cubicBezTo>
                      <a:pt x="4622" y="2996"/>
                      <a:pt x="4630" y="2991"/>
                      <a:pt x="4635" y="2982"/>
                    </a:cubicBezTo>
                    <a:lnTo>
                      <a:pt x="5053" y="1784"/>
                    </a:lnTo>
                    <a:cubicBezTo>
                      <a:pt x="5053" y="1779"/>
                      <a:pt x="5053" y="1770"/>
                      <a:pt x="5048" y="1761"/>
                    </a:cubicBezTo>
                    <a:cubicBezTo>
                      <a:pt x="5044" y="1756"/>
                      <a:pt x="5039" y="1751"/>
                      <a:pt x="5029" y="1751"/>
                    </a:cubicBezTo>
                    <a:lnTo>
                      <a:pt x="3488" y="1751"/>
                    </a:lnTo>
                    <a:cubicBezTo>
                      <a:pt x="3419" y="1751"/>
                      <a:pt x="3363" y="1723"/>
                      <a:pt x="3325" y="1682"/>
                    </a:cubicBezTo>
                    <a:cubicBezTo>
                      <a:pt x="3284" y="1639"/>
                      <a:pt x="3261" y="1584"/>
                      <a:pt x="3261" y="1523"/>
                    </a:cubicBezTo>
                    <a:cubicBezTo>
                      <a:pt x="3261" y="1482"/>
                      <a:pt x="3274" y="1435"/>
                      <a:pt x="3302" y="1394"/>
                    </a:cubicBezTo>
                    <a:cubicBezTo>
                      <a:pt x="3391" y="1255"/>
                      <a:pt x="3437" y="1088"/>
                      <a:pt x="3437" y="910"/>
                    </a:cubicBezTo>
                    <a:cubicBezTo>
                      <a:pt x="3437" y="859"/>
                      <a:pt x="3432" y="803"/>
                      <a:pt x="3423" y="748"/>
                    </a:cubicBezTo>
                    <a:cubicBezTo>
                      <a:pt x="3363" y="391"/>
                      <a:pt x="3079" y="98"/>
                      <a:pt x="2727" y="19"/>
                    </a:cubicBezTo>
                    <a:cubicBezTo>
                      <a:pt x="2657" y="5"/>
                      <a:pt x="2592" y="1"/>
                      <a:pt x="25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5738531" y="3634548"/>
                <a:ext cx="174475" cy="174150"/>
              </a:xfrm>
              <a:custGeom>
                <a:rect b="b" l="l" r="r" t="t"/>
                <a:pathLst>
                  <a:path extrusionOk="0" h="2142" w="2146">
                    <a:moveTo>
                      <a:pt x="1073" y="1"/>
                    </a:moveTo>
                    <a:cubicBezTo>
                      <a:pt x="484" y="1"/>
                      <a:pt x="0" y="480"/>
                      <a:pt x="0" y="1074"/>
                    </a:cubicBezTo>
                    <a:cubicBezTo>
                      <a:pt x="0" y="1664"/>
                      <a:pt x="484" y="2142"/>
                      <a:pt x="1073" y="2142"/>
                    </a:cubicBezTo>
                    <a:cubicBezTo>
                      <a:pt x="1663" y="2142"/>
                      <a:pt x="2145" y="1664"/>
                      <a:pt x="2145" y="1074"/>
                    </a:cubicBezTo>
                    <a:cubicBezTo>
                      <a:pt x="2145" y="480"/>
                      <a:pt x="1663" y="1"/>
                      <a:pt x="1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5736580" y="3632759"/>
                <a:ext cx="178296" cy="178215"/>
              </a:xfrm>
              <a:custGeom>
                <a:rect b="b" l="l" r="r" t="t"/>
                <a:pathLst>
                  <a:path extrusionOk="0" h="2192" w="2193">
                    <a:moveTo>
                      <a:pt x="1097" y="46"/>
                    </a:moveTo>
                    <a:cubicBezTo>
                      <a:pt x="1385" y="46"/>
                      <a:pt x="1650" y="162"/>
                      <a:pt x="1839" y="353"/>
                    </a:cubicBezTo>
                    <a:cubicBezTo>
                      <a:pt x="2026" y="543"/>
                      <a:pt x="2146" y="803"/>
                      <a:pt x="2146" y="1096"/>
                    </a:cubicBezTo>
                    <a:cubicBezTo>
                      <a:pt x="2146" y="1384"/>
                      <a:pt x="2026" y="1644"/>
                      <a:pt x="1839" y="1834"/>
                    </a:cubicBezTo>
                    <a:cubicBezTo>
                      <a:pt x="1650" y="2024"/>
                      <a:pt x="1385" y="2140"/>
                      <a:pt x="1097" y="2140"/>
                    </a:cubicBezTo>
                    <a:cubicBezTo>
                      <a:pt x="809" y="2140"/>
                      <a:pt x="544" y="2024"/>
                      <a:pt x="354" y="1834"/>
                    </a:cubicBezTo>
                    <a:cubicBezTo>
                      <a:pt x="168" y="1644"/>
                      <a:pt x="47" y="1384"/>
                      <a:pt x="47" y="1096"/>
                    </a:cubicBezTo>
                    <a:cubicBezTo>
                      <a:pt x="47" y="803"/>
                      <a:pt x="168" y="543"/>
                      <a:pt x="354" y="353"/>
                    </a:cubicBezTo>
                    <a:cubicBezTo>
                      <a:pt x="544" y="162"/>
                      <a:pt x="809" y="46"/>
                      <a:pt x="1097" y="46"/>
                    </a:cubicBezTo>
                    <a:close/>
                    <a:moveTo>
                      <a:pt x="1097" y="0"/>
                    </a:moveTo>
                    <a:cubicBezTo>
                      <a:pt x="493" y="0"/>
                      <a:pt x="1" y="487"/>
                      <a:pt x="1" y="1096"/>
                    </a:cubicBezTo>
                    <a:cubicBezTo>
                      <a:pt x="1" y="1700"/>
                      <a:pt x="493" y="2192"/>
                      <a:pt x="1097" y="2192"/>
                    </a:cubicBezTo>
                    <a:cubicBezTo>
                      <a:pt x="1700" y="2192"/>
                      <a:pt x="2193" y="1700"/>
                      <a:pt x="2193" y="1096"/>
                    </a:cubicBezTo>
                    <a:cubicBezTo>
                      <a:pt x="2193" y="487"/>
                      <a:pt x="1700" y="0"/>
                      <a:pt x="10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30"/>
              <p:cNvSpPr/>
              <p:nvPr/>
            </p:nvSpPr>
            <p:spPr>
              <a:xfrm>
                <a:off x="5772109" y="3615036"/>
                <a:ext cx="175207" cy="143092"/>
              </a:xfrm>
              <a:custGeom>
                <a:rect b="b" l="l" r="r" t="t"/>
                <a:pathLst>
                  <a:path extrusionOk="0" h="1760" w="2155">
                    <a:moveTo>
                      <a:pt x="1891" y="0"/>
                    </a:moveTo>
                    <a:cubicBezTo>
                      <a:pt x="1820" y="0"/>
                      <a:pt x="1756" y="28"/>
                      <a:pt x="1709" y="79"/>
                    </a:cubicBezTo>
                    <a:lnTo>
                      <a:pt x="744" y="1156"/>
                    </a:lnTo>
                    <a:lnTo>
                      <a:pt x="451" y="817"/>
                    </a:lnTo>
                    <a:cubicBezTo>
                      <a:pt x="405" y="761"/>
                      <a:pt x="339" y="733"/>
                      <a:pt x="270" y="733"/>
                    </a:cubicBezTo>
                    <a:cubicBezTo>
                      <a:pt x="210" y="733"/>
                      <a:pt x="154" y="752"/>
                      <a:pt x="112" y="789"/>
                    </a:cubicBezTo>
                    <a:cubicBezTo>
                      <a:pt x="9" y="877"/>
                      <a:pt x="0" y="1026"/>
                      <a:pt x="84" y="1128"/>
                    </a:cubicBezTo>
                    <a:lnTo>
                      <a:pt x="558" y="1676"/>
                    </a:lnTo>
                    <a:cubicBezTo>
                      <a:pt x="600" y="1732"/>
                      <a:pt x="665" y="1760"/>
                      <a:pt x="734" y="1760"/>
                    </a:cubicBezTo>
                    <a:lnTo>
                      <a:pt x="739" y="1760"/>
                    </a:lnTo>
                    <a:cubicBezTo>
                      <a:pt x="808" y="1760"/>
                      <a:pt x="873" y="1732"/>
                      <a:pt x="915" y="1681"/>
                    </a:cubicBezTo>
                    <a:lnTo>
                      <a:pt x="2067" y="399"/>
                    </a:lnTo>
                    <a:cubicBezTo>
                      <a:pt x="2155" y="302"/>
                      <a:pt x="2146" y="148"/>
                      <a:pt x="2049" y="60"/>
                    </a:cubicBezTo>
                    <a:cubicBezTo>
                      <a:pt x="2007" y="23"/>
                      <a:pt x="1946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15" name="Google Shape;815;p30"/>
              <p:cNvCxnSpPr/>
              <p:nvPr/>
            </p:nvCxnSpPr>
            <p:spPr>
              <a:xfrm>
                <a:off x="5748175" y="2999425"/>
                <a:ext cx="325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6" name="Google Shape;816;p30"/>
              <p:cNvCxnSpPr/>
              <p:nvPr/>
            </p:nvCxnSpPr>
            <p:spPr>
              <a:xfrm>
                <a:off x="5748175" y="306685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7" name="Google Shape;817;p30"/>
              <p:cNvCxnSpPr/>
              <p:nvPr/>
            </p:nvCxnSpPr>
            <p:spPr>
              <a:xfrm>
                <a:off x="5748175" y="3147675"/>
                <a:ext cx="176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8" name="Google Shape;818;p30"/>
              <p:cNvCxnSpPr/>
              <p:nvPr/>
            </p:nvCxnSpPr>
            <p:spPr>
              <a:xfrm>
                <a:off x="6056300" y="3147675"/>
                <a:ext cx="28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9" name="Google Shape;819;p30"/>
              <p:cNvCxnSpPr/>
              <p:nvPr/>
            </p:nvCxnSpPr>
            <p:spPr>
              <a:xfrm>
                <a:off x="5748175" y="321730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0" name="Google Shape;820;p30"/>
              <p:cNvCxnSpPr/>
              <p:nvPr/>
            </p:nvCxnSpPr>
            <p:spPr>
              <a:xfrm>
                <a:off x="5837350" y="3298125"/>
                <a:ext cx="505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1" name="Google Shape;821;p30"/>
              <p:cNvCxnSpPr/>
              <p:nvPr/>
            </p:nvCxnSpPr>
            <p:spPr>
              <a:xfrm>
                <a:off x="5748175" y="336555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2" name="Google Shape;822;p30"/>
              <p:cNvCxnSpPr/>
              <p:nvPr/>
            </p:nvCxnSpPr>
            <p:spPr>
              <a:xfrm>
                <a:off x="5748175" y="351600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3" name="Google Shape;823;p30"/>
              <p:cNvCxnSpPr/>
              <p:nvPr/>
            </p:nvCxnSpPr>
            <p:spPr>
              <a:xfrm>
                <a:off x="5837350" y="3596825"/>
                <a:ext cx="505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4" name="Google Shape;824;p30"/>
              <p:cNvCxnSpPr/>
              <p:nvPr/>
            </p:nvCxnSpPr>
            <p:spPr>
              <a:xfrm>
                <a:off x="6179425" y="3441000"/>
                <a:ext cx="17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5" name="Google Shape;825;p30"/>
              <p:cNvCxnSpPr/>
              <p:nvPr/>
            </p:nvCxnSpPr>
            <p:spPr>
              <a:xfrm>
                <a:off x="5769475" y="3441000"/>
                <a:ext cx="35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826" name="Google Shape;82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720000" y="1320275"/>
            <a:ext cx="30909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42" name="Google Shape;42;p4"/>
          <p:cNvGrpSpPr/>
          <p:nvPr/>
        </p:nvGrpSpPr>
        <p:grpSpPr>
          <a:xfrm>
            <a:off x="405888" y="0"/>
            <a:ext cx="8332375" cy="5143500"/>
            <a:chOff x="405888" y="0"/>
            <a:chExt cx="8332375" cy="5143500"/>
          </a:xfrm>
        </p:grpSpPr>
        <p:cxnSp>
          <p:nvCxnSpPr>
            <p:cNvPr id="43" name="Google Shape;43;p4"/>
            <p:cNvCxnSpPr/>
            <p:nvPr/>
          </p:nvCxnSpPr>
          <p:spPr>
            <a:xfrm>
              <a:off x="405888" y="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Google Shape;44;p4"/>
            <p:cNvCxnSpPr/>
            <p:nvPr/>
          </p:nvCxnSpPr>
          <p:spPr>
            <a:xfrm>
              <a:off x="8738263" y="151380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5" name="Google Shape;45;p4"/>
          <p:cNvGrpSpPr/>
          <p:nvPr/>
        </p:nvGrpSpPr>
        <p:grpSpPr>
          <a:xfrm>
            <a:off x="-252581" y="191756"/>
            <a:ext cx="9482715" cy="4858293"/>
            <a:chOff x="-252581" y="191756"/>
            <a:chExt cx="9482715" cy="4858293"/>
          </a:xfrm>
        </p:grpSpPr>
        <p:grpSp>
          <p:nvGrpSpPr>
            <p:cNvPr id="46" name="Google Shape;46;p4"/>
            <p:cNvGrpSpPr/>
            <p:nvPr/>
          </p:nvGrpSpPr>
          <p:grpSpPr>
            <a:xfrm rot="-1098928">
              <a:off x="8525721" y="272443"/>
              <a:ext cx="618120" cy="648851"/>
              <a:chOff x="5635185" y="2622110"/>
              <a:chExt cx="1405524" cy="1475404"/>
            </a:xfrm>
          </p:grpSpPr>
          <p:sp>
            <p:nvSpPr>
              <p:cNvPr id="47" name="Google Shape;47;p4"/>
              <p:cNvSpPr/>
              <p:nvPr/>
            </p:nvSpPr>
            <p:spPr>
              <a:xfrm>
                <a:off x="5872397" y="2641374"/>
                <a:ext cx="1149047" cy="1438386"/>
              </a:xfrm>
              <a:custGeom>
                <a:rect b="b" l="l" r="r" t="t"/>
                <a:pathLst>
                  <a:path extrusionOk="0" h="3808" w="3042">
                    <a:moveTo>
                      <a:pt x="2804" y="1356"/>
                    </a:moveTo>
                    <a:lnTo>
                      <a:pt x="2804" y="1407"/>
                    </a:lnTo>
                    <a:lnTo>
                      <a:pt x="316" y="1407"/>
                    </a:lnTo>
                    <a:lnTo>
                      <a:pt x="316" y="1356"/>
                    </a:lnTo>
                    <a:close/>
                    <a:moveTo>
                      <a:pt x="2804" y="1820"/>
                    </a:moveTo>
                    <a:lnTo>
                      <a:pt x="2804" y="1867"/>
                    </a:lnTo>
                    <a:lnTo>
                      <a:pt x="316" y="1867"/>
                    </a:lnTo>
                    <a:lnTo>
                      <a:pt x="316" y="1820"/>
                    </a:lnTo>
                    <a:close/>
                    <a:moveTo>
                      <a:pt x="2804" y="2281"/>
                    </a:moveTo>
                    <a:lnTo>
                      <a:pt x="2804" y="2331"/>
                    </a:lnTo>
                    <a:lnTo>
                      <a:pt x="316" y="2331"/>
                    </a:lnTo>
                    <a:lnTo>
                      <a:pt x="316" y="2281"/>
                    </a:lnTo>
                    <a:close/>
                    <a:moveTo>
                      <a:pt x="2804" y="2744"/>
                    </a:moveTo>
                    <a:lnTo>
                      <a:pt x="2804" y="2791"/>
                    </a:lnTo>
                    <a:lnTo>
                      <a:pt x="316" y="2791"/>
                    </a:lnTo>
                    <a:lnTo>
                      <a:pt x="316" y="2744"/>
                    </a:lnTo>
                    <a:close/>
                    <a:moveTo>
                      <a:pt x="2804" y="3204"/>
                    </a:moveTo>
                    <a:lnTo>
                      <a:pt x="2804" y="3250"/>
                    </a:lnTo>
                    <a:lnTo>
                      <a:pt x="316" y="3250"/>
                    </a:lnTo>
                    <a:lnTo>
                      <a:pt x="316" y="3204"/>
                    </a:lnTo>
                    <a:close/>
                    <a:moveTo>
                      <a:pt x="0" y="0"/>
                    </a:moveTo>
                    <a:lnTo>
                      <a:pt x="0" y="297"/>
                    </a:lnTo>
                    <a:lnTo>
                      <a:pt x="1681" y="297"/>
                    </a:lnTo>
                    <a:lnTo>
                      <a:pt x="1681" y="1143"/>
                    </a:lnTo>
                    <a:lnTo>
                      <a:pt x="0" y="1143"/>
                    </a:lnTo>
                    <a:lnTo>
                      <a:pt x="0" y="3807"/>
                    </a:lnTo>
                    <a:lnTo>
                      <a:pt x="3042" y="3807"/>
                    </a:lnTo>
                    <a:lnTo>
                      <a:pt x="3042" y="390"/>
                    </a:lnTo>
                    <a:lnTo>
                      <a:pt x="2605" y="390"/>
                    </a:lnTo>
                    <a:cubicBezTo>
                      <a:pt x="2600" y="390"/>
                      <a:pt x="2591" y="386"/>
                      <a:pt x="2587" y="380"/>
                    </a:cubicBezTo>
                    <a:cubicBezTo>
                      <a:pt x="2581" y="376"/>
                      <a:pt x="2581" y="371"/>
                      <a:pt x="2581" y="367"/>
                    </a:cubicBezTo>
                    <a:lnTo>
                      <a:pt x="25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5853133" y="2622110"/>
                <a:ext cx="1187575" cy="1475404"/>
              </a:xfrm>
              <a:custGeom>
                <a:rect b="b" l="l" r="r" t="t"/>
                <a:pathLst>
                  <a:path extrusionOk="0" h="3906" w="3144">
                    <a:moveTo>
                      <a:pt x="28" y="0"/>
                    </a:moveTo>
                    <a:cubicBezTo>
                      <a:pt x="19" y="0"/>
                      <a:pt x="13" y="5"/>
                      <a:pt x="9" y="9"/>
                    </a:cubicBezTo>
                    <a:cubicBezTo>
                      <a:pt x="5" y="13"/>
                      <a:pt x="0" y="19"/>
                      <a:pt x="0" y="23"/>
                    </a:cubicBezTo>
                    <a:lnTo>
                      <a:pt x="0" y="348"/>
                    </a:lnTo>
                    <a:lnTo>
                      <a:pt x="51" y="348"/>
                    </a:lnTo>
                    <a:lnTo>
                      <a:pt x="51" y="51"/>
                    </a:lnTo>
                    <a:lnTo>
                      <a:pt x="2632" y="51"/>
                    </a:lnTo>
                    <a:lnTo>
                      <a:pt x="2632" y="23"/>
                    </a:lnTo>
                    <a:cubicBezTo>
                      <a:pt x="2632" y="13"/>
                      <a:pt x="2638" y="5"/>
                      <a:pt x="2647" y="5"/>
                    </a:cubicBezTo>
                    <a:cubicBezTo>
                      <a:pt x="2647" y="0"/>
                      <a:pt x="2651" y="0"/>
                      <a:pt x="2656" y="0"/>
                    </a:cubicBezTo>
                    <a:close/>
                    <a:moveTo>
                      <a:pt x="2675" y="9"/>
                    </a:moveTo>
                    <a:lnTo>
                      <a:pt x="3134" y="399"/>
                    </a:lnTo>
                    <a:cubicBezTo>
                      <a:pt x="3140" y="403"/>
                      <a:pt x="3144" y="409"/>
                      <a:pt x="3144" y="418"/>
                    </a:cubicBezTo>
                    <a:lnTo>
                      <a:pt x="3144" y="409"/>
                    </a:lnTo>
                    <a:cubicBezTo>
                      <a:pt x="3144" y="403"/>
                      <a:pt x="3140" y="395"/>
                      <a:pt x="3134" y="390"/>
                    </a:cubicBezTo>
                    <a:lnTo>
                      <a:pt x="2675" y="9"/>
                    </a:lnTo>
                    <a:close/>
                    <a:moveTo>
                      <a:pt x="3144" y="418"/>
                    </a:moveTo>
                    <a:lnTo>
                      <a:pt x="3140" y="422"/>
                    </a:lnTo>
                    <a:cubicBezTo>
                      <a:pt x="3140" y="431"/>
                      <a:pt x="3129" y="441"/>
                      <a:pt x="3116" y="441"/>
                    </a:cubicBezTo>
                    <a:lnTo>
                      <a:pt x="3093" y="441"/>
                    </a:lnTo>
                    <a:lnTo>
                      <a:pt x="3093" y="3858"/>
                    </a:lnTo>
                    <a:lnTo>
                      <a:pt x="51" y="3858"/>
                    </a:lnTo>
                    <a:lnTo>
                      <a:pt x="51" y="1194"/>
                    </a:lnTo>
                    <a:lnTo>
                      <a:pt x="0" y="1194"/>
                    </a:lnTo>
                    <a:lnTo>
                      <a:pt x="0" y="3882"/>
                    </a:lnTo>
                    <a:cubicBezTo>
                      <a:pt x="0" y="3886"/>
                      <a:pt x="5" y="3896"/>
                      <a:pt x="9" y="3901"/>
                    </a:cubicBezTo>
                    <a:cubicBezTo>
                      <a:pt x="13" y="3905"/>
                      <a:pt x="19" y="3905"/>
                      <a:pt x="28" y="3905"/>
                    </a:cubicBezTo>
                    <a:lnTo>
                      <a:pt x="3116" y="3905"/>
                    </a:lnTo>
                    <a:cubicBezTo>
                      <a:pt x="3125" y="3905"/>
                      <a:pt x="3129" y="3905"/>
                      <a:pt x="3134" y="3901"/>
                    </a:cubicBezTo>
                    <a:cubicBezTo>
                      <a:pt x="3140" y="3896"/>
                      <a:pt x="3144" y="3886"/>
                      <a:pt x="3144" y="3882"/>
                    </a:cubicBezTo>
                    <a:lnTo>
                      <a:pt x="3144" y="4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6865063" y="2651950"/>
                <a:ext cx="140515" cy="117851"/>
              </a:xfrm>
              <a:custGeom>
                <a:rect b="b" l="l" r="r" t="t"/>
                <a:pathLst>
                  <a:path extrusionOk="0" h="312" w="372">
                    <a:moveTo>
                      <a:pt x="0" y="0"/>
                    </a:moveTo>
                    <a:lnTo>
                      <a:pt x="0" y="311"/>
                    </a:lnTo>
                    <a:lnTo>
                      <a:pt x="371" y="3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6847310" y="2622110"/>
                <a:ext cx="193396" cy="166956"/>
              </a:xfrm>
              <a:custGeom>
                <a:rect b="b" l="l" r="r" t="t"/>
                <a:pathLst>
                  <a:path extrusionOk="0" h="442" w="512">
                    <a:moveTo>
                      <a:pt x="47" y="79"/>
                    </a:moveTo>
                    <a:lnTo>
                      <a:pt x="418" y="390"/>
                    </a:lnTo>
                    <a:lnTo>
                      <a:pt x="47" y="390"/>
                    </a:lnTo>
                    <a:lnTo>
                      <a:pt x="47" y="79"/>
                    </a:lnTo>
                    <a:close/>
                    <a:moveTo>
                      <a:pt x="24" y="0"/>
                    </a:moveTo>
                    <a:cubicBezTo>
                      <a:pt x="19" y="0"/>
                      <a:pt x="15" y="0"/>
                      <a:pt x="15" y="5"/>
                    </a:cubicBezTo>
                    <a:cubicBezTo>
                      <a:pt x="6" y="5"/>
                      <a:pt x="0" y="13"/>
                      <a:pt x="0" y="23"/>
                    </a:cubicBezTo>
                    <a:lnTo>
                      <a:pt x="0" y="51"/>
                    </a:lnTo>
                    <a:lnTo>
                      <a:pt x="0" y="418"/>
                    </a:lnTo>
                    <a:cubicBezTo>
                      <a:pt x="0" y="422"/>
                      <a:pt x="0" y="427"/>
                      <a:pt x="6" y="431"/>
                    </a:cubicBezTo>
                    <a:cubicBezTo>
                      <a:pt x="10" y="437"/>
                      <a:pt x="19" y="441"/>
                      <a:pt x="24" y="441"/>
                    </a:cubicBezTo>
                    <a:lnTo>
                      <a:pt x="484" y="441"/>
                    </a:lnTo>
                    <a:cubicBezTo>
                      <a:pt x="497" y="441"/>
                      <a:pt x="508" y="431"/>
                      <a:pt x="508" y="422"/>
                    </a:cubicBezTo>
                    <a:lnTo>
                      <a:pt x="512" y="418"/>
                    </a:lnTo>
                    <a:cubicBezTo>
                      <a:pt x="512" y="409"/>
                      <a:pt x="508" y="403"/>
                      <a:pt x="502" y="399"/>
                    </a:cubicBezTo>
                    <a:lnTo>
                      <a:pt x="43" y="9"/>
                    </a:lnTo>
                    <a:lnTo>
                      <a:pt x="38" y="5"/>
                    </a:lnTo>
                    <a:cubicBezTo>
                      <a:pt x="34" y="0"/>
                      <a:pt x="28" y="0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5635185" y="2753181"/>
                <a:ext cx="872173" cy="319935"/>
              </a:xfrm>
              <a:custGeom>
                <a:rect b="b" l="l" r="r" t="t"/>
                <a:pathLst>
                  <a:path extrusionOk="0" h="847" w="2309">
                    <a:moveTo>
                      <a:pt x="688" y="178"/>
                    </a:moveTo>
                    <a:lnTo>
                      <a:pt x="688" y="424"/>
                    </a:lnTo>
                    <a:lnTo>
                      <a:pt x="744" y="424"/>
                    </a:lnTo>
                    <a:cubicBezTo>
                      <a:pt x="795" y="424"/>
                      <a:pt x="823" y="401"/>
                      <a:pt x="823" y="341"/>
                    </a:cubicBezTo>
                    <a:lnTo>
                      <a:pt x="823" y="262"/>
                    </a:lnTo>
                    <a:cubicBezTo>
                      <a:pt x="823" y="206"/>
                      <a:pt x="800" y="178"/>
                      <a:pt x="753" y="178"/>
                    </a:cubicBezTo>
                    <a:close/>
                    <a:moveTo>
                      <a:pt x="1014" y="178"/>
                    </a:moveTo>
                    <a:lnTo>
                      <a:pt x="1014" y="665"/>
                    </a:lnTo>
                    <a:lnTo>
                      <a:pt x="1083" y="665"/>
                    </a:lnTo>
                    <a:cubicBezTo>
                      <a:pt x="1134" y="665"/>
                      <a:pt x="1158" y="633"/>
                      <a:pt x="1158" y="577"/>
                    </a:cubicBezTo>
                    <a:lnTo>
                      <a:pt x="1158" y="266"/>
                    </a:lnTo>
                    <a:cubicBezTo>
                      <a:pt x="1158" y="210"/>
                      <a:pt x="1134" y="178"/>
                      <a:pt x="1083" y="178"/>
                    </a:cubicBezTo>
                    <a:close/>
                    <a:moveTo>
                      <a:pt x="753" y="118"/>
                    </a:moveTo>
                    <a:cubicBezTo>
                      <a:pt x="847" y="118"/>
                      <a:pt x="888" y="174"/>
                      <a:pt x="888" y="266"/>
                    </a:cubicBezTo>
                    <a:lnTo>
                      <a:pt x="888" y="341"/>
                    </a:lnTo>
                    <a:cubicBezTo>
                      <a:pt x="888" y="433"/>
                      <a:pt x="841" y="484"/>
                      <a:pt x="744" y="484"/>
                    </a:cubicBezTo>
                    <a:lnTo>
                      <a:pt x="688" y="484"/>
                    </a:lnTo>
                    <a:lnTo>
                      <a:pt x="688" y="725"/>
                    </a:lnTo>
                    <a:lnTo>
                      <a:pt x="618" y="725"/>
                    </a:lnTo>
                    <a:lnTo>
                      <a:pt x="618" y="118"/>
                    </a:lnTo>
                    <a:close/>
                    <a:moveTo>
                      <a:pt x="1087" y="118"/>
                    </a:moveTo>
                    <a:cubicBezTo>
                      <a:pt x="1181" y="118"/>
                      <a:pt x="1222" y="174"/>
                      <a:pt x="1222" y="266"/>
                    </a:cubicBezTo>
                    <a:lnTo>
                      <a:pt x="1222" y="572"/>
                    </a:lnTo>
                    <a:cubicBezTo>
                      <a:pt x="1222" y="665"/>
                      <a:pt x="1181" y="725"/>
                      <a:pt x="1087" y="725"/>
                    </a:cubicBezTo>
                    <a:lnTo>
                      <a:pt x="944" y="725"/>
                    </a:lnTo>
                    <a:lnTo>
                      <a:pt x="944" y="118"/>
                    </a:lnTo>
                    <a:close/>
                    <a:moveTo>
                      <a:pt x="1529" y="118"/>
                    </a:moveTo>
                    <a:lnTo>
                      <a:pt x="1529" y="178"/>
                    </a:lnTo>
                    <a:lnTo>
                      <a:pt x="1357" y="178"/>
                    </a:lnTo>
                    <a:lnTo>
                      <a:pt x="1357" y="401"/>
                    </a:lnTo>
                    <a:lnTo>
                      <a:pt x="1496" y="401"/>
                    </a:lnTo>
                    <a:lnTo>
                      <a:pt x="1496" y="461"/>
                    </a:lnTo>
                    <a:lnTo>
                      <a:pt x="1357" y="461"/>
                    </a:lnTo>
                    <a:lnTo>
                      <a:pt x="1357" y="725"/>
                    </a:lnTo>
                    <a:lnTo>
                      <a:pt x="1287" y="725"/>
                    </a:lnTo>
                    <a:lnTo>
                      <a:pt x="1287" y="118"/>
                    </a:lnTo>
                    <a:close/>
                    <a:moveTo>
                      <a:pt x="1" y="1"/>
                    </a:moveTo>
                    <a:lnTo>
                      <a:pt x="1" y="847"/>
                    </a:lnTo>
                    <a:lnTo>
                      <a:pt x="2309" y="847"/>
                    </a:lnTo>
                    <a:lnTo>
                      <a:pt x="23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5991381" y="3153195"/>
                <a:ext cx="940541" cy="19642"/>
              </a:xfrm>
              <a:custGeom>
                <a:rect b="b" l="l" r="r" t="t"/>
                <a:pathLst>
                  <a:path extrusionOk="0" h="52" w="2490">
                    <a:moveTo>
                      <a:pt x="1" y="1"/>
                    </a:moveTo>
                    <a:lnTo>
                      <a:pt x="1" y="52"/>
                    </a:lnTo>
                    <a:lnTo>
                      <a:pt x="2489" y="52"/>
                    </a:lnTo>
                    <a:lnTo>
                      <a:pt x="24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5991381" y="3328838"/>
                <a:ext cx="940541" cy="18131"/>
              </a:xfrm>
              <a:custGeom>
                <a:rect b="b" l="l" r="r" t="t"/>
                <a:pathLst>
                  <a:path extrusionOk="0" h="48" w="2490">
                    <a:moveTo>
                      <a:pt x="1" y="0"/>
                    </a:moveTo>
                    <a:lnTo>
                      <a:pt x="1" y="47"/>
                    </a:lnTo>
                    <a:lnTo>
                      <a:pt x="2489" y="47"/>
                    </a:lnTo>
                    <a:lnTo>
                      <a:pt x="24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5991381" y="3502593"/>
                <a:ext cx="940541" cy="19264"/>
              </a:xfrm>
              <a:custGeom>
                <a:rect b="b" l="l" r="r" t="t"/>
                <a:pathLst>
                  <a:path extrusionOk="0" h="51" w="2490">
                    <a:moveTo>
                      <a:pt x="1" y="1"/>
                    </a:moveTo>
                    <a:lnTo>
                      <a:pt x="1" y="51"/>
                    </a:lnTo>
                    <a:lnTo>
                      <a:pt x="2489" y="51"/>
                    </a:lnTo>
                    <a:lnTo>
                      <a:pt x="24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5991381" y="3677858"/>
                <a:ext cx="940541" cy="17753"/>
              </a:xfrm>
              <a:custGeom>
                <a:rect b="b" l="l" r="r" t="t"/>
                <a:pathLst>
                  <a:path extrusionOk="0" h="47" w="2490">
                    <a:moveTo>
                      <a:pt x="1" y="0"/>
                    </a:moveTo>
                    <a:lnTo>
                      <a:pt x="1" y="47"/>
                    </a:lnTo>
                    <a:lnTo>
                      <a:pt x="2489" y="47"/>
                    </a:lnTo>
                    <a:lnTo>
                      <a:pt x="24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5991381" y="3851613"/>
                <a:ext cx="940541" cy="17753"/>
              </a:xfrm>
              <a:custGeom>
                <a:rect b="b" l="l" r="r" t="t"/>
                <a:pathLst>
                  <a:path extrusionOk="0" h="47" w="2490">
                    <a:moveTo>
                      <a:pt x="1" y="0"/>
                    </a:moveTo>
                    <a:lnTo>
                      <a:pt x="1" y="46"/>
                    </a:lnTo>
                    <a:lnTo>
                      <a:pt x="2489" y="46"/>
                    </a:lnTo>
                    <a:lnTo>
                      <a:pt x="24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5868620" y="2797375"/>
                <a:ext cx="101986" cy="230036"/>
              </a:xfrm>
              <a:custGeom>
                <a:rect b="b" l="l" r="r" t="t"/>
                <a:pathLst>
                  <a:path extrusionOk="0" h="609" w="270">
                    <a:moveTo>
                      <a:pt x="135" y="61"/>
                    </a:moveTo>
                    <a:cubicBezTo>
                      <a:pt x="182" y="61"/>
                      <a:pt x="205" y="89"/>
                      <a:pt x="205" y="145"/>
                    </a:cubicBezTo>
                    <a:lnTo>
                      <a:pt x="205" y="224"/>
                    </a:lnTo>
                    <a:cubicBezTo>
                      <a:pt x="205" y="284"/>
                      <a:pt x="177" y="307"/>
                      <a:pt x="126" y="307"/>
                    </a:cubicBezTo>
                    <a:lnTo>
                      <a:pt x="70" y="307"/>
                    </a:lnTo>
                    <a:lnTo>
                      <a:pt x="70" y="61"/>
                    </a:lnTo>
                    <a:close/>
                    <a:moveTo>
                      <a:pt x="0" y="1"/>
                    </a:moveTo>
                    <a:lnTo>
                      <a:pt x="0" y="608"/>
                    </a:lnTo>
                    <a:lnTo>
                      <a:pt x="70" y="608"/>
                    </a:lnTo>
                    <a:lnTo>
                      <a:pt x="70" y="367"/>
                    </a:lnTo>
                    <a:lnTo>
                      <a:pt x="126" y="367"/>
                    </a:lnTo>
                    <a:cubicBezTo>
                      <a:pt x="223" y="367"/>
                      <a:pt x="270" y="316"/>
                      <a:pt x="270" y="224"/>
                    </a:cubicBezTo>
                    <a:lnTo>
                      <a:pt x="270" y="149"/>
                    </a:lnTo>
                    <a:cubicBezTo>
                      <a:pt x="270" y="57"/>
                      <a:pt x="229" y="1"/>
                      <a:pt x="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5991381" y="2797375"/>
                <a:ext cx="105764" cy="230036"/>
              </a:xfrm>
              <a:custGeom>
                <a:rect b="b" l="l" r="r" t="t"/>
                <a:pathLst>
                  <a:path extrusionOk="0" h="609" w="280">
                    <a:moveTo>
                      <a:pt x="140" y="61"/>
                    </a:moveTo>
                    <a:cubicBezTo>
                      <a:pt x="191" y="61"/>
                      <a:pt x="215" y="93"/>
                      <a:pt x="215" y="149"/>
                    </a:cubicBezTo>
                    <a:lnTo>
                      <a:pt x="215" y="460"/>
                    </a:lnTo>
                    <a:cubicBezTo>
                      <a:pt x="215" y="516"/>
                      <a:pt x="191" y="548"/>
                      <a:pt x="140" y="548"/>
                    </a:cubicBezTo>
                    <a:lnTo>
                      <a:pt x="71" y="548"/>
                    </a:lnTo>
                    <a:lnTo>
                      <a:pt x="71" y="61"/>
                    </a:lnTo>
                    <a:close/>
                    <a:moveTo>
                      <a:pt x="1" y="1"/>
                    </a:moveTo>
                    <a:lnTo>
                      <a:pt x="1" y="608"/>
                    </a:lnTo>
                    <a:lnTo>
                      <a:pt x="144" y="608"/>
                    </a:lnTo>
                    <a:cubicBezTo>
                      <a:pt x="238" y="608"/>
                      <a:pt x="279" y="548"/>
                      <a:pt x="279" y="455"/>
                    </a:cubicBezTo>
                    <a:lnTo>
                      <a:pt x="279" y="149"/>
                    </a:lnTo>
                    <a:cubicBezTo>
                      <a:pt x="279" y="57"/>
                      <a:pt x="238" y="1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6120942" y="2797375"/>
                <a:ext cx="91788" cy="230036"/>
              </a:xfrm>
              <a:custGeom>
                <a:rect b="b" l="l" r="r" t="t"/>
                <a:pathLst>
                  <a:path extrusionOk="0" h="609" w="243">
                    <a:moveTo>
                      <a:pt x="1" y="1"/>
                    </a:moveTo>
                    <a:lnTo>
                      <a:pt x="1" y="608"/>
                    </a:lnTo>
                    <a:lnTo>
                      <a:pt x="71" y="608"/>
                    </a:lnTo>
                    <a:lnTo>
                      <a:pt x="71" y="344"/>
                    </a:lnTo>
                    <a:lnTo>
                      <a:pt x="210" y="344"/>
                    </a:lnTo>
                    <a:lnTo>
                      <a:pt x="210" y="284"/>
                    </a:lnTo>
                    <a:lnTo>
                      <a:pt x="71" y="284"/>
                    </a:lnTo>
                    <a:lnTo>
                      <a:pt x="71" y="61"/>
                    </a:lnTo>
                    <a:lnTo>
                      <a:pt x="243" y="61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4"/>
            <p:cNvGrpSpPr/>
            <p:nvPr/>
          </p:nvGrpSpPr>
          <p:grpSpPr>
            <a:xfrm>
              <a:off x="-252581" y="3789780"/>
              <a:ext cx="842050" cy="1260269"/>
              <a:chOff x="5633569" y="2658680"/>
              <a:chExt cx="842050" cy="1260269"/>
            </a:xfrm>
          </p:grpSpPr>
          <p:sp>
            <p:nvSpPr>
              <p:cNvPr id="61" name="Google Shape;61;p4"/>
              <p:cNvSpPr/>
              <p:nvPr/>
            </p:nvSpPr>
            <p:spPr>
              <a:xfrm>
                <a:off x="5633569" y="2825186"/>
                <a:ext cx="842050" cy="1093763"/>
              </a:xfrm>
              <a:custGeom>
                <a:rect b="b" l="l" r="r" t="t"/>
                <a:pathLst>
                  <a:path extrusionOk="0" h="13453" w="10357">
                    <a:moveTo>
                      <a:pt x="571" y="0"/>
                    </a:moveTo>
                    <a:cubicBezTo>
                      <a:pt x="256" y="0"/>
                      <a:pt x="0" y="255"/>
                      <a:pt x="0" y="566"/>
                    </a:cubicBezTo>
                    <a:lnTo>
                      <a:pt x="0" y="12887"/>
                    </a:lnTo>
                    <a:cubicBezTo>
                      <a:pt x="0" y="13198"/>
                      <a:pt x="256" y="13453"/>
                      <a:pt x="571" y="13453"/>
                    </a:cubicBezTo>
                    <a:lnTo>
                      <a:pt x="9789" y="13453"/>
                    </a:lnTo>
                    <a:cubicBezTo>
                      <a:pt x="10100" y="13453"/>
                      <a:pt x="10356" y="13198"/>
                      <a:pt x="10356" y="12887"/>
                    </a:cubicBezTo>
                    <a:lnTo>
                      <a:pt x="10356" y="566"/>
                    </a:lnTo>
                    <a:cubicBezTo>
                      <a:pt x="10356" y="255"/>
                      <a:pt x="10100" y="0"/>
                      <a:pt x="97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5673976" y="2889740"/>
                <a:ext cx="761235" cy="977500"/>
              </a:xfrm>
              <a:custGeom>
                <a:rect b="b" l="l" r="r" t="t"/>
                <a:pathLst>
                  <a:path extrusionOk="0" h="12023" w="9363">
                    <a:moveTo>
                      <a:pt x="1" y="1"/>
                    </a:moveTo>
                    <a:lnTo>
                      <a:pt x="1" y="12023"/>
                    </a:lnTo>
                    <a:lnTo>
                      <a:pt x="9362" y="12023"/>
                    </a:lnTo>
                    <a:lnTo>
                      <a:pt x="9362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5873656" y="2660794"/>
                <a:ext cx="406675" cy="239598"/>
              </a:xfrm>
              <a:custGeom>
                <a:rect b="b" l="l" r="r" t="t"/>
                <a:pathLst>
                  <a:path extrusionOk="0" h="2947" w="5002">
                    <a:moveTo>
                      <a:pt x="2499" y="620"/>
                    </a:moveTo>
                    <a:cubicBezTo>
                      <a:pt x="2671" y="620"/>
                      <a:pt x="2810" y="760"/>
                      <a:pt x="2810" y="931"/>
                    </a:cubicBezTo>
                    <a:cubicBezTo>
                      <a:pt x="2810" y="1103"/>
                      <a:pt x="2671" y="1242"/>
                      <a:pt x="2499" y="1242"/>
                    </a:cubicBezTo>
                    <a:cubicBezTo>
                      <a:pt x="2327" y="1242"/>
                      <a:pt x="2187" y="1103"/>
                      <a:pt x="2187" y="931"/>
                    </a:cubicBezTo>
                    <a:cubicBezTo>
                      <a:pt x="2187" y="760"/>
                      <a:pt x="2327" y="620"/>
                      <a:pt x="2499" y="620"/>
                    </a:cubicBezTo>
                    <a:close/>
                    <a:moveTo>
                      <a:pt x="2501" y="0"/>
                    </a:moveTo>
                    <a:cubicBezTo>
                      <a:pt x="2009" y="0"/>
                      <a:pt x="1612" y="395"/>
                      <a:pt x="1612" y="884"/>
                    </a:cubicBezTo>
                    <a:cubicBezTo>
                      <a:pt x="1612" y="1066"/>
                      <a:pt x="1668" y="1229"/>
                      <a:pt x="1756" y="1368"/>
                    </a:cubicBezTo>
                    <a:cubicBezTo>
                      <a:pt x="1863" y="1535"/>
                      <a:pt x="1737" y="1748"/>
                      <a:pt x="1542" y="1748"/>
                    </a:cubicBezTo>
                    <a:lnTo>
                      <a:pt x="1" y="1748"/>
                    </a:lnTo>
                    <a:lnTo>
                      <a:pt x="414" y="2946"/>
                    </a:lnTo>
                    <a:lnTo>
                      <a:pt x="4583" y="2946"/>
                    </a:lnTo>
                    <a:lnTo>
                      <a:pt x="5001" y="1748"/>
                    </a:lnTo>
                    <a:lnTo>
                      <a:pt x="3460" y="1748"/>
                    </a:lnTo>
                    <a:cubicBezTo>
                      <a:pt x="3256" y="1748"/>
                      <a:pt x="3145" y="1525"/>
                      <a:pt x="3252" y="1354"/>
                    </a:cubicBezTo>
                    <a:cubicBezTo>
                      <a:pt x="3363" y="1177"/>
                      <a:pt x="3413" y="959"/>
                      <a:pt x="3372" y="727"/>
                    </a:cubicBezTo>
                    <a:cubicBezTo>
                      <a:pt x="3312" y="378"/>
                      <a:pt x="3038" y="91"/>
                      <a:pt x="2694" y="21"/>
                    </a:cubicBezTo>
                    <a:cubicBezTo>
                      <a:pt x="2629" y="7"/>
                      <a:pt x="2564" y="0"/>
                      <a:pt x="25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5871380" y="2658680"/>
                <a:ext cx="410822" cy="243582"/>
              </a:xfrm>
              <a:custGeom>
                <a:rect b="b" l="l" r="r" t="t"/>
                <a:pathLst>
                  <a:path extrusionOk="0" h="2996" w="5053">
                    <a:moveTo>
                      <a:pt x="2527" y="670"/>
                    </a:moveTo>
                    <a:cubicBezTo>
                      <a:pt x="2605" y="670"/>
                      <a:pt x="2680" y="702"/>
                      <a:pt x="2731" y="753"/>
                    </a:cubicBezTo>
                    <a:cubicBezTo>
                      <a:pt x="2783" y="803"/>
                      <a:pt x="2815" y="878"/>
                      <a:pt x="2815" y="957"/>
                    </a:cubicBezTo>
                    <a:cubicBezTo>
                      <a:pt x="2815" y="1036"/>
                      <a:pt x="2783" y="1105"/>
                      <a:pt x="2731" y="1157"/>
                    </a:cubicBezTo>
                    <a:cubicBezTo>
                      <a:pt x="2680" y="1212"/>
                      <a:pt x="2605" y="1240"/>
                      <a:pt x="2527" y="1240"/>
                    </a:cubicBezTo>
                    <a:cubicBezTo>
                      <a:pt x="2448" y="1240"/>
                      <a:pt x="2378" y="1212"/>
                      <a:pt x="2327" y="1157"/>
                    </a:cubicBezTo>
                    <a:cubicBezTo>
                      <a:pt x="2277" y="1105"/>
                      <a:pt x="2243" y="1036"/>
                      <a:pt x="2243" y="957"/>
                    </a:cubicBezTo>
                    <a:cubicBezTo>
                      <a:pt x="2243" y="878"/>
                      <a:pt x="2277" y="803"/>
                      <a:pt x="2327" y="753"/>
                    </a:cubicBezTo>
                    <a:cubicBezTo>
                      <a:pt x="2378" y="702"/>
                      <a:pt x="2448" y="670"/>
                      <a:pt x="2527" y="670"/>
                    </a:cubicBezTo>
                    <a:close/>
                    <a:moveTo>
                      <a:pt x="2527" y="623"/>
                    </a:moveTo>
                    <a:cubicBezTo>
                      <a:pt x="2341" y="623"/>
                      <a:pt x="2193" y="771"/>
                      <a:pt x="2193" y="957"/>
                    </a:cubicBezTo>
                    <a:cubicBezTo>
                      <a:pt x="2193" y="1143"/>
                      <a:pt x="2341" y="1292"/>
                      <a:pt x="2527" y="1292"/>
                    </a:cubicBezTo>
                    <a:cubicBezTo>
                      <a:pt x="2712" y="1292"/>
                      <a:pt x="2862" y="1143"/>
                      <a:pt x="2862" y="957"/>
                    </a:cubicBezTo>
                    <a:cubicBezTo>
                      <a:pt x="2862" y="771"/>
                      <a:pt x="2712" y="623"/>
                      <a:pt x="2527" y="623"/>
                    </a:cubicBezTo>
                    <a:close/>
                    <a:moveTo>
                      <a:pt x="2527" y="47"/>
                    </a:moveTo>
                    <a:cubicBezTo>
                      <a:pt x="2588" y="47"/>
                      <a:pt x="2652" y="57"/>
                      <a:pt x="2712" y="70"/>
                    </a:cubicBezTo>
                    <a:cubicBezTo>
                      <a:pt x="3051" y="140"/>
                      <a:pt x="3321" y="419"/>
                      <a:pt x="3377" y="758"/>
                    </a:cubicBezTo>
                    <a:cubicBezTo>
                      <a:pt x="3386" y="809"/>
                      <a:pt x="3391" y="859"/>
                      <a:pt x="3391" y="910"/>
                    </a:cubicBezTo>
                    <a:cubicBezTo>
                      <a:pt x="3391" y="1078"/>
                      <a:pt x="3344" y="1236"/>
                      <a:pt x="3261" y="1371"/>
                    </a:cubicBezTo>
                    <a:cubicBezTo>
                      <a:pt x="3228" y="1416"/>
                      <a:pt x="3214" y="1472"/>
                      <a:pt x="3214" y="1523"/>
                    </a:cubicBezTo>
                    <a:cubicBezTo>
                      <a:pt x="3214" y="1598"/>
                      <a:pt x="3242" y="1663"/>
                      <a:pt x="3289" y="1714"/>
                    </a:cubicBezTo>
                    <a:cubicBezTo>
                      <a:pt x="3335" y="1770"/>
                      <a:pt x="3405" y="1802"/>
                      <a:pt x="3488" y="1802"/>
                    </a:cubicBezTo>
                    <a:lnTo>
                      <a:pt x="4997" y="1802"/>
                    </a:lnTo>
                    <a:lnTo>
                      <a:pt x="4594" y="2949"/>
                    </a:lnTo>
                    <a:lnTo>
                      <a:pt x="460" y="2949"/>
                    </a:lnTo>
                    <a:lnTo>
                      <a:pt x="61" y="1802"/>
                    </a:lnTo>
                    <a:lnTo>
                      <a:pt x="1570" y="1802"/>
                    </a:lnTo>
                    <a:cubicBezTo>
                      <a:pt x="1649" y="1802"/>
                      <a:pt x="1719" y="1765"/>
                      <a:pt x="1770" y="1714"/>
                    </a:cubicBezTo>
                    <a:cubicBezTo>
                      <a:pt x="1816" y="1663"/>
                      <a:pt x="1849" y="1598"/>
                      <a:pt x="1849" y="1523"/>
                    </a:cubicBezTo>
                    <a:cubicBezTo>
                      <a:pt x="1849" y="1478"/>
                      <a:pt x="1835" y="1426"/>
                      <a:pt x="1807" y="1380"/>
                    </a:cubicBezTo>
                    <a:cubicBezTo>
                      <a:pt x="1719" y="1245"/>
                      <a:pt x="1664" y="1088"/>
                      <a:pt x="1664" y="910"/>
                    </a:cubicBezTo>
                    <a:cubicBezTo>
                      <a:pt x="1664" y="674"/>
                      <a:pt x="1761" y="456"/>
                      <a:pt x="1919" y="302"/>
                    </a:cubicBezTo>
                    <a:cubicBezTo>
                      <a:pt x="2076" y="145"/>
                      <a:pt x="2290" y="47"/>
                      <a:pt x="2527" y="47"/>
                    </a:cubicBezTo>
                    <a:close/>
                    <a:moveTo>
                      <a:pt x="2527" y="1"/>
                    </a:moveTo>
                    <a:cubicBezTo>
                      <a:pt x="2026" y="1"/>
                      <a:pt x="1617" y="409"/>
                      <a:pt x="1617" y="910"/>
                    </a:cubicBezTo>
                    <a:cubicBezTo>
                      <a:pt x="1617" y="1096"/>
                      <a:pt x="1673" y="1264"/>
                      <a:pt x="1765" y="1407"/>
                    </a:cubicBezTo>
                    <a:cubicBezTo>
                      <a:pt x="1789" y="1444"/>
                      <a:pt x="1797" y="1487"/>
                      <a:pt x="1797" y="1523"/>
                    </a:cubicBezTo>
                    <a:cubicBezTo>
                      <a:pt x="1797" y="1584"/>
                      <a:pt x="1775" y="1639"/>
                      <a:pt x="1733" y="1682"/>
                    </a:cubicBezTo>
                    <a:cubicBezTo>
                      <a:pt x="1692" y="1723"/>
                      <a:pt x="1636" y="1751"/>
                      <a:pt x="1570" y="1751"/>
                    </a:cubicBezTo>
                    <a:lnTo>
                      <a:pt x="29" y="1751"/>
                    </a:lnTo>
                    <a:cubicBezTo>
                      <a:pt x="20" y="1751"/>
                      <a:pt x="10" y="1756"/>
                      <a:pt x="5" y="1761"/>
                    </a:cubicBezTo>
                    <a:cubicBezTo>
                      <a:pt x="1" y="1770"/>
                      <a:pt x="1" y="1779"/>
                      <a:pt x="5" y="1784"/>
                    </a:cubicBezTo>
                    <a:lnTo>
                      <a:pt x="423" y="2982"/>
                    </a:lnTo>
                    <a:cubicBezTo>
                      <a:pt x="423" y="2991"/>
                      <a:pt x="432" y="2996"/>
                      <a:pt x="442" y="2996"/>
                    </a:cubicBezTo>
                    <a:lnTo>
                      <a:pt x="4611" y="2996"/>
                    </a:lnTo>
                    <a:cubicBezTo>
                      <a:pt x="4622" y="2996"/>
                      <a:pt x="4630" y="2991"/>
                      <a:pt x="4635" y="2982"/>
                    </a:cubicBezTo>
                    <a:lnTo>
                      <a:pt x="5053" y="1784"/>
                    </a:lnTo>
                    <a:cubicBezTo>
                      <a:pt x="5053" y="1779"/>
                      <a:pt x="5053" y="1770"/>
                      <a:pt x="5048" y="1761"/>
                    </a:cubicBezTo>
                    <a:cubicBezTo>
                      <a:pt x="5044" y="1756"/>
                      <a:pt x="5039" y="1751"/>
                      <a:pt x="5029" y="1751"/>
                    </a:cubicBezTo>
                    <a:lnTo>
                      <a:pt x="3488" y="1751"/>
                    </a:lnTo>
                    <a:cubicBezTo>
                      <a:pt x="3419" y="1751"/>
                      <a:pt x="3363" y="1723"/>
                      <a:pt x="3325" y="1682"/>
                    </a:cubicBezTo>
                    <a:cubicBezTo>
                      <a:pt x="3284" y="1639"/>
                      <a:pt x="3261" y="1584"/>
                      <a:pt x="3261" y="1523"/>
                    </a:cubicBezTo>
                    <a:cubicBezTo>
                      <a:pt x="3261" y="1482"/>
                      <a:pt x="3274" y="1435"/>
                      <a:pt x="3302" y="1394"/>
                    </a:cubicBezTo>
                    <a:cubicBezTo>
                      <a:pt x="3391" y="1255"/>
                      <a:pt x="3437" y="1088"/>
                      <a:pt x="3437" y="910"/>
                    </a:cubicBezTo>
                    <a:cubicBezTo>
                      <a:pt x="3437" y="859"/>
                      <a:pt x="3432" y="803"/>
                      <a:pt x="3423" y="748"/>
                    </a:cubicBezTo>
                    <a:cubicBezTo>
                      <a:pt x="3363" y="391"/>
                      <a:pt x="3079" y="98"/>
                      <a:pt x="2727" y="19"/>
                    </a:cubicBezTo>
                    <a:cubicBezTo>
                      <a:pt x="2657" y="5"/>
                      <a:pt x="2592" y="1"/>
                      <a:pt x="25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5738531" y="3634548"/>
                <a:ext cx="174475" cy="174150"/>
              </a:xfrm>
              <a:custGeom>
                <a:rect b="b" l="l" r="r" t="t"/>
                <a:pathLst>
                  <a:path extrusionOk="0" h="2142" w="2146">
                    <a:moveTo>
                      <a:pt x="1073" y="1"/>
                    </a:moveTo>
                    <a:cubicBezTo>
                      <a:pt x="484" y="1"/>
                      <a:pt x="0" y="480"/>
                      <a:pt x="0" y="1074"/>
                    </a:cubicBezTo>
                    <a:cubicBezTo>
                      <a:pt x="0" y="1664"/>
                      <a:pt x="484" y="2142"/>
                      <a:pt x="1073" y="2142"/>
                    </a:cubicBezTo>
                    <a:cubicBezTo>
                      <a:pt x="1663" y="2142"/>
                      <a:pt x="2145" y="1664"/>
                      <a:pt x="2145" y="1074"/>
                    </a:cubicBezTo>
                    <a:cubicBezTo>
                      <a:pt x="2145" y="480"/>
                      <a:pt x="1663" y="1"/>
                      <a:pt x="1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5736580" y="3632759"/>
                <a:ext cx="178296" cy="178215"/>
              </a:xfrm>
              <a:custGeom>
                <a:rect b="b" l="l" r="r" t="t"/>
                <a:pathLst>
                  <a:path extrusionOk="0" h="2192" w="2193">
                    <a:moveTo>
                      <a:pt x="1097" y="46"/>
                    </a:moveTo>
                    <a:cubicBezTo>
                      <a:pt x="1385" y="46"/>
                      <a:pt x="1650" y="162"/>
                      <a:pt x="1839" y="353"/>
                    </a:cubicBezTo>
                    <a:cubicBezTo>
                      <a:pt x="2026" y="543"/>
                      <a:pt x="2146" y="803"/>
                      <a:pt x="2146" y="1096"/>
                    </a:cubicBezTo>
                    <a:cubicBezTo>
                      <a:pt x="2146" y="1384"/>
                      <a:pt x="2026" y="1644"/>
                      <a:pt x="1839" y="1834"/>
                    </a:cubicBezTo>
                    <a:cubicBezTo>
                      <a:pt x="1650" y="2024"/>
                      <a:pt x="1385" y="2140"/>
                      <a:pt x="1097" y="2140"/>
                    </a:cubicBezTo>
                    <a:cubicBezTo>
                      <a:pt x="809" y="2140"/>
                      <a:pt x="544" y="2024"/>
                      <a:pt x="354" y="1834"/>
                    </a:cubicBezTo>
                    <a:cubicBezTo>
                      <a:pt x="168" y="1644"/>
                      <a:pt x="47" y="1384"/>
                      <a:pt x="47" y="1096"/>
                    </a:cubicBezTo>
                    <a:cubicBezTo>
                      <a:pt x="47" y="803"/>
                      <a:pt x="168" y="543"/>
                      <a:pt x="354" y="353"/>
                    </a:cubicBezTo>
                    <a:cubicBezTo>
                      <a:pt x="544" y="162"/>
                      <a:pt x="809" y="46"/>
                      <a:pt x="1097" y="46"/>
                    </a:cubicBezTo>
                    <a:close/>
                    <a:moveTo>
                      <a:pt x="1097" y="0"/>
                    </a:moveTo>
                    <a:cubicBezTo>
                      <a:pt x="493" y="0"/>
                      <a:pt x="1" y="487"/>
                      <a:pt x="1" y="1096"/>
                    </a:cubicBezTo>
                    <a:cubicBezTo>
                      <a:pt x="1" y="1700"/>
                      <a:pt x="493" y="2192"/>
                      <a:pt x="1097" y="2192"/>
                    </a:cubicBezTo>
                    <a:cubicBezTo>
                      <a:pt x="1700" y="2192"/>
                      <a:pt x="2193" y="1700"/>
                      <a:pt x="2193" y="1096"/>
                    </a:cubicBezTo>
                    <a:cubicBezTo>
                      <a:pt x="2193" y="487"/>
                      <a:pt x="1700" y="0"/>
                      <a:pt x="10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5772109" y="3615036"/>
                <a:ext cx="175207" cy="143092"/>
              </a:xfrm>
              <a:custGeom>
                <a:rect b="b" l="l" r="r" t="t"/>
                <a:pathLst>
                  <a:path extrusionOk="0" h="1760" w="2155">
                    <a:moveTo>
                      <a:pt x="1891" y="0"/>
                    </a:moveTo>
                    <a:cubicBezTo>
                      <a:pt x="1820" y="0"/>
                      <a:pt x="1756" y="28"/>
                      <a:pt x="1709" y="79"/>
                    </a:cubicBezTo>
                    <a:lnTo>
                      <a:pt x="744" y="1156"/>
                    </a:lnTo>
                    <a:lnTo>
                      <a:pt x="451" y="817"/>
                    </a:lnTo>
                    <a:cubicBezTo>
                      <a:pt x="405" y="761"/>
                      <a:pt x="339" y="733"/>
                      <a:pt x="270" y="733"/>
                    </a:cubicBezTo>
                    <a:cubicBezTo>
                      <a:pt x="210" y="733"/>
                      <a:pt x="154" y="752"/>
                      <a:pt x="112" y="789"/>
                    </a:cubicBezTo>
                    <a:cubicBezTo>
                      <a:pt x="9" y="877"/>
                      <a:pt x="0" y="1026"/>
                      <a:pt x="84" y="1128"/>
                    </a:cubicBezTo>
                    <a:lnTo>
                      <a:pt x="558" y="1676"/>
                    </a:lnTo>
                    <a:cubicBezTo>
                      <a:pt x="600" y="1732"/>
                      <a:pt x="665" y="1760"/>
                      <a:pt x="734" y="1760"/>
                    </a:cubicBezTo>
                    <a:lnTo>
                      <a:pt x="739" y="1760"/>
                    </a:lnTo>
                    <a:cubicBezTo>
                      <a:pt x="808" y="1760"/>
                      <a:pt x="873" y="1732"/>
                      <a:pt x="915" y="1681"/>
                    </a:cubicBezTo>
                    <a:lnTo>
                      <a:pt x="2067" y="399"/>
                    </a:lnTo>
                    <a:cubicBezTo>
                      <a:pt x="2155" y="302"/>
                      <a:pt x="2146" y="148"/>
                      <a:pt x="2049" y="60"/>
                    </a:cubicBezTo>
                    <a:cubicBezTo>
                      <a:pt x="2007" y="23"/>
                      <a:pt x="1946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8" name="Google Shape;68;p4"/>
              <p:cNvCxnSpPr/>
              <p:nvPr/>
            </p:nvCxnSpPr>
            <p:spPr>
              <a:xfrm>
                <a:off x="5748175" y="2999425"/>
                <a:ext cx="325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" name="Google Shape;69;p4"/>
              <p:cNvCxnSpPr/>
              <p:nvPr/>
            </p:nvCxnSpPr>
            <p:spPr>
              <a:xfrm>
                <a:off x="5748175" y="306685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" name="Google Shape;70;p4"/>
              <p:cNvCxnSpPr/>
              <p:nvPr/>
            </p:nvCxnSpPr>
            <p:spPr>
              <a:xfrm>
                <a:off x="5748175" y="3147675"/>
                <a:ext cx="176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p4"/>
              <p:cNvCxnSpPr/>
              <p:nvPr/>
            </p:nvCxnSpPr>
            <p:spPr>
              <a:xfrm>
                <a:off x="6056300" y="3147675"/>
                <a:ext cx="28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" name="Google Shape;72;p4"/>
              <p:cNvCxnSpPr/>
              <p:nvPr/>
            </p:nvCxnSpPr>
            <p:spPr>
              <a:xfrm>
                <a:off x="5748175" y="321730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" name="Google Shape;73;p4"/>
              <p:cNvCxnSpPr/>
              <p:nvPr/>
            </p:nvCxnSpPr>
            <p:spPr>
              <a:xfrm>
                <a:off x="5837350" y="3298125"/>
                <a:ext cx="505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" name="Google Shape;74;p4"/>
              <p:cNvCxnSpPr/>
              <p:nvPr/>
            </p:nvCxnSpPr>
            <p:spPr>
              <a:xfrm>
                <a:off x="5748175" y="336555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" name="Google Shape;75;p4"/>
              <p:cNvCxnSpPr/>
              <p:nvPr/>
            </p:nvCxnSpPr>
            <p:spPr>
              <a:xfrm>
                <a:off x="5748175" y="351600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" name="Google Shape;76;p4"/>
              <p:cNvCxnSpPr/>
              <p:nvPr/>
            </p:nvCxnSpPr>
            <p:spPr>
              <a:xfrm>
                <a:off x="5837350" y="3596825"/>
                <a:ext cx="505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" name="Google Shape;77;p4"/>
              <p:cNvCxnSpPr/>
              <p:nvPr/>
            </p:nvCxnSpPr>
            <p:spPr>
              <a:xfrm>
                <a:off x="6179425" y="3441000"/>
                <a:ext cx="17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" name="Google Shape;78;p4"/>
              <p:cNvCxnSpPr/>
              <p:nvPr/>
            </p:nvCxnSpPr>
            <p:spPr>
              <a:xfrm>
                <a:off x="5769475" y="3441000"/>
                <a:ext cx="35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9" name="Google Shape;79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1"/>
          <p:cNvSpPr txBox="1"/>
          <p:nvPr>
            <p:ph type="title"/>
          </p:nvPr>
        </p:nvSpPr>
        <p:spPr>
          <a:xfrm>
            <a:off x="5098675" y="561625"/>
            <a:ext cx="3332100" cy="8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9" name="Google Shape;829;p31"/>
          <p:cNvSpPr txBox="1"/>
          <p:nvPr>
            <p:ph idx="1" type="subTitle"/>
          </p:nvPr>
        </p:nvSpPr>
        <p:spPr>
          <a:xfrm>
            <a:off x="5098675" y="1486206"/>
            <a:ext cx="3332100" cy="13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30" name="Google Shape;830;p31"/>
          <p:cNvCxnSpPr/>
          <p:nvPr/>
        </p:nvCxnSpPr>
        <p:spPr>
          <a:xfrm>
            <a:off x="8738275" y="800675"/>
            <a:ext cx="0" cy="1942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31" name="Google Shape;831;p31"/>
          <p:cNvGrpSpPr/>
          <p:nvPr/>
        </p:nvGrpSpPr>
        <p:grpSpPr>
          <a:xfrm rot="2182100">
            <a:off x="7465393" y="-204070"/>
            <a:ext cx="2356851" cy="1098482"/>
            <a:chOff x="3467990" y="1266119"/>
            <a:chExt cx="2990054" cy="1393606"/>
          </a:xfrm>
        </p:grpSpPr>
        <p:sp>
          <p:nvSpPr>
            <p:cNvPr id="832" name="Google Shape;832;p31"/>
            <p:cNvSpPr/>
            <p:nvPr/>
          </p:nvSpPr>
          <p:spPr>
            <a:xfrm flipH="1">
              <a:off x="3471111" y="2573447"/>
              <a:ext cx="152491" cy="80035"/>
            </a:xfrm>
            <a:custGeom>
              <a:rect b="b" l="l" r="r" t="t"/>
              <a:pathLst>
                <a:path extrusionOk="0" h="359" w="684">
                  <a:moveTo>
                    <a:pt x="88" y="1"/>
                  </a:moveTo>
                  <a:cubicBezTo>
                    <a:pt x="58" y="1"/>
                    <a:pt x="30" y="19"/>
                    <a:pt x="19" y="48"/>
                  </a:cubicBezTo>
                  <a:cubicBezTo>
                    <a:pt x="1" y="84"/>
                    <a:pt x="19" y="127"/>
                    <a:pt x="56" y="140"/>
                  </a:cubicBezTo>
                  <a:lnTo>
                    <a:pt x="572" y="354"/>
                  </a:lnTo>
                  <a:cubicBezTo>
                    <a:pt x="581" y="358"/>
                    <a:pt x="590" y="358"/>
                    <a:pt x="600" y="358"/>
                  </a:cubicBezTo>
                  <a:cubicBezTo>
                    <a:pt x="628" y="358"/>
                    <a:pt x="656" y="345"/>
                    <a:pt x="665" y="317"/>
                  </a:cubicBezTo>
                  <a:cubicBezTo>
                    <a:pt x="684" y="279"/>
                    <a:pt x="665" y="238"/>
                    <a:pt x="628" y="219"/>
                  </a:cubicBezTo>
                  <a:lnTo>
                    <a:pt x="112" y="5"/>
                  </a:lnTo>
                  <a:cubicBezTo>
                    <a:pt x="104" y="2"/>
                    <a:pt x="96" y="1"/>
                    <a:pt x="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1"/>
            <p:cNvSpPr/>
            <p:nvPr/>
          </p:nvSpPr>
          <p:spPr>
            <a:xfrm flipH="1">
              <a:off x="3467990" y="2568319"/>
              <a:ext cx="158510" cy="91405"/>
            </a:xfrm>
            <a:custGeom>
              <a:rect b="b" l="l" r="r" t="t"/>
              <a:pathLst>
                <a:path extrusionOk="0" h="410" w="711">
                  <a:moveTo>
                    <a:pt x="97" y="47"/>
                  </a:moveTo>
                  <a:cubicBezTo>
                    <a:pt x="102" y="47"/>
                    <a:pt x="112" y="52"/>
                    <a:pt x="116" y="52"/>
                  </a:cubicBezTo>
                  <a:lnTo>
                    <a:pt x="631" y="266"/>
                  </a:lnTo>
                  <a:cubicBezTo>
                    <a:pt x="650" y="274"/>
                    <a:pt x="659" y="293"/>
                    <a:pt x="659" y="312"/>
                  </a:cubicBezTo>
                  <a:lnTo>
                    <a:pt x="659" y="330"/>
                  </a:lnTo>
                  <a:cubicBezTo>
                    <a:pt x="650" y="349"/>
                    <a:pt x="631" y="358"/>
                    <a:pt x="613" y="358"/>
                  </a:cubicBezTo>
                  <a:cubicBezTo>
                    <a:pt x="608" y="358"/>
                    <a:pt x="599" y="358"/>
                    <a:pt x="594" y="354"/>
                  </a:cubicBezTo>
                  <a:lnTo>
                    <a:pt x="78" y="140"/>
                  </a:lnTo>
                  <a:cubicBezTo>
                    <a:pt x="60" y="135"/>
                    <a:pt x="50" y="117"/>
                    <a:pt x="50" y="98"/>
                  </a:cubicBezTo>
                  <a:cubicBezTo>
                    <a:pt x="50" y="89"/>
                    <a:pt x="50" y="84"/>
                    <a:pt x="56" y="79"/>
                  </a:cubicBezTo>
                  <a:cubicBezTo>
                    <a:pt x="60" y="62"/>
                    <a:pt x="78" y="47"/>
                    <a:pt x="97" y="47"/>
                  </a:cubicBezTo>
                  <a:close/>
                  <a:moveTo>
                    <a:pt x="97" y="0"/>
                  </a:moveTo>
                  <a:cubicBezTo>
                    <a:pt x="60" y="0"/>
                    <a:pt x="22" y="24"/>
                    <a:pt x="9" y="62"/>
                  </a:cubicBezTo>
                  <a:cubicBezTo>
                    <a:pt x="5" y="71"/>
                    <a:pt x="0" y="84"/>
                    <a:pt x="0" y="98"/>
                  </a:cubicBezTo>
                  <a:cubicBezTo>
                    <a:pt x="0" y="135"/>
                    <a:pt x="22" y="173"/>
                    <a:pt x="60" y="186"/>
                  </a:cubicBezTo>
                  <a:lnTo>
                    <a:pt x="575" y="400"/>
                  </a:lnTo>
                  <a:cubicBezTo>
                    <a:pt x="590" y="405"/>
                    <a:pt x="599" y="409"/>
                    <a:pt x="613" y="409"/>
                  </a:cubicBezTo>
                  <a:cubicBezTo>
                    <a:pt x="650" y="409"/>
                    <a:pt x="687" y="386"/>
                    <a:pt x="701" y="349"/>
                  </a:cubicBezTo>
                  <a:cubicBezTo>
                    <a:pt x="706" y="335"/>
                    <a:pt x="710" y="326"/>
                    <a:pt x="710" y="312"/>
                  </a:cubicBezTo>
                  <a:cubicBezTo>
                    <a:pt x="710" y="274"/>
                    <a:pt x="687" y="238"/>
                    <a:pt x="650" y="223"/>
                  </a:cubicBezTo>
                  <a:lnTo>
                    <a:pt x="134" y="10"/>
                  </a:lnTo>
                  <a:cubicBezTo>
                    <a:pt x="125" y="6"/>
                    <a:pt x="112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 flipH="1">
              <a:off x="3781650" y="1271247"/>
              <a:ext cx="2676395" cy="1299517"/>
            </a:xfrm>
            <a:custGeom>
              <a:rect b="b" l="l" r="r" t="t"/>
              <a:pathLst>
                <a:path extrusionOk="0" h="5829" w="12005">
                  <a:moveTo>
                    <a:pt x="412" y="1"/>
                  </a:moveTo>
                  <a:cubicBezTo>
                    <a:pt x="273" y="1"/>
                    <a:pt x="142" y="81"/>
                    <a:pt x="84" y="214"/>
                  </a:cubicBezTo>
                  <a:cubicBezTo>
                    <a:pt x="1" y="395"/>
                    <a:pt x="84" y="608"/>
                    <a:pt x="265" y="692"/>
                  </a:cubicBezTo>
                  <a:lnTo>
                    <a:pt x="11707" y="5828"/>
                  </a:lnTo>
                  <a:lnTo>
                    <a:pt x="12005" y="5169"/>
                  </a:lnTo>
                  <a:lnTo>
                    <a:pt x="562" y="33"/>
                  </a:lnTo>
                  <a:cubicBezTo>
                    <a:pt x="513" y="11"/>
                    <a:pt x="462" y="1"/>
                    <a:pt x="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 flipH="1">
              <a:off x="3775407" y="1266119"/>
              <a:ext cx="2676395" cy="1309773"/>
            </a:xfrm>
            <a:custGeom>
              <a:rect b="b" l="l" r="r" t="t"/>
              <a:pathLst>
                <a:path extrusionOk="0" h="5875" w="12005">
                  <a:moveTo>
                    <a:pt x="386" y="46"/>
                  </a:moveTo>
                  <a:cubicBezTo>
                    <a:pt x="432" y="46"/>
                    <a:pt x="479" y="56"/>
                    <a:pt x="520" y="80"/>
                  </a:cubicBezTo>
                  <a:lnTo>
                    <a:pt x="11943" y="5201"/>
                  </a:lnTo>
                  <a:lnTo>
                    <a:pt x="11666" y="5818"/>
                  </a:lnTo>
                  <a:lnTo>
                    <a:pt x="11666" y="5818"/>
                  </a:lnTo>
                  <a:lnTo>
                    <a:pt x="247" y="692"/>
                  </a:lnTo>
                  <a:cubicBezTo>
                    <a:pt x="121" y="637"/>
                    <a:pt x="46" y="515"/>
                    <a:pt x="46" y="386"/>
                  </a:cubicBezTo>
                  <a:cubicBezTo>
                    <a:pt x="46" y="339"/>
                    <a:pt x="56" y="292"/>
                    <a:pt x="74" y="247"/>
                  </a:cubicBezTo>
                  <a:cubicBezTo>
                    <a:pt x="130" y="121"/>
                    <a:pt x="256" y="46"/>
                    <a:pt x="386" y="46"/>
                  </a:cubicBezTo>
                  <a:close/>
                  <a:moveTo>
                    <a:pt x="386" y="0"/>
                  </a:moveTo>
                  <a:cubicBezTo>
                    <a:pt x="237" y="0"/>
                    <a:pt x="97" y="84"/>
                    <a:pt x="33" y="228"/>
                  </a:cubicBezTo>
                  <a:cubicBezTo>
                    <a:pt x="9" y="279"/>
                    <a:pt x="1" y="330"/>
                    <a:pt x="1" y="386"/>
                  </a:cubicBezTo>
                  <a:cubicBezTo>
                    <a:pt x="1" y="534"/>
                    <a:pt x="84" y="674"/>
                    <a:pt x="228" y="738"/>
                  </a:cubicBezTo>
                  <a:lnTo>
                    <a:pt x="11670" y="5869"/>
                  </a:lnTo>
                  <a:cubicBezTo>
                    <a:pt x="11675" y="5875"/>
                    <a:pt x="11679" y="5875"/>
                    <a:pt x="11688" y="5875"/>
                  </a:cubicBezTo>
                  <a:cubicBezTo>
                    <a:pt x="11692" y="5869"/>
                    <a:pt x="11698" y="5865"/>
                    <a:pt x="11702" y="5860"/>
                  </a:cubicBezTo>
                  <a:lnTo>
                    <a:pt x="11994" y="5201"/>
                  </a:lnTo>
                  <a:cubicBezTo>
                    <a:pt x="12004" y="5187"/>
                    <a:pt x="11994" y="5173"/>
                    <a:pt x="11986" y="5168"/>
                  </a:cubicBezTo>
                  <a:lnTo>
                    <a:pt x="543" y="33"/>
                  </a:lnTo>
                  <a:cubicBezTo>
                    <a:pt x="492" y="9"/>
                    <a:pt x="436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1"/>
            <p:cNvSpPr/>
            <p:nvPr/>
          </p:nvSpPr>
          <p:spPr>
            <a:xfrm flipH="1">
              <a:off x="6052962" y="1271247"/>
              <a:ext cx="405082" cy="277560"/>
            </a:xfrm>
            <a:custGeom>
              <a:rect b="b" l="l" r="r" t="t"/>
              <a:pathLst>
                <a:path extrusionOk="0" h="1245" w="1817">
                  <a:moveTo>
                    <a:pt x="412" y="1"/>
                  </a:moveTo>
                  <a:cubicBezTo>
                    <a:pt x="273" y="1"/>
                    <a:pt x="142" y="81"/>
                    <a:pt x="84" y="214"/>
                  </a:cubicBezTo>
                  <a:cubicBezTo>
                    <a:pt x="1" y="395"/>
                    <a:pt x="84" y="608"/>
                    <a:pt x="265" y="692"/>
                  </a:cubicBezTo>
                  <a:lnTo>
                    <a:pt x="1491" y="1245"/>
                  </a:lnTo>
                  <a:lnTo>
                    <a:pt x="1816" y="595"/>
                  </a:lnTo>
                  <a:lnTo>
                    <a:pt x="562" y="33"/>
                  </a:lnTo>
                  <a:cubicBezTo>
                    <a:pt x="513" y="11"/>
                    <a:pt x="462" y="1"/>
                    <a:pt x="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 flipH="1">
              <a:off x="6046943" y="1266119"/>
              <a:ext cx="404859" cy="288261"/>
            </a:xfrm>
            <a:custGeom>
              <a:rect b="b" l="l" r="r" t="t"/>
              <a:pathLst>
                <a:path extrusionOk="0" h="1293" w="1816">
                  <a:moveTo>
                    <a:pt x="386" y="46"/>
                  </a:moveTo>
                  <a:cubicBezTo>
                    <a:pt x="432" y="46"/>
                    <a:pt x="479" y="56"/>
                    <a:pt x="520" y="80"/>
                  </a:cubicBezTo>
                  <a:lnTo>
                    <a:pt x="1758" y="632"/>
                  </a:lnTo>
                  <a:lnTo>
                    <a:pt x="1758" y="632"/>
                  </a:lnTo>
                  <a:lnTo>
                    <a:pt x="1449" y="1240"/>
                  </a:lnTo>
                  <a:lnTo>
                    <a:pt x="247" y="692"/>
                  </a:lnTo>
                  <a:cubicBezTo>
                    <a:pt x="121" y="637"/>
                    <a:pt x="46" y="515"/>
                    <a:pt x="46" y="386"/>
                  </a:cubicBezTo>
                  <a:cubicBezTo>
                    <a:pt x="46" y="339"/>
                    <a:pt x="56" y="292"/>
                    <a:pt x="74" y="247"/>
                  </a:cubicBezTo>
                  <a:cubicBezTo>
                    <a:pt x="130" y="121"/>
                    <a:pt x="256" y="46"/>
                    <a:pt x="386" y="46"/>
                  </a:cubicBezTo>
                  <a:close/>
                  <a:moveTo>
                    <a:pt x="386" y="0"/>
                  </a:moveTo>
                  <a:cubicBezTo>
                    <a:pt x="237" y="0"/>
                    <a:pt x="97" y="84"/>
                    <a:pt x="33" y="228"/>
                  </a:cubicBezTo>
                  <a:cubicBezTo>
                    <a:pt x="9" y="279"/>
                    <a:pt x="1" y="330"/>
                    <a:pt x="1" y="386"/>
                  </a:cubicBezTo>
                  <a:cubicBezTo>
                    <a:pt x="1" y="534"/>
                    <a:pt x="84" y="674"/>
                    <a:pt x="228" y="738"/>
                  </a:cubicBezTo>
                  <a:lnTo>
                    <a:pt x="1454" y="1291"/>
                  </a:lnTo>
                  <a:cubicBezTo>
                    <a:pt x="1456" y="1292"/>
                    <a:pt x="1459" y="1293"/>
                    <a:pt x="1462" y="1293"/>
                  </a:cubicBezTo>
                  <a:cubicBezTo>
                    <a:pt x="1470" y="1293"/>
                    <a:pt x="1478" y="1289"/>
                    <a:pt x="1482" y="1282"/>
                  </a:cubicBezTo>
                  <a:lnTo>
                    <a:pt x="1812" y="631"/>
                  </a:lnTo>
                  <a:cubicBezTo>
                    <a:pt x="1816" y="622"/>
                    <a:pt x="1816" y="618"/>
                    <a:pt x="1812" y="609"/>
                  </a:cubicBezTo>
                  <a:cubicBezTo>
                    <a:pt x="1812" y="603"/>
                    <a:pt x="1807" y="599"/>
                    <a:pt x="1797" y="594"/>
                  </a:cubicBezTo>
                  <a:lnTo>
                    <a:pt x="543" y="33"/>
                  </a:lnTo>
                  <a:cubicBezTo>
                    <a:pt x="492" y="9"/>
                    <a:pt x="436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 flipH="1">
              <a:off x="3527068" y="2423407"/>
              <a:ext cx="321034" cy="208449"/>
            </a:xfrm>
            <a:custGeom>
              <a:rect b="b" l="l" r="r" t="t"/>
              <a:pathLst>
                <a:path extrusionOk="0" h="935" w="1440">
                  <a:moveTo>
                    <a:pt x="298" y="1"/>
                  </a:moveTo>
                  <a:lnTo>
                    <a:pt x="0" y="660"/>
                  </a:lnTo>
                  <a:lnTo>
                    <a:pt x="1370" y="935"/>
                  </a:lnTo>
                  <a:lnTo>
                    <a:pt x="1440" y="785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1"/>
            <p:cNvSpPr/>
            <p:nvPr/>
          </p:nvSpPr>
          <p:spPr>
            <a:xfrm flipH="1">
              <a:off x="3520826" y="2417388"/>
              <a:ext cx="333518" cy="220042"/>
            </a:xfrm>
            <a:custGeom>
              <a:rect b="b" l="l" r="r" t="t"/>
              <a:pathLst>
                <a:path extrusionOk="0" h="987" w="1496">
                  <a:moveTo>
                    <a:pt x="332" y="61"/>
                  </a:moveTo>
                  <a:lnTo>
                    <a:pt x="1440" y="817"/>
                  </a:lnTo>
                  <a:lnTo>
                    <a:pt x="1384" y="934"/>
                  </a:lnTo>
                  <a:lnTo>
                    <a:pt x="60" y="668"/>
                  </a:lnTo>
                  <a:lnTo>
                    <a:pt x="332" y="61"/>
                  </a:lnTo>
                  <a:close/>
                  <a:moveTo>
                    <a:pt x="328" y="1"/>
                  </a:moveTo>
                  <a:cubicBezTo>
                    <a:pt x="324" y="1"/>
                    <a:pt x="321" y="2"/>
                    <a:pt x="316" y="4"/>
                  </a:cubicBezTo>
                  <a:cubicBezTo>
                    <a:pt x="311" y="4"/>
                    <a:pt x="307" y="9"/>
                    <a:pt x="302" y="14"/>
                  </a:cubicBezTo>
                  <a:lnTo>
                    <a:pt x="5" y="677"/>
                  </a:lnTo>
                  <a:cubicBezTo>
                    <a:pt x="0" y="683"/>
                    <a:pt x="5" y="692"/>
                    <a:pt x="5" y="696"/>
                  </a:cubicBezTo>
                  <a:cubicBezTo>
                    <a:pt x="9" y="705"/>
                    <a:pt x="14" y="711"/>
                    <a:pt x="24" y="711"/>
                  </a:cubicBezTo>
                  <a:lnTo>
                    <a:pt x="1393" y="984"/>
                  </a:lnTo>
                  <a:cubicBezTo>
                    <a:pt x="1396" y="985"/>
                    <a:pt x="1399" y="986"/>
                    <a:pt x="1402" y="986"/>
                  </a:cubicBezTo>
                  <a:cubicBezTo>
                    <a:pt x="1409" y="986"/>
                    <a:pt x="1418" y="981"/>
                    <a:pt x="1421" y="975"/>
                  </a:cubicBezTo>
                  <a:lnTo>
                    <a:pt x="1490" y="822"/>
                  </a:lnTo>
                  <a:cubicBezTo>
                    <a:pt x="1496" y="808"/>
                    <a:pt x="1490" y="799"/>
                    <a:pt x="1481" y="789"/>
                  </a:cubicBezTo>
                  <a:lnTo>
                    <a:pt x="339" y="4"/>
                  </a:lnTo>
                  <a:cubicBezTo>
                    <a:pt x="335" y="2"/>
                    <a:pt x="331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 flipH="1">
              <a:off x="6120290" y="1271247"/>
              <a:ext cx="337754" cy="245457"/>
            </a:xfrm>
            <a:custGeom>
              <a:rect b="b" l="l" r="r" t="t"/>
              <a:pathLst>
                <a:path extrusionOk="0" h="1101" w="1515">
                  <a:moveTo>
                    <a:pt x="412" y="1"/>
                  </a:moveTo>
                  <a:cubicBezTo>
                    <a:pt x="273" y="1"/>
                    <a:pt x="142" y="81"/>
                    <a:pt x="84" y="214"/>
                  </a:cubicBezTo>
                  <a:cubicBezTo>
                    <a:pt x="1" y="395"/>
                    <a:pt x="84" y="608"/>
                    <a:pt x="265" y="692"/>
                  </a:cubicBezTo>
                  <a:lnTo>
                    <a:pt x="1175" y="1101"/>
                  </a:lnTo>
                  <a:lnTo>
                    <a:pt x="1514" y="460"/>
                  </a:lnTo>
                  <a:lnTo>
                    <a:pt x="562" y="33"/>
                  </a:lnTo>
                  <a:cubicBezTo>
                    <a:pt x="513" y="11"/>
                    <a:pt x="462" y="1"/>
                    <a:pt x="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 flipH="1">
              <a:off x="6115163" y="1266119"/>
              <a:ext cx="336639" cy="256158"/>
            </a:xfrm>
            <a:custGeom>
              <a:rect b="b" l="l" r="r" t="t"/>
              <a:pathLst>
                <a:path extrusionOk="0" h="1149" w="1510">
                  <a:moveTo>
                    <a:pt x="386" y="46"/>
                  </a:moveTo>
                  <a:cubicBezTo>
                    <a:pt x="432" y="46"/>
                    <a:pt x="479" y="56"/>
                    <a:pt x="520" y="80"/>
                  </a:cubicBezTo>
                  <a:lnTo>
                    <a:pt x="1450" y="494"/>
                  </a:lnTo>
                  <a:lnTo>
                    <a:pt x="1450" y="494"/>
                  </a:lnTo>
                  <a:lnTo>
                    <a:pt x="1138" y="1091"/>
                  </a:lnTo>
                  <a:lnTo>
                    <a:pt x="247" y="692"/>
                  </a:lnTo>
                  <a:cubicBezTo>
                    <a:pt x="121" y="637"/>
                    <a:pt x="46" y="515"/>
                    <a:pt x="46" y="386"/>
                  </a:cubicBezTo>
                  <a:cubicBezTo>
                    <a:pt x="46" y="339"/>
                    <a:pt x="56" y="292"/>
                    <a:pt x="74" y="247"/>
                  </a:cubicBezTo>
                  <a:cubicBezTo>
                    <a:pt x="130" y="121"/>
                    <a:pt x="256" y="46"/>
                    <a:pt x="386" y="46"/>
                  </a:cubicBezTo>
                  <a:close/>
                  <a:moveTo>
                    <a:pt x="386" y="0"/>
                  </a:moveTo>
                  <a:cubicBezTo>
                    <a:pt x="237" y="0"/>
                    <a:pt x="97" y="84"/>
                    <a:pt x="33" y="228"/>
                  </a:cubicBezTo>
                  <a:cubicBezTo>
                    <a:pt x="9" y="279"/>
                    <a:pt x="1" y="330"/>
                    <a:pt x="1" y="386"/>
                  </a:cubicBezTo>
                  <a:cubicBezTo>
                    <a:pt x="1" y="534"/>
                    <a:pt x="84" y="674"/>
                    <a:pt x="228" y="738"/>
                  </a:cubicBezTo>
                  <a:lnTo>
                    <a:pt x="1138" y="1147"/>
                  </a:lnTo>
                  <a:cubicBezTo>
                    <a:pt x="1142" y="1148"/>
                    <a:pt x="1146" y="1149"/>
                    <a:pt x="1149" y="1149"/>
                  </a:cubicBezTo>
                  <a:cubicBezTo>
                    <a:pt x="1159" y="1149"/>
                    <a:pt x="1167" y="1145"/>
                    <a:pt x="1171" y="1138"/>
                  </a:cubicBezTo>
                  <a:lnTo>
                    <a:pt x="1505" y="492"/>
                  </a:lnTo>
                  <a:cubicBezTo>
                    <a:pt x="1510" y="487"/>
                    <a:pt x="1510" y="479"/>
                    <a:pt x="1510" y="474"/>
                  </a:cubicBezTo>
                  <a:cubicBezTo>
                    <a:pt x="1505" y="470"/>
                    <a:pt x="1501" y="464"/>
                    <a:pt x="1495" y="460"/>
                  </a:cubicBezTo>
                  <a:lnTo>
                    <a:pt x="543" y="33"/>
                  </a:lnTo>
                  <a:cubicBezTo>
                    <a:pt x="492" y="9"/>
                    <a:pt x="436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2" name="Google Shape;842;p31"/>
          <p:cNvSpPr txBox="1"/>
          <p:nvPr/>
        </p:nvSpPr>
        <p:spPr>
          <a:xfrm>
            <a:off x="3982825" y="3780634"/>
            <a:ext cx="44481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1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b="1" lang="en" sz="11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infographics &amp; images by </a:t>
            </a:r>
            <a:r>
              <a:rPr b="1" lang="en" sz="11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32"/>
          <p:cNvGrpSpPr/>
          <p:nvPr/>
        </p:nvGrpSpPr>
        <p:grpSpPr>
          <a:xfrm>
            <a:off x="60021" y="4236525"/>
            <a:ext cx="691767" cy="734937"/>
            <a:chOff x="378933" y="306638"/>
            <a:chExt cx="691767" cy="734937"/>
          </a:xfrm>
        </p:grpSpPr>
        <p:sp>
          <p:nvSpPr>
            <p:cNvPr id="846" name="Google Shape;846;p32"/>
            <p:cNvSpPr/>
            <p:nvPr/>
          </p:nvSpPr>
          <p:spPr>
            <a:xfrm>
              <a:off x="399150" y="375175"/>
              <a:ext cx="671550" cy="666400"/>
            </a:xfrm>
            <a:custGeom>
              <a:rect b="b" l="l" r="r" t="t"/>
              <a:pathLst>
                <a:path extrusionOk="0" h="26656" w="26862">
                  <a:moveTo>
                    <a:pt x="0" y="8634"/>
                  </a:moveTo>
                  <a:lnTo>
                    <a:pt x="18365" y="0"/>
                  </a:lnTo>
                  <a:lnTo>
                    <a:pt x="26862" y="18159"/>
                  </a:lnTo>
                  <a:lnTo>
                    <a:pt x="8977" y="26656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847" name="Google Shape;847;p32"/>
            <p:cNvGrpSpPr/>
            <p:nvPr/>
          </p:nvGrpSpPr>
          <p:grpSpPr>
            <a:xfrm rot="-1743640">
              <a:off x="464272" y="372778"/>
              <a:ext cx="389569" cy="452348"/>
              <a:chOff x="213238" y="124569"/>
              <a:chExt cx="530495" cy="615984"/>
            </a:xfrm>
          </p:grpSpPr>
          <p:grpSp>
            <p:nvGrpSpPr>
              <p:cNvPr id="848" name="Google Shape;848;p32"/>
              <p:cNvGrpSpPr/>
              <p:nvPr/>
            </p:nvGrpSpPr>
            <p:grpSpPr>
              <a:xfrm>
                <a:off x="242420" y="454724"/>
                <a:ext cx="501314" cy="285829"/>
                <a:chOff x="242420" y="454724"/>
                <a:chExt cx="501314" cy="285829"/>
              </a:xfrm>
            </p:grpSpPr>
            <p:sp>
              <p:nvSpPr>
                <p:cNvPr id="849" name="Google Shape;849;p32"/>
                <p:cNvSpPr/>
                <p:nvPr/>
              </p:nvSpPr>
              <p:spPr>
                <a:xfrm>
                  <a:off x="256731" y="454724"/>
                  <a:ext cx="470818" cy="39858"/>
                </a:xfrm>
                <a:custGeom>
                  <a:rect b="b" l="l" r="r" t="t"/>
                  <a:pathLst>
                    <a:path extrusionOk="0" h="298" w="3520">
                      <a:moveTo>
                        <a:pt x="5" y="0"/>
                      </a:moveTo>
                      <a:lnTo>
                        <a:pt x="1" y="47"/>
                      </a:lnTo>
                      <a:lnTo>
                        <a:pt x="3516" y="298"/>
                      </a:lnTo>
                      <a:lnTo>
                        <a:pt x="3520" y="246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0" name="Google Shape;850;p32"/>
                <p:cNvSpPr/>
                <p:nvPr/>
              </p:nvSpPr>
              <p:spPr>
                <a:xfrm>
                  <a:off x="248572" y="530963"/>
                  <a:ext cx="495161" cy="39992"/>
                </a:xfrm>
                <a:custGeom>
                  <a:rect b="b" l="l" r="r" t="t"/>
                  <a:pathLst>
                    <a:path extrusionOk="0" h="299" w="3702">
                      <a:moveTo>
                        <a:pt x="0" y="1"/>
                      </a:moveTo>
                      <a:lnTo>
                        <a:pt x="0" y="52"/>
                      </a:lnTo>
                      <a:lnTo>
                        <a:pt x="3701" y="298"/>
                      </a:lnTo>
                      <a:lnTo>
                        <a:pt x="3701" y="25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1" name="Google Shape;851;p32"/>
                <p:cNvSpPr/>
                <p:nvPr/>
              </p:nvSpPr>
              <p:spPr>
                <a:xfrm>
                  <a:off x="246165" y="633016"/>
                  <a:ext cx="483257" cy="57781"/>
                </a:xfrm>
                <a:custGeom>
                  <a:rect b="b" l="l" r="r" t="t"/>
                  <a:pathLst>
                    <a:path extrusionOk="0" h="432" w="3613">
                      <a:moveTo>
                        <a:pt x="5" y="0"/>
                      </a:moveTo>
                      <a:lnTo>
                        <a:pt x="0" y="46"/>
                      </a:lnTo>
                      <a:lnTo>
                        <a:pt x="3608" y="431"/>
                      </a:lnTo>
                      <a:lnTo>
                        <a:pt x="3612" y="386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2" name="Google Shape;852;p32"/>
                <p:cNvSpPr/>
                <p:nvPr/>
              </p:nvSpPr>
              <p:spPr>
                <a:xfrm>
                  <a:off x="242420" y="734133"/>
                  <a:ext cx="364750" cy="6420"/>
                </a:xfrm>
                <a:custGeom>
                  <a:rect b="b" l="l" r="r" t="t"/>
                  <a:pathLst>
                    <a:path extrusionOk="0" h="48" w="2727">
                      <a:moveTo>
                        <a:pt x="1" y="1"/>
                      </a:moveTo>
                      <a:lnTo>
                        <a:pt x="1" y="48"/>
                      </a:lnTo>
                      <a:lnTo>
                        <a:pt x="2727" y="48"/>
                      </a:lnTo>
                      <a:lnTo>
                        <a:pt x="272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53" name="Google Shape;853;p32"/>
              <p:cNvGrpSpPr/>
              <p:nvPr/>
            </p:nvGrpSpPr>
            <p:grpSpPr>
              <a:xfrm>
                <a:off x="213238" y="124569"/>
                <a:ext cx="204592" cy="227422"/>
                <a:chOff x="213261" y="205543"/>
                <a:chExt cx="131749" cy="146459"/>
              </a:xfrm>
            </p:grpSpPr>
            <p:sp>
              <p:nvSpPr>
                <p:cNvPr id="854" name="Google Shape;854;p32"/>
                <p:cNvSpPr/>
                <p:nvPr/>
              </p:nvSpPr>
              <p:spPr>
                <a:xfrm>
                  <a:off x="307023" y="319233"/>
                  <a:ext cx="30496" cy="32769"/>
                </a:xfrm>
                <a:custGeom>
                  <a:rect b="b" l="l" r="r" t="t"/>
                  <a:pathLst>
                    <a:path extrusionOk="0" h="245" w="228">
                      <a:moveTo>
                        <a:pt x="58" y="0"/>
                      </a:moveTo>
                      <a:cubicBezTo>
                        <a:pt x="47" y="0"/>
                        <a:pt x="36" y="4"/>
                        <a:pt x="28" y="10"/>
                      </a:cubicBezTo>
                      <a:cubicBezTo>
                        <a:pt x="5" y="29"/>
                        <a:pt x="0" y="57"/>
                        <a:pt x="19" y="79"/>
                      </a:cubicBezTo>
                      <a:lnTo>
                        <a:pt x="135" y="229"/>
                      </a:lnTo>
                      <a:cubicBezTo>
                        <a:pt x="143" y="239"/>
                        <a:pt x="157" y="245"/>
                        <a:pt x="171" y="245"/>
                      </a:cubicBezTo>
                      <a:cubicBezTo>
                        <a:pt x="181" y="245"/>
                        <a:pt x="192" y="241"/>
                        <a:pt x="200" y="233"/>
                      </a:cubicBezTo>
                      <a:cubicBezTo>
                        <a:pt x="223" y="218"/>
                        <a:pt x="227" y="186"/>
                        <a:pt x="210" y="168"/>
                      </a:cubicBezTo>
                      <a:lnTo>
                        <a:pt x="93" y="19"/>
                      </a:lnTo>
                      <a:cubicBezTo>
                        <a:pt x="85" y="6"/>
                        <a:pt x="72" y="0"/>
                        <a:pt x="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5" name="Google Shape;855;p32"/>
                <p:cNvSpPr/>
                <p:nvPr/>
              </p:nvSpPr>
              <p:spPr>
                <a:xfrm>
                  <a:off x="235598" y="238580"/>
                  <a:ext cx="106201" cy="106199"/>
                </a:xfrm>
                <a:custGeom>
                  <a:rect b="b" l="l" r="r" t="t"/>
                  <a:pathLst>
                    <a:path extrusionOk="0" h="794" w="794">
                      <a:moveTo>
                        <a:pt x="399" y="0"/>
                      </a:moveTo>
                      <a:cubicBezTo>
                        <a:pt x="176" y="0"/>
                        <a:pt x="0" y="176"/>
                        <a:pt x="0" y="399"/>
                      </a:cubicBezTo>
                      <a:cubicBezTo>
                        <a:pt x="0" y="618"/>
                        <a:pt x="176" y="794"/>
                        <a:pt x="399" y="794"/>
                      </a:cubicBezTo>
                      <a:cubicBezTo>
                        <a:pt x="618" y="794"/>
                        <a:pt x="794" y="618"/>
                        <a:pt x="794" y="399"/>
                      </a:cubicBezTo>
                      <a:cubicBezTo>
                        <a:pt x="794" y="176"/>
                        <a:pt x="618" y="0"/>
                        <a:pt x="39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6" name="Google Shape;856;p32"/>
                <p:cNvSpPr/>
                <p:nvPr/>
              </p:nvSpPr>
              <p:spPr>
                <a:xfrm>
                  <a:off x="232388" y="235370"/>
                  <a:ext cx="112622" cy="112620"/>
                </a:xfrm>
                <a:custGeom>
                  <a:rect b="b" l="l" r="r" t="t"/>
                  <a:pathLst>
                    <a:path extrusionOk="0" h="842" w="842">
                      <a:moveTo>
                        <a:pt x="423" y="48"/>
                      </a:moveTo>
                      <a:cubicBezTo>
                        <a:pt x="526" y="48"/>
                        <a:pt x="618" y="89"/>
                        <a:pt x="684" y="159"/>
                      </a:cubicBezTo>
                      <a:cubicBezTo>
                        <a:pt x="753" y="224"/>
                        <a:pt x="795" y="316"/>
                        <a:pt x="795" y="423"/>
                      </a:cubicBezTo>
                      <a:cubicBezTo>
                        <a:pt x="795" y="526"/>
                        <a:pt x="753" y="618"/>
                        <a:pt x="684" y="684"/>
                      </a:cubicBezTo>
                      <a:cubicBezTo>
                        <a:pt x="618" y="753"/>
                        <a:pt x="526" y="795"/>
                        <a:pt x="423" y="795"/>
                      </a:cubicBezTo>
                      <a:cubicBezTo>
                        <a:pt x="316" y="795"/>
                        <a:pt x="224" y="753"/>
                        <a:pt x="159" y="684"/>
                      </a:cubicBezTo>
                      <a:cubicBezTo>
                        <a:pt x="89" y="618"/>
                        <a:pt x="48" y="526"/>
                        <a:pt x="48" y="423"/>
                      </a:cubicBezTo>
                      <a:cubicBezTo>
                        <a:pt x="48" y="316"/>
                        <a:pt x="89" y="224"/>
                        <a:pt x="159" y="159"/>
                      </a:cubicBezTo>
                      <a:cubicBezTo>
                        <a:pt x="224" y="89"/>
                        <a:pt x="316" y="48"/>
                        <a:pt x="423" y="48"/>
                      </a:cubicBezTo>
                      <a:close/>
                      <a:moveTo>
                        <a:pt x="423" y="1"/>
                      </a:moveTo>
                      <a:cubicBezTo>
                        <a:pt x="191" y="1"/>
                        <a:pt x="1" y="191"/>
                        <a:pt x="1" y="423"/>
                      </a:cubicBezTo>
                      <a:cubicBezTo>
                        <a:pt x="1" y="656"/>
                        <a:pt x="191" y="841"/>
                        <a:pt x="423" y="841"/>
                      </a:cubicBezTo>
                      <a:cubicBezTo>
                        <a:pt x="656" y="841"/>
                        <a:pt x="841" y="656"/>
                        <a:pt x="841" y="423"/>
                      </a:cubicBezTo>
                      <a:cubicBezTo>
                        <a:pt x="841" y="191"/>
                        <a:pt x="656" y="1"/>
                        <a:pt x="4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7" name="Google Shape;857;p32"/>
                <p:cNvSpPr/>
                <p:nvPr/>
              </p:nvSpPr>
              <p:spPr>
                <a:xfrm>
                  <a:off x="246165" y="244733"/>
                  <a:ext cx="65807" cy="65940"/>
                </a:xfrm>
                <a:custGeom>
                  <a:rect b="b" l="l" r="r" t="t"/>
                  <a:pathLst>
                    <a:path extrusionOk="0" h="493" w="492">
                      <a:moveTo>
                        <a:pt x="247" y="1"/>
                      </a:moveTo>
                      <a:cubicBezTo>
                        <a:pt x="112" y="1"/>
                        <a:pt x="0" y="112"/>
                        <a:pt x="0" y="246"/>
                      </a:cubicBezTo>
                      <a:cubicBezTo>
                        <a:pt x="0" y="381"/>
                        <a:pt x="112" y="492"/>
                        <a:pt x="247" y="492"/>
                      </a:cubicBezTo>
                      <a:cubicBezTo>
                        <a:pt x="380" y="492"/>
                        <a:pt x="492" y="381"/>
                        <a:pt x="492" y="246"/>
                      </a:cubicBezTo>
                      <a:cubicBezTo>
                        <a:pt x="492" y="112"/>
                        <a:pt x="380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8" name="Google Shape;858;p32"/>
                <p:cNvSpPr/>
                <p:nvPr/>
              </p:nvSpPr>
              <p:spPr>
                <a:xfrm>
                  <a:off x="242955" y="241656"/>
                  <a:ext cx="72228" cy="72093"/>
                </a:xfrm>
                <a:custGeom>
                  <a:rect b="b" l="l" r="r" t="t"/>
                  <a:pathLst>
                    <a:path extrusionOk="0" h="539" w="540">
                      <a:moveTo>
                        <a:pt x="271" y="46"/>
                      </a:moveTo>
                      <a:cubicBezTo>
                        <a:pt x="331" y="46"/>
                        <a:pt x="387" y="74"/>
                        <a:pt x="428" y="112"/>
                      </a:cubicBezTo>
                      <a:cubicBezTo>
                        <a:pt x="466" y="153"/>
                        <a:pt x="494" y="209"/>
                        <a:pt x="494" y="269"/>
                      </a:cubicBezTo>
                      <a:cubicBezTo>
                        <a:pt x="494" y="330"/>
                        <a:pt x="466" y="386"/>
                        <a:pt x="428" y="427"/>
                      </a:cubicBezTo>
                      <a:cubicBezTo>
                        <a:pt x="387" y="464"/>
                        <a:pt x="331" y="492"/>
                        <a:pt x="271" y="492"/>
                      </a:cubicBezTo>
                      <a:cubicBezTo>
                        <a:pt x="209" y="492"/>
                        <a:pt x="154" y="464"/>
                        <a:pt x="112" y="427"/>
                      </a:cubicBezTo>
                      <a:cubicBezTo>
                        <a:pt x="76" y="386"/>
                        <a:pt x="48" y="330"/>
                        <a:pt x="48" y="269"/>
                      </a:cubicBezTo>
                      <a:cubicBezTo>
                        <a:pt x="48" y="209"/>
                        <a:pt x="76" y="153"/>
                        <a:pt x="112" y="112"/>
                      </a:cubicBezTo>
                      <a:cubicBezTo>
                        <a:pt x="154" y="74"/>
                        <a:pt x="209" y="46"/>
                        <a:pt x="271" y="46"/>
                      </a:cubicBezTo>
                      <a:close/>
                      <a:moveTo>
                        <a:pt x="271" y="1"/>
                      </a:moveTo>
                      <a:cubicBezTo>
                        <a:pt x="121" y="1"/>
                        <a:pt x="1" y="121"/>
                        <a:pt x="1" y="269"/>
                      </a:cubicBezTo>
                      <a:cubicBezTo>
                        <a:pt x="1" y="418"/>
                        <a:pt x="121" y="539"/>
                        <a:pt x="271" y="539"/>
                      </a:cubicBezTo>
                      <a:cubicBezTo>
                        <a:pt x="419" y="539"/>
                        <a:pt x="539" y="418"/>
                        <a:pt x="539" y="269"/>
                      </a:cubicBezTo>
                      <a:cubicBezTo>
                        <a:pt x="539" y="121"/>
                        <a:pt x="419" y="1"/>
                        <a:pt x="2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9" name="Google Shape;859;p32"/>
                <p:cNvSpPr/>
                <p:nvPr/>
              </p:nvSpPr>
              <p:spPr>
                <a:xfrm>
                  <a:off x="216338" y="209288"/>
                  <a:ext cx="91890" cy="91487"/>
                </a:xfrm>
                <a:custGeom>
                  <a:rect b="b" l="l" r="r" t="t"/>
                  <a:pathLst>
                    <a:path extrusionOk="0" h="684" w="687">
                      <a:moveTo>
                        <a:pt x="344" y="1"/>
                      </a:moveTo>
                      <a:cubicBezTo>
                        <a:pt x="153" y="1"/>
                        <a:pt x="0" y="154"/>
                        <a:pt x="0" y="344"/>
                      </a:cubicBezTo>
                      <a:cubicBezTo>
                        <a:pt x="0" y="530"/>
                        <a:pt x="153" y="684"/>
                        <a:pt x="344" y="684"/>
                      </a:cubicBezTo>
                      <a:cubicBezTo>
                        <a:pt x="534" y="684"/>
                        <a:pt x="687" y="530"/>
                        <a:pt x="687" y="344"/>
                      </a:cubicBezTo>
                      <a:cubicBezTo>
                        <a:pt x="687" y="154"/>
                        <a:pt x="534" y="1"/>
                        <a:pt x="3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0" name="Google Shape;860;p32"/>
                <p:cNvSpPr/>
                <p:nvPr/>
              </p:nvSpPr>
              <p:spPr>
                <a:xfrm>
                  <a:off x="213261" y="205543"/>
                  <a:ext cx="98176" cy="98977"/>
                </a:xfrm>
                <a:custGeom>
                  <a:rect b="b" l="l" r="r" t="t"/>
                  <a:pathLst>
                    <a:path extrusionOk="0" h="740" w="734">
                      <a:moveTo>
                        <a:pt x="367" y="52"/>
                      </a:moveTo>
                      <a:cubicBezTo>
                        <a:pt x="455" y="52"/>
                        <a:pt x="534" y="84"/>
                        <a:pt x="590" y="145"/>
                      </a:cubicBezTo>
                      <a:cubicBezTo>
                        <a:pt x="650" y="200"/>
                        <a:pt x="682" y="279"/>
                        <a:pt x="682" y="372"/>
                      </a:cubicBezTo>
                      <a:cubicBezTo>
                        <a:pt x="682" y="461"/>
                        <a:pt x="650" y="539"/>
                        <a:pt x="590" y="595"/>
                      </a:cubicBezTo>
                      <a:cubicBezTo>
                        <a:pt x="534" y="656"/>
                        <a:pt x="455" y="688"/>
                        <a:pt x="367" y="688"/>
                      </a:cubicBezTo>
                      <a:cubicBezTo>
                        <a:pt x="279" y="688"/>
                        <a:pt x="200" y="656"/>
                        <a:pt x="139" y="595"/>
                      </a:cubicBezTo>
                      <a:cubicBezTo>
                        <a:pt x="84" y="539"/>
                        <a:pt x="47" y="461"/>
                        <a:pt x="47" y="372"/>
                      </a:cubicBezTo>
                      <a:cubicBezTo>
                        <a:pt x="47" y="279"/>
                        <a:pt x="84" y="200"/>
                        <a:pt x="139" y="145"/>
                      </a:cubicBezTo>
                      <a:cubicBezTo>
                        <a:pt x="200" y="84"/>
                        <a:pt x="279" y="52"/>
                        <a:pt x="367" y="52"/>
                      </a:cubicBezTo>
                      <a:close/>
                      <a:moveTo>
                        <a:pt x="367" y="1"/>
                      </a:moveTo>
                      <a:cubicBezTo>
                        <a:pt x="163" y="1"/>
                        <a:pt x="0" y="168"/>
                        <a:pt x="0" y="372"/>
                      </a:cubicBezTo>
                      <a:cubicBezTo>
                        <a:pt x="0" y="573"/>
                        <a:pt x="163" y="740"/>
                        <a:pt x="367" y="740"/>
                      </a:cubicBezTo>
                      <a:cubicBezTo>
                        <a:pt x="566" y="740"/>
                        <a:pt x="733" y="573"/>
                        <a:pt x="733" y="372"/>
                      </a:cubicBezTo>
                      <a:cubicBezTo>
                        <a:pt x="733" y="168"/>
                        <a:pt x="566" y="1"/>
                        <a:pt x="3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cxnSp>
        <p:nvCxnSpPr>
          <p:cNvPr id="861" name="Google Shape;861;p32"/>
          <p:cNvCxnSpPr/>
          <p:nvPr/>
        </p:nvCxnSpPr>
        <p:spPr>
          <a:xfrm>
            <a:off x="405888" y="0"/>
            <a:ext cx="0" cy="36297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2" name="Google Shape;862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4" name="Google Shape;864;p33"/>
          <p:cNvGrpSpPr/>
          <p:nvPr/>
        </p:nvGrpSpPr>
        <p:grpSpPr>
          <a:xfrm rot="-3958088">
            <a:off x="7616425" y="1902554"/>
            <a:ext cx="2356832" cy="1098473"/>
            <a:chOff x="3467990" y="1266119"/>
            <a:chExt cx="2990054" cy="1393606"/>
          </a:xfrm>
        </p:grpSpPr>
        <p:sp>
          <p:nvSpPr>
            <p:cNvPr id="865" name="Google Shape;865;p33"/>
            <p:cNvSpPr/>
            <p:nvPr/>
          </p:nvSpPr>
          <p:spPr>
            <a:xfrm flipH="1">
              <a:off x="3471111" y="2573447"/>
              <a:ext cx="152491" cy="80035"/>
            </a:xfrm>
            <a:custGeom>
              <a:rect b="b" l="l" r="r" t="t"/>
              <a:pathLst>
                <a:path extrusionOk="0" h="359" w="684">
                  <a:moveTo>
                    <a:pt x="88" y="1"/>
                  </a:moveTo>
                  <a:cubicBezTo>
                    <a:pt x="58" y="1"/>
                    <a:pt x="30" y="19"/>
                    <a:pt x="19" y="48"/>
                  </a:cubicBezTo>
                  <a:cubicBezTo>
                    <a:pt x="1" y="84"/>
                    <a:pt x="19" y="127"/>
                    <a:pt x="56" y="140"/>
                  </a:cubicBezTo>
                  <a:lnTo>
                    <a:pt x="572" y="354"/>
                  </a:lnTo>
                  <a:cubicBezTo>
                    <a:pt x="581" y="358"/>
                    <a:pt x="590" y="358"/>
                    <a:pt x="600" y="358"/>
                  </a:cubicBezTo>
                  <a:cubicBezTo>
                    <a:pt x="628" y="358"/>
                    <a:pt x="656" y="345"/>
                    <a:pt x="665" y="317"/>
                  </a:cubicBezTo>
                  <a:cubicBezTo>
                    <a:pt x="684" y="279"/>
                    <a:pt x="665" y="238"/>
                    <a:pt x="628" y="219"/>
                  </a:cubicBezTo>
                  <a:lnTo>
                    <a:pt x="112" y="5"/>
                  </a:lnTo>
                  <a:cubicBezTo>
                    <a:pt x="104" y="2"/>
                    <a:pt x="96" y="1"/>
                    <a:pt x="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3"/>
            <p:cNvSpPr/>
            <p:nvPr/>
          </p:nvSpPr>
          <p:spPr>
            <a:xfrm flipH="1">
              <a:off x="3467990" y="2568319"/>
              <a:ext cx="158510" cy="91405"/>
            </a:xfrm>
            <a:custGeom>
              <a:rect b="b" l="l" r="r" t="t"/>
              <a:pathLst>
                <a:path extrusionOk="0" h="410" w="711">
                  <a:moveTo>
                    <a:pt x="97" y="47"/>
                  </a:moveTo>
                  <a:cubicBezTo>
                    <a:pt x="102" y="47"/>
                    <a:pt x="112" y="52"/>
                    <a:pt x="116" y="52"/>
                  </a:cubicBezTo>
                  <a:lnTo>
                    <a:pt x="631" y="266"/>
                  </a:lnTo>
                  <a:cubicBezTo>
                    <a:pt x="650" y="274"/>
                    <a:pt x="659" y="293"/>
                    <a:pt x="659" y="312"/>
                  </a:cubicBezTo>
                  <a:lnTo>
                    <a:pt x="659" y="330"/>
                  </a:lnTo>
                  <a:cubicBezTo>
                    <a:pt x="650" y="349"/>
                    <a:pt x="631" y="358"/>
                    <a:pt x="613" y="358"/>
                  </a:cubicBezTo>
                  <a:cubicBezTo>
                    <a:pt x="608" y="358"/>
                    <a:pt x="599" y="358"/>
                    <a:pt x="594" y="354"/>
                  </a:cubicBezTo>
                  <a:lnTo>
                    <a:pt x="78" y="140"/>
                  </a:lnTo>
                  <a:cubicBezTo>
                    <a:pt x="60" y="135"/>
                    <a:pt x="50" y="117"/>
                    <a:pt x="50" y="98"/>
                  </a:cubicBezTo>
                  <a:cubicBezTo>
                    <a:pt x="50" y="89"/>
                    <a:pt x="50" y="84"/>
                    <a:pt x="56" y="79"/>
                  </a:cubicBezTo>
                  <a:cubicBezTo>
                    <a:pt x="60" y="62"/>
                    <a:pt x="78" y="47"/>
                    <a:pt x="97" y="47"/>
                  </a:cubicBezTo>
                  <a:close/>
                  <a:moveTo>
                    <a:pt x="97" y="0"/>
                  </a:moveTo>
                  <a:cubicBezTo>
                    <a:pt x="60" y="0"/>
                    <a:pt x="22" y="24"/>
                    <a:pt x="9" y="62"/>
                  </a:cubicBezTo>
                  <a:cubicBezTo>
                    <a:pt x="5" y="71"/>
                    <a:pt x="0" y="84"/>
                    <a:pt x="0" y="98"/>
                  </a:cubicBezTo>
                  <a:cubicBezTo>
                    <a:pt x="0" y="135"/>
                    <a:pt x="22" y="173"/>
                    <a:pt x="60" y="186"/>
                  </a:cubicBezTo>
                  <a:lnTo>
                    <a:pt x="575" y="400"/>
                  </a:lnTo>
                  <a:cubicBezTo>
                    <a:pt x="590" y="405"/>
                    <a:pt x="599" y="409"/>
                    <a:pt x="613" y="409"/>
                  </a:cubicBezTo>
                  <a:cubicBezTo>
                    <a:pt x="650" y="409"/>
                    <a:pt x="687" y="386"/>
                    <a:pt x="701" y="349"/>
                  </a:cubicBezTo>
                  <a:cubicBezTo>
                    <a:pt x="706" y="335"/>
                    <a:pt x="710" y="326"/>
                    <a:pt x="710" y="312"/>
                  </a:cubicBezTo>
                  <a:cubicBezTo>
                    <a:pt x="710" y="274"/>
                    <a:pt x="687" y="238"/>
                    <a:pt x="650" y="223"/>
                  </a:cubicBezTo>
                  <a:lnTo>
                    <a:pt x="134" y="10"/>
                  </a:lnTo>
                  <a:cubicBezTo>
                    <a:pt x="125" y="6"/>
                    <a:pt x="112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3"/>
            <p:cNvSpPr/>
            <p:nvPr/>
          </p:nvSpPr>
          <p:spPr>
            <a:xfrm flipH="1">
              <a:off x="3781650" y="1271247"/>
              <a:ext cx="2676395" cy="1299517"/>
            </a:xfrm>
            <a:custGeom>
              <a:rect b="b" l="l" r="r" t="t"/>
              <a:pathLst>
                <a:path extrusionOk="0" h="5829" w="12005">
                  <a:moveTo>
                    <a:pt x="412" y="1"/>
                  </a:moveTo>
                  <a:cubicBezTo>
                    <a:pt x="273" y="1"/>
                    <a:pt x="142" y="81"/>
                    <a:pt x="84" y="214"/>
                  </a:cubicBezTo>
                  <a:cubicBezTo>
                    <a:pt x="1" y="395"/>
                    <a:pt x="84" y="608"/>
                    <a:pt x="265" y="692"/>
                  </a:cubicBezTo>
                  <a:lnTo>
                    <a:pt x="11707" y="5828"/>
                  </a:lnTo>
                  <a:lnTo>
                    <a:pt x="12005" y="5169"/>
                  </a:lnTo>
                  <a:lnTo>
                    <a:pt x="562" y="33"/>
                  </a:lnTo>
                  <a:cubicBezTo>
                    <a:pt x="513" y="11"/>
                    <a:pt x="462" y="1"/>
                    <a:pt x="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3"/>
            <p:cNvSpPr/>
            <p:nvPr/>
          </p:nvSpPr>
          <p:spPr>
            <a:xfrm flipH="1">
              <a:off x="3775407" y="1266119"/>
              <a:ext cx="2676395" cy="1309773"/>
            </a:xfrm>
            <a:custGeom>
              <a:rect b="b" l="l" r="r" t="t"/>
              <a:pathLst>
                <a:path extrusionOk="0" h="5875" w="12005">
                  <a:moveTo>
                    <a:pt x="386" y="46"/>
                  </a:moveTo>
                  <a:cubicBezTo>
                    <a:pt x="432" y="46"/>
                    <a:pt x="479" y="56"/>
                    <a:pt x="520" y="80"/>
                  </a:cubicBezTo>
                  <a:lnTo>
                    <a:pt x="11943" y="5201"/>
                  </a:lnTo>
                  <a:lnTo>
                    <a:pt x="11666" y="5818"/>
                  </a:lnTo>
                  <a:lnTo>
                    <a:pt x="11666" y="5818"/>
                  </a:lnTo>
                  <a:lnTo>
                    <a:pt x="247" y="692"/>
                  </a:lnTo>
                  <a:cubicBezTo>
                    <a:pt x="121" y="637"/>
                    <a:pt x="46" y="515"/>
                    <a:pt x="46" y="386"/>
                  </a:cubicBezTo>
                  <a:cubicBezTo>
                    <a:pt x="46" y="339"/>
                    <a:pt x="56" y="292"/>
                    <a:pt x="74" y="247"/>
                  </a:cubicBezTo>
                  <a:cubicBezTo>
                    <a:pt x="130" y="121"/>
                    <a:pt x="256" y="46"/>
                    <a:pt x="386" y="46"/>
                  </a:cubicBezTo>
                  <a:close/>
                  <a:moveTo>
                    <a:pt x="386" y="0"/>
                  </a:moveTo>
                  <a:cubicBezTo>
                    <a:pt x="237" y="0"/>
                    <a:pt x="97" y="84"/>
                    <a:pt x="33" y="228"/>
                  </a:cubicBezTo>
                  <a:cubicBezTo>
                    <a:pt x="9" y="279"/>
                    <a:pt x="1" y="330"/>
                    <a:pt x="1" y="386"/>
                  </a:cubicBezTo>
                  <a:cubicBezTo>
                    <a:pt x="1" y="534"/>
                    <a:pt x="84" y="674"/>
                    <a:pt x="228" y="738"/>
                  </a:cubicBezTo>
                  <a:lnTo>
                    <a:pt x="11670" y="5869"/>
                  </a:lnTo>
                  <a:cubicBezTo>
                    <a:pt x="11675" y="5875"/>
                    <a:pt x="11679" y="5875"/>
                    <a:pt x="11688" y="5875"/>
                  </a:cubicBezTo>
                  <a:cubicBezTo>
                    <a:pt x="11692" y="5869"/>
                    <a:pt x="11698" y="5865"/>
                    <a:pt x="11702" y="5860"/>
                  </a:cubicBezTo>
                  <a:lnTo>
                    <a:pt x="11994" y="5201"/>
                  </a:lnTo>
                  <a:cubicBezTo>
                    <a:pt x="12004" y="5187"/>
                    <a:pt x="11994" y="5173"/>
                    <a:pt x="11986" y="5168"/>
                  </a:cubicBezTo>
                  <a:lnTo>
                    <a:pt x="543" y="33"/>
                  </a:lnTo>
                  <a:cubicBezTo>
                    <a:pt x="492" y="9"/>
                    <a:pt x="436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3"/>
            <p:cNvSpPr/>
            <p:nvPr/>
          </p:nvSpPr>
          <p:spPr>
            <a:xfrm flipH="1">
              <a:off x="6052962" y="1271247"/>
              <a:ext cx="405082" cy="277560"/>
            </a:xfrm>
            <a:custGeom>
              <a:rect b="b" l="l" r="r" t="t"/>
              <a:pathLst>
                <a:path extrusionOk="0" h="1245" w="1817">
                  <a:moveTo>
                    <a:pt x="412" y="1"/>
                  </a:moveTo>
                  <a:cubicBezTo>
                    <a:pt x="273" y="1"/>
                    <a:pt x="142" y="81"/>
                    <a:pt x="84" y="214"/>
                  </a:cubicBezTo>
                  <a:cubicBezTo>
                    <a:pt x="1" y="395"/>
                    <a:pt x="84" y="608"/>
                    <a:pt x="265" y="692"/>
                  </a:cubicBezTo>
                  <a:lnTo>
                    <a:pt x="1491" y="1245"/>
                  </a:lnTo>
                  <a:lnTo>
                    <a:pt x="1816" y="595"/>
                  </a:lnTo>
                  <a:lnTo>
                    <a:pt x="562" y="33"/>
                  </a:lnTo>
                  <a:cubicBezTo>
                    <a:pt x="513" y="11"/>
                    <a:pt x="462" y="1"/>
                    <a:pt x="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3"/>
            <p:cNvSpPr/>
            <p:nvPr/>
          </p:nvSpPr>
          <p:spPr>
            <a:xfrm flipH="1">
              <a:off x="6046943" y="1266119"/>
              <a:ext cx="404859" cy="288261"/>
            </a:xfrm>
            <a:custGeom>
              <a:rect b="b" l="l" r="r" t="t"/>
              <a:pathLst>
                <a:path extrusionOk="0" h="1293" w="1816">
                  <a:moveTo>
                    <a:pt x="386" y="46"/>
                  </a:moveTo>
                  <a:cubicBezTo>
                    <a:pt x="432" y="46"/>
                    <a:pt x="479" y="56"/>
                    <a:pt x="520" y="80"/>
                  </a:cubicBezTo>
                  <a:lnTo>
                    <a:pt x="1758" y="632"/>
                  </a:lnTo>
                  <a:lnTo>
                    <a:pt x="1758" y="632"/>
                  </a:lnTo>
                  <a:lnTo>
                    <a:pt x="1449" y="1240"/>
                  </a:lnTo>
                  <a:lnTo>
                    <a:pt x="247" y="692"/>
                  </a:lnTo>
                  <a:cubicBezTo>
                    <a:pt x="121" y="637"/>
                    <a:pt x="46" y="515"/>
                    <a:pt x="46" y="386"/>
                  </a:cubicBezTo>
                  <a:cubicBezTo>
                    <a:pt x="46" y="339"/>
                    <a:pt x="56" y="292"/>
                    <a:pt x="74" y="247"/>
                  </a:cubicBezTo>
                  <a:cubicBezTo>
                    <a:pt x="130" y="121"/>
                    <a:pt x="256" y="46"/>
                    <a:pt x="386" y="46"/>
                  </a:cubicBezTo>
                  <a:close/>
                  <a:moveTo>
                    <a:pt x="386" y="0"/>
                  </a:moveTo>
                  <a:cubicBezTo>
                    <a:pt x="237" y="0"/>
                    <a:pt x="97" y="84"/>
                    <a:pt x="33" y="228"/>
                  </a:cubicBezTo>
                  <a:cubicBezTo>
                    <a:pt x="9" y="279"/>
                    <a:pt x="1" y="330"/>
                    <a:pt x="1" y="386"/>
                  </a:cubicBezTo>
                  <a:cubicBezTo>
                    <a:pt x="1" y="534"/>
                    <a:pt x="84" y="674"/>
                    <a:pt x="228" y="738"/>
                  </a:cubicBezTo>
                  <a:lnTo>
                    <a:pt x="1454" y="1291"/>
                  </a:lnTo>
                  <a:cubicBezTo>
                    <a:pt x="1456" y="1292"/>
                    <a:pt x="1459" y="1293"/>
                    <a:pt x="1462" y="1293"/>
                  </a:cubicBezTo>
                  <a:cubicBezTo>
                    <a:pt x="1470" y="1293"/>
                    <a:pt x="1478" y="1289"/>
                    <a:pt x="1482" y="1282"/>
                  </a:cubicBezTo>
                  <a:lnTo>
                    <a:pt x="1812" y="631"/>
                  </a:lnTo>
                  <a:cubicBezTo>
                    <a:pt x="1816" y="622"/>
                    <a:pt x="1816" y="618"/>
                    <a:pt x="1812" y="609"/>
                  </a:cubicBezTo>
                  <a:cubicBezTo>
                    <a:pt x="1812" y="603"/>
                    <a:pt x="1807" y="599"/>
                    <a:pt x="1797" y="594"/>
                  </a:cubicBezTo>
                  <a:lnTo>
                    <a:pt x="543" y="33"/>
                  </a:lnTo>
                  <a:cubicBezTo>
                    <a:pt x="492" y="9"/>
                    <a:pt x="436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3"/>
            <p:cNvSpPr/>
            <p:nvPr/>
          </p:nvSpPr>
          <p:spPr>
            <a:xfrm flipH="1">
              <a:off x="3527068" y="2423407"/>
              <a:ext cx="321034" cy="208449"/>
            </a:xfrm>
            <a:custGeom>
              <a:rect b="b" l="l" r="r" t="t"/>
              <a:pathLst>
                <a:path extrusionOk="0" h="935" w="1440">
                  <a:moveTo>
                    <a:pt x="298" y="1"/>
                  </a:moveTo>
                  <a:lnTo>
                    <a:pt x="0" y="660"/>
                  </a:lnTo>
                  <a:lnTo>
                    <a:pt x="1370" y="935"/>
                  </a:lnTo>
                  <a:lnTo>
                    <a:pt x="1440" y="785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3"/>
            <p:cNvSpPr/>
            <p:nvPr/>
          </p:nvSpPr>
          <p:spPr>
            <a:xfrm flipH="1">
              <a:off x="3520826" y="2417388"/>
              <a:ext cx="333518" cy="220042"/>
            </a:xfrm>
            <a:custGeom>
              <a:rect b="b" l="l" r="r" t="t"/>
              <a:pathLst>
                <a:path extrusionOk="0" h="987" w="1496">
                  <a:moveTo>
                    <a:pt x="332" y="61"/>
                  </a:moveTo>
                  <a:lnTo>
                    <a:pt x="1440" y="817"/>
                  </a:lnTo>
                  <a:lnTo>
                    <a:pt x="1384" y="934"/>
                  </a:lnTo>
                  <a:lnTo>
                    <a:pt x="60" y="668"/>
                  </a:lnTo>
                  <a:lnTo>
                    <a:pt x="332" y="61"/>
                  </a:lnTo>
                  <a:close/>
                  <a:moveTo>
                    <a:pt x="328" y="1"/>
                  </a:moveTo>
                  <a:cubicBezTo>
                    <a:pt x="324" y="1"/>
                    <a:pt x="321" y="2"/>
                    <a:pt x="316" y="4"/>
                  </a:cubicBezTo>
                  <a:cubicBezTo>
                    <a:pt x="311" y="4"/>
                    <a:pt x="307" y="9"/>
                    <a:pt x="302" y="14"/>
                  </a:cubicBezTo>
                  <a:lnTo>
                    <a:pt x="5" y="677"/>
                  </a:lnTo>
                  <a:cubicBezTo>
                    <a:pt x="0" y="683"/>
                    <a:pt x="5" y="692"/>
                    <a:pt x="5" y="696"/>
                  </a:cubicBezTo>
                  <a:cubicBezTo>
                    <a:pt x="9" y="705"/>
                    <a:pt x="14" y="711"/>
                    <a:pt x="24" y="711"/>
                  </a:cubicBezTo>
                  <a:lnTo>
                    <a:pt x="1393" y="984"/>
                  </a:lnTo>
                  <a:cubicBezTo>
                    <a:pt x="1396" y="985"/>
                    <a:pt x="1399" y="986"/>
                    <a:pt x="1402" y="986"/>
                  </a:cubicBezTo>
                  <a:cubicBezTo>
                    <a:pt x="1409" y="986"/>
                    <a:pt x="1418" y="981"/>
                    <a:pt x="1421" y="975"/>
                  </a:cubicBezTo>
                  <a:lnTo>
                    <a:pt x="1490" y="822"/>
                  </a:lnTo>
                  <a:cubicBezTo>
                    <a:pt x="1496" y="808"/>
                    <a:pt x="1490" y="799"/>
                    <a:pt x="1481" y="789"/>
                  </a:cubicBezTo>
                  <a:lnTo>
                    <a:pt x="339" y="4"/>
                  </a:lnTo>
                  <a:cubicBezTo>
                    <a:pt x="335" y="2"/>
                    <a:pt x="331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3"/>
            <p:cNvSpPr/>
            <p:nvPr/>
          </p:nvSpPr>
          <p:spPr>
            <a:xfrm flipH="1">
              <a:off x="6120290" y="1271247"/>
              <a:ext cx="337754" cy="245457"/>
            </a:xfrm>
            <a:custGeom>
              <a:rect b="b" l="l" r="r" t="t"/>
              <a:pathLst>
                <a:path extrusionOk="0" h="1101" w="1515">
                  <a:moveTo>
                    <a:pt x="412" y="1"/>
                  </a:moveTo>
                  <a:cubicBezTo>
                    <a:pt x="273" y="1"/>
                    <a:pt x="142" y="81"/>
                    <a:pt x="84" y="214"/>
                  </a:cubicBezTo>
                  <a:cubicBezTo>
                    <a:pt x="1" y="395"/>
                    <a:pt x="84" y="608"/>
                    <a:pt x="265" y="692"/>
                  </a:cubicBezTo>
                  <a:lnTo>
                    <a:pt x="1175" y="1101"/>
                  </a:lnTo>
                  <a:lnTo>
                    <a:pt x="1514" y="460"/>
                  </a:lnTo>
                  <a:lnTo>
                    <a:pt x="562" y="33"/>
                  </a:lnTo>
                  <a:cubicBezTo>
                    <a:pt x="513" y="11"/>
                    <a:pt x="462" y="1"/>
                    <a:pt x="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3"/>
            <p:cNvSpPr/>
            <p:nvPr/>
          </p:nvSpPr>
          <p:spPr>
            <a:xfrm flipH="1">
              <a:off x="6115163" y="1266119"/>
              <a:ext cx="336639" cy="256158"/>
            </a:xfrm>
            <a:custGeom>
              <a:rect b="b" l="l" r="r" t="t"/>
              <a:pathLst>
                <a:path extrusionOk="0" h="1149" w="1510">
                  <a:moveTo>
                    <a:pt x="386" y="46"/>
                  </a:moveTo>
                  <a:cubicBezTo>
                    <a:pt x="432" y="46"/>
                    <a:pt x="479" y="56"/>
                    <a:pt x="520" y="80"/>
                  </a:cubicBezTo>
                  <a:lnTo>
                    <a:pt x="1450" y="494"/>
                  </a:lnTo>
                  <a:lnTo>
                    <a:pt x="1450" y="494"/>
                  </a:lnTo>
                  <a:lnTo>
                    <a:pt x="1138" y="1091"/>
                  </a:lnTo>
                  <a:lnTo>
                    <a:pt x="247" y="692"/>
                  </a:lnTo>
                  <a:cubicBezTo>
                    <a:pt x="121" y="637"/>
                    <a:pt x="46" y="515"/>
                    <a:pt x="46" y="386"/>
                  </a:cubicBezTo>
                  <a:cubicBezTo>
                    <a:pt x="46" y="339"/>
                    <a:pt x="56" y="292"/>
                    <a:pt x="74" y="247"/>
                  </a:cubicBezTo>
                  <a:cubicBezTo>
                    <a:pt x="130" y="121"/>
                    <a:pt x="256" y="46"/>
                    <a:pt x="386" y="46"/>
                  </a:cubicBezTo>
                  <a:close/>
                  <a:moveTo>
                    <a:pt x="386" y="0"/>
                  </a:moveTo>
                  <a:cubicBezTo>
                    <a:pt x="237" y="0"/>
                    <a:pt x="97" y="84"/>
                    <a:pt x="33" y="228"/>
                  </a:cubicBezTo>
                  <a:cubicBezTo>
                    <a:pt x="9" y="279"/>
                    <a:pt x="1" y="330"/>
                    <a:pt x="1" y="386"/>
                  </a:cubicBezTo>
                  <a:cubicBezTo>
                    <a:pt x="1" y="534"/>
                    <a:pt x="84" y="674"/>
                    <a:pt x="228" y="738"/>
                  </a:cubicBezTo>
                  <a:lnTo>
                    <a:pt x="1138" y="1147"/>
                  </a:lnTo>
                  <a:cubicBezTo>
                    <a:pt x="1142" y="1148"/>
                    <a:pt x="1146" y="1149"/>
                    <a:pt x="1149" y="1149"/>
                  </a:cubicBezTo>
                  <a:cubicBezTo>
                    <a:pt x="1159" y="1149"/>
                    <a:pt x="1167" y="1145"/>
                    <a:pt x="1171" y="1138"/>
                  </a:cubicBezTo>
                  <a:lnTo>
                    <a:pt x="1505" y="492"/>
                  </a:lnTo>
                  <a:cubicBezTo>
                    <a:pt x="1510" y="487"/>
                    <a:pt x="1510" y="479"/>
                    <a:pt x="1510" y="474"/>
                  </a:cubicBezTo>
                  <a:cubicBezTo>
                    <a:pt x="1505" y="470"/>
                    <a:pt x="1501" y="464"/>
                    <a:pt x="1495" y="460"/>
                  </a:cubicBezTo>
                  <a:lnTo>
                    <a:pt x="543" y="33"/>
                  </a:lnTo>
                  <a:cubicBezTo>
                    <a:pt x="492" y="9"/>
                    <a:pt x="436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5" name="Google Shape;875;p33"/>
          <p:cNvCxnSpPr/>
          <p:nvPr/>
        </p:nvCxnSpPr>
        <p:spPr>
          <a:xfrm>
            <a:off x="405888" y="0"/>
            <a:ext cx="0" cy="51681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6" name="Google Shape;876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8" name="Google Shape;878;p34"/>
          <p:cNvGrpSpPr/>
          <p:nvPr/>
        </p:nvGrpSpPr>
        <p:grpSpPr>
          <a:xfrm>
            <a:off x="8552285" y="4362738"/>
            <a:ext cx="480921" cy="482517"/>
            <a:chOff x="7875347" y="2958675"/>
            <a:chExt cx="480921" cy="482517"/>
          </a:xfrm>
        </p:grpSpPr>
        <p:sp>
          <p:nvSpPr>
            <p:cNvPr id="879" name="Google Shape;879;p34"/>
            <p:cNvSpPr/>
            <p:nvPr/>
          </p:nvSpPr>
          <p:spPr>
            <a:xfrm>
              <a:off x="7887325" y="2958675"/>
              <a:ext cx="465000" cy="480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0" name="Google Shape;880;p34"/>
            <p:cNvGrpSpPr/>
            <p:nvPr/>
          </p:nvGrpSpPr>
          <p:grpSpPr>
            <a:xfrm>
              <a:off x="7875347" y="2960426"/>
              <a:ext cx="480921" cy="480766"/>
              <a:chOff x="3355208" y="722322"/>
              <a:chExt cx="1024981" cy="1024651"/>
            </a:xfrm>
          </p:grpSpPr>
          <p:sp>
            <p:nvSpPr>
              <p:cNvPr id="881" name="Google Shape;881;p34"/>
              <p:cNvSpPr/>
              <p:nvPr/>
            </p:nvSpPr>
            <p:spPr>
              <a:xfrm>
                <a:off x="3355208" y="722322"/>
                <a:ext cx="859140" cy="874957"/>
              </a:xfrm>
              <a:custGeom>
                <a:rect b="b" l="l" r="r" t="t"/>
                <a:pathLst>
                  <a:path extrusionOk="0" h="2601" w="2554">
                    <a:moveTo>
                      <a:pt x="1523" y="0"/>
                    </a:moveTo>
                    <a:cubicBezTo>
                      <a:pt x="683" y="0"/>
                      <a:pt x="0" y="683"/>
                      <a:pt x="0" y="1524"/>
                    </a:cubicBezTo>
                    <a:cubicBezTo>
                      <a:pt x="0" y="1927"/>
                      <a:pt x="158" y="2308"/>
                      <a:pt x="442" y="2596"/>
                    </a:cubicBezTo>
                    <a:cubicBezTo>
                      <a:pt x="446" y="2600"/>
                      <a:pt x="451" y="2600"/>
                      <a:pt x="460" y="2600"/>
                    </a:cubicBezTo>
                    <a:cubicBezTo>
                      <a:pt x="464" y="2600"/>
                      <a:pt x="470" y="2600"/>
                      <a:pt x="474" y="2596"/>
                    </a:cubicBezTo>
                    <a:cubicBezTo>
                      <a:pt x="487" y="2587"/>
                      <a:pt x="487" y="2572"/>
                      <a:pt x="479" y="2559"/>
                    </a:cubicBezTo>
                    <a:cubicBezTo>
                      <a:pt x="200" y="2285"/>
                      <a:pt x="46" y="1914"/>
                      <a:pt x="46" y="1524"/>
                    </a:cubicBezTo>
                    <a:cubicBezTo>
                      <a:pt x="46" y="711"/>
                      <a:pt x="710" y="47"/>
                      <a:pt x="1523" y="47"/>
                    </a:cubicBezTo>
                    <a:cubicBezTo>
                      <a:pt x="1885" y="47"/>
                      <a:pt x="2238" y="182"/>
                      <a:pt x="2508" y="427"/>
                    </a:cubicBezTo>
                    <a:cubicBezTo>
                      <a:pt x="2512" y="432"/>
                      <a:pt x="2521" y="432"/>
                      <a:pt x="2526" y="432"/>
                    </a:cubicBezTo>
                    <a:cubicBezTo>
                      <a:pt x="2531" y="432"/>
                      <a:pt x="2540" y="432"/>
                      <a:pt x="2545" y="427"/>
                    </a:cubicBezTo>
                    <a:cubicBezTo>
                      <a:pt x="2554" y="414"/>
                      <a:pt x="2554" y="399"/>
                      <a:pt x="2540" y="390"/>
                    </a:cubicBezTo>
                    <a:cubicBezTo>
                      <a:pt x="2262" y="139"/>
                      <a:pt x="1900" y="0"/>
                      <a:pt x="15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4"/>
              <p:cNvSpPr/>
              <p:nvPr/>
            </p:nvSpPr>
            <p:spPr>
              <a:xfrm>
                <a:off x="3558051" y="892537"/>
                <a:ext cx="822137" cy="854437"/>
              </a:xfrm>
              <a:custGeom>
                <a:rect b="b" l="l" r="r" t="t"/>
                <a:pathLst>
                  <a:path extrusionOk="0" h="2540" w="2444">
                    <a:moveTo>
                      <a:pt x="2044" y="0"/>
                    </a:moveTo>
                    <a:cubicBezTo>
                      <a:pt x="2040" y="0"/>
                      <a:pt x="2030" y="4"/>
                      <a:pt x="2025" y="4"/>
                    </a:cubicBezTo>
                    <a:cubicBezTo>
                      <a:pt x="2016" y="15"/>
                      <a:pt x="2016" y="32"/>
                      <a:pt x="2025" y="42"/>
                    </a:cubicBezTo>
                    <a:cubicBezTo>
                      <a:pt x="2263" y="311"/>
                      <a:pt x="2392" y="655"/>
                      <a:pt x="2392" y="1018"/>
                    </a:cubicBezTo>
                    <a:cubicBezTo>
                      <a:pt x="2392" y="1830"/>
                      <a:pt x="1733" y="2490"/>
                      <a:pt x="920" y="2490"/>
                    </a:cubicBezTo>
                    <a:cubicBezTo>
                      <a:pt x="600" y="2490"/>
                      <a:pt x="298" y="2392"/>
                      <a:pt x="43" y="2201"/>
                    </a:cubicBezTo>
                    <a:cubicBezTo>
                      <a:pt x="38" y="2197"/>
                      <a:pt x="34" y="2197"/>
                      <a:pt x="28" y="2197"/>
                    </a:cubicBezTo>
                    <a:cubicBezTo>
                      <a:pt x="19" y="2197"/>
                      <a:pt x="10" y="2201"/>
                      <a:pt x="6" y="2206"/>
                    </a:cubicBezTo>
                    <a:cubicBezTo>
                      <a:pt x="0" y="2216"/>
                      <a:pt x="0" y="2229"/>
                      <a:pt x="15" y="2239"/>
                    </a:cubicBezTo>
                    <a:cubicBezTo>
                      <a:pt x="275" y="2434"/>
                      <a:pt x="591" y="2540"/>
                      <a:pt x="920" y="2540"/>
                    </a:cubicBezTo>
                    <a:cubicBezTo>
                      <a:pt x="1761" y="2540"/>
                      <a:pt x="2443" y="1853"/>
                      <a:pt x="2443" y="1018"/>
                    </a:cubicBezTo>
                    <a:cubicBezTo>
                      <a:pt x="2443" y="645"/>
                      <a:pt x="2308" y="289"/>
                      <a:pt x="2062" y="10"/>
                    </a:cubicBezTo>
                    <a:cubicBezTo>
                      <a:pt x="2058" y="4"/>
                      <a:pt x="2049" y="0"/>
                      <a:pt x="20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34"/>
              <p:cNvSpPr/>
              <p:nvPr/>
            </p:nvSpPr>
            <p:spPr>
              <a:xfrm>
                <a:off x="3859794" y="1225228"/>
                <a:ext cx="246910" cy="409390"/>
              </a:xfrm>
              <a:custGeom>
                <a:rect b="b" l="l" r="r" t="t"/>
                <a:pathLst>
                  <a:path extrusionOk="0" h="1217" w="734">
                    <a:moveTo>
                      <a:pt x="23" y="1"/>
                    </a:moveTo>
                    <a:cubicBezTo>
                      <a:pt x="9" y="1"/>
                      <a:pt x="1" y="14"/>
                      <a:pt x="1" y="29"/>
                    </a:cubicBezTo>
                    <a:lnTo>
                      <a:pt x="1" y="1189"/>
                    </a:lnTo>
                    <a:cubicBezTo>
                      <a:pt x="1" y="1203"/>
                      <a:pt x="9" y="1217"/>
                      <a:pt x="23" y="1217"/>
                    </a:cubicBezTo>
                    <a:cubicBezTo>
                      <a:pt x="37" y="1217"/>
                      <a:pt x="46" y="1203"/>
                      <a:pt x="46" y="1189"/>
                    </a:cubicBezTo>
                    <a:lnTo>
                      <a:pt x="46" y="52"/>
                    </a:lnTo>
                    <a:lnTo>
                      <a:pt x="706" y="52"/>
                    </a:lnTo>
                    <a:cubicBezTo>
                      <a:pt x="719" y="52"/>
                      <a:pt x="734" y="37"/>
                      <a:pt x="734" y="29"/>
                    </a:cubicBezTo>
                    <a:cubicBezTo>
                      <a:pt x="734" y="14"/>
                      <a:pt x="719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884" name="Google Shape;884;p34"/>
          <p:cNvCxnSpPr/>
          <p:nvPr/>
        </p:nvCxnSpPr>
        <p:spPr>
          <a:xfrm rot="10800000">
            <a:off x="5175475" y="4845250"/>
            <a:ext cx="32553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5" name="Google Shape;885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" name="Google Shape;82;p5"/>
          <p:cNvSpPr txBox="1"/>
          <p:nvPr>
            <p:ph idx="1" type="subTitle"/>
          </p:nvPr>
        </p:nvSpPr>
        <p:spPr>
          <a:xfrm>
            <a:off x="5282847" y="38884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3" name="Google Shape;83;p5"/>
          <p:cNvSpPr txBox="1"/>
          <p:nvPr>
            <p:ph idx="2" type="subTitle"/>
          </p:nvPr>
        </p:nvSpPr>
        <p:spPr>
          <a:xfrm>
            <a:off x="1355763" y="38884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4" name="Google Shape;84;p5"/>
          <p:cNvSpPr txBox="1"/>
          <p:nvPr>
            <p:ph idx="3" type="subTitle"/>
          </p:nvPr>
        </p:nvSpPr>
        <p:spPr>
          <a:xfrm>
            <a:off x="5282838" y="3547500"/>
            <a:ext cx="25056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85" name="Google Shape;85;p5"/>
          <p:cNvSpPr txBox="1"/>
          <p:nvPr>
            <p:ph idx="4" type="subTitle"/>
          </p:nvPr>
        </p:nvSpPr>
        <p:spPr>
          <a:xfrm>
            <a:off x="1355538" y="3547500"/>
            <a:ext cx="2505600" cy="48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b="1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grpSp>
        <p:nvGrpSpPr>
          <p:cNvPr id="86" name="Google Shape;86;p5"/>
          <p:cNvGrpSpPr/>
          <p:nvPr/>
        </p:nvGrpSpPr>
        <p:grpSpPr>
          <a:xfrm>
            <a:off x="406013" y="0"/>
            <a:ext cx="8332250" cy="5143500"/>
            <a:chOff x="406013" y="0"/>
            <a:chExt cx="8332250" cy="5143500"/>
          </a:xfrm>
        </p:grpSpPr>
        <p:cxnSp>
          <p:nvCxnSpPr>
            <p:cNvPr id="87" name="Google Shape;87;p5"/>
            <p:cNvCxnSpPr/>
            <p:nvPr/>
          </p:nvCxnSpPr>
          <p:spPr>
            <a:xfrm>
              <a:off x="8738263" y="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5"/>
            <p:cNvCxnSpPr/>
            <p:nvPr/>
          </p:nvCxnSpPr>
          <p:spPr>
            <a:xfrm>
              <a:off x="406013" y="151380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9" name="Google Shape;89;p5"/>
          <p:cNvGrpSpPr/>
          <p:nvPr/>
        </p:nvGrpSpPr>
        <p:grpSpPr>
          <a:xfrm>
            <a:off x="-55312" y="289001"/>
            <a:ext cx="9231562" cy="4716224"/>
            <a:chOff x="-55312" y="289001"/>
            <a:chExt cx="9231562" cy="4716224"/>
          </a:xfrm>
        </p:grpSpPr>
        <p:grpSp>
          <p:nvGrpSpPr>
            <p:cNvPr id="90" name="Google Shape;90;p5"/>
            <p:cNvGrpSpPr/>
            <p:nvPr/>
          </p:nvGrpSpPr>
          <p:grpSpPr>
            <a:xfrm rot="1237162">
              <a:off x="31239" y="369225"/>
              <a:ext cx="563680" cy="594077"/>
              <a:chOff x="4360356" y="1611689"/>
              <a:chExt cx="1043661" cy="1099942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4537510" y="1630953"/>
                <a:ext cx="849509" cy="1063303"/>
              </a:xfrm>
              <a:custGeom>
                <a:rect b="b" l="l" r="r" t="t"/>
                <a:pathLst>
                  <a:path extrusionOk="0" h="2815" w="2249">
                    <a:moveTo>
                      <a:pt x="2081" y="999"/>
                    </a:moveTo>
                    <a:lnTo>
                      <a:pt x="2081" y="1045"/>
                    </a:lnTo>
                    <a:lnTo>
                      <a:pt x="232" y="1045"/>
                    </a:lnTo>
                    <a:lnTo>
                      <a:pt x="232" y="999"/>
                    </a:lnTo>
                    <a:close/>
                    <a:moveTo>
                      <a:pt x="2081" y="1338"/>
                    </a:moveTo>
                    <a:lnTo>
                      <a:pt x="2081" y="1389"/>
                    </a:lnTo>
                    <a:lnTo>
                      <a:pt x="232" y="1389"/>
                    </a:lnTo>
                    <a:lnTo>
                      <a:pt x="232" y="1338"/>
                    </a:lnTo>
                    <a:close/>
                    <a:moveTo>
                      <a:pt x="2081" y="1681"/>
                    </a:moveTo>
                    <a:lnTo>
                      <a:pt x="2081" y="1732"/>
                    </a:lnTo>
                    <a:lnTo>
                      <a:pt x="232" y="1732"/>
                    </a:lnTo>
                    <a:lnTo>
                      <a:pt x="232" y="1681"/>
                    </a:lnTo>
                    <a:close/>
                    <a:moveTo>
                      <a:pt x="2081" y="2024"/>
                    </a:moveTo>
                    <a:lnTo>
                      <a:pt x="2081" y="2071"/>
                    </a:lnTo>
                    <a:lnTo>
                      <a:pt x="232" y="2071"/>
                    </a:lnTo>
                    <a:lnTo>
                      <a:pt x="232" y="2024"/>
                    </a:lnTo>
                    <a:close/>
                    <a:moveTo>
                      <a:pt x="2081" y="2369"/>
                    </a:moveTo>
                    <a:lnTo>
                      <a:pt x="2081" y="2415"/>
                    </a:lnTo>
                    <a:lnTo>
                      <a:pt x="232" y="2415"/>
                    </a:lnTo>
                    <a:lnTo>
                      <a:pt x="232" y="2369"/>
                    </a:lnTo>
                    <a:close/>
                    <a:moveTo>
                      <a:pt x="0" y="1"/>
                    </a:moveTo>
                    <a:lnTo>
                      <a:pt x="0" y="213"/>
                    </a:lnTo>
                    <a:lnTo>
                      <a:pt x="1245" y="213"/>
                    </a:lnTo>
                    <a:lnTo>
                      <a:pt x="1245" y="841"/>
                    </a:lnTo>
                    <a:lnTo>
                      <a:pt x="0" y="841"/>
                    </a:lnTo>
                    <a:lnTo>
                      <a:pt x="0" y="2815"/>
                    </a:lnTo>
                    <a:lnTo>
                      <a:pt x="2248" y="2815"/>
                    </a:lnTo>
                    <a:lnTo>
                      <a:pt x="2248" y="288"/>
                    </a:lnTo>
                    <a:lnTo>
                      <a:pt x="1927" y="288"/>
                    </a:lnTo>
                    <a:cubicBezTo>
                      <a:pt x="1923" y="288"/>
                      <a:pt x="1918" y="288"/>
                      <a:pt x="1914" y="284"/>
                    </a:cubicBezTo>
                    <a:cubicBezTo>
                      <a:pt x="1908" y="279"/>
                      <a:pt x="1904" y="269"/>
                      <a:pt x="1904" y="265"/>
                    </a:cubicBezTo>
                    <a:lnTo>
                      <a:pt x="19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4519757" y="1611689"/>
                <a:ext cx="884260" cy="1099942"/>
              </a:xfrm>
              <a:custGeom>
                <a:rect b="b" l="l" r="r" t="t"/>
                <a:pathLst>
                  <a:path extrusionOk="0" h="2912" w="2341">
                    <a:moveTo>
                      <a:pt x="24" y="0"/>
                    </a:moveTo>
                    <a:cubicBezTo>
                      <a:pt x="19" y="0"/>
                      <a:pt x="11" y="5"/>
                      <a:pt x="5" y="9"/>
                    </a:cubicBezTo>
                    <a:cubicBezTo>
                      <a:pt x="1" y="14"/>
                      <a:pt x="1" y="19"/>
                      <a:pt x="1" y="28"/>
                    </a:cubicBezTo>
                    <a:lnTo>
                      <a:pt x="1" y="264"/>
                    </a:lnTo>
                    <a:lnTo>
                      <a:pt x="47" y="264"/>
                    </a:lnTo>
                    <a:lnTo>
                      <a:pt x="47" y="52"/>
                    </a:lnTo>
                    <a:lnTo>
                      <a:pt x="1951" y="52"/>
                    </a:lnTo>
                    <a:lnTo>
                      <a:pt x="1951" y="28"/>
                    </a:lnTo>
                    <a:cubicBezTo>
                      <a:pt x="1951" y="14"/>
                      <a:pt x="1955" y="9"/>
                      <a:pt x="1965" y="5"/>
                    </a:cubicBezTo>
                    <a:cubicBezTo>
                      <a:pt x="1970" y="0"/>
                      <a:pt x="1974" y="0"/>
                      <a:pt x="1974" y="0"/>
                    </a:cubicBezTo>
                    <a:close/>
                    <a:moveTo>
                      <a:pt x="1993" y="9"/>
                    </a:moveTo>
                    <a:lnTo>
                      <a:pt x="2336" y="298"/>
                    </a:lnTo>
                    <a:cubicBezTo>
                      <a:pt x="2341" y="302"/>
                      <a:pt x="2341" y="311"/>
                      <a:pt x="2341" y="316"/>
                    </a:cubicBezTo>
                    <a:lnTo>
                      <a:pt x="2341" y="311"/>
                    </a:lnTo>
                    <a:cubicBezTo>
                      <a:pt x="2341" y="307"/>
                      <a:pt x="2341" y="298"/>
                      <a:pt x="2336" y="292"/>
                    </a:cubicBezTo>
                    <a:lnTo>
                      <a:pt x="1993" y="9"/>
                    </a:lnTo>
                    <a:close/>
                    <a:moveTo>
                      <a:pt x="2341" y="326"/>
                    </a:moveTo>
                    <a:cubicBezTo>
                      <a:pt x="2336" y="335"/>
                      <a:pt x="2328" y="339"/>
                      <a:pt x="2318" y="339"/>
                    </a:cubicBezTo>
                    <a:lnTo>
                      <a:pt x="2295" y="339"/>
                    </a:lnTo>
                    <a:lnTo>
                      <a:pt x="2295" y="2866"/>
                    </a:lnTo>
                    <a:lnTo>
                      <a:pt x="47" y="2866"/>
                    </a:lnTo>
                    <a:lnTo>
                      <a:pt x="47" y="892"/>
                    </a:lnTo>
                    <a:lnTo>
                      <a:pt x="1" y="892"/>
                    </a:lnTo>
                    <a:lnTo>
                      <a:pt x="1" y="2889"/>
                    </a:lnTo>
                    <a:cubicBezTo>
                      <a:pt x="1" y="2898"/>
                      <a:pt x="1" y="2902"/>
                      <a:pt x="5" y="2907"/>
                    </a:cubicBezTo>
                    <a:cubicBezTo>
                      <a:pt x="11" y="2911"/>
                      <a:pt x="19" y="2911"/>
                      <a:pt x="24" y="2911"/>
                    </a:cubicBezTo>
                    <a:lnTo>
                      <a:pt x="2318" y="2911"/>
                    </a:lnTo>
                    <a:cubicBezTo>
                      <a:pt x="2328" y="2911"/>
                      <a:pt x="2332" y="2911"/>
                      <a:pt x="2336" y="2907"/>
                    </a:cubicBezTo>
                    <a:cubicBezTo>
                      <a:pt x="2341" y="2902"/>
                      <a:pt x="2341" y="2898"/>
                      <a:pt x="2341" y="2889"/>
                    </a:cubicBezTo>
                    <a:lnTo>
                      <a:pt x="2341" y="3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5275966" y="1641529"/>
                <a:ext cx="94810" cy="80834"/>
              </a:xfrm>
              <a:custGeom>
                <a:rect b="b" l="l" r="r" t="t"/>
                <a:pathLst>
                  <a:path extrusionOk="0" h="214" w="251">
                    <a:moveTo>
                      <a:pt x="0" y="0"/>
                    </a:moveTo>
                    <a:lnTo>
                      <a:pt x="0" y="213"/>
                    </a:lnTo>
                    <a:lnTo>
                      <a:pt x="251" y="2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5256325" y="1611689"/>
                <a:ext cx="147691" cy="128427"/>
              </a:xfrm>
              <a:custGeom>
                <a:rect b="b" l="l" r="r" t="t"/>
                <a:pathLst>
                  <a:path extrusionOk="0" h="340" w="391">
                    <a:moveTo>
                      <a:pt x="52" y="79"/>
                    </a:moveTo>
                    <a:lnTo>
                      <a:pt x="303" y="292"/>
                    </a:lnTo>
                    <a:lnTo>
                      <a:pt x="52" y="292"/>
                    </a:lnTo>
                    <a:lnTo>
                      <a:pt x="52" y="79"/>
                    </a:lnTo>
                    <a:close/>
                    <a:moveTo>
                      <a:pt x="24" y="0"/>
                    </a:moveTo>
                    <a:cubicBezTo>
                      <a:pt x="24" y="0"/>
                      <a:pt x="20" y="0"/>
                      <a:pt x="15" y="5"/>
                    </a:cubicBezTo>
                    <a:cubicBezTo>
                      <a:pt x="5" y="9"/>
                      <a:pt x="1" y="14"/>
                      <a:pt x="1" y="28"/>
                    </a:cubicBezTo>
                    <a:lnTo>
                      <a:pt x="1" y="52"/>
                    </a:lnTo>
                    <a:lnTo>
                      <a:pt x="1" y="316"/>
                    </a:lnTo>
                    <a:cubicBezTo>
                      <a:pt x="1" y="320"/>
                      <a:pt x="5" y="330"/>
                      <a:pt x="11" y="335"/>
                    </a:cubicBezTo>
                    <a:cubicBezTo>
                      <a:pt x="15" y="339"/>
                      <a:pt x="20" y="339"/>
                      <a:pt x="24" y="339"/>
                    </a:cubicBezTo>
                    <a:lnTo>
                      <a:pt x="368" y="339"/>
                    </a:lnTo>
                    <a:cubicBezTo>
                      <a:pt x="378" y="339"/>
                      <a:pt x="386" y="335"/>
                      <a:pt x="391" y="326"/>
                    </a:cubicBezTo>
                    <a:lnTo>
                      <a:pt x="391" y="316"/>
                    </a:lnTo>
                    <a:cubicBezTo>
                      <a:pt x="391" y="311"/>
                      <a:pt x="391" y="302"/>
                      <a:pt x="386" y="298"/>
                    </a:cubicBezTo>
                    <a:lnTo>
                      <a:pt x="43" y="9"/>
                    </a:lnTo>
                    <a:cubicBezTo>
                      <a:pt x="39" y="5"/>
                      <a:pt x="33" y="0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4360356" y="1711409"/>
                <a:ext cx="647803" cy="237213"/>
              </a:xfrm>
              <a:custGeom>
                <a:rect b="b" l="l" r="r" t="t"/>
                <a:pathLst>
                  <a:path extrusionOk="0" h="628" w="1715">
                    <a:moveTo>
                      <a:pt x="655" y="90"/>
                    </a:moveTo>
                    <a:lnTo>
                      <a:pt x="655" y="135"/>
                    </a:lnTo>
                    <a:lnTo>
                      <a:pt x="572" y="135"/>
                    </a:lnTo>
                    <a:lnTo>
                      <a:pt x="572" y="540"/>
                    </a:lnTo>
                    <a:lnTo>
                      <a:pt x="521" y="540"/>
                    </a:lnTo>
                    <a:lnTo>
                      <a:pt x="521" y="135"/>
                    </a:lnTo>
                    <a:lnTo>
                      <a:pt x="441" y="135"/>
                    </a:lnTo>
                    <a:lnTo>
                      <a:pt x="441" y="90"/>
                    </a:lnTo>
                    <a:close/>
                    <a:moveTo>
                      <a:pt x="924" y="90"/>
                    </a:moveTo>
                    <a:lnTo>
                      <a:pt x="840" y="307"/>
                    </a:lnTo>
                    <a:lnTo>
                      <a:pt x="928" y="540"/>
                    </a:lnTo>
                    <a:lnTo>
                      <a:pt x="878" y="540"/>
                    </a:lnTo>
                    <a:lnTo>
                      <a:pt x="804" y="345"/>
                    </a:lnTo>
                    <a:lnTo>
                      <a:pt x="725" y="540"/>
                    </a:lnTo>
                    <a:lnTo>
                      <a:pt x="678" y="540"/>
                    </a:lnTo>
                    <a:lnTo>
                      <a:pt x="771" y="307"/>
                    </a:lnTo>
                    <a:lnTo>
                      <a:pt x="683" y="90"/>
                    </a:lnTo>
                    <a:lnTo>
                      <a:pt x="739" y="90"/>
                    </a:lnTo>
                    <a:lnTo>
                      <a:pt x="808" y="270"/>
                    </a:lnTo>
                    <a:lnTo>
                      <a:pt x="878" y="90"/>
                    </a:lnTo>
                    <a:close/>
                    <a:moveTo>
                      <a:pt x="1166" y="90"/>
                    </a:moveTo>
                    <a:lnTo>
                      <a:pt x="1166" y="135"/>
                    </a:lnTo>
                    <a:lnTo>
                      <a:pt x="1087" y="135"/>
                    </a:lnTo>
                    <a:lnTo>
                      <a:pt x="1087" y="540"/>
                    </a:lnTo>
                    <a:lnTo>
                      <a:pt x="1035" y="540"/>
                    </a:lnTo>
                    <a:lnTo>
                      <a:pt x="1035" y="135"/>
                    </a:lnTo>
                    <a:lnTo>
                      <a:pt x="952" y="135"/>
                    </a:lnTo>
                    <a:lnTo>
                      <a:pt x="952" y="90"/>
                    </a:lnTo>
                    <a:close/>
                    <a:moveTo>
                      <a:pt x="0" y="0"/>
                    </a:moveTo>
                    <a:lnTo>
                      <a:pt x="0" y="628"/>
                    </a:lnTo>
                    <a:lnTo>
                      <a:pt x="1714" y="628"/>
                    </a:lnTo>
                    <a:lnTo>
                      <a:pt x="17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4625143" y="2008303"/>
                <a:ext cx="698796" cy="17375"/>
              </a:xfrm>
              <a:custGeom>
                <a:rect b="b" l="l" r="r" t="t"/>
                <a:pathLst>
                  <a:path extrusionOk="0" h="46" w="1850">
                    <a:moveTo>
                      <a:pt x="0" y="0"/>
                    </a:moveTo>
                    <a:lnTo>
                      <a:pt x="0" y="46"/>
                    </a:lnTo>
                    <a:lnTo>
                      <a:pt x="1849" y="46"/>
                    </a:lnTo>
                    <a:lnTo>
                      <a:pt x="18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4625143" y="2135974"/>
                <a:ext cx="698796" cy="20020"/>
              </a:xfrm>
              <a:custGeom>
                <a:rect b="b" l="l" r="r" t="t"/>
                <a:pathLst>
                  <a:path extrusionOk="0" h="53" w="1850">
                    <a:moveTo>
                      <a:pt x="0" y="1"/>
                    </a:moveTo>
                    <a:lnTo>
                      <a:pt x="0" y="52"/>
                    </a:lnTo>
                    <a:lnTo>
                      <a:pt x="1849" y="52"/>
                    </a:lnTo>
                    <a:lnTo>
                      <a:pt x="18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4625143" y="2265913"/>
                <a:ext cx="698796" cy="19642"/>
              </a:xfrm>
              <a:custGeom>
                <a:rect b="b" l="l" r="r" t="t"/>
                <a:pathLst>
                  <a:path extrusionOk="0" h="52" w="1850">
                    <a:moveTo>
                      <a:pt x="0" y="0"/>
                    </a:moveTo>
                    <a:lnTo>
                      <a:pt x="0" y="51"/>
                    </a:lnTo>
                    <a:lnTo>
                      <a:pt x="1849" y="51"/>
                    </a:lnTo>
                    <a:lnTo>
                      <a:pt x="18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4625143" y="2395473"/>
                <a:ext cx="698796" cy="18131"/>
              </a:xfrm>
              <a:custGeom>
                <a:rect b="b" l="l" r="r" t="t"/>
                <a:pathLst>
                  <a:path extrusionOk="0" h="48" w="1850">
                    <a:moveTo>
                      <a:pt x="0" y="0"/>
                    </a:moveTo>
                    <a:lnTo>
                      <a:pt x="0" y="47"/>
                    </a:lnTo>
                    <a:lnTo>
                      <a:pt x="1849" y="47"/>
                    </a:lnTo>
                    <a:lnTo>
                      <a:pt x="18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4625143" y="2525412"/>
                <a:ext cx="698796" cy="17753"/>
              </a:xfrm>
              <a:custGeom>
                <a:rect b="b" l="l" r="r" t="t"/>
                <a:pathLst>
                  <a:path extrusionOk="0" h="47" w="1850">
                    <a:moveTo>
                      <a:pt x="0" y="1"/>
                    </a:moveTo>
                    <a:lnTo>
                      <a:pt x="0" y="47"/>
                    </a:lnTo>
                    <a:lnTo>
                      <a:pt x="1849" y="47"/>
                    </a:lnTo>
                    <a:lnTo>
                      <a:pt x="18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4526934" y="1745026"/>
                <a:ext cx="81211" cy="170355"/>
              </a:xfrm>
              <a:custGeom>
                <a:rect b="b" l="l" r="r" t="t"/>
                <a:pathLst>
                  <a:path extrusionOk="0" h="451" w="215">
                    <a:moveTo>
                      <a:pt x="0" y="1"/>
                    </a:moveTo>
                    <a:lnTo>
                      <a:pt x="0" y="46"/>
                    </a:lnTo>
                    <a:lnTo>
                      <a:pt x="80" y="46"/>
                    </a:lnTo>
                    <a:lnTo>
                      <a:pt x="80" y="451"/>
                    </a:lnTo>
                    <a:lnTo>
                      <a:pt x="131" y="451"/>
                    </a:lnTo>
                    <a:lnTo>
                      <a:pt x="131" y="46"/>
                    </a:lnTo>
                    <a:lnTo>
                      <a:pt x="214" y="46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4616078" y="1745026"/>
                <a:ext cx="95187" cy="170355"/>
              </a:xfrm>
              <a:custGeom>
                <a:rect b="b" l="l" r="r" t="t"/>
                <a:pathLst>
                  <a:path extrusionOk="0" h="451" w="252">
                    <a:moveTo>
                      <a:pt x="6" y="1"/>
                    </a:moveTo>
                    <a:lnTo>
                      <a:pt x="94" y="218"/>
                    </a:lnTo>
                    <a:lnTo>
                      <a:pt x="1" y="451"/>
                    </a:lnTo>
                    <a:lnTo>
                      <a:pt x="48" y="451"/>
                    </a:lnTo>
                    <a:lnTo>
                      <a:pt x="127" y="256"/>
                    </a:lnTo>
                    <a:lnTo>
                      <a:pt x="201" y="451"/>
                    </a:lnTo>
                    <a:lnTo>
                      <a:pt x="251" y="451"/>
                    </a:lnTo>
                    <a:lnTo>
                      <a:pt x="163" y="218"/>
                    </a:lnTo>
                    <a:lnTo>
                      <a:pt x="247" y="1"/>
                    </a:lnTo>
                    <a:lnTo>
                      <a:pt x="201" y="1"/>
                    </a:lnTo>
                    <a:lnTo>
                      <a:pt x="131" y="181"/>
                    </a:lnTo>
                    <a:lnTo>
                      <a:pt x="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4719575" y="1745026"/>
                <a:ext cx="81211" cy="170355"/>
              </a:xfrm>
              <a:custGeom>
                <a:rect b="b" l="l" r="r" t="t"/>
                <a:pathLst>
                  <a:path extrusionOk="0" h="451" w="215">
                    <a:moveTo>
                      <a:pt x="1" y="1"/>
                    </a:moveTo>
                    <a:lnTo>
                      <a:pt x="1" y="46"/>
                    </a:lnTo>
                    <a:lnTo>
                      <a:pt x="84" y="46"/>
                    </a:lnTo>
                    <a:lnTo>
                      <a:pt x="84" y="451"/>
                    </a:lnTo>
                    <a:lnTo>
                      <a:pt x="136" y="451"/>
                    </a:lnTo>
                    <a:lnTo>
                      <a:pt x="136" y="46"/>
                    </a:lnTo>
                    <a:lnTo>
                      <a:pt x="215" y="46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" name="Google Shape;104;p5"/>
            <p:cNvGrpSpPr/>
            <p:nvPr/>
          </p:nvGrpSpPr>
          <p:grpSpPr>
            <a:xfrm>
              <a:off x="8484483" y="4270288"/>
              <a:ext cx="691767" cy="734937"/>
              <a:chOff x="378933" y="306638"/>
              <a:chExt cx="691767" cy="734937"/>
            </a:xfrm>
          </p:grpSpPr>
          <p:sp>
            <p:nvSpPr>
              <p:cNvPr id="105" name="Google Shape;105;p5"/>
              <p:cNvSpPr/>
              <p:nvPr/>
            </p:nvSpPr>
            <p:spPr>
              <a:xfrm>
                <a:off x="399150" y="375175"/>
                <a:ext cx="671550" cy="666400"/>
              </a:xfrm>
              <a:custGeom>
                <a:rect b="b" l="l" r="r" t="t"/>
                <a:pathLst>
                  <a:path extrusionOk="0" h="26656" w="26862">
                    <a:moveTo>
                      <a:pt x="0" y="8634"/>
                    </a:moveTo>
                    <a:lnTo>
                      <a:pt x="18365" y="0"/>
                    </a:lnTo>
                    <a:lnTo>
                      <a:pt x="26862" y="18159"/>
                    </a:lnTo>
                    <a:lnTo>
                      <a:pt x="8977" y="2665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106" name="Google Shape;106;p5"/>
              <p:cNvGrpSpPr/>
              <p:nvPr/>
            </p:nvGrpSpPr>
            <p:grpSpPr>
              <a:xfrm rot="-1743640">
                <a:off x="464272" y="372778"/>
                <a:ext cx="389569" cy="452348"/>
                <a:chOff x="213238" y="124569"/>
                <a:chExt cx="530495" cy="615984"/>
              </a:xfrm>
            </p:grpSpPr>
            <p:grpSp>
              <p:nvGrpSpPr>
                <p:cNvPr id="107" name="Google Shape;107;p5"/>
                <p:cNvGrpSpPr/>
                <p:nvPr/>
              </p:nvGrpSpPr>
              <p:grpSpPr>
                <a:xfrm>
                  <a:off x="242420" y="454724"/>
                  <a:ext cx="501314" cy="285829"/>
                  <a:chOff x="242420" y="454724"/>
                  <a:chExt cx="501314" cy="285829"/>
                </a:xfrm>
              </p:grpSpPr>
              <p:sp>
                <p:nvSpPr>
                  <p:cNvPr id="108" name="Google Shape;108;p5"/>
                  <p:cNvSpPr/>
                  <p:nvPr/>
                </p:nvSpPr>
                <p:spPr>
                  <a:xfrm>
                    <a:off x="256731" y="454724"/>
                    <a:ext cx="470818" cy="39858"/>
                  </a:xfrm>
                  <a:custGeom>
                    <a:rect b="b" l="l" r="r" t="t"/>
                    <a:pathLst>
                      <a:path extrusionOk="0" h="298" w="3520">
                        <a:moveTo>
                          <a:pt x="5" y="0"/>
                        </a:moveTo>
                        <a:lnTo>
                          <a:pt x="1" y="47"/>
                        </a:lnTo>
                        <a:lnTo>
                          <a:pt x="3516" y="298"/>
                        </a:lnTo>
                        <a:lnTo>
                          <a:pt x="3520" y="246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9" name="Google Shape;109;p5"/>
                  <p:cNvSpPr/>
                  <p:nvPr/>
                </p:nvSpPr>
                <p:spPr>
                  <a:xfrm>
                    <a:off x="248572" y="530963"/>
                    <a:ext cx="495161" cy="39992"/>
                  </a:xfrm>
                  <a:custGeom>
                    <a:rect b="b" l="l" r="r" t="t"/>
                    <a:pathLst>
                      <a:path extrusionOk="0" h="299" w="3702">
                        <a:moveTo>
                          <a:pt x="0" y="1"/>
                        </a:moveTo>
                        <a:lnTo>
                          <a:pt x="0" y="52"/>
                        </a:lnTo>
                        <a:lnTo>
                          <a:pt x="3701" y="298"/>
                        </a:lnTo>
                        <a:lnTo>
                          <a:pt x="3701" y="25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0" name="Google Shape;110;p5"/>
                  <p:cNvSpPr/>
                  <p:nvPr/>
                </p:nvSpPr>
                <p:spPr>
                  <a:xfrm>
                    <a:off x="246165" y="633016"/>
                    <a:ext cx="483257" cy="57781"/>
                  </a:xfrm>
                  <a:custGeom>
                    <a:rect b="b" l="l" r="r" t="t"/>
                    <a:pathLst>
                      <a:path extrusionOk="0" h="432" w="3613">
                        <a:moveTo>
                          <a:pt x="5" y="0"/>
                        </a:moveTo>
                        <a:lnTo>
                          <a:pt x="0" y="46"/>
                        </a:lnTo>
                        <a:lnTo>
                          <a:pt x="3608" y="431"/>
                        </a:lnTo>
                        <a:lnTo>
                          <a:pt x="3612" y="386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" name="Google Shape;111;p5"/>
                  <p:cNvSpPr/>
                  <p:nvPr/>
                </p:nvSpPr>
                <p:spPr>
                  <a:xfrm>
                    <a:off x="242420" y="734133"/>
                    <a:ext cx="364750" cy="6420"/>
                  </a:xfrm>
                  <a:custGeom>
                    <a:rect b="b" l="l" r="r" t="t"/>
                    <a:pathLst>
                      <a:path extrusionOk="0" h="48" w="2727">
                        <a:moveTo>
                          <a:pt x="1" y="1"/>
                        </a:moveTo>
                        <a:lnTo>
                          <a:pt x="1" y="48"/>
                        </a:lnTo>
                        <a:lnTo>
                          <a:pt x="2727" y="48"/>
                        </a:lnTo>
                        <a:lnTo>
                          <a:pt x="272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12" name="Google Shape;112;p5"/>
                <p:cNvGrpSpPr/>
                <p:nvPr/>
              </p:nvGrpSpPr>
              <p:grpSpPr>
                <a:xfrm>
                  <a:off x="213238" y="124569"/>
                  <a:ext cx="204592" cy="227422"/>
                  <a:chOff x="213261" y="205543"/>
                  <a:chExt cx="131749" cy="146459"/>
                </a:xfrm>
              </p:grpSpPr>
              <p:sp>
                <p:nvSpPr>
                  <p:cNvPr id="113" name="Google Shape;113;p5"/>
                  <p:cNvSpPr/>
                  <p:nvPr/>
                </p:nvSpPr>
                <p:spPr>
                  <a:xfrm>
                    <a:off x="307023" y="319233"/>
                    <a:ext cx="30496" cy="32769"/>
                  </a:xfrm>
                  <a:custGeom>
                    <a:rect b="b" l="l" r="r" t="t"/>
                    <a:pathLst>
                      <a:path extrusionOk="0" h="245" w="228">
                        <a:moveTo>
                          <a:pt x="58" y="0"/>
                        </a:moveTo>
                        <a:cubicBezTo>
                          <a:pt x="47" y="0"/>
                          <a:pt x="36" y="4"/>
                          <a:pt x="28" y="10"/>
                        </a:cubicBezTo>
                        <a:cubicBezTo>
                          <a:pt x="5" y="29"/>
                          <a:pt x="0" y="57"/>
                          <a:pt x="19" y="79"/>
                        </a:cubicBezTo>
                        <a:lnTo>
                          <a:pt x="135" y="229"/>
                        </a:lnTo>
                        <a:cubicBezTo>
                          <a:pt x="143" y="239"/>
                          <a:pt x="157" y="245"/>
                          <a:pt x="171" y="245"/>
                        </a:cubicBezTo>
                        <a:cubicBezTo>
                          <a:pt x="181" y="245"/>
                          <a:pt x="192" y="241"/>
                          <a:pt x="200" y="233"/>
                        </a:cubicBezTo>
                        <a:cubicBezTo>
                          <a:pt x="223" y="218"/>
                          <a:pt x="227" y="186"/>
                          <a:pt x="210" y="168"/>
                        </a:cubicBezTo>
                        <a:lnTo>
                          <a:pt x="93" y="19"/>
                        </a:lnTo>
                        <a:cubicBezTo>
                          <a:pt x="85" y="6"/>
                          <a:pt x="72" y="0"/>
                          <a:pt x="5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" name="Google Shape;114;p5"/>
                  <p:cNvSpPr/>
                  <p:nvPr/>
                </p:nvSpPr>
                <p:spPr>
                  <a:xfrm>
                    <a:off x="235598" y="238580"/>
                    <a:ext cx="106201" cy="106199"/>
                  </a:xfrm>
                  <a:custGeom>
                    <a:rect b="b" l="l" r="r" t="t"/>
                    <a:pathLst>
                      <a:path extrusionOk="0" h="794" w="794">
                        <a:moveTo>
                          <a:pt x="399" y="0"/>
                        </a:moveTo>
                        <a:cubicBezTo>
                          <a:pt x="176" y="0"/>
                          <a:pt x="0" y="176"/>
                          <a:pt x="0" y="399"/>
                        </a:cubicBezTo>
                        <a:cubicBezTo>
                          <a:pt x="0" y="618"/>
                          <a:pt x="176" y="794"/>
                          <a:pt x="399" y="794"/>
                        </a:cubicBezTo>
                        <a:cubicBezTo>
                          <a:pt x="618" y="794"/>
                          <a:pt x="794" y="618"/>
                          <a:pt x="794" y="399"/>
                        </a:cubicBezTo>
                        <a:cubicBezTo>
                          <a:pt x="794" y="176"/>
                          <a:pt x="618" y="0"/>
                          <a:pt x="39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" name="Google Shape;115;p5"/>
                  <p:cNvSpPr/>
                  <p:nvPr/>
                </p:nvSpPr>
                <p:spPr>
                  <a:xfrm>
                    <a:off x="232388" y="235370"/>
                    <a:ext cx="112622" cy="112620"/>
                  </a:xfrm>
                  <a:custGeom>
                    <a:rect b="b" l="l" r="r" t="t"/>
                    <a:pathLst>
                      <a:path extrusionOk="0" h="842" w="842">
                        <a:moveTo>
                          <a:pt x="423" y="48"/>
                        </a:moveTo>
                        <a:cubicBezTo>
                          <a:pt x="526" y="48"/>
                          <a:pt x="618" y="89"/>
                          <a:pt x="684" y="159"/>
                        </a:cubicBezTo>
                        <a:cubicBezTo>
                          <a:pt x="753" y="224"/>
                          <a:pt x="795" y="316"/>
                          <a:pt x="795" y="423"/>
                        </a:cubicBezTo>
                        <a:cubicBezTo>
                          <a:pt x="795" y="526"/>
                          <a:pt x="753" y="618"/>
                          <a:pt x="684" y="684"/>
                        </a:cubicBezTo>
                        <a:cubicBezTo>
                          <a:pt x="618" y="753"/>
                          <a:pt x="526" y="795"/>
                          <a:pt x="423" y="795"/>
                        </a:cubicBezTo>
                        <a:cubicBezTo>
                          <a:pt x="316" y="795"/>
                          <a:pt x="224" y="753"/>
                          <a:pt x="159" y="684"/>
                        </a:cubicBezTo>
                        <a:cubicBezTo>
                          <a:pt x="89" y="618"/>
                          <a:pt x="48" y="526"/>
                          <a:pt x="48" y="423"/>
                        </a:cubicBezTo>
                        <a:cubicBezTo>
                          <a:pt x="48" y="316"/>
                          <a:pt x="89" y="224"/>
                          <a:pt x="159" y="159"/>
                        </a:cubicBezTo>
                        <a:cubicBezTo>
                          <a:pt x="224" y="89"/>
                          <a:pt x="316" y="48"/>
                          <a:pt x="423" y="48"/>
                        </a:cubicBezTo>
                        <a:close/>
                        <a:moveTo>
                          <a:pt x="423" y="1"/>
                        </a:moveTo>
                        <a:cubicBezTo>
                          <a:pt x="191" y="1"/>
                          <a:pt x="1" y="191"/>
                          <a:pt x="1" y="423"/>
                        </a:cubicBezTo>
                        <a:cubicBezTo>
                          <a:pt x="1" y="656"/>
                          <a:pt x="191" y="841"/>
                          <a:pt x="423" y="841"/>
                        </a:cubicBezTo>
                        <a:cubicBezTo>
                          <a:pt x="656" y="841"/>
                          <a:pt x="841" y="656"/>
                          <a:pt x="841" y="423"/>
                        </a:cubicBezTo>
                        <a:cubicBezTo>
                          <a:pt x="841" y="191"/>
                          <a:pt x="656" y="1"/>
                          <a:pt x="42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6" name="Google Shape;116;p5"/>
                  <p:cNvSpPr/>
                  <p:nvPr/>
                </p:nvSpPr>
                <p:spPr>
                  <a:xfrm>
                    <a:off x="246165" y="244733"/>
                    <a:ext cx="65807" cy="65940"/>
                  </a:xfrm>
                  <a:custGeom>
                    <a:rect b="b" l="l" r="r" t="t"/>
                    <a:pathLst>
                      <a:path extrusionOk="0" h="493" w="492">
                        <a:moveTo>
                          <a:pt x="247" y="1"/>
                        </a:moveTo>
                        <a:cubicBezTo>
                          <a:pt x="112" y="1"/>
                          <a:pt x="0" y="112"/>
                          <a:pt x="0" y="246"/>
                        </a:cubicBezTo>
                        <a:cubicBezTo>
                          <a:pt x="0" y="381"/>
                          <a:pt x="112" y="492"/>
                          <a:pt x="247" y="492"/>
                        </a:cubicBezTo>
                        <a:cubicBezTo>
                          <a:pt x="380" y="492"/>
                          <a:pt x="492" y="381"/>
                          <a:pt x="492" y="246"/>
                        </a:cubicBezTo>
                        <a:cubicBezTo>
                          <a:pt x="492" y="112"/>
                          <a:pt x="380" y="1"/>
                          <a:pt x="24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7" name="Google Shape;117;p5"/>
                  <p:cNvSpPr/>
                  <p:nvPr/>
                </p:nvSpPr>
                <p:spPr>
                  <a:xfrm>
                    <a:off x="242955" y="241656"/>
                    <a:ext cx="72228" cy="72093"/>
                  </a:xfrm>
                  <a:custGeom>
                    <a:rect b="b" l="l" r="r" t="t"/>
                    <a:pathLst>
                      <a:path extrusionOk="0" h="539" w="540">
                        <a:moveTo>
                          <a:pt x="271" y="46"/>
                        </a:moveTo>
                        <a:cubicBezTo>
                          <a:pt x="331" y="46"/>
                          <a:pt x="387" y="74"/>
                          <a:pt x="428" y="112"/>
                        </a:cubicBezTo>
                        <a:cubicBezTo>
                          <a:pt x="466" y="153"/>
                          <a:pt x="494" y="209"/>
                          <a:pt x="494" y="269"/>
                        </a:cubicBezTo>
                        <a:cubicBezTo>
                          <a:pt x="494" y="330"/>
                          <a:pt x="466" y="386"/>
                          <a:pt x="428" y="427"/>
                        </a:cubicBezTo>
                        <a:cubicBezTo>
                          <a:pt x="387" y="464"/>
                          <a:pt x="331" y="492"/>
                          <a:pt x="271" y="492"/>
                        </a:cubicBezTo>
                        <a:cubicBezTo>
                          <a:pt x="209" y="492"/>
                          <a:pt x="154" y="464"/>
                          <a:pt x="112" y="427"/>
                        </a:cubicBezTo>
                        <a:cubicBezTo>
                          <a:pt x="76" y="386"/>
                          <a:pt x="48" y="330"/>
                          <a:pt x="48" y="269"/>
                        </a:cubicBezTo>
                        <a:cubicBezTo>
                          <a:pt x="48" y="209"/>
                          <a:pt x="76" y="153"/>
                          <a:pt x="112" y="112"/>
                        </a:cubicBezTo>
                        <a:cubicBezTo>
                          <a:pt x="154" y="74"/>
                          <a:pt x="209" y="46"/>
                          <a:pt x="271" y="46"/>
                        </a:cubicBezTo>
                        <a:close/>
                        <a:moveTo>
                          <a:pt x="271" y="1"/>
                        </a:moveTo>
                        <a:cubicBezTo>
                          <a:pt x="121" y="1"/>
                          <a:pt x="1" y="121"/>
                          <a:pt x="1" y="269"/>
                        </a:cubicBezTo>
                        <a:cubicBezTo>
                          <a:pt x="1" y="418"/>
                          <a:pt x="121" y="539"/>
                          <a:pt x="271" y="539"/>
                        </a:cubicBezTo>
                        <a:cubicBezTo>
                          <a:pt x="419" y="539"/>
                          <a:pt x="539" y="418"/>
                          <a:pt x="539" y="269"/>
                        </a:cubicBezTo>
                        <a:cubicBezTo>
                          <a:pt x="539" y="121"/>
                          <a:pt x="419" y="1"/>
                          <a:pt x="27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" name="Google Shape;118;p5"/>
                  <p:cNvSpPr/>
                  <p:nvPr/>
                </p:nvSpPr>
                <p:spPr>
                  <a:xfrm>
                    <a:off x="216338" y="209288"/>
                    <a:ext cx="91890" cy="91487"/>
                  </a:xfrm>
                  <a:custGeom>
                    <a:rect b="b" l="l" r="r" t="t"/>
                    <a:pathLst>
                      <a:path extrusionOk="0" h="684" w="687">
                        <a:moveTo>
                          <a:pt x="344" y="1"/>
                        </a:moveTo>
                        <a:cubicBezTo>
                          <a:pt x="153" y="1"/>
                          <a:pt x="0" y="154"/>
                          <a:pt x="0" y="344"/>
                        </a:cubicBezTo>
                        <a:cubicBezTo>
                          <a:pt x="0" y="530"/>
                          <a:pt x="153" y="684"/>
                          <a:pt x="344" y="684"/>
                        </a:cubicBezTo>
                        <a:cubicBezTo>
                          <a:pt x="534" y="684"/>
                          <a:pt x="687" y="530"/>
                          <a:pt x="687" y="344"/>
                        </a:cubicBezTo>
                        <a:cubicBezTo>
                          <a:pt x="687" y="154"/>
                          <a:pt x="534" y="1"/>
                          <a:pt x="34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" name="Google Shape;119;p5"/>
                  <p:cNvSpPr/>
                  <p:nvPr/>
                </p:nvSpPr>
                <p:spPr>
                  <a:xfrm>
                    <a:off x="213261" y="205543"/>
                    <a:ext cx="98176" cy="98977"/>
                  </a:xfrm>
                  <a:custGeom>
                    <a:rect b="b" l="l" r="r" t="t"/>
                    <a:pathLst>
                      <a:path extrusionOk="0" h="740" w="734">
                        <a:moveTo>
                          <a:pt x="367" y="52"/>
                        </a:moveTo>
                        <a:cubicBezTo>
                          <a:pt x="455" y="52"/>
                          <a:pt x="534" y="84"/>
                          <a:pt x="590" y="145"/>
                        </a:cubicBezTo>
                        <a:cubicBezTo>
                          <a:pt x="650" y="200"/>
                          <a:pt x="682" y="279"/>
                          <a:pt x="682" y="372"/>
                        </a:cubicBezTo>
                        <a:cubicBezTo>
                          <a:pt x="682" y="461"/>
                          <a:pt x="650" y="539"/>
                          <a:pt x="590" y="595"/>
                        </a:cubicBezTo>
                        <a:cubicBezTo>
                          <a:pt x="534" y="656"/>
                          <a:pt x="455" y="688"/>
                          <a:pt x="367" y="688"/>
                        </a:cubicBezTo>
                        <a:cubicBezTo>
                          <a:pt x="279" y="688"/>
                          <a:pt x="200" y="656"/>
                          <a:pt x="139" y="595"/>
                        </a:cubicBezTo>
                        <a:cubicBezTo>
                          <a:pt x="84" y="539"/>
                          <a:pt x="47" y="461"/>
                          <a:pt x="47" y="372"/>
                        </a:cubicBezTo>
                        <a:cubicBezTo>
                          <a:pt x="47" y="279"/>
                          <a:pt x="84" y="200"/>
                          <a:pt x="139" y="145"/>
                        </a:cubicBezTo>
                        <a:cubicBezTo>
                          <a:pt x="200" y="84"/>
                          <a:pt x="279" y="52"/>
                          <a:pt x="367" y="52"/>
                        </a:cubicBezTo>
                        <a:close/>
                        <a:moveTo>
                          <a:pt x="367" y="1"/>
                        </a:moveTo>
                        <a:cubicBezTo>
                          <a:pt x="163" y="1"/>
                          <a:pt x="0" y="168"/>
                          <a:pt x="0" y="372"/>
                        </a:cubicBezTo>
                        <a:cubicBezTo>
                          <a:pt x="0" y="573"/>
                          <a:pt x="163" y="740"/>
                          <a:pt x="367" y="740"/>
                        </a:cubicBezTo>
                        <a:cubicBezTo>
                          <a:pt x="566" y="740"/>
                          <a:pt x="733" y="573"/>
                          <a:pt x="733" y="372"/>
                        </a:cubicBezTo>
                        <a:cubicBezTo>
                          <a:pt x="733" y="168"/>
                          <a:pt x="566" y="1"/>
                          <a:pt x="3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120" name="Google Shape;120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3" name="Google Shape;123;p6"/>
          <p:cNvGrpSpPr/>
          <p:nvPr/>
        </p:nvGrpSpPr>
        <p:grpSpPr>
          <a:xfrm>
            <a:off x="405888" y="0"/>
            <a:ext cx="8332375" cy="5143500"/>
            <a:chOff x="405888" y="0"/>
            <a:chExt cx="8332375" cy="5143500"/>
          </a:xfrm>
        </p:grpSpPr>
        <p:cxnSp>
          <p:nvCxnSpPr>
            <p:cNvPr id="124" name="Google Shape;124;p6"/>
            <p:cNvCxnSpPr/>
            <p:nvPr/>
          </p:nvCxnSpPr>
          <p:spPr>
            <a:xfrm>
              <a:off x="405888" y="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6"/>
            <p:cNvCxnSpPr/>
            <p:nvPr/>
          </p:nvCxnSpPr>
          <p:spPr>
            <a:xfrm>
              <a:off x="8738263" y="151380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6" name="Google Shape;126;p6"/>
          <p:cNvGrpSpPr/>
          <p:nvPr/>
        </p:nvGrpSpPr>
        <p:grpSpPr>
          <a:xfrm>
            <a:off x="-84493" y="172025"/>
            <a:ext cx="9283068" cy="5020123"/>
            <a:chOff x="-84493" y="172025"/>
            <a:chExt cx="9283068" cy="5020123"/>
          </a:xfrm>
        </p:grpSpPr>
        <p:grpSp>
          <p:nvGrpSpPr>
            <p:cNvPr id="127" name="Google Shape;127;p6"/>
            <p:cNvGrpSpPr/>
            <p:nvPr/>
          </p:nvGrpSpPr>
          <p:grpSpPr>
            <a:xfrm rot="1197083">
              <a:off x="-49" y="4519706"/>
              <a:ext cx="563698" cy="594097"/>
              <a:chOff x="4360356" y="1611689"/>
              <a:chExt cx="1043661" cy="1099942"/>
            </a:xfrm>
          </p:grpSpPr>
          <p:sp>
            <p:nvSpPr>
              <p:cNvPr id="128" name="Google Shape;128;p6"/>
              <p:cNvSpPr/>
              <p:nvPr/>
            </p:nvSpPr>
            <p:spPr>
              <a:xfrm>
                <a:off x="4537510" y="1630953"/>
                <a:ext cx="849509" cy="1063303"/>
              </a:xfrm>
              <a:custGeom>
                <a:rect b="b" l="l" r="r" t="t"/>
                <a:pathLst>
                  <a:path extrusionOk="0" h="2815" w="2249">
                    <a:moveTo>
                      <a:pt x="2081" y="999"/>
                    </a:moveTo>
                    <a:lnTo>
                      <a:pt x="2081" y="1045"/>
                    </a:lnTo>
                    <a:lnTo>
                      <a:pt x="232" y="1045"/>
                    </a:lnTo>
                    <a:lnTo>
                      <a:pt x="232" y="999"/>
                    </a:lnTo>
                    <a:close/>
                    <a:moveTo>
                      <a:pt x="2081" y="1338"/>
                    </a:moveTo>
                    <a:lnTo>
                      <a:pt x="2081" y="1389"/>
                    </a:lnTo>
                    <a:lnTo>
                      <a:pt x="232" y="1389"/>
                    </a:lnTo>
                    <a:lnTo>
                      <a:pt x="232" y="1338"/>
                    </a:lnTo>
                    <a:close/>
                    <a:moveTo>
                      <a:pt x="2081" y="1681"/>
                    </a:moveTo>
                    <a:lnTo>
                      <a:pt x="2081" y="1732"/>
                    </a:lnTo>
                    <a:lnTo>
                      <a:pt x="232" y="1732"/>
                    </a:lnTo>
                    <a:lnTo>
                      <a:pt x="232" y="1681"/>
                    </a:lnTo>
                    <a:close/>
                    <a:moveTo>
                      <a:pt x="2081" y="2024"/>
                    </a:moveTo>
                    <a:lnTo>
                      <a:pt x="2081" y="2071"/>
                    </a:lnTo>
                    <a:lnTo>
                      <a:pt x="232" y="2071"/>
                    </a:lnTo>
                    <a:lnTo>
                      <a:pt x="232" y="2024"/>
                    </a:lnTo>
                    <a:close/>
                    <a:moveTo>
                      <a:pt x="2081" y="2369"/>
                    </a:moveTo>
                    <a:lnTo>
                      <a:pt x="2081" y="2415"/>
                    </a:lnTo>
                    <a:lnTo>
                      <a:pt x="232" y="2415"/>
                    </a:lnTo>
                    <a:lnTo>
                      <a:pt x="232" y="2369"/>
                    </a:lnTo>
                    <a:close/>
                    <a:moveTo>
                      <a:pt x="0" y="1"/>
                    </a:moveTo>
                    <a:lnTo>
                      <a:pt x="0" y="213"/>
                    </a:lnTo>
                    <a:lnTo>
                      <a:pt x="1245" y="213"/>
                    </a:lnTo>
                    <a:lnTo>
                      <a:pt x="1245" y="841"/>
                    </a:lnTo>
                    <a:lnTo>
                      <a:pt x="0" y="841"/>
                    </a:lnTo>
                    <a:lnTo>
                      <a:pt x="0" y="2815"/>
                    </a:lnTo>
                    <a:lnTo>
                      <a:pt x="2248" y="2815"/>
                    </a:lnTo>
                    <a:lnTo>
                      <a:pt x="2248" y="288"/>
                    </a:lnTo>
                    <a:lnTo>
                      <a:pt x="1927" y="288"/>
                    </a:lnTo>
                    <a:cubicBezTo>
                      <a:pt x="1923" y="288"/>
                      <a:pt x="1918" y="288"/>
                      <a:pt x="1914" y="284"/>
                    </a:cubicBezTo>
                    <a:cubicBezTo>
                      <a:pt x="1908" y="279"/>
                      <a:pt x="1904" y="269"/>
                      <a:pt x="1904" y="265"/>
                    </a:cubicBezTo>
                    <a:lnTo>
                      <a:pt x="19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4519757" y="1611689"/>
                <a:ext cx="884260" cy="1099942"/>
              </a:xfrm>
              <a:custGeom>
                <a:rect b="b" l="l" r="r" t="t"/>
                <a:pathLst>
                  <a:path extrusionOk="0" h="2912" w="2341">
                    <a:moveTo>
                      <a:pt x="24" y="0"/>
                    </a:moveTo>
                    <a:cubicBezTo>
                      <a:pt x="19" y="0"/>
                      <a:pt x="11" y="5"/>
                      <a:pt x="5" y="9"/>
                    </a:cubicBezTo>
                    <a:cubicBezTo>
                      <a:pt x="1" y="14"/>
                      <a:pt x="1" y="19"/>
                      <a:pt x="1" y="28"/>
                    </a:cubicBezTo>
                    <a:lnTo>
                      <a:pt x="1" y="264"/>
                    </a:lnTo>
                    <a:lnTo>
                      <a:pt x="47" y="264"/>
                    </a:lnTo>
                    <a:lnTo>
                      <a:pt x="47" y="52"/>
                    </a:lnTo>
                    <a:lnTo>
                      <a:pt x="1951" y="52"/>
                    </a:lnTo>
                    <a:lnTo>
                      <a:pt x="1951" y="28"/>
                    </a:lnTo>
                    <a:cubicBezTo>
                      <a:pt x="1951" y="14"/>
                      <a:pt x="1955" y="9"/>
                      <a:pt x="1965" y="5"/>
                    </a:cubicBezTo>
                    <a:cubicBezTo>
                      <a:pt x="1970" y="0"/>
                      <a:pt x="1974" y="0"/>
                      <a:pt x="1974" y="0"/>
                    </a:cubicBezTo>
                    <a:close/>
                    <a:moveTo>
                      <a:pt x="1993" y="9"/>
                    </a:moveTo>
                    <a:lnTo>
                      <a:pt x="2336" y="298"/>
                    </a:lnTo>
                    <a:cubicBezTo>
                      <a:pt x="2341" y="302"/>
                      <a:pt x="2341" y="311"/>
                      <a:pt x="2341" y="316"/>
                    </a:cubicBezTo>
                    <a:lnTo>
                      <a:pt x="2341" y="311"/>
                    </a:lnTo>
                    <a:cubicBezTo>
                      <a:pt x="2341" y="307"/>
                      <a:pt x="2341" y="298"/>
                      <a:pt x="2336" y="292"/>
                    </a:cubicBezTo>
                    <a:lnTo>
                      <a:pt x="1993" y="9"/>
                    </a:lnTo>
                    <a:close/>
                    <a:moveTo>
                      <a:pt x="2341" y="326"/>
                    </a:moveTo>
                    <a:cubicBezTo>
                      <a:pt x="2336" y="335"/>
                      <a:pt x="2328" y="339"/>
                      <a:pt x="2318" y="339"/>
                    </a:cubicBezTo>
                    <a:lnTo>
                      <a:pt x="2295" y="339"/>
                    </a:lnTo>
                    <a:lnTo>
                      <a:pt x="2295" y="2866"/>
                    </a:lnTo>
                    <a:lnTo>
                      <a:pt x="47" y="2866"/>
                    </a:lnTo>
                    <a:lnTo>
                      <a:pt x="47" y="892"/>
                    </a:lnTo>
                    <a:lnTo>
                      <a:pt x="1" y="892"/>
                    </a:lnTo>
                    <a:lnTo>
                      <a:pt x="1" y="2889"/>
                    </a:lnTo>
                    <a:cubicBezTo>
                      <a:pt x="1" y="2898"/>
                      <a:pt x="1" y="2902"/>
                      <a:pt x="5" y="2907"/>
                    </a:cubicBezTo>
                    <a:cubicBezTo>
                      <a:pt x="11" y="2911"/>
                      <a:pt x="19" y="2911"/>
                      <a:pt x="24" y="2911"/>
                    </a:cubicBezTo>
                    <a:lnTo>
                      <a:pt x="2318" y="2911"/>
                    </a:lnTo>
                    <a:cubicBezTo>
                      <a:pt x="2328" y="2911"/>
                      <a:pt x="2332" y="2911"/>
                      <a:pt x="2336" y="2907"/>
                    </a:cubicBezTo>
                    <a:cubicBezTo>
                      <a:pt x="2341" y="2902"/>
                      <a:pt x="2341" y="2898"/>
                      <a:pt x="2341" y="2889"/>
                    </a:cubicBezTo>
                    <a:lnTo>
                      <a:pt x="2341" y="3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>
                <a:off x="5275966" y="1641529"/>
                <a:ext cx="94810" cy="80834"/>
              </a:xfrm>
              <a:custGeom>
                <a:rect b="b" l="l" r="r" t="t"/>
                <a:pathLst>
                  <a:path extrusionOk="0" h="214" w="251">
                    <a:moveTo>
                      <a:pt x="0" y="0"/>
                    </a:moveTo>
                    <a:lnTo>
                      <a:pt x="0" y="213"/>
                    </a:lnTo>
                    <a:lnTo>
                      <a:pt x="251" y="2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>
                <a:off x="5256325" y="1611689"/>
                <a:ext cx="147691" cy="128427"/>
              </a:xfrm>
              <a:custGeom>
                <a:rect b="b" l="l" r="r" t="t"/>
                <a:pathLst>
                  <a:path extrusionOk="0" h="340" w="391">
                    <a:moveTo>
                      <a:pt x="52" y="79"/>
                    </a:moveTo>
                    <a:lnTo>
                      <a:pt x="303" y="292"/>
                    </a:lnTo>
                    <a:lnTo>
                      <a:pt x="52" y="292"/>
                    </a:lnTo>
                    <a:lnTo>
                      <a:pt x="52" y="79"/>
                    </a:lnTo>
                    <a:close/>
                    <a:moveTo>
                      <a:pt x="24" y="0"/>
                    </a:moveTo>
                    <a:cubicBezTo>
                      <a:pt x="24" y="0"/>
                      <a:pt x="20" y="0"/>
                      <a:pt x="15" y="5"/>
                    </a:cubicBezTo>
                    <a:cubicBezTo>
                      <a:pt x="5" y="9"/>
                      <a:pt x="1" y="14"/>
                      <a:pt x="1" y="28"/>
                    </a:cubicBezTo>
                    <a:lnTo>
                      <a:pt x="1" y="52"/>
                    </a:lnTo>
                    <a:lnTo>
                      <a:pt x="1" y="316"/>
                    </a:lnTo>
                    <a:cubicBezTo>
                      <a:pt x="1" y="320"/>
                      <a:pt x="5" y="330"/>
                      <a:pt x="11" y="335"/>
                    </a:cubicBezTo>
                    <a:cubicBezTo>
                      <a:pt x="15" y="339"/>
                      <a:pt x="20" y="339"/>
                      <a:pt x="24" y="339"/>
                    </a:cubicBezTo>
                    <a:lnTo>
                      <a:pt x="368" y="339"/>
                    </a:lnTo>
                    <a:cubicBezTo>
                      <a:pt x="378" y="339"/>
                      <a:pt x="386" y="335"/>
                      <a:pt x="391" y="326"/>
                    </a:cubicBezTo>
                    <a:lnTo>
                      <a:pt x="391" y="316"/>
                    </a:lnTo>
                    <a:cubicBezTo>
                      <a:pt x="391" y="311"/>
                      <a:pt x="391" y="302"/>
                      <a:pt x="386" y="298"/>
                    </a:cubicBezTo>
                    <a:lnTo>
                      <a:pt x="43" y="9"/>
                    </a:lnTo>
                    <a:cubicBezTo>
                      <a:pt x="39" y="5"/>
                      <a:pt x="33" y="0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4360356" y="1711409"/>
                <a:ext cx="647803" cy="237213"/>
              </a:xfrm>
              <a:custGeom>
                <a:rect b="b" l="l" r="r" t="t"/>
                <a:pathLst>
                  <a:path extrusionOk="0" h="628" w="1715">
                    <a:moveTo>
                      <a:pt x="655" y="90"/>
                    </a:moveTo>
                    <a:lnTo>
                      <a:pt x="655" y="135"/>
                    </a:lnTo>
                    <a:lnTo>
                      <a:pt x="572" y="135"/>
                    </a:lnTo>
                    <a:lnTo>
                      <a:pt x="572" y="540"/>
                    </a:lnTo>
                    <a:lnTo>
                      <a:pt x="521" y="540"/>
                    </a:lnTo>
                    <a:lnTo>
                      <a:pt x="521" y="135"/>
                    </a:lnTo>
                    <a:lnTo>
                      <a:pt x="441" y="135"/>
                    </a:lnTo>
                    <a:lnTo>
                      <a:pt x="441" y="90"/>
                    </a:lnTo>
                    <a:close/>
                    <a:moveTo>
                      <a:pt x="924" y="90"/>
                    </a:moveTo>
                    <a:lnTo>
                      <a:pt x="840" y="307"/>
                    </a:lnTo>
                    <a:lnTo>
                      <a:pt x="928" y="540"/>
                    </a:lnTo>
                    <a:lnTo>
                      <a:pt x="878" y="540"/>
                    </a:lnTo>
                    <a:lnTo>
                      <a:pt x="804" y="345"/>
                    </a:lnTo>
                    <a:lnTo>
                      <a:pt x="725" y="540"/>
                    </a:lnTo>
                    <a:lnTo>
                      <a:pt x="678" y="540"/>
                    </a:lnTo>
                    <a:lnTo>
                      <a:pt x="771" y="307"/>
                    </a:lnTo>
                    <a:lnTo>
                      <a:pt x="683" y="90"/>
                    </a:lnTo>
                    <a:lnTo>
                      <a:pt x="739" y="90"/>
                    </a:lnTo>
                    <a:lnTo>
                      <a:pt x="808" y="270"/>
                    </a:lnTo>
                    <a:lnTo>
                      <a:pt x="878" y="90"/>
                    </a:lnTo>
                    <a:close/>
                    <a:moveTo>
                      <a:pt x="1166" y="90"/>
                    </a:moveTo>
                    <a:lnTo>
                      <a:pt x="1166" y="135"/>
                    </a:lnTo>
                    <a:lnTo>
                      <a:pt x="1087" y="135"/>
                    </a:lnTo>
                    <a:lnTo>
                      <a:pt x="1087" y="540"/>
                    </a:lnTo>
                    <a:lnTo>
                      <a:pt x="1035" y="540"/>
                    </a:lnTo>
                    <a:lnTo>
                      <a:pt x="1035" y="135"/>
                    </a:lnTo>
                    <a:lnTo>
                      <a:pt x="952" y="135"/>
                    </a:lnTo>
                    <a:lnTo>
                      <a:pt x="952" y="90"/>
                    </a:lnTo>
                    <a:close/>
                    <a:moveTo>
                      <a:pt x="0" y="0"/>
                    </a:moveTo>
                    <a:lnTo>
                      <a:pt x="0" y="628"/>
                    </a:lnTo>
                    <a:lnTo>
                      <a:pt x="1714" y="628"/>
                    </a:lnTo>
                    <a:lnTo>
                      <a:pt x="17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4625143" y="2008303"/>
                <a:ext cx="698796" cy="17375"/>
              </a:xfrm>
              <a:custGeom>
                <a:rect b="b" l="l" r="r" t="t"/>
                <a:pathLst>
                  <a:path extrusionOk="0" h="46" w="1850">
                    <a:moveTo>
                      <a:pt x="0" y="0"/>
                    </a:moveTo>
                    <a:lnTo>
                      <a:pt x="0" y="46"/>
                    </a:lnTo>
                    <a:lnTo>
                      <a:pt x="1849" y="46"/>
                    </a:lnTo>
                    <a:lnTo>
                      <a:pt x="18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>
                <a:off x="4625143" y="2135974"/>
                <a:ext cx="698796" cy="20020"/>
              </a:xfrm>
              <a:custGeom>
                <a:rect b="b" l="l" r="r" t="t"/>
                <a:pathLst>
                  <a:path extrusionOk="0" h="53" w="1850">
                    <a:moveTo>
                      <a:pt x="0" y="1"/>
                    </a:moveTo>
                    <a:lnTo>
                      <a:pt x="0" y="52"/>
                    </a:lnTo>
                    <a:lnTo>
                      <a:pt x="1849" y="52"/>
                    </a:lnTo>
                    <a:lnTo>
                      <a:pt x="18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>
                <a:off x="4625143" y="2265913"/>
                <a:ext cx="698796" cy="19642"/>
              </a:xfrm>
              <a:custGeom>
                <a:rect b="b" l="l" r="r" t="t"/>
                <a:pathLst>
                  <a:path extrusionOk="0" h="52" w="1850">
                    <a:moveTo>
                      <a:pt x="0" y="0"/>
                    </a:moveTo>
                    <a:lnTo>
                      <a:pt x="0" y="51"/>
                    </a:lnTo>
                    <a:lnTo>
                      <a:pt x="1849" y="51"/>
                    </a:lnTo>
                    <a:lnTo>
                      <a:pt x="18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6"/>
              <p:cNvSpPr/>
              <p:nvPr/>
            </p:nvSpPr>
            <p:spPr>
              <a:xfrm>
                <a:off x="4625143" y="2395473"/>
                <a:ext cx="698796" cy="18131"/>
              </a:xfrm>
              <a:custGeom>
                <a:rect b="b" l="l" r="r" t="t"/>
                <a:pathLst>
                  <a:path extrusionOk="0" h="48" w="1850">
                    <a:moveTo>
                      <a:pt x="0" y="0"/>
                    </a:moveTo>
                    <a:lnTo>
                      <a:pt x="0" y="47"/>
                    </a:lnTo>
                    <a:lnTo>
                      <a:pt x="1849" y="47"/>
                    </a:lnTo>
                    <a:lnTo>
                      <a:pt x="18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>
                <a:off x="4625143" y="2525412"/>
                <a:ext cx="698796" cy="17753"/>
              </a:xfrm>
              <a:custGeom>
                <a:rect b="b" l="l" r="r" t="t"/>
                <a:pathLst>
                  <a:path extrusionOk="0" h="47" w="1850">
                    <a:moveTo>
                      <a:pt x="0" y="1"/>
                    </a:moveTo>
                    <a:lnTo>
                      <a:pt x="0" y="47"/>
                    </a:lnTo>
                    <a:lnTo>
                      <a:pt x="1849" y="47"/>
                    </a:lnTo>
                    <a:lnTo>
                      <a:pt x="18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6"/>
              <p:cNvSpPr/>
              <p:nvPr/>
            </p:nvSpPr>
            <p:spPr>
              <a:xfrm>
                <a:off x="4526934" y="1745026"/>
                <a:ext cx="81211" cy="170355"/>
              </a:xfrm>
              <a:custGeom>
                <a:rect b="b" l="l" r="r" t="t"/>
                <a:pathLst>
                  <a:path extrusionOk="0" h="451" w="215">
                    <a:moveTo>
                      <a:pt x="0" y="1"/>
                    </a:moveTo>
                    <a:lnTo>
                      <a:pt x="0" y="46"/>
                    </a:lnTo>
                    <a:lnTo>
                      <a:pt x="80" y="46"/>
                    </a:lnTo>
                    <a:lnTo>
                      <a:pt x="80" y="451"/>
                    </a:lnTo>
                    <a:lnTo>
                      <a:pt x="131" y="451"/>
                    </a:lnTo>
                    <a:lnTo>
                      <a:pt x="131" y="46"/>
                    </a:lnTo>
                    <a:lnTo>
                      <a:pt x="214" y="46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6"/>
              <p:cNvSpPr/>
              <p:nvPr/>
            </p:nvSpPr>
            <p:spPr>
              <a:xfrm>
                <a:off x="4616078" y="1745026"/>
                <a:ext cx="95187" cy="170355"/>
              </a:xfrm>
              <a:custGeom>
                <a:rect b="b" l="l" r="r" t="t"/>
                <a:pathLst>
                  <a:path extrusionOk="0" h="451" w="252">
                    <a:moveTo>
                      <a:pt x="6" y="1"/>
                    </a:moveTo>
                    <a:lnTo>
                      <a:pt x="94" y="218"/>
                    </a:lnTo>
                    <a:lnTo>
                      <a:pt x="1" y="451"/>
                    </a:lnTo>
                    <a:lnTo>
                      <a:pt x="48" y="451"/>
                    </a:lnTo>
                    <a:lnTo>
                      <a:pt x="127" y="256"/>
                    </a:lnTo>
                    <a:lnTo>
                      <a:pt x="201" y="451"/>
                    </a:lnTo>
                    <a:lnTo>
                      <a:pt x="251" y="451"/>
                    </a:lnTo>
                    <a:lnTo>
                      <a:pt x="163" y="218"/>
                    </a:lnTo>
                    <a:lnTo>
                      <a:pt x="247" y="1"/>
                    </a:lnTo>
                    <a:lnTo>
                      <a:pt x="201" y="1"/>
                    </a:lnTo>
                    <a:lnTo>
                      <a:pt x="131" y="181"/>
                    </a:lnTo>
                    <a:lnTo>
                      <a:pt x="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4719575" y="1745026"/>
                <a:ext cx="81211" cy="170355"/>
              </a:xfrm>
              <a:custGeom>
                <a:rect b="b" l="l" r="r" t="t"/>
                <a:pathLst>
                  <a:path extrusionOk="0" h="451" w="215">
                    <a:moveTo>
                      <a:pt x="1" y="1"/>
                    </a:moveTo>
                    <a:lnTo>
                      <a:pt x="1" y="46"/>
                    </a:lnTo>
                    <a:lnTo>
                      <a:pt x="84" y="46"/>
                    </a:lnTo>
                    <a:lnTo>
                      <a:pt x="84" y="451"/>
                    </a:lnTo>
                    <a:lnTo>
                      <a:pt x="136" y="451"/>
                    </a:lnTo>
                    <a:lnTo>
                      <a:pt x="136" y="46"/>
                    </a:lnTo>
                    <a:lnTo>
                      <a:pt x="215" y="46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" name="Google Shape;141;p6"/>
            <p:cNvGrpSpPr/>
            <p:nvPr/>
          </p:nvGrpSpPr>
          <p:grpSpPr>
            <a:xfrm>
              <a:off x="8506808" y="172025"/>
              <a:ext cx="691767" cy="734937"/>
              <a:chOff x="378933" y="306638"/>
              <a:chExt cx="691767" cy="734937"/>
            </a:xfrm>
          </p:grpSpPr>
          <p:sp>
            <p:nvSpPr>
              <p:cNvPr id="142" name="Google Shape;142;p6"/>
              <p:cNvSpPr/>
              <p:nvPr/>
            </p:nvSpPr>
            <p:spPr>
              <a:xfrm>
                <a:off x="399150" y="375175"/>
                <a:ext cx="671550" cy="666400"/>
              </a:xfrm>
              <a:custGeom>
                <a:rect b="b" l="l" r="r" t="t"/>
                <a:pathLst>
                  <a:path extrusionOk="0" h="26656" w="26862">
                    <a:moveTo>
                      <a:pt x="0" y="8634"/>
                    </a:moveTo>
                    <a:lnTo>
                      <a:pt x="18365" y="0"/>
                    </a:lnTo>
                    <a:lnTo>
                      <a:pt x="26862" y="18159"/>
                    </a:lnTo>
                    <a:lnTo>
                      <a:pt x="8977" y="2665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143" name="Google Shape;143;p6"/>
              <p:cNvGrpSpPr/>
              <p:nvPr/>
            </p:nvGrpSpPr>
            <p:grpSpPr>
              <a:xfrm rot="-1743640">
                <a:off x="464272" y="372778"/>
                <a:ext cx="389569" cy="452348"/>
                <a:chOff x="213238" y="124569"/>
                <a:chExt cx="530495" cy="615984"/>
              </a:xfrm>
            </p:grpSpPr>
            <p:grpSp>
              <p:nvGrpSpPr>
                <p:cNvPr id="144" name="Google Shape;144;p6"/>
                <p:cNvGrpSpPr/>
                <p:nvPr/>
              </p:nvGrpSpPr>
              <p:grpSpPr>
                <a:xfrm>
                  <a:off x="242420" y="454724"/>
                  <a:ext cx="501314" cy="285829"/>
                  <a:chOff x="242420" y="454724"/>
                  <a:chExt cx="501314" cy="285829"/>
                </a:xfrm>
              </p:grpSpPr>
              <p:sp>
                <p:nvSpPr>
                  <p:cNvPr id="145" name="Google Shape;145;p6"/>
                  <p:cNvSpPr/>
                  <p:nvPr/>
                </p:nvSpPr>
                <p:spPr>
                  <a:xfrm>
                    <a:off x="256731" y="454724"/>
                    <a:ext cx="470818" cy="39858"/>
                  </a:xfrm>
                  <a:custGeom>
                    <a:rect b="b" l="l" r="r" t="t"/>
                    <a:pathLst>
                      <a:path extrusionOk="0" h="298" w="3520">
                        <a:moveTo>
                          <a:pt x="5" y="0"/>
                        </a:moveTo>
                        <a:lnTo>
                          <a:pt x="1" y="47"/>
                        </a:lnTo>
                        <a:lnTo>
                          <a:pt x="3516" y="298"/>
                        </a:lnTo>
                        <a:lnTo>
                          <a:pt x="3520" y="246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6" name="Google Shape;146;p6"/>
                  <p:cNvSpPr/>
                  <p:nvPr/>
                </p:nvSpPr>
                <p:spPr>
                  <a:xfrm>
                    <a:off x="248572" y="530963"/>
                    <a:ext cx="495161" cy="39992"/>
                  </a:xfrm>
                  <a:custGeom>
                    <a:rect b="b" l="l" r="r" t="t"/>
                    <a:pathLst>
                      <a:path extrusionOk="0" h="299" w="3702">
                        <a:moveTo>
                          <a:pt x="0" y="1"/>
                        </a:moveTo>
                        <a:lnTo>
                          <a:pt x="0" y="52"/>
                        </a:lnTo>
                        <a:lnTo>
                          <a:pt x="3701" y="298"/>
                        </a:lnTo>
                        <a:lnTo>
                          <a:pt x="3701" y="25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7" name="Google Shape;147;p6"/>
                  <p:cNvSpPr/>
                  <p:nvPr/>
                </p:nvSpPr>
                <p:spPr>
                  <a:xfrm>
                    <a:off x="246165" y="633016"/>
                    <a:ext cx="483257" cy="57781"/>
                  </a:xfrm>
                  <a:custGeom>
                    <a:rect b="b" l="l" r="r" t="t"/>
                    <a:pathLst>
                      <a:path extrusionOk="0" h="432" w="3613">
                        <a:moveTo>
                          <a:pt x="5" y="0"/>
                        </a:moveTo>
                        <a:lnTo>
                          <a:pt x="0" y="46"/>
                        </a:lnTo>
                        <a:lnTo>
                          <a:pt x="3608" y="431"/>
                        </a:lnTo>
                        <a:lnTo>
                          <a:pt x="3612" y="386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8" name="Google Shape;148;p6"/>
                  <p:cNvSpPr/>
                  <p:nvPr/>
                </p:nvSpPr>
                <p:spPr>
                  <a:xfrm>
                    <a:off x="242420" y="734133"/>
                    <a:ext cx="364750" cy="6420"/>
                  </a:xfrm>
                  <a:custGeom>
                    <a:rect b="b" l="l" r="r" t="t"/>
                    <a:pathLst>
                      <a:path extrusionOk="0" h="48" w="2727">
                        <a:moveTo>
                          <a:pt x="1" y="1"/>
                        </a:moveTo>
                        <a:lnTo>
                          <a:pt x="1" y="48"/>
                        </a:lnTo>
                        <a:lnTo>
                          <a:pt x="2727" y="48"/>
                        </a:lnTo>
                        <a:lnTo>
                          <a:pt x="272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49" name="Google Shape;149;p6"/>
                <p:cNvGrpSpPr/>
                <p:nvPr/>
              </p:nvGrpSpPr>
              <p:grpSpPr>
                <a:xfrm>
                  <a:off x="213238" y="124569"/>
                  <a:ext cx="204592" cy="227422"/>
                  <a:chOff x="213261" y="205543"/>
                  <a:chExt cx="131749" cy="146459"/>
                </a:xfrm>
              </p:grpSpPr>
              <p:sp>
                <p:nvSpPr>
                  <p:cNvPr id="150" name="Google Shape;150;p6"/>
                  <p:cNvSpPr/>
                  <p:nvPr/>
                </p:nvSpPr>
                <p:spPr>
                  <a:xfrm>
                    <a:off x="307023" y="319233"/>
                    <a:ext cx="30496" cy="32769"/>
                  </a:xfrm>
                  <a:custGeom>
                    <a:rect b="b" l="l" r="r" t="t"/>
                    <a:pathLst>
                      <a:path extrusionOk="0" h="245" w="228">
                        <a:moveTo>
                          <a:pt x="58" y="0"/>
                        </a:moveTo>
                        <a:cubicBezTo>
                          <a:pt x="47" y="0"/>
                          <a:pt x="36" y="4"/>
                          <a:pt x="28" y="10"/>
                        </a:cubicBezTo>
                        <a:cubicBezTo>
                          <a:pt x="5" y="29"/>
                          <a:pt x="0" y="57"/>
                          <a:pt x="19" y="79"/>
                        </a:cubicBezTo>
                        <a:lnTo>
                          <a:pt x="135" y="229"/>
                        </a:lnTo>
                        <a:cubicBezTo>
                          <a:pt x="143" y="239"/>
                          <a:pt x="157" y="245"/>
                          <a:pt x="171" y="245"/>
                        </a:cubicBezTo>
                        <a:cubicBezTo>
                          <a:pt x="181" y="245"/>
                          <a:pt x="192" y="241"/>
                          <a:pt x="200" y="233"/>
                        </a:cubicBezTo>
                        <a:cubicBezTo>
                          <a:pt x="223" y="218"/>
                          <a:pt x="227" y="186"/>
                          <a:pt x="210" y="168"/>
                        </a:cubicBezTo>
                        <a:lnTo>
                          <a:pt x="93" y="19"/>
                        </a:lnTo>
                        <a:cubicBezTo>
                          <a:pt x="85" y="6"/>
                          <a:pt x="72" y="0"/>
                          <a:pt x="5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1" name="Google Shape;151;p6"/>
                  <p:cNvSpPr/>
                  <p:nvPr/>
                </p:nvSpPr>
                <p:spPr>
                  <a:xfrm>
                    <a:off x="235598" y="238580"/>
                    <a:ext cx="106201" cy="106199"/>
                  </a:xfrm>
                  <a:custGeom>
                    <a:rect b="b" l="l" r="r" t="t"/>
                    <a:pathLst>
                      <a:path extrusionOk="0" h="794" w="794">
                        <a:moveTo>
                          <a:pt x="399" y="0"/>
                        </a:moveTo>
                        <a:cubicBezTo>
                          <a:pt x="176" y="0"/>
                          <a:pt x="0" y="176"/>
                          <a:pt x="0" y="399"/>
                        </a:cubicBezTo>
                        <a:cubicBezTo>
                          <a:pt x="0" y="618"/>
                          <a:pt x="176" y="794"/>
                          <a:pt x="399" y="794"/>
                        </a:cubicBezTo>
                        <a:cubicBezTo>
                          <a:pt x="618" y="794"/>
                          <a:pt x="794" y="618"/>
                          <a:pt x="794" y="399"/>
                        </a:cubicBezTo>
                        <a:cubicBezTo>
                          <a:pt x="794" y="176"/>
                          <a:pt x="618" y="0"/>
                          <a:pt x="39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" name="Google Shape;152;p6"/>
                  <p:cNvSpPr/>
                  <p:nvPr/>
                </p:nvSpPr>
                <p:spPr>
                  <a:xfrm>
                    <a:off x="232388" y="235370"/>
                    <a:ext cx="112622" cy="112620"/>
                  </a:xfrm>
                  <a:custGeom>
                    <a:rect b="b" l="l" r="r" t="t"/>
                    <a:pathLst>
                      <a:path extrusionOk="0" h="842" w="842">
                        <a:moveTo>
                          <a:pt x="423" y="48"/>
                        </a:moveTo>
                        <a:cubicBezTo>
                          <a:pt x="526" y="48"/>
                          <a:pt x="618" y="89"/>
                          <a:pt x="684" y="159"/>
                        </a:cubicBezTo>
                        <a:cubicBezTo>
                          <a:pt x="753" y="224"/>
                          <a:pt x="795" y="316"/>
                          <a:pt x="795" y="423"/>
                        </a:cubicBezTo>
                        <a:cubicBezTo>
                          <a:pt x="795" y="526"/>
                          <a:pt x="753" y="618"/>
                          <a:pt x="684" y="684"/>
                        </a:cubicBezTo>
                        <a:cubicBezTo>
                          <a:pt x="618" y="753"/>
                          <a:pt x="526" y="795"/>
                          <a:pt x="423" y="795"/>
                        </a:cubicBezTo>
                        <a:cubicBezTo>
                          <a:pt x="316" y="795"/>
                          <a:pt x="224" y="753"/>
                          <a:pt x="159" y="684"/>
                        </a:cubicBezTo>
                        <a:cubicBezTo>
                          <a:pt x="89" y="618"/>
                          <a:pt x="48" y="526"/>
                          <a:pt x="48" y="423"/>
                        </a:cubicBezTo>
                        <a:cubicBezTo>
                          <a:pt x="48" y="316"/>
                          <a:pt x="89" y="224"/>
                          <a:pt x="159" y="159"/>
                        </a:cubicBezTo>
                        <a:cubicBezTo>
                          <a:pt x="224" y="89"/>
                          <a:pt x="316" y="48"/>
                          <a:pt x="423" y="48"/>
                        </a:cubicBezTo>
                        <a:close/>
                        <a:moveTo>
                          <a:pt x="423" y="1"/>
                        </a:moveTo>
                        <a:cubicBezTo>
                          <a:pt x="191" y="1"/>
                          <a:pt x="1" y="191"/>
                          <a:pt x="1" y="423"/>
                        </a:cubicBezTo>
                        <a:cubicBezTo>
                          <a:pt x="1" y="656"/>
                          <a:pt x="191" y="841"/>
                          <a:pt x="423" y="841"/>
                        </a:cubicBezTo>
                        <a:cubicBezTo>
                          <a:pt x="656" y="841"/>
                          <a:pt x="841" y="656"/>
                          <a:pt x="841" y="423"/>
                        </a:cubicBezTo>
                        <a:cubicBezTo>
                          <a:pt x="841" y="191"/>
                          <a:pt x="656" y="1"/>
                          <a:pt x="42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" name="Google Shape;153;p6"/>
                  <p:cNvSpPr/>
                  <p:nvPr/>
                </p:nvSpPr>
                <p:spPr>
                  <a:xfrm>
                    <a:off x="246165" y="244733"/>
                    <a:ext cx="65807" cy="65940"/>
                  </a:xfrm>
                  <a:custGeom>
                    <a:rect b="b" l="l" r="r" t="t"/>
                    <a:pathLst>
                      <a:path extrusionOk="0" h="493" w="492">
                        <a:moveTo>
                          <a:pt x="247" y="1"/>
                        </a:moveTo>
                        <a:cubicBezTo>
                          <a:pt x="112" y="1"/>
                          <a:pt x="0" y="112"/>
                          <a:pt x="0" y="246"/>
                        </a:cubicBezTo>
                        <a:cubicBezTo>
                          <a:pt x="0" y="381"/>
                          <a:pt x="112" y="492"/>
                          <a:pt x="247" y="492"/>
                        </a:cubicBezTo>
                        <a:cubicBezTo>
                          <a:pt x="380" y="492"/>
                          <a:pt x="492" y="381"/>
                          <a:pt x="492" y="246"/>
                        </a:cubicBezTo>
                        <a:cubicBezTo>
                          <a:pt x="492" y="112"/>
                          <a:pt x="380" y="1"/>
                          <a:pt x="24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" name="Google Shape;154;p6"/>
                  <p:cNvSpPr/>
                  <p:nvPr/>
                </p:nvSpPr>
                <p:spPr>
                  <a:xfrm>
                    <a:off x="242955" y="241656"/>
                    <a:ext cx="72228" cy="72093"/>
                  </a:xfrm>
                  <a:custGeom>
                    <a:rect b="b" l="l" r="r" t="t"/>
                    <a:pathLst>
                      <a:path extrusionOk="0" h="539" w="540">
                        <a:moveTo>
                          <a:pt x="271" y="46"/>
                        </a:moveTo>
                        <a:cubicBezTo>
                          <a:pt x="331" y="46"/>
                          <a:pt x="387" y="74"/>
                          <a:pt x="428" y="112"/>
                        </a:cubicBezTo>
                        <a:cubicBezTo>
                          <a:pt x="466" y="153"/>
                          <a:pt x="494" y="209"/>
                          <a:pt x="494" y="269"/>
                        </a:cubicBezTo>
                        <a:cubicBezTo>
                          <a:pt x="494" y="330"/>
                          <a:pt x="466" y="386"/>
                          <a:pt x="428" y="427"/>
                        </a:cubicBezTo>
                        <a:cubicBezTo>
                          <a:pt x="387" y="464"/>
                          <a:pt x="331" y="492"/>
                          <a:pt x="271" y="492"/>
                        </a:cubicBezTo>
                        <a:cubicBezTo>
                          <a:pt x="209" y="492"/>
                          <a:pt x="154" y="464"/>
                          <a:pt x="112" y="427"/>
                        </a:cubicBezTo>
                        <a:cubicBezTo>
                          <a:pt x="76" y="386"/>
                          <a:pt x="48" y="330"/>
                          <a:pt x="48" y="269"/>
                        </a:cubicBezTo>
                        <a:cubicBezTo>
                          <a:pt x="48" y="209"/>
                          <a:pt x="76" y="153"/>
                          <a:pt x="112" y="112"/>
                        </a:cubicBezTo>
                        <a:cubicBezTo>
                          <a:pt x="154" y="74"/>
                          <a:pt x="209" y="46"/>
                          <a:pt x="271" y="46"/>
                        </a:cubicBezTo>
                        <a:close/>
                        <a:moveTo>
                          <a:pt x="271" y="1"/>
                        </a:moveTo>
                        <a:cubicBezTo>
                          <a:pt x="121" y="1"/>
                          <a:pt x="1" y="121"/>
                          <a:pt x="1" y="269"/>
                        </a:cubicBezTo>
                        <a:cubicBezTo>
                          <a:pt x="1" y="418"/>
                          <a:pt x="121" y="539"/>
                          <a:pt x="271" y="539"/>
                        </a:cubicBezTo>
                        <a:cubicBezTo>
                          <a:pt x="419" y="539"/>
                          <a:pt x="539" y="418"/>
                          <a:pt x="539" y="269"/>
                        </a:cubicBezTo>
                        <a:cubicBezTo>
                          <a:pt x="539" y="121"/>
                          <a:pt x="419" y="1"/>
                          <a:pt x="27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5" name="Google Shape;155;p6"/>
                  <p:cNvSpPr/>
                  <p:nvPr/>
                </p:nvSpPr>
                <p:spPr>
                  <a:xfrm>
                    <a:off x="216338" y="209288"/>
                    <a:ext cx="91890" cy="91487"/>
                  </a:xfrm>
                  <a:custGeom>
                    <a:rect b="b" l="l" r="r" t="t"/>
                    <a:pathLst>
                      <a:path extrusionOk="0" h="684" w="687">
                        <a:moveTo>
                          <a:pt x="344" y="1"/>
                        </a:moveTo>
                        <a:cubicBezTo>
                          <a:pt x="153" y="1"/>
                          <a:pt x="0" y="154"/>
                          <a:pt x="0" y="344"/>
                        </a:cubicBezTo>
                        <a:cubicBezTo>
                          <a:pt x="0" y="530"/>
                          <a:pt x="153" y="684"/>
                          <a:pt x="344" y="684"/>
                        </a:cubicBezTo>
                        <a:cubicBezTo>
                          <a:pt x="534" y="684"/>
                          <a:pt x="687" y="530"/>
                          <a:pt x="687" y="344"/>
                        </a:cubicBezTo>
                        <a:cubicBezTo>
                          <a:pt x="687" y="154"/>
                          <a:pt x="534" y="1"/>
                          <a:pt x="34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" name="Google Shape;156;p6"/>
                  <p:cNvSpPr/>
                  <p:nvPr/>
                </p:nvSpPr>
                <p:spPr>
                  <a:xfrm>
                    <a:off x="213261" y="205543"/>
                    <a:ext cx="98176" cy="98977"/>
                  </a:xfrm>
                  <a:custGeom>
                    <a:rect b="b" l="l" r="r" t="t"/>
                    <a:pathLst>
                      <a:path extrusionOk="0" h="740" w="734">
                        <a:moveTo>
                          <a:pt x="367" y="52"/>
                        </a:moveTo>
                        <a:cubicBezTo>
                          <a:pt x="455" y="52"/>
                          <a:pt x="534" y="84"/>
                          <a:pt x="590" y="145"/>
                        </a:cubicBezTo>
                        <a:cubicBezTo>
                          <a:pt x="650" y="200"/>
                          <a:pt x="682" y="279"/>
                          <a:pt x="682" y="372"/>
                        </a:cubicBezTo>
                        <a:cubicBezTo>
                          <a:pt x="682" y="461"/>
                          <a:pt x="650" y="539"/>
                          <a:pt x="590" y="595"/>
                        </a:cubicBezTo>
                        <a:cubicBezTo>
                          <a:pt x="534" y="656"/>
                          <a:pt x="455" y="688"/>
                          <a:pt x="367" y="688"/>
                        </a:cubicBezTo>
                        <a:cubicBezTo>
                          <a:pt x="279" y="688"/>
                          <a:pt x="200" y="656"/>
                          <a:pt x="139" y="595"/>
                        </a:cubicBezTo>
                        <a:cubicBezTo>
                          <a:pt x="84" y="539"/>
                          <a:pt x="47" y="461"/>
                          <a:pt x="47" y="372"/>
                        </a:cubicBezTo>
                        <a:cubicBezTo>
                          <a:pt x="47" y="279"/>
                          <a:pt x="84" y="200"/>
                          <a:pt x="139" y="145"/>
                        </a:cubicBezTo>
                        <a:cubicBezTo>
                          <a:pt x="200" y="84"/>
                          <a:pt x="279" y="52"/>
                          <a:pt x="367" y="52"/>
                        </a:cubicBezTo>
                        <a:close/>
                        <a:moveTo>
                          <a:pt x="367" y="1"/>
                        </a:moveTo>
                        <a:cubicBezTo>
                          <a:pt x="163" y="1"/>
                          <a:pt x="0" y="168"/>
                          <a:pt x="0" y="372"/>
                        </a:cubicBezTo>
                        <a:cubicBezTo>
                          <a:pt x="0" y="573"/>
                          <a:pt x="163" y="740"/>
                          <a:pt x="367" y="740"/>
                        </a:cubicBezTo>
                        <a:cubicBezTo>
                          <a:pt x="566" y="740"/>
                          <a:pt x="733" y="573"/>
                          <a:pt x="733" y="372"/>
                        </a:cubicBezTo>
                        <a:cubicBezTo>
                          <a:pt x="733" y="168"/>
                          <a:pt x="566" y="1"/>
                          <a:pt x="3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157" name="Google Shape;15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60" name="Google Shape;160;p7"/>
          <p:cNvGrpSpPr/>
          <p:nvPr/>
        </p:nvGrpSpPr>
        <p:grpSpPr>
          <a:xfrm>
            <a:off x="-62112" y="114363"/>
            <a:ext cx="9206112" cy="4963099"/>
            <a:chOff x="-62112" y="114363"/>
            <a:chExt cx="9206112" cy="4963099"/>
          </a:xfrm>
        </p:grpSpPr>
        <p:grpSp>
          <p:nvGrpSpPr>
            <p:cNvPr id="161" name="Google Shape;161;p7"/>
            <p:cNvGrpSpPr/>
            <p:nvPr/>
          </p:nvGrpSpPr>
          <p:grpSpPr>
            <a:xfrm rot="977770">
              <a:off x="16504" y="4354939"/>
              <a:ext cx="618104" cy="648835"/>
              <a:chOff x="5635185" y="2622110"/>
              <a:chExt cx="1405524" cy="1475404"/>
            </a:xfrm>
          </p:grpSpPr>
          <p:sp>
            <p:nvSpPr>
              <p:cNvPr id="162" name="Google Shape;162;p7"/>
              <p:cNvSpPr/>
              <p:nvPr/>
            </p:nvSpPr>
            <p:spPr>
              <a:xfrm>
                <a:off x="5872397" y="2641374"/>
                <a:ext cx="1149047" cy="1438386"/>
              </a:xfrm>
              <a:custGeom>
                <a:rect b="b" l="l" r="r" t="t"/>
                <a:pathLst>
                  <a:path extrusionOk="0" h="3808" w="3042">
                    <a:moveTo>
                      <a:pt x="2804" y="1356"/>
                    </a:moveTo>
                    <a:lnTo>
                      <a:pt x="2804" y="1407"/>
                    </a:lnTo>
                    <a:lnTo>
                      <a:pt x="316" y="1407"/>
                    </a:lnTo>
                    <a:lnTo>
                      <a:pt x="316" y="1356"/>
                    </a:lnTo>
                    <a:close/>
                    <a:moveTo>
                      <a:pt x="2804" y="1820"/>
                    </a:moveTo>
                    <a:lnTo>
                      <a:pt x="2804" y="1867"/>
                    </a:lnTo>
                    <a:lnTo>
                      <a:pt x="316" y="1867"/>
                    </a:lnTo>
                    <a:lnTo>
                      <a:pt x="316" y="1820"/>
                    </a:lnTo>
                    <a:close/>
                    <a:moveTo>
                      <a:pt x="2804" y="2281"/>
                    </a:moveTo>
                    <a:lnTo>
                      <a:pt x="2804" y="2331"/>
                    </a:lnTo>
                    <a:lnTo>
                      <a:pt x="316" y="2331"/>
                    </a:lnTo>
                    <a:lnTo>
                      <a:pt x="316" y="2281"/>
                    </a:lnTo>
                    <a:close/>
                    <a:moveTo>
                      <a:pt x="2804" y="2744"/>
                    </a:moveTo>
                    <a:lnTo>
                      <a:pt x="2804" y="2791"/>
                    </a:lnTo>
                    <a:lnTo>
                      <a:pt x="316" y="2791"/>
                    </a:lnTo>
                    <a:lnTo>
                      <a:pt x="316" y="2744"/>
                    </a:lnTo>
                    <a:close/>
                    <a:moveTo>
                      <a:pt x="2804" y="3204"/>
                    </a:moveTo>
                    <a:lnTo>
                      <a:pt x="2804" y="3250"/>
                    </a:lnTo>
                    <a:lnTo>
                      <a:pt x="316" y="3250"/>
                    </a:lnTo>
                    <a:lnTo>
                      <a:pt x="316" y="3204"/>
                    </a:lnTo>
                    <a:close/>
                    <a:moveTo>
                      <a:pt x="0" y="0"/>
                    </a:moveTo>
                    <a:lnTo>
                      <a:pt x="0" y="297"/>
                    </a:lnTo>
                    <a:lnTo>
                      <a:pt x="1681" y="297"/>
                    </a:lnTo>
                    <a:lnTo>
                      <a:pt x="1681" y="1143"/>
                    </a:lnTo>
                    <a:lnTo>
                      <a:pt x="0" y="1143"/>
                    </a:lnTo>
                    <a:lnTo>
                      <a:pt x="0" y="3807"/>
                    </a:lnTo>
                    <a:lnTo>
                      <a:pt x="3042" y="3807"/>
                    </a:lnTo>
                    <a:lnTo>
                      <a:pt x="3042" y="390"/>
                    </a:lnTo>
                    <a:lnTo>
                      <a:pt x="2605" y="390"/>
                    </a:lnTo>
                    <a:cubicBezTo>
                      <a:pt x="2600" y="390"/>
                      <a:pt x="2591" y="386"/>
                      <a:pt x="2587" y="380"/>
                    </a:cubicBezTo>
                    <a:cubicBezTo>
                      <a:pt x="2581" y="376"/>
                      <a:pt x="2581" y="371"/>
                      <a:pt x="2581" y="367"/>
                    </a:cubicBezTo>
                    <a:lnTo>
                      <a:pt x="25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5853133" y="2622110"/>
                <a:ext cx="1187575" cy="1475404"/>
              </a:xfrm>
              <a:custGeom>
                <a:rect b="b" l="l" r="r" t="t"/>
                <a:pathLst>
                  <a:path extrusionOk="0" h="3906" w="3144">
                    <a:moveTo>
                      <a:pt x="28" y="0"/>
                    </a:moveTo>
                    <a:cubicBezTo>
                      <a:pt x="19" y="0"/>
                      <a:pt x="13" y="5"/>
                      <a:pt x="9" y="9"/>
                    </a:cubicBezTo>
                    <a:cubicBezTo>
                      <a:pt x="5" y="13"/>
                      <a:pt x="0" y="19"/>
                      <a:pt x="0" y="23"/>
                    </a:cubicBezTo>
                    <a:lnTo>
                      <a:pt x="0" y="348"/>
                    </a:lnTo>
                    <a:lnTo>
                      <a:pt x="51" y="348"/>
                    </a:lnTo>
                    <a:lnTo>
                      <a:pt x="51" y="51"/>
                    </a:lnTo>
                    <a:lnTo>
                      <a:pt x="2632" y="51"/>
                    </a:lnTo>
                    <a:lnTo>
                      <a:pt x="2632" y="23"/>
                    </a:lnTo>
                    <a:cubicBezTo>
                      <a:pt x="2632" y="13"/>
                      <a:pt x="2638" y="5"/>
                      <a:pt x="2647" y="5"/>
                    </a:cubicBezTo>
                    <a:cubicBezTo>
                      <a:pt x="2647" y="0"/>
                      <a:pt x="2651" y="0"/>
                      <a:pt x="2656" y="0"/>
                    </a:cubicBezTo>
                    <a:close/>
                    <a:moveTo>
                      <a:pt x="2675" y="9"/>
                    </a:moveTo>
                    <a:lnTo>
                      <a:pt x="3134" y="399"/>
                    </a:lnTo>
                    <a:cubicBezTo>
                      <a:pt x="3140" y="403"/>
                      <a:pt x="3144" y="409"/>
                      <a:pt x="3144" y="418"/>
                    </a:cubicBezTo>
                    <a:lnTo>
                      <a:pt x="3144" y="409"/>
                    </a:lnTo>
                    <a:cubicBezTo>
                      <a:pt x="3144" y="403"/>
                      <a:pt x="3140" y="395"/>
                      <a:pt x="3134" y="390"/>
                    </a:cubicBezTo>
                    <a:lnTo>
                      <a:pt x="2675" y="9"/>
                    </a:lnTo>
                    <a:close/>
                    <a:moveTo>
                      <a:pt x="3144" y="418"/>
                    </a:moveTo>
                    <a:lnTo>
                      <a:pt x="3140" y="422"/>
                    </a:lnTo>
                    <a:cubicBezTo>
                      <a:pt x="3140" y="431"/>
                      <a:pt x="3129" y="441"/>
                      <a:pt x="3116" y="441"/>
                    </a:cubicBezTo>
                    <a:lnTo>
                      <a:pt x="3093" y="441"/>
                    </a:lnTo>
                    <a:lnTo>
                      <a:pt x="3093" y="3858"/>
                    </a:lnTo>
                    <a:lnTo>
                      <a:pt x="51" y="3858"/>
                    </a:lnTo>
                    <a:lnTo>
                      <a:pt x="51" y="1194"/>
                    </a:lnTo>
                    <a:lnTo>
                      <a:pt x="0" y="1194"/>
                    </a:lnTo>
                    <a:lnTo>
                      <a:pt x="0" y="3882"/>
                    </a:lnTo>
                    <a:cubicBezTo>
                      <a:pt x="0" y="3886"/>
                      <a:pt x="5" y="3896"/>
                      <a:pt x="9" y="3901"/>
                    </a:cubicBezTo>
                    <a:cubicBezTo>
                      <a:pt x="13" y="3905"/>
                      <a:pt x="19" y="3905"/>
                      <a:pt x="28" y="3905"/>
                    </a:cubicBezTo>
                    <a:lnTo>
                      <a:pt x="3116" y="3905"/>
                    </a:lnTo>
                    <a:cubicBezTo>
                      <a:pt x="3125" y="3905"/>
                      <a:pt x="3129" y="3905"/>
                      <a:pt x="3134" y="3901"/>
                    </a:cubicBezTo>
                    <a:cubicBezTo>
                      <a:pt x="3140" y="3896"/>
                      <a:pt x="3144" y="3886"/>
                      <a:pt x="3144" y="3882"/>
                    </a:cubicBezTo>
                    <a:lnTo>
                      <a:pt x="3144" y="4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6865063" y="2651950"/>
                <a:ext cx="140515" cy="117851"/>
              </a:xfrm>
              <a:custGeom>
                <a:rect b="b" l="l" r="r" t="t"/>
                <a:pathLst>
                  <a:path extrusionOk="0" h="312" w="372">
                    <a:moveTo>
                      <a:pt x="0" y="0"/>
                    </a:moveTo>
                    <a:lnTo>
                      <a:pt x="0" y="311"/>
                    </a:lnTo>
                    <a:lnTo>
                      <a:pt x="371" y="3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6847310" y="2622110"/>
                <a:ext cx="193396" cy="166956"/>
              </a:xfrm>
              <a:custGeom>
                <a:rect b="b" l="l" r="r" t="t"/>
                <a:pathLst>
                  <a:path extrusionOk="0" h="442" w="512">
                    <a:moveTo>
                      <a:pt x="47" y="79"/>
                    </a:moveTo>
                    <a:lnTo>
                      <a:pt x="418" y="390"/>
                    </a:lnTo>
                    <a:lnTo>
                      <a:pt x="47" y="390"/>
                    </a:lnTo>
                    <a:lnTo>
                      <a:pt x="47" y="79"/>
                    </a:lnTo>
                    <a:close/>
                    <a:moveTo>
                      <a:pt x="24" y="0"/>
                    </a:moveTo>
                    <a:cubicBezTo>
                      <a:pt x="19" y="0"/>
                      <a:pt x="15" y="0"/>
                      <a:pt x="15" y="5"/>
                    </a:cubicBezTo>
                    <a:cubicBezTo>
                      <a:pt x="6" y="5"/>
                      <a:pt x="0" y="13"/>
                      <a:pt x="0" y="23"/>
                    </a:cubicBezTo>
                    <a:lnTo>
                      <a:pt x="0" y="51"/>
                    </a:lnTo>
                    <a:lnTo>
                      <a:pt x="0" y="418"/>
                    </a:lnTo>
                    <a:cubicBezTo>
                      <a:pt x="0" y="422"/>
                      <a:pt x="0" y="427"/>
                      <a:pt x="6" y="431"/>
                    </a:cubicBezTo>
                    <a:cubicBezTo>
                      <a:pt x="10" y="437"/>
                      <a:pt x="19" y="441"/>
                      <a:pt x="24" y="441"/>
                    </a:cubicBezTo>
                    <a:lnTo>
                      <a:pt x="484" y="441"/>
                    </a:lnTo>
                    <a:cubicBezTo>
                      <a:pt x="497" y="441"/>
                      <a:pt x="508" y="431"/>
                      <a:pt x="508" y="422"/>
                    </a:cubicBezTo>
                    <a:lnTo>
                      <a:pt x="512" y="418"/>
                    </a:lnTo>
                    <a:cubicBezTo>
                      <a:pt x="512" y="409"/>
                      <a:pt x="508" y="403"/>
                      <a:pt x="502" y="399"/>
                    </a:cubicBezTo>
                    <a:lnTo>
                      <a:pt x="43" y="9"/>
                    </a:lnTo>
                    <a:lnTo>
                      <a:pt x="38" y="5"/>
                    </a:lnTo>
                    <a:cubicBezTo>
                      <a:pt x="34" y="0"/>
                      <a:pt x="28" y="0"/>
                      <a:pt x="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5635185" y="2753181"/>
                <a:ext cx="872173" cy="319935"/>
              </a:xfrm>
              <a:custGeom>
                <a:rect b="b" l="l" r="r" t="t"/>
                <a:pathLst>
                  <a:path extrusionOk="0" h="847" w="2309">
                    <a:moveTo>
                      <a:pt x="688" y="178"/>
                    </a:moveTo>
                    <a:lnTo>
                      <a:pt x="688" y="424"/>
                    </a:lnTo>
                    <a:lnTo>
                      <a:pt x="744" y="424"/>
                    </a:lnTo>
                    <a:cubicBezTo>
                      <a:pt x="795" y="424"/>
                      <a:pt x="823" y="401"/>
                      <a:pt x="823" y="341"/>
                    </a:cubicBezTo>
                    <a:lnTo>
                      <a:pt x="823" y="262"/>
                    </a:lnTo>
                    <a:cubicBezTo>
                      <a:pt x="823" y="206"/>
                      <a:pt x="800" y="178"/>
                      <a:pt x="753" y="178"/>
                    </a:cubicBezTo>
                    <a:close/>
                    <a:moveTo>
                      <a:pt x="1014" y="178"/>
                    </a:moveTo>
                    <a:lnTo>
                      <a:pt x="1014" y="665"/>
                    </a:lnTo>
                    <a:lnTo>
                      <a:pt x="1083" y="665"/>
                    </a:lnTo>
                    <a:cubicBezTo>
                      <a:pt x="1134" y="665"/>
                      <a:pt x="1158" y="633"/>
                      <a:pt x="1158" y="577"/>
                    </a:cubicBezTo>
                    <a:lnTo>
                      <a:pt x="1158" y="266"/>
                    </a:lnTo>
                    <a:cubicBezTo>
                      <a:pt x="1158" y="210"/>
                      <a:pt x="1134" y="178"/>
                      <a:pt x="1083" y="178"/>
                    </a:cubicBezTo>
                    <a:close/>
                    <a:moveTo>
                      <a:pt x="753" y="118"/>
                    </a:moveTo>
                    <a:cubicBezTo>
                      <a:pt x="847" y="118"/>
                      <a:pt x="888" y="174"/>
                      <a:pt x="888" y="266"/>
                    </a:cubicBezTo>
                    <a:lnTo>
                      <a:pt x="888" y="341"/>
                    </a:lnTo>
                    <a:cubicBezTo>
                      <a:pt x="888" y="433"/>
                      <a:pt x="841" y="484"/>
                      <a:pt x="744" y="484"/>
                    </a:cubicBezTo>
                    <a:lnTo>
                      <a:pt x="688" y="484"/>
                    </a:lnTo>
                    <a:lnTo>
                      <a:pt x="688" y="725"/>
                    </a:lnTo>
                    <a:lnTo>
                      <a:pt x="618" y="725"/>
                    </a:lnTo>
                    <a:lnTo>
                      <a:pt x="618" y="118"/>
                    </a:lnTo>
                    <a:close/>
                    <a:moveTo>
                      <a:pt x="1087" y="118"/>
                    </a:moveTo>
                    <a:cubicBezTo>
                      <a:pt x="1181" y="118"/>
                      <a:pt x="1222" y="174"/>
                      <a:pt x="1222" y="266"/>
                    </a:cubicBezTo>
                    <a:lnTo>
                      <a:pt x="1222" y="572"/>
                    </a:lnTo>
                    <a:cubicBezTo>
                      <a:pt x="1222" y="665"/>
                      <a:pt x="1181" y="725"/>
                      <a:pt x="1087" y="725"/>
                    </a:cubicBezTo>
                    <a:lnTo>
                      <a:pt x="944" y="725"/>
                    </a:lnTo>
                    <a:lnTo>
                      <a:pt x="944" y="118"/>
                    </a:lnTo>
                    <a:close/>
                    <a:moveTo>
                      <a:pt x="1529" y="118"/>
                    </a:moveTo>
                    <a:lnTo>
                      <a:pt x="1529" y="178"/>
                    </a:lnTo>
                    <a:lnTo>
                      <a:pt x="1357" y="178"/>
                    </a:lnTo>
                    <a:lnTo>
                      <a:pt x="1357" y="401"/>
                    </a:lnTo>
                    <a:lnTo>
                      <a:pt x="1496" y="401"/>
                    </a:lnTo>
                    <a:lnTo>
                      <a:pt x="1496" y="461"/>
                    </a:lnTo>
                    <a:lnTo>
                      <a:pt x="1357" y="461"/>
                    </a:lnTo>
                    <a:lnTo>
                      <a:pt x="1357" y="725"/>
                    </a:lnTo>
                    <a:lnTo>
                      <a:pt x="1287" y="725"/>
                    </a:lnTo>
                    <a:lnTo>
                      <a:pt x="1287" y="118"/>
                    </a:lnTo>
                    <a:close/>
                    <a:moveTo>
                      <a:pt x="1" y="1"/>
                    </a:moveTo>
                    <a:lnTo>
                      <a:pt x="1" y="847"/>
                    </a:lnTo>
                    <a:lnTo>
                      <a:pt x="2309" y="847"/>
                    </a:lnTo>
                    <a:lnTo>
                      <a:pt x="23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5991381" y="3153195"/>
                <a:ext cx="940541" cy="19642"/>
              </a:xfrm>
              <a:custGeom>
                <a:rect b="b" l="l" r="r" t="t"/>
                <a:pathLst>
                  <a:path extrusionOk="0" h="52" w="2490">
                    <a:moveTo>
                      <a:pt x="1" y="1"/>
                    </a:moveTo>
                    <a:lnTo>
                      <a:pt x="1" y="52"/>
                    </a:lnTo>
                    <a:lnTo>
                      <a:pt x="2489" y="52"/>
                    </a:lnTo>
                    <a:lnTo>
                      <a:pt x="24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5991381" y="3328838"/>
                <a:ext cx="940541" cy="18131"/>
              </a:xfrm>
              <a:custGeom>
                <a:rect b="b" l="l" r="r" t="t"/>
                <a:pathLst>
                  <a:path extrusionOk="0" h="48" w="2490">
                    <a:moveTo>
                      <a:pt x="1" y="0"/>
                    </a:moveTo>
                    <a:lnTo>
                      <a:pt x="1" y="47"/>
                    </a:lnTo>
                    <a:lnTo>
                      <a:pt x="2489" y="47"/>
                    </a:lnTo>
                    <a:lnTo>
                      <a:pt x="24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5991381" y="3502593"/>
                <a:ext cx="940541" cy="19264"/>
              </a:xfrm>
              <a:custGeom>
                <a:rect b="b" l="l" r="r" t="t"/>
                <a:pathLst>
                  <a:path extrusionOk="0" h="51" w="2490">
                    <a:moveTo>
                      <a:pt x="1" y="1"/>
                    </a:moveTo>
                    <a:lnTo>
                      <a:pt x="1" y="51"/>
                    </a:lnTo>
                    <a:lnTo>
                      <a:pt x="2489" y="51"/>
                    </a:lnTo>
                    <a:lnTo>
                      <a:pt x="24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5991381" y="3677858"/>
                <a:ext cx="940541" cy="17753"/>
              </a:xfrm>
              <a:custGeom>
                <a:rect b="b" l="l" r="r" t="t"/>
                <a:pathLst>
                  <a:path extrusionOk="0" h="47" w="2490">
                    <a:moveTo>
                      <a:pt x="1" y="0"/>
                    </a:moveTo>
                    <a:lnTo>
                      <a:pt x="1" y="47"/>
                    </a:lnTo>
                    <a:lnTo>
                      <a:pt x="2489" y="47"/>
                    </a:lnTo>
                    <a:lnTo>
                      <a:pt x="24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5991381" y="3851613"/>
                <a:ext cx="940541" cy="17753"/>
              </a:xfrm>
              <a:custGeom>
                <a:rect b="b" l="l" r="r" t="t"/>
                <a:pathLst>
                  <a:path extrusionOk="0" h="47" w="2490">
                    <a:moveTo>
                      <a:pt x="1" y="0"/>
                    </a:moveTo>
                    <a:lnTo>
                      <a:pt x="1" y="46"/>
                    </a:lnTo>
                    <a:lnTo>
                      <a:pt x="2489" y="46"/>
                    </a:lnTo>
                    <a:lnTo>
                      <a:pt x="24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5868620" y="2797375"/>
                <a:ext cx="101986" cy="230036"/>
              </a:xfrm>
              <a:custGeom>
                <a:rect b="b" l="l" r="r" t="t"/>
                <a:pathLst>
                  <a:path extrusionOk="0" h="609" w="270">
                    <a:moveTo>
                      <a:pt x="135" y="61"/>
                    </a:moveTo>
                    <a:cubicBezTo>
                      <a:pt x="182" y="61"/>
                      <a:pt x="205" y="89"/>
                      <a:pt x="205" y="145"/>
                    </a:cubicBezTo>
                    <a:lnTo>
                      <a:pt x="205" y="224"/>
                    </a:lnTo>
                    <a:cubicBezTo>
                      <a:pt x="205" y="284"/>
                      <a:pt x="177" y="307"/>
                      <a:pt x="126" y="307"/>
                    </a:cubicBezTo>
                    <a:lnTo>
                      <a:pt x="70" y="307"/>
                    </a:lnTo>
                    <a:lnTo>
                      <a:pt x="70" y="61"/>
                    </a:lnTo>
                    <a:close/>
                    <a:moveTo>
                      <a:pt x="0" y="1"/>
                    </a:moveTo>
                    <a:lnTo>
                      <a:pt x="0" y="608"/>
                    </a:lnTo>
                    <a:lnTo>
                      <a:pt x="70" y="608"/>
                    </a:lnTo>
                    <a:lnTo>
                      <a:pt x="70" y="367"/>
                    </a:lnTo>
                    <a:lnTo>
                      <a:pt x="126" y="367"/>
                    </a:lnTo>
                    <a:cubicBezTo>
                      <a:pt x="223" y="367"/>
                      <a:pt x="270" y="316"/>
                      <a:pt x="270" y="224"/>
                    </a:cubicBezTo>
                    <a:lnTo>
                      <a:pt x="270" y="149"/>
                    </a:lnTo>
                    <a:cubicBezTo>
                      <a:pt x="270" y="57"/>
                      <a:pt x="229" y="1"/>
                      <a:pt x="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5991381" y="2797375"/>
                <a:ext cx="105764" cy="230036"/>
              </a:xfrm>
              <a:custGeom>
                <a:rect b="b" l="l" r="r" t="t"/>
                <a:pathLst>
                  <a:path extrusionOk="0" h="609" w="280">
                    <a:moveTo>
                      <a:pt x="140" y="61"/>
                    </a:moveTo>
                    <a:cubicBezTo>
                      <a:pt x="191" y="61"/>
                      <a:pt x="215" y="93"/>
                      <a:pt x="215" y="149"/>
                    </a:cubicBezTo>
                    <a:lnTo>
                      <a:pt x="215" y="460"/>
                    </a:lnTo>
                    <a:cubicBezTo>
                      <a:pt x="215" y="516"/>
                      <a:pt x="191" y="548"/>
                      <a:pt x="140" y="548"/>
                    </a:cubicBezTo>
                    <a:lnTo>
                      <a:pt x="71" y="548"/>
                    </a:lnTo>
                    <a:lnTo>
                      <a:pt x="71" y="61"/>
                    </a:lnTo>
                    <a:close/>
                    <a:moveTo>
                      <a:pt x="1" y="1"/>
                    </a:moveTo>
                    <a:lnTo>
                      <a:pt x="1" y="608"/>
                    </a:lnTo>
                    <a:lnTo>
                      <a:pt x="144" y="608"/>
                    </a:lnTo>
                    <a:cubicBezTo>
                      <a:pt x="238" y="608"/>
                      <a:pt x="279" y="548"/>
                      <a:pt x="279" y="455"/>
                    </a:cubicBezTo>
                    <a:lnTo>
                      <a:pt x="279" y="149"/>
                    </a:lnTo>
                    <a:cubicBezTo>
                      <a:pt x="279" y="57"/>
                      <a:pt x="238" y="1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6120942" y="2797375"/>
                <a:ext cx="91788" cy="230036"/>
              </a:xfrm>
              <a:custGeom>
                <a:rect b="b" l="l" r="r" t="t"/>
                <a:pathLst>
                  <a:path extrusionOk="0" h="609" w="243">
                    <a:moveTo>
                      <a:pt x="1" y="1"/>
                    </a:moveTo>
                    <a:lnTo>
                      <a:pt x="1" y="608"/>
                    </a:lnTo>
                    <a:lnTo>
                      <a:pt x="71" y="608"/>
                    </a:lnTo>
                    <a:lnTo>
                      <a:pt x="71" y="344"/>
                    </a:lnTo>
                    <a:lnTo>
                      <a:pt x="210" y="344"/>
                    </a:lnTo>
                    <a:lnTo>
                      <a:pt x="210" y="284"/>
                    </a:lnTo>
                    <a:lnTo>
                      <a:pt x="71" y="284"/>
                    </a:lnTo>
                    <a:lnTo>
                      <a:pt x="71" y="61"/>
                    </a:lnTo>
                    <a:lnTo>
                      <a:pt x="243" y="61"/>
                    </a:lnTo>
                    <a:lnTo>
                      <a:pt x="2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" name="Google Shape;175;p7"/>
            <p:cNvGrpSpPr/>
            <p:nvPr/>
          </p:nvGrpSpPr>
          <p:grpSpPr>
            <a:xfrm>
              <a:off x="8452233" y="114363"/>
              <a:ext cx="691767" cy="734937"/>
              <a:chOff x="378933" y="306638"/>
              <a:chExt cx="691767" cy="734937"/>
            </a:xfrm>
          </p:grpSpPr>
          <p:sp>
            <p:nvSpPr>
              <p:cNvPr id="176" name="Google Shape;176;p7"/>
              <p:cNvSpPr/>
              <p:nvPr/>
            </p:nvSpPr>
            <p:spPr>
              <a:xfrm>
                <a:off x="399150" y="375175"/>
                <a:ext cx="671550" cy="666400"/>
              </a:xfrm>
              <a:custGeom>
                <a:rect b="b" l="l" r="r" t="t"/>
                <a:pathLst>
                  <a:path extrusionOk="0" h="26656" w="26862">
                    <a:moveTo>
                      <a:pt x="0" y="8634"/>
                    </a:moveTo>
                    <a:lnTo>
                      <a:pt x="18365" y="0"/>
                    </a:lnTo>
                    <a:lnTo>
                      <a:pt x="26862" y="18159"/>
                    </a:lnTo>
                    <a:lnTo>
                      <a:pt x="8977" y="2665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177" name="Google Shape;177;p7"/>
              <p:cNvGrpSpPr/>
              <p:nvPr/>
            </p:nvGrpSpPr>
            <p:grpSpPr>
              <a:xfrm rot="-1743640">
                <a:off x="464272" y="372778"/>
                <a:ext cx="389569" cy="452348"/>
                <a:chOff x="213238" y="124569"/>
                <a:chExt cx="530495" cy="615984"/>
              </a:xfrm>
            </p:grpSpPr>
            <p:grpSp>
              <p:nvGrpSpPr>
                <p:cNvPr id="178" name="Google Shape;178;p7"/>
                <p:cNvGrpSpPr/>
                <p:nvPr/>
              </p:nvGrpSpPr>
              <p:grpSpPr>
                <a:xfrm>
                  <a:off x="242420" y="454724"/>
                  <a:ext cx="501314" cy="285829"/>
                  <a:chOff x="242420" y="454724"/>
                  <a:chExt cx="501314" cy="285829"/>
                </a:xfrm>
              </p:grpSpPr>
              <p:sp>
                <p:nvSpPr>
                  <p:cNvPr id="179" name="Google Shape;179;p7"/>
                  <p:cNvSpPr/>
                  <p:nvPr/>
                </p:nvSpPr>
                <p:spPr>
                  <a:xfrm>
                    <a:off x="256731" y="454724"/>
                    <a:ext cx="470818" cy="39858"/>
                  </a:xfrm>
                  <a:custGeom>
                    <a:rect b="b" l="l" r="r" t="t"/>
                    <a:pathLst>
                      <a:path extrusionOk="0" h="298" w="3520">
                        <a:moveTo>
                          <a:pt x="5" y="0"/>
                        </a:moveTo>
                        <a:lnTo>
                          <a:pt x="1" y="47"/>
                        </a:lnTo>
                        <a:lnTo>
                          <a:pt x="3516" y="298"/>
                        </a:lnTo>
                        <a:lnTo>
                          <a:pt x="3520" y="246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0" name="Google Shape;180;p7"/>
                  <p:cNvSpPr/>
                  <p:nvPr/>
                </p:nvSpPr>
                <p:spPr>
                  <a:xfrm>
                    <a:off x="248572" y="530963"/>
                    <a:ext cx="495161" cy="39992"/>
                  </a:xfrm>
                  <a:custGeom>
                    <a:rect b="b" l="l" r="r" t="t"/>
                    <a:pathLst>
                      <a:path extrusionOk="0" h="299" w="3702">
                        <a:moveTo>
                          <a:pt x="0" y="1"/>
                        </a:moveTo>
                        <a:lnTo>
                          <a:pt x="0" y="52"/>
                        </a:lnTo>
                        <a:lnTo>
                          <a:pt x="3701" y="298"/>
                        </a:lnTo>
                        <a:lnTo>
                          <a:pt x="3701" y="25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1" name="Google Shape;181;p7"/>
                  <p:cNvSpPr/>
                  <p:nvPr/>
                </p:nvSpPr>
                <p:spPr>
                  <a:xfrm>
                    <a:off x="246165" y="633016"/>
                    <a:ext cx="483257" cy="57781"/>
                  </a:xfrm>
                  <a:custGeom>
                    <a:rect b="b" l="l" r="r" t="t"/>
                    <a:pathLst>
                      <a:path extrusionOk="0" h="432" w="3613">
                        <a:moveTo>
                          <a:pt x="5" y="0"/>
                        </a:moveTo>
                        <a:lnTo>
                          <a:pt x="0" y="46"/>
                        </a:lnTo>
                        <a:lnTo>
                          <a:pt x="3608" y="431"/>
                        </a:lnTo>
                        <a:lnTo>
                          <a:pt x="3612" y="386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2" name="Google Shape;182;p7"/>
                  <p:cNvSpPr/>
                  <p:nvPr/>
                </p:nvSpPr>
                <p:spPr>
                  <a:xfrm>
                    <a:off x="242420" y="734133"/>
                    <a:ext cx="364750" cy="6420"/>
                  </a:xfrm>
                  <a:custGeom>
                    <a:rect b="b" l="l" r="r" t="t"/>
                    <a:pathLst>
                      <a:path extrusionOk="0" h="48" w="2727">
                        <a:moveTo>
                          <a:pt x="1" y="1"/>
                        </a:moveTo>
                        <a:lnTo>
                          <a:pt x="1" y="48"/>
                        </a:lnTo>
                        <a:lnTo>
                          <a:pt x="2727" y="48"/>
                        </a:lnTo>
                        <a:lnTo>
                          <a:pt x="272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83" name="Google Shape;183;p7"/>
                <p:cNvGrpSpPr/>
                <p:nvPr/>
              </p:nvGrpSpPr>
              <p:grpSpPr>
                <a:xfrm>
                  <a:off x="213238" y="124569"/>
                  <a:ext cx="204592" cy="227422"/>
                  <a:chOff x="213261" y="205543"/>
                  <a:chExt cx="131749" cy="146459"/>
                </a:xfrm>
              </p:grpSpPr>
              <p:sp>
                <p:nvSpPr>
                  <p:cNvPr id="184" name="Google Shape;184;p7"/>
                  <p:cNvSpPr/>
                  <p:nvPr/>
                </p:nvSpPr>
                <p:spPr>
                  <a:xfrm>
                    <a:off x="307023" y="319233"/>
                    <a:ext cx="30496" cy="32769"/>
                  </a:xfrm>
                  <a:custGeom>
                    <a:rect b="b" l="l" r="r" t="t"/>
                    <a:pathLst>
                      <a:path extrusionOk="0" h="245" w="228">
                        <a:moveTo>
                          <a:pt x="58" y="0"/>
                        </a:moveTo>
                        <a:cubicBezTo>
                          <a:pt x="47" y="0"/>
                          <a:pt x="36" y="4"/>
                          <a:pt x="28" y="10"/>
                        </a:cubicBezTo>
                        <a:cubicBezTo>
                          <a:pt x="5" y="29"/>
                          <a:pt x="0" y="57"/>
                          <a:pt x="19" y="79"/>
                        </a:cubicBezTo>
                        <a:lnTo>
                          <a:pt x="135" y="229"/>
                        </a:lnTo>
                        <a:cubicBezTo>
                          <a:pt x="143" y="239"/>
                          <a:pt x="157" y="245"/>
                          <a:pt x="171" y="245"/>
                        </a:cubicBezTo>
                        <a:cubicBezTo>
                          <a:pt x="181" y="245"/>
                          <a:pt x="192" y="241"/>
                          <a:pt x="200" y="233"/>
                        </a:cubicBezTo>
                        <a:cubicBezTo>
                          <a:pt x="223" y="218"/>
                          <a:pt x="227" y="186"/>
                          <a:pt x="210" y="168"/>
                        </a:cubicBezTo>
                        <a:lnTo>
                          <a:pt x="93" y="19"/>
                        </a:lnTo>
                        <a:cubicBezTo>
                          <a:pt x="85" y="6"/>
                          <a:pt x="72" y="0"/>
                          <a:pt x="5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5" name="Google Shape;185;p7"/>
                  <p:cNvSpPr/>
                  <p:nvPr/>
                </p:nvSpPr>
                <p:spPr>
                  <a:xfrm>
                    <a:off x="235598" y="238580"/>
                    <a:ext cx="106201" cy="106199"/>
                  </a:xfrm>
                  <a:custGeom>
                    <a:rect b="b" l="l" r="r" t="t"/>
                    <a:pathLst>
                      <a:path extrusionOk="0" h="794" w="794">
                        <a:moveTo>
                          <a:pt x="399" y="0"/>
                        </a:moveTo>
                        <a:cubicBezTo>
                          <a:pt x="176" y="0"/>
                          <a:pt x="0" y="176"/>
                          <a:pt x="0" y="399"/>
                        </a:cubicBezTo>
                        <a:cubicBezTo>
                          <a:pt x="0" y="618"/>
                          <a:pt x="176" y="794"/>
                          <a:pt x="399" y="794"/>
                        </a:cubicBezTo>
                        <a:cubicBezTo>
                          <a:pt x="618" y="794"/>
                          <a:pt x="794" y="618"/>
                          <a:pt x="794" y="399"/>
                        </a:cubicBezTo>
                        <a:cubicBezTo>
                          <a:pt x="794" y="176"/>
                          <a:pt x="618" y="0"/>
                          <a:pt x="39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6" name="Google Shape;186;p7"/>
                  <p:cNvSpPr/>
                  <p:nvPr/>
                </p:nvSpPr>
                <p:spPr>
                  <a:xfrm>
                    <a:off x="232388" y="235370"/>
                    <a:ext cx="112622" cy="112620"/>
                  </a:xfrm>
                  <a:custGeom>
                    <a:rect b="b" l="l" r="r" t="t"/>
                    <a:pathLst>
                      <a:path extrusionOk="0" h="842" w="842">
                        <a:moveTo>
                          <a:pt x="423" y="48"/>
                        </a:moveTo>
                        <a:cubicBezTo>
                          <a:pt x="526" y="48"/>
                          <a:pt x="618" y="89"/>
                          <a:pt x="684" y="159"/>
                        </a:cubicBezTo>
                        <a:cubicBezTo>
                          <a:pt x="753" y="224"/>
                          <a:pt x="795" y="316"/>
                          <a:pt x="795" y="423"/>
                        </a:cubicBezTo>
                        <a:cubicBezTo>
                          <a:pt x="795" y="526"/>
                          <a:pt x="753" y="618"/>
                          <a:pt x="684" y="684"/>
                        </a:cubicBezTo>
                        <a:cubicBezTo>
                          <a:pt x="618" y="753"/>
                          <a:pt x="526" y="795"/>
                          <a:pt x="423" y="795"/>
                        </a:cubicBezTo>
                        <a:cubicBezTo>
                          <a:pt x="316" y="795"/>
                          <a:pt x="224" y="753"/>
                          <a:pt x="159" y="684"/>
                        </a:cubicBezTo>
                        <a:cubicBezTo>
                          <a:pt x="89" y="618"/>
                          <a:pt x="48" y="526"/>
                          <a:pt x="48" y="423"/>
                        </a:cubicBezTo>
                        <a:cubicBezTo>
                          <a:pt x="48" y="316"/>
                          <a:pt x="89" y="224"/>
                          <a:pt x="159" y="159"/>
                        </a:cubicBezTo>
                        <a:cubicBezTo>
                          <a:pt x="224" y="89"/>
                          <a:pt x="316" y="48"/>
                          <a:pt x="423" y="48"/>
                        </a:cubicBezTo>
                        <a:close/>
                        <a:moveTo>
                          <a:pt x="423" y="1"/>
                        </a:moveTo>
                        <a:cubicBezTo>
                          <a:pt x="191" y="1"/>
                          <a:pt x="1" y="191"/>
                          <a:pt x="1" y="423"/>
                        </a:cubicBezTo>
                        <a:cubicBezTo>
                          <a:pt x="1" y="656"/>
                          <a:pt x="191" y="841"/>
                          <a:pt x="423" y="841"/>
                        </a:cubicBezTo>
                        <a:cubicBezTo>
                          <a:pt x="656" y="841"/>
                          <a:pt x="841" y="656"/>
                          <a:pt x="841" y="423"/>
                        </a:cubicBezTo>
                        <a:cubicBezTo>
                          <a:pt x="841" y="191"/>
                          <a:pt x="656" y="1"/>
                          <a:pt x="42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" name="Google Shape;187;p7"/>
                  <p:cNvSpPr/>
                  <p:nvPr/>
                </p:nvSpPr>
                <p:spPr>
                  <a:xfrm>
                    <a:off x="246165" y="244733"/>
                    <a:ext cx="65807" cy="65940"/>
                  </a:xfrm>
                  <a:custGeom>
                    <a:rect b="b" l="l" r="r" t="t"/>
                    <a:pathLst>
                      <a:path extrusionOk="0" h="493" w="492">
                        <a:moveTo>
                          <a:pt x="247" y="1"/>
                        </a:moveTo>
                        <a:cubicBezTo>
                          <a:pt x="112" y="1"/>
                          <a:pt x="0" y="112"/>
                          <a:pt x="0" y="246"/>
                        </a:cubicBezTo>
                        <a:cubicBezTo>
                          <a:pt x="0" y="381"/>
                          <a:pt x="112" y="492"/>
                          <a:pt x="247" y="492"/>
                        </a:cubicBezTo>
                        <a:cubicBezTo>
                          <a:pt x="380" y="492"/>
                          <a:pt x="492" y="381"/>
                          <a:pt x="492" y="246"/>
                        </a:cubicBezTo>
                        <a:cubicBezTo>
                          <a:pt x="492" y="112"/>
                          <a:pt x="380" y="1"/>
                          <a:pt x="24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" name="Google Shape;188;p7"/>
                  <p:cNvSpPr/>
                  <p:nvPr/>
                </p:nvSpPr>
                <p:spPr>
                  <a:xfrm>
                    <a:off x="242955" y="241656"/>
                    <a:ext cx="72228" cy="72093"/>
                  </a:xfrm>
                  <a:custGeom>
                    <a:rect b="b" l="l" r="r" t="t"/>
                    <a:pathLst>
                      <a:path extrusionOk="0" h="539" w="540">
                        <a:moveTo>
                          <a:pt x="271" y="46"/>
                        </a:moveTo>
                        <a:cubicBezTo>
                          <a:pt x="331" y="46"/>
                          <a:pt x="387" y="74"/>
                          <a:pt x="428" y="112"/>
                        </a:cubicBezTo>
                        <a:cubicBezTo>
                          <a:pt x="466" y="153"/>
                          <a:pt x="494" y="209"/>
                          <a:pt x="494" y="269"/>
                        </a:cubicBezTo>
                        <a:cubicBezTo>
                          <a:pt x="494" y="330"/>
                          <a:pt x="466" y="386"/>
                          <a:pt x="428" y="427"/>
                        </a:cubicBezTo>
                        <a:cubicBezTo>
                          <a:pt x="387" y="464"/>
                          <a:pt x="331" y="492"/>
                          <a:pt x="271" y="492"/>
                        </a:cubicBezTo>
                        <a:cubicBezTo>
                          <a:pt x="209" y="492"/>
                          <a:pt x="154" y="464"/>
                          <a:pt x="112" y="427"/>
                        </a:cubicBezTo>
                        <a:cubicBezTo>
                          <a:pt x="76" y="386"/>
                          <a:pt x="48" y="330"/>
                          <a:pt x="48" y="269"/>
                        </a:cubicBezTo>
                        <a:cubicBezTo>
                          <a:pt x="48" y="209"/>
                          <a:pt x="76" y="153"/>
                          <a:pt x="112" y="112"/>
                        </a:cubicBezTo>
                        <a:cubicBezTo>
                          <a:pt x="154" y="74"/>
                          <a:pt x="209" y="46"/>
                          <a:pt x="271" y="46"/>
                        </a:cubicBezTo>
                        <a:close/>
                        <a:moveTo>
                          <a:pt x="271" y="1"/>
                        </a:moveTo>
                        <a:cubicBezTo>
                          <a:pt x="121" y="1"/>
                          <a:pt x="1" y="121"/>
                          <a:pt x="1" y="269"/>
                        </a:cubicBezTo>
                        <a:cubicBezTo>
                          <a:pt x="1" y="418"/>
                          <a:pt x="121" y="539"/>
                          <a:pt x="271" y="539"/>
                        </a:cubicBezTo>
                        <a:cubicBezTo>
                          <a:pt x="419" y="539"/>
                          <a:pt x="539" y="418"/>
                          <a:pt x="539" y="269"/>
                        </a:cubicBezTo>
                        <a:cubicBezTo>
                          <a:pt x="539" y="121"/>
                          <a:pt x="419" y="1"/>
                          <a:pt x="27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9" name="Google Shape;189;p7"/>
                  <p:cNvSpPr/>
                  <p:nvPr/>
                </p:nvSpPr>
                <p:spPr>
                  <a:xfrm>
                    <a:off x="216338" y="209288"/>
                    <a:ext cx="91890" cy="91487"/>
                  </a:xfrm>
                  <a:custGeom>
                    <a:rect b="b" l="l" r="r" t="t"/>
                    <a:pathLst>
                      <a:path extrusionOk="0" h="684" w="687">
                        <a:moveTo>
                          <a:pt x="344" y="1"/>
                        </a:moveTo>
                        <a:cubicBezTo>
                          <a:pt x="153" y="1"/>
                          <a:pt x="0" y="154"/>
                          <a:pt x="0" y="344"/>
                        </a:cubicBezTo>
                        <a:cubicBezTo>
                          <a:pt x="0" y="530"/>
                          <a:pt x="153" y="684"/>
                          <a:pt x="344" y="684"/>
                        </a:cubicBezTo>
                        <a:cubicBezTo>
                          <a:pt x="534" y="684"/>
                          <a:pt x="687" y="530"/>
                          <a:pt x="687" y="344"/>
                        </a:cubicBezTo>
                        <a:cubicBezTo>
                          <a:pt x="687" y="154"/>
                          <a:pt x="534" y="1"/>
                          <a:pt x="34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0" name="Google Shape;190;p7"/>
                  <p:cNvSpPr/>
                  <p:nvPr/>
                </p:nvSpPr>
                <p:spPr>
                  <a:xfrm>
                    <a:off x="213261" y="205543"/>
                    <a:ext cx="98176" cy="98977"/>
                  </a:xfrm>
                  <a:custGeom>
                    <a:rect b="b" l="l" r="r" t="t"/>
                    <a:pathLst>
                      <a:path extrusionOk="0" h="740" w="734">
                        <a:moveTo>
                          <a:pt x="367" y="52"/>
                        </a:moveTo>
                        <a:cubicBezTo>
                          <a:pt x="455" y="52"/>
                          <a:pt x="534" y="84"/>
                          <a:pt x="590" y="145"/>
                        </a:cubicBezTo>
                        <a:cubicBezTo>
                          <a:pt x="650" y="200"/>
                          <a:pt x="682" y="279"/>
                          <a:pt x="682" y="372"/>
                        </a:cubicBezTo>
                        <a:cubicBezTo>
                          <a:pt x="682" y="461"/>
                          <a:pt x="650" y="539"/>
                          <a:pt x="590" y="595"/>
                        </a:cubicBezTo>
                        <a:cubicBezTo>
                          <a:pt x="534" y="656"/>
                          <a:pt x="455" y="688"/>
                          <a:pt x="367" y="688"/>
                        </a:cubicBezTo>
                        <a:cubicBezTo>
                          <a:pt x="279" y="688"/>
                          <a:pt x="200" y="656"/>
                          <a:pt x="139" y="595"/>
                        </a:cubicBezTo>
                        <a:cubicBezTo>
                          <a:pt x="84" y="539"/>
                          <a:pt x="47" y="461"/>
                          <a:pt x="47" y="372"/>
                        </a:cubicBezTo>
                        <a:cubicBezTo>
                          <a:pt x="47" y="279"/>
                          <a:pt x="84" y="200"/>
                          <a:pt x="139" y="145"/>
                        </a:cubicBezTo>
                        <a:cubicBezTo>
                          <a:pt x="200" y="84"/>
                          <a:pt x="279" y="52"/>
                          <a:pt x="367" y="52"/>
                        </a:cubicBezTo>
                        <a:close/>
                        <a:moveTo>
                          <a:pt x="367" y="1"/>
                        </a:moveTo>
                        <a:cubicBezTo>
                          <a:pt x="163" y="1"/>
                          <a:pt x="0" y="168"/>
                          <a:pt x="0" y="372"/>
                        </a:cubicBezTo>
                        <a:cubicBezTo>
                          <a:pt x="0" y="573"/>
                          <a:pt x="163" y="740"/>
                          <a:pt x="367" y="740"/>
                        </a:cubicBezTo>
                        <a:cubicBezTo>
                          <a:pt x="566" y="740"/>
                          <a:pt x="733" y="573"/>
                          <a:pt x="733" y="372"/>
                        </a:cubicBezTo>
                        <a:cubicBezTo>
                          <a:pt x="733" y="168"/>
                          <a:pt x="566" y="1"/>
                          <a:pt x="3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91" name="Google Shape;191;p7"/>
          <p:cNvGrpSpPr/>
          <p:nvPr/>
        </p:nvGrpSpPr>
        <p:grpSpPr>
          <a:xfrm>
            <a:off x="405888" y="0"/>
            <a:ext cx="8332375" cy="5143500"/>
            <a:chOff x="405888" y="0"/>
            <a:chExt cx="8332375" cy="5143500"/>
          </a:xfrm>
        </p:grpSpPr>
        <p:cxnSp>
          <p:nvCxnSpPr>
            <p:cNvPr id="192" name="Google Shape;192;p7"/>
            <p:cNvCxnSpPr/>
            <p:nvPr/>
          </p:nvCxnSpPr>
          <p:spPr>
            <a:xfrm>
              <a:off x="405888" y="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7"/>
            <p:cNvCxnSpPr/>
            <p:nvPr/>
          </p:nvCxnSpPr>
          <p:spPr>
            <a:xfrm>
              <a:off x="8738263" y="1513800"/>
              <a:ext cx="0" cy="36297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4" name="Google Shape;194;p7"/>
          <p:cNvSpPr txBox="1"/>
          <p:nvPr>
            <p:ph idx="1" type="body"/>
          </p:nvPr>
        </p:nvSpPr>
        <p:spPr>
          <a:xfrm>
            <a:off x="720000" y="1618275"/>
            <a:ext cx="4025100" cy="25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5" name="Google Shape;195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 txBox="1"/>
          <p:nvPr>
            <p:ph type="title"/>
          </p:nvPr>
        </p:nvSpPr>
        <p:spPr>
          <a:xfrm>
            <a:off x="1510125" y="1553400"/>
            <a:ext cx="6124200" cy="20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98" name="Google Shape;198;p8"/>
          <p:cNvGrpSpPr/>
          <p:nvPr/>
        </p:nvGrpSpPr>
        <p:grpSpPr>
          <a:xfrm>
            <a:off x="405900" y="1784725"/>
            <a:ext cx="8332375" cy="1574100"/>
            <a:chOff x="405900" y="1784725"/>
            <a:chExt cx="8332375" cy="1574100"/>
          </a:xfrm>
        </p:grpSpPr>
        <p:cxnSp>
          <p:nvCxnSpPr>
            <p:cNvPr id="199" name="Google Shape;199;p8"/>
            <p:cNvCxnSpPr/>
            <p:nvPr/>
          </p:nvCxnSpPr>
          <p:spPr>
            <a:xfrm>
              <a:off x="405900" y="1784725"/>
              <a:ext cx="0" cy="15741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8"/>
            <p:cNvCxnSpPr/>
            <p:nvPr/>
          </p:nvCxnSpPr>
          <p:spPr>
            <a:xfrm>
              <a:off x="8738275" y="1784725"/>
              <a:ext cx="0" cy="15741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1" name="Google Shape;201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 txBox="1"/>
          <p:nvPr>
            <p:ph type="title"/>
          </p:nvPr>
        </p:nvSpPr>
        <p:spPr>
          <a:xfrm>
            <a:off x="713225" y="1501250"/>
            <a:ext cx="4423200" cy="139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8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4" name="Google Shape;204;p9"/>
          <p:cNvSpPr txBox="1"/>
          <p:nvPr>
            <p:ph idx="1" type="subTitle"/>
          </p:nvPr>
        </p:nvSpPr>
        <p:spPr>
          <a:xfrm>
            <a:off x="713225" y="2816920"/>
            <a:ext cx="44232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5" name="Google Shape;205;p9"/>
          <p:cNvGrpSpPr/>
          <p:nvPr/>
        </p:nvGrpSpPr>
        <p:grpSpPr>
          <a:xfrm rot="1928352">
            <a:off x="196076" y="337240"/>
            <a:ext cx="563639" cy="594035"/>
            <a:chOff x="4360356" y="1611689"/>
            <a:chExt cx="1043661" cy="1099942"/>
          </a:xfrm>
        </p:grpSpPr>
        <p:sp>
          <p:nvSpPr>
            <p:cNvPr id="206" name="Google Shape;206;p9"/>
            <p:cNvSpPr/>
            <p:nvPr/>
          </p:nvSpPr>
          <p:spPr>
            <a:xfrm>
              <a:off x="4537510" y="1630953"/>
              <a:ext cx="849509" cy="1063303"/>
            </a:xfrm>
            <a:custGeom>
              <a:rect b="b" l="l" r="r" t="t"/>
              <a:pathLst>
                <a:path extrusionOk="0" h="2815" w="2249">
                  <a:moveTo>
                    <a:pt x="2081" y="999"/>
                  </a:moveTo>
                  <a:lnTo>
                    <a:pt x="2081" y="1045"/>
                  </a:lnTo>
                  <a:lnTo>
                    <a:pt x="232" y="1045"/>
                  </a:lnTo>
                  <a:lnTo>
                    <a:pt x="232" y="999"/>
                  </a:lnTo>
                  <a:close/>
                  <a:moveTo>
                    <a:pt x="2081" y="1338"/>
                  </a:moveTo>
                  <a:lnTo>
                    <a:pt x="2081" y="1389"/>
                  </a:lnTo>
                  <a:lnTo>
                    <a:pt x="232" y="1389"/>
                  </a:lnTo>
                  <a:lnTo>
                    <a:pt x="232" y="1338"/>
                  </a:lnTo>
                  <a:close/>
                  <a:moveTo>
                    <a:pt x="2081" y="1681"/>
                  </a:moveTo>
                  <a:lnTo>
                    <a:pt x="2081" y="1732"/>
                  </a:lnTo>
                  <a:lnTo>
                    <a:pt x="232" y="1732"/>
                  </a:lnTo>
                  <a:lnTo>
                    <a:pt x="232" y="1681"/>
                  </a:lnTo>
                  <a:close/>
                  <a:moveTo>
                    <a:pt x="2081" y="2024"/>
                  </a:moveTo>
                  <a:lnTo>
                    <a:pt x="2081" y="2071"/>
                  </a:lnTo>
                  <a:lnTo>
                    <a:pt x="232" y="2071"/>
                  </a:lnTo>
                  <a:lnTo>
                    <a:pt x="232" y="2024"/>
                  </a:lnTo>
                  <a:close/>
                  <a:moveTo>
                    <a:pt x="2081" y="2369"/>
                  </a:moveTo>
                  <a:lnTo>
                    <a:pt x="2081" y="2415"/>
                  </a:lnTo>
                  <a:lnTo>
                    <a:pt x="232" y="2415"/>
                  </a:lnTo>
                  <a:lnTo>
                    <a:pt x="232" y="2369"/>
                  </a:lnTo>
                  <a:close/>
                  <a:moveTo>
                    <a:pt x="0" y="1"/>
                  </a:moveTo>
                  <a:lnTo>
                    <a:pt x="0" y="213"/>
                  </a:lnTo>
                  <a:lnTo>
                    <a:pt x="1245" y="213"/>
                  </a:lnTo>
                  <a:lnTo>
                    <a:pt x="1245" y="841"/>
                  </a:lnTo>
                  <a:lnTo>
                    <a:pt x="0" y="841"/>
                  </a:lnTo>
                  <a:lnTo>
                    <a:pt x="0" y="2815"/>
                  </a:lnTo>
                  <a:lnTo>
                    <a:pt x="2248" y="2815"/>
                  </a:lnTo>
                  <a:lnTo>
                    <a:pt x="2248" y="288"/>
                  </a:lnTo>
                  <a:lnTo>
                    <a:pt x="1927" y="288"/>
                  </a:lnTo>
                  <a:cubicBezTo>
                    <a:pt x="1923" y="288"/>
                    <a:pt x="1918" y="288"/>
                    <a:pt x="1914" y="284"/>
                  </a:cubicBezTo>
                  <a:cubicBezTo>
                    <a:pt x="1908" y="279"/>
                    <a:pt x="1904" y="269"/>
                    <a:pt x="1904" y="265"/>
                  </a:cubicBezTo>
                  <a:lnTo>
                    <a:pt x="19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4519757" y="1611689"/>
              <a:ext cx="884260" cy="1099942"/>
            </a:xfrm>
            <a:custGeom>
              <a:rect b="b" l="l" r="r" t="t"/>
              <a:pathLst>
                <a:path extrusionOk="0" h="2912" w="2341">
                  <a:moveTo>
                    <a:pt x="24" y="0"/>
                  </a:moveTo>
                  <a:cubicBezTo>
                    <a:pt x="19" y="0"/>
                    <a:pt x="11" y="5"/>
                    <a:pt x="5" y="9"/>
                  </a:cubicBezTo>
                  <a:cubicBezTo>
                    <a:pt x="1" y="14"/>
                    <a:pt x="1" y="19"/>
                    <a:pt x="1" y="28"/>
                  </a:cubicBezTo>
                  <a:lnTo>
                    <a:pt x="1" y="264"/>
                  </a:lnTo>
                  <a:lnTo>
                    <a:pt x="47" y="264"/>
                  </a:lnTo>
                  <a:lnTo>
                    <a:pt x="47" y="52"/>
                  </a:lnTo>
                  <a:lnTo>
                    <a:pt x="1951" y="52"/>
                  </a:lnTo>
                  <a:lnTo>
                    <a:pt x="1951" y="28"/>
                  </a:lnTo>
                  <a:cubicBezTo>
                    <a:pt x="1951" y="14"/>
                    <a:pt x="1955" y="9"/>
                    <a:pt x="1965" y="5"/>
                  </a:cubicBezTo>
                  <a:cubicBezTo>
                    <a:pt x="1970" y="0"/>
                    <a:pt x="1974" y="0"/>
                    <a:pt x="1974" y="0"/>
                  </a:cubicBezTo>
                  <a:close/>
                  <a:moveTo>
                    <a:pt x="1993" y="9"/>
                  </a:moveTo>
                  <a:lnTo>
                    <a:pt x="2336" y="298"/>
                  </a:lnTo>
                  <a:cubicBezTo>
                    <a:pt x="2341" y="302"/>
                    <a:pt x="2341" y="311"/>
                    <a:pt x="2341" y="316"/>
                  </a:cubicBezTo>
                  <a:lnTo>
                    <a:pt x="2341" y="311"/>
                  </a:lnTo>
                  <a:cubicBezTo>
                    <a:pt x="2341" y="307"/>
                    <a:pt x="2341" y="298"/>
                    <a:pt x="2336" y="292"/>
                  </a:cubicBezTo>
                  <a:lnTo>
                    <a:pt x="1993" y="9"/>
                  </a:lnTo>
                  <a:close/>
                  <a:moveTo>
                    <a:pt x="2341" y="326"/>
                  </a:moveTo>
                  <a:cubicBezTo>
                    <a:pt x="2336" y="335"/>
                    <a:pt x="2328" y="339"/>
                    <a:pt x="2318" y="339"/>
                  </a:cubicBezTo>
                  <a:lnTo>
                    <a:pt x="2295" y="339"/>
                  </a:lnTo>
                  <a:lnTo>
                    <a:pt x="2295" y="2866"/>
                  </a:lnTo>
                  <a:lnTo>
                    <a:pt x="47" y="2866"/>
                  </a:lnTo>
                  <a:lnTo>
                    <a:pt x="47" y="892"/>
                  </a:lnTo>
                  <a:lnTo>
                    <a:pt x="1" y="892"/>
                  </a:lnTo>
                  <a:lnTo>
                    <a:pt x="1" y="2889"/>
                  </a:lnTo>
                  <a:cubicBezTo>
                    <a:pt x="1" y="2898"/>
                    <a:pt x="1" y="2902"/>
                    <a:pt x="5" y="2907"/>
                  </a:cubicBezTo>
                  <a:cubicBezTo>
                    <a:pt x="11" y="2911"/>
                    <a:pt x="19" y="2911"/>
                    <a:pt x="24" y="2911"/>
                  </a:cubicBezTo>
                  <a:lnTo>
                    <a:pt x="2318" y="2911"/>
                  </a:lnTo>
                  <a:cubicBezTo>
                    <a:pt x="2328" y="2911"/>
                    <a:pt x="2332" y="2911"/>
                    <a:pt x="2336" y="2907"/>
                  </a:cubicBezTo>
                  <a:cubicBezTo>
                    <a:pt x="2341" y="2902"/>
                    <a:pt x="2341" y="2898"/>
                    <a:pt x="2341" y="2889"/>
                  </a:cubicBezTo>
                  <a:lnTo>
                    <a:pt x="2341" y="3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5275966" y="1641529"/>
              <a:ext cx="94810" cy="80834"/>
            </a:xfrm>
            <a:custGeom>
              <a:rect b="b" l="l" r="r" t="t"/>
              <a:pathLst>
                <a:path extrusionOk="0" h="214" w="251">
                  <a:moveTo>
                    <a:pt x="0" y="0"/>
                  </a:moveTo>
                  <a:lnTo>
                    <a:pt x="0" y="213"/>
                  </a:lnTo>
                  <a:lnTo>
                    <a:pt x="251" y="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5256325" y="1611689"/>
              <a:ext cx="147691" cy="128427"/>
            </a:xfrm>
            <a:custGeom>
              <a:rect b="b" l="l" r="r" t="t"/>
              <a:pathLst>
                <a:path extrusionOk="0" h="340" w="391">
                  <a:moveTo>
                    <a:pt x="52" y="79"/>
                  </a:moveTo>
                  <a:lnTo>
                    <a:pt x="303" y="292"/>
                  </a:lnTo>
                  <a:lnTo>
                    <a:pt x="52" y="292"/>
                  </a:lnTo>
                  <a:lnTo>
                    <a:pt x="52" y="79"/>
                  </a:lnTo>
                  <a:close/>
                  <a:moveTo>
                    <a:pt x="24" y="0"/>
                  </a:moveTo>
                  <a:cubicBezTo>
                    <a:pt x="24" y="0"/>
                    <a:pt x="20" y="0"/>
                    <a:pt x="15" y="5"/>
                  </a:cubicBezTo>
                  <a:cubicBezTo>
                    <a:pt x="5" y="9"/>
                    <a:pt x="1" y="14"/>
                    <a:pt x="1" y="28"/>
                  </a:cubicBezTo>
                  <a:lnTo>
                    <a:pt x="1" y="52"/>
                  </a:lnTo>
                  <a:lnTo>
                    <a:pt x="1" y="316"/>
                  </a:lnTo>
                  <a:cubicBezTo>
                    <a:pt x="1" y="320"/>
                    <a:pt x="5" y="330"/>
                    <a:pt x="11" y="335"/>
                  </a:cubicBezTo>
                  <a:cubicBezTo>
                    <a:pt x="15" y="339"/>
                    <a:pt x="20" y="339"/>
                    <a:pt x="24" y="339"/>
                  </a:cubicBezTo>
                  <a:lnTo>
                    <a:pt x="368" y="339"/>
                  </a:lnTo>
                  <a:cubicBezTo>
                    <a:pt x="378" y="339"/>
                    <a:pt x="386" y="335"/>
                    <a:pt x="391" y="326"/>
                  </a:cubicBezTo>
                  <a:lnTo>
                    <a:pt x="391" y="316"/>
                  </a:lnTo>
                  <a:cubicBezTo>
                    <a:pt x="391" y="311"/>
                    <a:pt x="391" y="302"/>
                    <a:pt x="386" y="298"/>
                  </a:cubicBezTo>
                  <a:lnTo>
                    <a:pt x="43" y="9"/>
                  </a:lnTo>
                  <a:cubicBezTo>
                    <a:pt x="39" y="5"/>
                    <a:pt x="33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4360356" y="1711409"/>
              <a:ext cx="647803" cy="237213"/>
            </a:xfrm>
            <a:custGeom>
              <a:rect b="b" l="l" r="r" t="t"/>
              <a:pathLst>
                <a:path extrusionOk="0" h="628" w="1715">
                  <a:moveTo>
                    <a:pt x="655" y="90"/>
                  </a:moveTo>
                  <a:lnTo>
                    <a:pt x="655" y="135"/>
                  </a:lnTo>
                  <a:lnTo>
                    <a:pt x="572" y="135"/>
                  </a:lnTo>
                  <a:lnTo>
                    <a:pt x="572" y="540"/>
                  </a:lnTo>
                  <a:lnTo>
                    <a:pt x="521" y="540"/>
                  </a:lnTo>
                  <a:lnTo>
                    <a:pt x="521" y="135"/>
                  </a:lnTo>
                  <a:lnTo>
                    <a:pt x="441" y="135"/>
                  </a:lnTo>
                  <a:lnTo>
                    <a:pt x="441" y="90"/>
                  </a:lnTo>
                  <a:close/>
                  <a:moveTo>
                    <a:pt x="924" y="90"/>
                  </a:moveTo>
                  <a:lnTo>
                    <a:pt x="840" y="307"/>
                  </a:lnTo>
                  <a:lnTo>
                    <a:pt x="928" y="540"/>
                  </a:lnTo>
                  <a:lnTo>
                    <a:pt x="878" y="540"/>
                  </a:lnTo>
                  <a:lnTo>
                    <a:pt x="804" y="345"/>
                  </a:lnTo>
                  <a:lnTo>
                    <a:pt x="725" y="540"/>
                  </a:lnTo>
                  <a:lnTo>
                    <a:pt x="678" y="540"/>
                  </a:lnTo>
                  <a:lnTo>
                    <a:pt x="771" y="307"/>
                  </a:lnTo>
                  <a:lnTo>
                    <a:pt x="683" y="90"/>
                  </a:lnTo>
                  <a:lnTo>
                    <a:pt x="739" y="90"/>
                  </a:lnTo>
                  <a:lnTo>
                    <a:pt x="808" y="270"/>
                  </a:lnTo>
                  <a:lnTo>
                    <a:pt x="878" y="90"/>
                  </a:lnTo>
                  <a:close/>
                  <a:moveTo>
                    <a:pt x="1166" y="90"/>
                  </a:moveTo>
                  <a:lnTo>
                    <a:pt x="1166" y="135"/>
                  </a:lnTo>
                  <a:lnTo>
                    <a:pt x="1087" y="135"/>
                  </a:lnTo>
                  <a:lnTo>
                    <a:pt x="1087" y="540"/>
                  </a:lnTo>
                  <a:lnTo>
                    <a:pt x="1035" y="540"/>
                  </a:lnTo>
                  <a:lnTo>
                    <a:pt x="1035" y="135"/>
                  </a:lnTo>
                  <a:lnTo>
                    <a:pt x="952" y="135"/>
                  </a:lnTo>
                  <a:lnTo>
                    <a:pt x="952" y="90"/>
                  </a:lnTo>
                  <a:close/>
                  <a:moveTo>
                    <a:pt x="0" y="0"/>
                  </a:moveTo>
                  <a:lnTo>
                    <a:pt x="0" y="628"/>
                  </a:lnTo>
                  <a:lnTo>
                    <a:pt x="1714" y="628"/>
                  </a:lnTo>
                  <a:lnTo>
                    <a:pt x="17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4625143" y="2008303"/>
              <a:ext cx="698796" cy="17375"/>
            </a:xfrm>
            <a:custGeom>
              <a:rect b="b" l="l" r="r" t="t"/>
              <a:pathLst>
                <a:path extrusionOk="0" h="46" w="1850">
                  <a:moveTo>
                    <a:pt x="0" y="0"/>
                  </a:moveTo>
                  <a:lnTo>
                    <a:pt x="0" y="46"/>
                  </a:lnTo>
                  <a:lnTo>
                    <a:pt x="1849" y="46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4625143" y="2135974"/>
              <a:ext cx="698796" cy="20020"/>
            </a:xfrm>
            <a:custGeom>
              <a:rect b="b" l="l" r="r" t="t"/>
              <a:pathLst>
                <a:path extrusionOk="0" h="53" w="1850">
                  <a:moveTo>
                    <a:pt x="0" y="1"/>
                  </a:moveTo>
                  <a:lnTo>
                    <a:pt x="0" y="52"/>
                  </a:lnTo>
                  <a:lnTo>
                    <a:pt x="1849" y="52"/>
                  </a:lnTo>
                  <a:lnTo>
                    <a:pt x="18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4625143" y="2265913"/>
              <a:ext cx="698796" cy="19642"/>
            </a:xfrm>
            <a:custGeom>
              <a:rect b="b" l="l" r="r" t="t"/>
              <a:pathLst>
                <a:path extrusionOk="0" h="52" w="1850">
                  <a:moveTo>
                    <a:pt x="0" y="0"/>
                  </a:moveTo>
                  <a:lnTo>
                    <a:pt x="0" y="51"/>
                  </a:lnTo>
                  <a:lnTo>
                    <a:pt x="1849" y="51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4625143" y="2395473"/>
              <a:ext cx="698796" cy="18131"/>
            </a:xfrm>
            <a:custGeom>
              <a:rect b="b" l="l" r="r" t="t"/>
              <a:pathLst>
                <a:path extrusionOk="0" h="48" w="1850">
                  <a:moveTo>
                    <a:pt x="0" y="0"/>
                  </a:moveTo>
                  <a:lnTo>
                    <a:pt x="0" y="47"/>
                  </a:lnTo>
                  <a:lnTo>
                    <a:pt x="1849" y="47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4625143" y="2525412"/>
              <a:ext cx="698796" cy="17753"/>
            </a:xfrm>
            <a:custGeom>
              <a:rect b="b" l="l" r="r" t="t"/>
              <a:pathLst>
                <a:path extrusionOk="0" h="47" w="1850">
                  <a:moveTo>
                    <a:pt x="0" y="1"/>
                  </a:moveTo>
                  <a:lnTo>
                    <a:pt x="0" y="47"/>
                  </a:lnTo>
                  <a:lnTo>
                    <a:pt x="1849" y="47"/>
                  </a:lnTo>
                  <a:lnTo>
                    <a:pt x="18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4526934" y="1745026"/>
              <a:ext cx="81211" cy="170355"/>
            </a:xfrm>
            <a:custGeom>
              <a:rect b="b" l="l" r="r" t="t"/>
              <a:pathLst>
                <a:path extrusionOk="0" h="451" w="215">
                  <a:moveTo>
                    <a:pt x="0" y="1"/>
                  </a:moveTo>
                  <a:lnTo>
                    <a:pt x="0" y="46"/>
                  </a:lnTo>
                  <a:lnTo>
                    <a:pt x="80" y="46"/>
                  </a:lnTo>
                  <a:lnTo>
                    <a:pt x="80" y="451"/>
                  </a:lnTo>
                  <a:lnTo>
                    <a:pt x="131" y="451"/>
                  </a:lnTo>
                  <a:lnTo>
                    <a:pt x="131" y="46"/>
                  </a:lnTo>
                  <a:lnTo>
                    <a:pt x="214" y="46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4616078" y="1745026"/>
              <a:ext cx="95187" cy="170355"/>
            </a:xfrm>
            <a:custGeom>
              <a:rect b="b" l="l" r="r" t="t"/>
              <a:pathLst>
                <a:path extrusionOk="0" h="451" w="252">
                  <a:moveTo>
                    <a:pt x="6" y="1"/>
                  </a:moveTo>
                  <a:lnTo>
                    <a:pt x="94" y="218"/>
                  </a:lnTo>
                  <a:lnTo>
                    <a:pt x="1" y="451"/>
                  </a:lnTo>
                  <a:lnTo>
                    <a:pt x="48" y="451"/>
                  </a:lnTo>
                  <a:lnTo>
                    <a:pt x="127" y="256"/>
                  </a:lnTo>
                  <a:lnTo>
                    <a:pt x="201" y="451"/>
                  </a:lnTo>
                  <a:lnTo>
                    <a:pt x="251" y="451"/>
                  </a:lnTo>
                  <a:lnTo>
                    <a:pt x="163" y="218"/>
                  </a:lnTo>
                  <a:lnTo>
                    <a:pt x="247" y="1"/>
                  </a:lnTo>
                  <a:lnTo>
                    <a:pt x="201" y="1"/>
                  </a:lnTo>
                  <a:lnTo>
                    <a:pt x="131" y="18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4719575" y="1745026"/>
              <a:ext cx="81211" cy="170355"/>
            </a:xfrm>
            <a:custGeom>
              <a:rect b="b" l="l" r="r" t="t"/>
              <a:pathLst>
                <a:path extrusionOk="0" h="451" w="215">
                  <a:moveTo>
                    <a:pt x="1" y="1"/>
                  </a:moveTo>
                  <a:lnTo>
                    <a:pt x="1" y="46"/>
                  </a:lnTo>
                  <a:lnTo>
                    <a:pt x="84" y="46"/>
                  </a:lnTo>
                  <a:lnTo>
                    <a:pt x="84" y="451"/>
                  </a:lnTo>
                  <a:lnTo>
                    <a:pt x="136" y="451"/>
                  </a:lnTo>
                  <a:lnTo>
                    <a:pt x="136" y="46"/>
                  </a:lnTo>
                  <a:lnTo>
                    <a:pt x="215" y="46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9" name="Google Shape;219;p9"/>
          <p:cNvCxnSpPr/>
          <p:nvPr/>
        </p:nvCxnSpPr>
        <p:spPr>
          <a:xfrm>
            <a:off x="406025" y="1797825"/>
            <a:ext cx="0" cy="15627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10"/>
          <p:cNvSpPr txBox="1"/>
          <p:nvPr>
            <p:ph type="title"/>
          </p:nvPr>
        </p:nvSpPr>
        <p:spPr>
          <a:xfrm>
            <a:off x="713225" y="539500"/>
            <a:ext cx="4205400" cy="10380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4" name="Google Shape;224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b="1" sz="35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zds3st@virginia.edu" TargetMode="External"/><Relationship Id="rId4" Type="http://schemas.openxmlformats.org/officeDocument/2006/relationships/hyperlink" Target="mailto:zds3st@virginia.edu" TargetMode="External"/><Relationship Id="rId5" Type="http://schemas.openxmlformats.org/officeDocument/2006/relationships/hyperlink" Target="mailto:zds3st@virginia.edu" TargetMode="External"/><Relationship Id="rId6" Type="http://schemas.openxmlformats.org/officeDocument/2006/relationships/hyperlink" Target="mailto:zds3st@virginia.edu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2.png"/><Relationship Id="rId6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0.xml"/><Relationship Id="rId3" Type="http://schemas.openxmlformats.org/officeDocument/2006/relationships/hyperlink" Target="mailto:rqb6bc@virginia.edu" TargetMode="External"/><Relationship Id="rId4" Type="http://schemas.openxmlformats.org/officeDocument/2006/relationships/hyperlink" Target="mailto:zds3st@virginia.edu" TargetMode="External"/><Relationship Id="rId5" Type="http://schemas.openxmlformats.org/officeDocument/2006/relationships/hyperlink" Target="mailto:mcf5yc@virginia.edu" TargetMode="External"/><Relationship Id="rId6" Type="http://schemas.openxmlformats.org/officeDocument/2006/relationships/hyperlink" Target="mailto:anyahariharan@gmail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5"/>
          <p:cNvSpPr txBox="1"/>
          <p:nvPr>
            <p:ph type="ctrTitle"/>
          </p:nvPr>
        </p:nvSpPr>
        <p:spPr>
          <a:xfrm>
            <a:off x="575125" y="1039100"/>
            <a:ext cx="4484700" cy="20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Learning Management System Database</a:t>
            </a:r>
            <a:br>
              <a:rPr lang="en" sz="3100"/>
            </a:br>
            <a:r>
              <a:rPr b="0" i="1" lang="en" sz="2000"/>
              <a:t>Forge Project 2</a:t>
            </a:r>
            <a:endParaRPr b="0" i="1" sz="2000"/>
          </a:p>
        </p:txBody>
      </p:sp>
      <p:sp>
        <p:nvSpPr>
          <p:cNvPr id="891" name="Google Shape;891;p35"/>
          <p:cNvSpPr txBox="1"/>
          <p:nvPr>
            <p:ph idx="1" type="subTitle"/>
          </p:nvPr>
        </p:nvSpPr>
        <p:spPr>
          <a:xfrm>
            <a:off x="575117" y="3089600"/>
            <a:ext cx="4112400" cy="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Date Updated: 05/31/2024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Presented By: Sea Snakes</a:t>
            </a:r>
            <a:endParaRPr sz="1400"/>
          </a:p>
        </p:txBody>
      </p:sp>
      <p:grpSp>
        <p:nvGrpSpPr>
          <p:cNvPr id="892" name="Google Shape;892;p35"/>
          <p:cNvGrpSpPr/>
          <p:nvPr/>
        </p:nvGrpSpPr>
        <p:grpSpPr>
          <a:xfrm>
            <a:off x="4968098" y="391138"/>
            <a:ext cx="3703132" cy="3591152"/>
            <a:chOff x="4968098" y="391138"/>
            <a:chExt cx="3703132" cy="3591152"/>
          </a:xfrm>
        </p:grpSpPr>
        <p:grpSp>
          <p:nvGrpSpPr>
            <p:cNvPr id="893" name="Google Shape;893;p35"/>
            <p:cNvGrpSpPr/>
            <p:nvPr/>
          </p:nvGrpSpPr>
          <p:grpSpPr>
            <a:xfrm>
              <a:off x="8190310" y="2799650"/>
              <a:ext cx="480921" cy="482517"/>
              <a:chOff x="7875347" y="2958675"/>
              <a:chExt cx="480921" cy="482517"/>
            </a:xfrm>
          </p:grpSpPr>
          <p:sp>
            <p:nvSpPr>
              <p:cNvPr id="894" name="Google Shape;894;p35"/>
              <p:cNvSpPr/>
              <p:nvPr/>
            </p:nvSpPr>
            <p:spPr>
              <a:xfrm>
                <a:off x="7887325" y="2958675"/>
                <a:ext cx="465000" cy="4809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95" name="Google Shape;895;p35"/>
              <p:cNvGrpSpPr/>
              <p:nvPr/>
            </p:nvGrpSpPr>
            <p:grpSpPr>
              <a:xfrm>
                <a:off x="7875347" y="2960426"/>
                <a:ext cx="480921" cy="480766"/>
                <a:chOff x="3355208" y="722322"/>
                <a:chExt cx="1024981" cy="1024651"/>
              </a:xfrm>
            </p:grpSpPr>
            <p:sp>
              <p:nvSpPr>
                <p:cNvPr id="896" name="Google Shape;896;p35"/>
                <p:cNvSpPr/>
                <p:nvPr/>
              </p:nvSpPr>
              <p:spPr>
                <a:xfrm>
                  <a:off x="3355208" y="722322"/>
                  <a:ext cx="859140" cy="874957"/>
                </a:xfrm>
                <a:custGeom>
                  <a:rect b="b" l="l" r="r" t="t"/>
                  <a:pathLst>
                    <a:path extrusionOk="0" h="2601" w="2554">
                      <a:moveTo>
                        <a:pt x="1523" y="0"/>
                      </a:moveTo>
                      <a:cubicBezTo>
                        <a:pt x="683" y="0"/>
                        <a:pt x="0" y="683"/>
                        <a:pt x="0" y="1524"/>
                      </a:cubicBezTo>
                      <a:cubicBezTo>
                        <a:pt x="0" y="1927"/>
                        <a:pt x="158" y="2308"/>
                        <a:pt x="442" y="2596"/>
                      </a:cubicBezTo>
                      <a:cubicBezTo>
                        <a:pt x="446" y="2600"/>
                        <a:pt x="451" y="2600"/>
                        <a:pt x="460" y="2600"/>
                      </a:cubicBezTo>
                      <a:cubicBezTo>
                        <a:pt x="464" y="2600"/>
                        <a:pt x="470" y="2600"/>
                        <a:pt x="474" y="2596"/>
                      </a:cubicBezTo>
                      <a:cubicBezTo>
                        <a:pt x="487" y="2587"/>
                        <a:pt x="487" y="2572"/>
                        <a:pt x="479" y="2559"/>
                      </a:cubicBezTo>
                      <a:cubicBezTo>
                        <a:pt x="200" y="2285"/>
                        <a:pt x="46" y="1914"/>
                        <a:pt x="46" y="1524"/>
                      </a:cubicBezTo>
                      <a:cubicBezTo>
                        <a:pt x="46" y="711"/>
                        <a:pt x="710" y="47"/>
                        <a:pt x="1523" y="47"/>
                      </a:cubicBezTo>
                      <a:cubicBezTo>
                        <a:pt x="1885" y="47"/>
                        <a:pt x="2238" y="182"/>
                        <a:pt x="2508" y="427"/>
                      </a:cubicBezTo>
                      <a:cubicBezTo>
                        <a:pt x="2512" y="432"/>
                        <a:pt x="2521" y="432"/>
                        <a:pt x="2526" y="432"/>
                      </a:cubicBezTo>
                      <a:cubicBezTo>
                        <a:pt x="2531" y="432"/>
                        <a:pt x="2540" y="432"/>
                        <a:pt x="2545" y="427"/>
                      </a:cubicBezTo>
                      <a:cubicBezTo>
                        <a:pt x="2554" y="414"/>
                        <a:pt x="2554" y="399"/>
                        <a:pt x="2540" y="390"/>
                      </a:cubicBezTo>
                      <a:cubicBezTo>
                        <a:pt x="2262" y="139"/>
                        <a:pt x="1900" y="0"/>
                        <a:pt x="15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7" name="Google Shape;897;p35"/>
                <p:cNvSpPr/>
                <p:nvPr/>
              </p:nvSpPr>
              <p:spPr>
                <a:xfrm>
                  <a:off x="3558051" y="892537"/>
                  <a:ext cx="822137" cy="854437"/>
                </a:xfrm>
                <a:custGeom>
                  <a:rect b="b" l="l" r="r" t="t"/>
                  <a:pathLst>
                    <a:path extrusionOk="0" h="2540" w="2444">
                      <a:moveTo>
                        <a:pt x="2044" y="0"/>
                      </a:moveTo>
                      <a:cubicBezTo>
                        <a:pt x="2040" y="0"/>
                        <a:pt x="2030" y="4"/>
                        <a:pt x="2025" y="4"/>
                      </a:cubicBezTo>
                      <a:cubicBezTo>
                        <a:pt x="2016" y="15"/>
                        <a:pt x="2016" y="32"/>
                        <a:pt x="2025" y="42"/>
                      </a:cubicBezTo>
                      <a:cubicBezTo>
                        <a:pt x="2263" y="311"/>
                        <a:pt x="2392" y="655"/>
                        <a:pt x="2392" y="1018"/>
                      </a:cubicBezTo>
                      <a:cubicBezTo>
                        <a:pt x="2392" y="1830"/>
                        <a:pt x="1733" y="2490"/>
                        <a:pt x="920" y="2490"/>
                      </a:cubicBezTo>
                      <a:cubicBezTo>
                        <a:pt x="600" y="2490"/>
                        <a:pt x="298" y="2392"/>
                        <a:pt x="43" y="2201"/>
                      </a:cubicBezTo>
                      <a:cubicBezTo>
                        <a:pt x="38" y="2197"/>
                        <a:pt x="34" y="2197"/>
                        <a:pt x="28" y="2197"/>
                      </a:cubicBezTo>
                      <a:cubicBezTo>
                        <a:pt x="19" y="2197"/>
                        <a:pt x="10" y="2201"/>
                        <a:pt x="6" y="2206"/>
                      </a:cubicBezTo>
                      <a:cubicBezTo>
                        <a:pt x="0" y="2216"/>
                        <a:pt x="0" y="2229"/>
                        <a:pt x="15" y="2239"/>
                      </a:cubicBezTo>
                      <a:cubicBezTo>
                        <a:pt x="275" y="2434"/>
                        <a:pt x="591" y="2540"/>
                        <a:pt x="920" y="2540"/>
                      </a:cubicBezTo>
                      <a:cubicBezTo>
                        <a:pt x="1761" y="2540"/>
                        <a:pt x="2443" y="1853"/>
                        <a:pt x="2443" y="1018"/>
                      </a:cubicBezTo>
                      <a:cubicBezTo>
                        <a:pt x="2443" y="645"/>
                        <a:pt x="2308" y="289"/>
                        <a:pt x="2062" y="10"/>
                      </a:cubicBezTo>
                      <a:cubicBezTo>
                        <a:pt x="2058" y="4"/>
                        <a:pt x="2049" y="0"/>
                        <a:pt x="20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8" name="Google Shape;898;p35"/>
                <p:cNvSpPr/>
                <p:nvPr/>
              </p:nvSpPr>
              <p:spPr>
                <a:xfrm>
                  <a:off x="3859794" y="1225228"/>
                  <a:ext cx="246910" cy="409390"/>
                </a:xfrm>
                <a:custGeom>
                  <a:rect b="b" l="l" r="r" t="t"/>
                  <a:pathLst>
                    <a:path extrusionOk="0" h="1217" w="734">
                      <a:moveTo>
                        <a:pt x="23" y="1"/>
                      </a:moveTo>
                      <a:cubicBezTo>
                        <a:pt x="9" y="1"/>
                        <a:pt x="1" y="14"/>
                        <a:pt x="1" y="29"/>
                      </a:cubicBezTo>
                      <a:lnTo>
                        <a:pt x="1" y="1189"/>
                      </a:lnTo>
                      <a:cubicBezTo>
                        <a:pt x="1" y="1203"/>
                        <a:pt x="9" y="1217"/>
                        <a:pt x="23" y="1217"/>
                      </a:cubicBezTo>
                      <a:cubicBezTo>
                        <a:pt x="37" y="1217"/>
                        <a:pt x="46" y="1203"/>
                        <a:pt x="46" y="1189"/>
                      </a:cubicBezTo>
                      <a:lnTo>
                        <a:pt x="46" y="52"/>
                      </a:lnTo>
                      <a:lnTo>
                        <a:pt x="706" y="52"/>
                      </a:lnTo>
                      <a:cubicBezTo>
                        <a:pt x="719" y="52"/>
                        <a:pt x="734" y="37"/>
                        <a:pt x="734" y="29"/>
                      </a:cubicBezTo>
                      <a:cubicBezTo>
                        <a:pt x="734" y="14"/>
                        <a:pt x="719" y="1"/>
                        <a:pt x="70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99" name="Google Shape;899;p35"/>
            <p:cNvGrpSpPr/>
            <p:nvPr/>
          </p:nvGrpSpPr>
          <p:grpSpPr>
            <a:xfrm>
              <a:off x="4968098" y="1161351"/>
              <a:ext cx="3462682" cy="2820939"/>
              <a:chOff x="4525200" y="918249"/>
              <a:chExt cx="3905574" cy="3181750"/>
            </a:xfrm>
          </p:grpSpPr>
          <p:grpSp>
            <p:nvGrpSpPr>
              <p:cNvPr id="900" name="Google Shape;900;p35"/>
              <p:cNvGrpSpPr/>
              <p:nvPr/>
            </p:nvGrpSpPr>
            <p:grpSpPr>
              <a:xfrm>
                <a:off x="4843196" y="1201111"/>
                <a:ext cx="3587578" cy="2801472"/>
                <a:chOff x="637146" y="1068486"/>
                <a:chExt cx="3587578" cy="2801472"/>
              </a:xfrm>
            </p:grpSpPr>
            <p:sp>
              <p:nvSpPr>
                <p:cNvPr id="901" name="Google Shape;901;p35"/>
                <p:cNvSpPr/>
                <p:nvPr/>
              </p:nvSpPr>
              <p:spPr>
                <a:xfrm>
                  <a:off x="3946455" y="1932444"/>
                  <a:ext cx="268289" cy="211597"/>
                </a:xfrm>
                <a:custGeom>
                  <a:rect b="b" l="l" r="r" t="t"/>
                  <a:pathLst>
                    <a:path extrusionOk="0" h="1060" w="1344">
                      <a:moveTo>
                        <a:pt x="274" y="0"/>
                      </a:moveTo>
                      <a:cubicBezTo>
                        <a:pt x="274" y="0"/>
                        <a:pt x="0" y="549"/>
                        <a:pt x="84" y="789"/>
                      </a:cubicBezTo>
                      <a:cubicBezTo>
                        <a:pt x="173" y="1031"/>
                        <a:pt x="557" y="1059"/>
                        <a:pt x="557" y="1059"/>
                      </a:cubicBezTo>
                      <a:cubicBezTo>
                        <a:pt x="557" y="1059"/>
                        <a:pt x="563" y="1060"/>
                        <a:pt x="573" y="1060"/>
                      </a:cubicBezTo>
                      <a:cubicBezTo>
                        <a:pt x="634" y="1060"/>
                        <a:pt x="865" y="1042"/>
                        <a:pt x="1013" y="789"/>
                      </a:cubicBezTo>
                      <a:cubicBezTo>
                        <a:pt x="1189" y="497"/>
                        <a:pt x="1343" y="0"/>
                        <a:pt x="134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2" name="Google Shape;902;p35"/>
                <p:cNvSpPr/>
                <p:nvPr/>
              </p:nvSpPr>
              <p:spPr>
                <a:xfrm>
                  <a:off x="3954839" y="1926854"/>
                  <a:ext cx="264297" cy="221778"/>
                </a:xfrm>
                <a:custGeom>
                  <a:rect b="b" l="l" r="r" t="t"/>
                  <a:pathLst>
                    <a:path extrusionOk="0" h="1111" w="1324">
                      <a:moveTo>
                        <a:pt x="1265" y="52"/>
                      </a:moveTo>
                      <a:cubicBezTo>
                        <a:pt x="1249" y="104"/>
                        <a:pt x="1209" y="228"/>
                        <a:pt x="1156" y="367"/>
                      </a:cubicBezTo>
                      <a:cubicBezTo>
                        <a:pt x="1096" y="511"/>
                        <a:pt x="1027" y="678"/>
                        <a:pt x="952" y="804"/>
                      </a:cubicBezTo>
                      <a:cubicBezTo>
                        <a:pt x="883" y="924"/>
                        <a:pt x="794" y="990"/>
                        <a:pt x="716" y="1023"/>
                      </a:cubicBezTo>
                      <a:cubicBezTo>
                        <a:pt x="637" y="1055"/>
                        <a:pt x="567" y="1059"/>
                        <a:pt x="534" y="1059"/>
                      </a:cubicBezTo>
                      <a:lnTo>
                        <a:pt x="515" y="1059"/>
                      </a:lnTo>
                      <a:cubicBezTo>
                        <a:pt x="507" y="1059"/>
                        <a:pt x="414" y="1050"/>
                        <a:pt x="312" y="1018"/>
                      </a:cubicBezTo>
                      <a:cubicBezTo>
                        <a:pt x="260" y="999"/>
                        <a:pt x="209" y="971"/>
                        <a:pt x="163" y="939"/>
                      </a:cubicBezTo>
                      <a:cubicBezTo>
                        <a:pt x="121" y="907"/>
                        <a:pt x="84" y="864"/>
                        <a:pt x="65" y="809"/>
                      </a:cubicBezTo>
                      <a:cubicBezTo>
                        <a:pt x="56" y="781"/>
                        <a:pt x="52" y="744"/>
                        <a:pt x="52" y="706"/>
                      </a:cubicBezTo>
                      <a:cubicBezTo>
                        <a:pt x="52" y="641"/>
                        <a:pt x="65" y="567"/>
                        <a:pt x="84" y="493"/>
                      </a:cubicBezTo>
                      <a:cubicBezTo>
                        <a:pt x="112" y="382"/>
                        <a:pt x="153" y="266"/>
                        <a:pt x="191" y="182"/>
                      </a:cubicBezTo>
                      <a:cubicBezTo>
                        <a:pt x="209" y="135"/>
                        <a:pt x="223" y="103"/>
                        <a:pt x="237" y="75"/>
                      </a:cubicBezTo>
                      <a:cubicBezTo>
                        <a:pt x="241" y="68"/>
                        <a:pt x="245" y="58"/>
                        <a:pt x="248" y="52"/>
                      </a:cubicBezTo>
                      <a:close/>
                      <a:moveTo>
                        <a:pt x="232" y="1"/>
                      </a:moveTo>
                      <a:cubicBezTo>
                        <a:pt x="223" y="1"/>
                        <a:pt x="215" y="5"/>
                        <a:pt x="209" y="15"/>
                      </a:cubicBezTo>
                      <a:cubicBezTo>
                        <a:pt x="209" y="15"/>
                        <a:pt x="159" y="121"/>
                        <a:pt x="108" y="256"/>
                      </a:cubicBezTo>
                      <a:cubicBezTo>
                        <a:pt x="80" y="326"/>
                        <a:pt x="56" y="405"/>
                        <a:pt x="37" y="479"/>
                      </a:cubicBezTo>
                      <a:cubicBezTo>
                        <a:pt x="14" y="558"/>
                        <a:pt x="1" y="637"/>
                        <a:pt x="1" y="706"/>
                      </a:cubicBezTo>
                      <a:cubicBezTo>
                        <a:pt x="1" y="748"/>
                        <a:pt x="10" y="790"/>
                        <a:pt x="20" y="827"/>
                      </a:cubicBezTo>
                      <a:cubicBezTo>
                        <a:pt x="42" y="892"/>
                        <a:pt x="89" y="943"/>
                        <a:pt x="140" y="980"/>
                      </a:cubicBezTo>
                      <a:cubicBezTo>
                        <a:pt x="215" y="1040"/>
                        <a:pt x="312" y="1068"/>
                        <a:pt x="386" y="1087"/>
                      </a:cubicBezTo>
                      <a:cubicBezTo>
                        <a:pt x="460" y="1106"/>
                        <a:pt x="515" y="1111"/>
                        <a:pt x="515" y="1111"/>
                      </a:cubicBezTo>
                      <a:lnTo>
                        <a:pt x="534" y="1111"/>
                      </a:lnTo>
                      <a:cubicBezTo>
                        <a:pt x="571" y="1111"/>
                        <a:pt x="646" y="1106"/>
                        <a:pt x="734" y="1068"/>
                      </a:cubicBezTo>
                      <a:cubicBezTo>
                        <a:pt x="822" y="1031"/>
                        <a:pt x="920" y="957"/>
                        <a:pt x="995" y="832"/>
                      </a:cubicBezTo>
                      <a:cubicBezTo>
                        <a:pt x="1083" y="684"/>
                        <a:pt x="1162" y="483"/>
                        <a:pt x="1222" y="322"/>
                      </a:cubicBezTo>
                      <a:cubicBezTo>
                        <a:pt x="1287" y="159"/>
                        <a:pt x="1323" y="33"/>
                        <a:pt x="1323" y="33"/>
                      </a:cubicBezTo>
                      <a:cubicBezTo>
                        <a:pt x="1323" y="24"/>
                        <a:pt x="1323" y="20"/>
                        <a:pt x="1319" y="9"/>
                      </a:cubicBezTo>
                      <a:cubicBezTo>
                        <a:pt x="1315" y="5"/>
                        <a:pt x="1310" y="1"/>
                        <a:pt x="13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3" name="Google Shape;903;p35"/>
                <p:cNvSpPr/>
                <p:nvPr/>
              </p:nvSpPr>
              <p:spPr>
                <a:xfrm>
                  <a:off x="3529248" y="1073477"/>
                  <a:ext cx="694678" cy="1070562"/>
                </a:xfrm>
                <a:custGeom>
                  <a:rect b="b" l="l" r="r" t="t"/>
                  <a:pathLst>
                    <a:path extrusionOk="0" h="5363" w="3480">
                      <a:moveTo>
                        <a:pt x="2798" y="1"/>
                      </a:moveTo>
                      <a:cubicBezTo>
                        <a:pt x="2765" y="1"/>
                        <a:pt x="2746" y="4"/>
                        <a:pt x="2746" y="4"/>
                      </a:cubicBezTo>
                      <a:cubicBezTo>
                        <a:pt x="1719" y="83"/>
                        <a:pt x="763" y="542"/>
                        <a:pt x="382" y="1494"/>
                      </a:cubicBezTo>
                      <a:cubicBezTo>
                        <a:pt x="1" y="2451"/>
                        <a:pt x="168" y="5362"/>
                        <a:pt x="168" y="5362"/>
                      </a:cubicBezTo>
                      <a:lnTo>
                        <a:pt x="2647" y="5362"/>
                      </a:lnTo>
                      <a:cubicBezTo>
                        <a:pt x="2647" y="5362"/>
                        <a:pt x="2347" y="5265"/>
                        <a:pt x="2435" y="4861"/>
                      </a:cubicBezTo>
                      <a:cubicBezTo>
                        <a:pt x="2518" y="4462"/>
                        <a:pt x="3438" y="2093"/>
                        <a:pt x="3461" y="997"/>
                      </a:cubicBezTo>
                      <a:cubicBezTo>
                        <a:pt x="3480" y="76"/>
                        <a:pt x="2966" y="1"/>
                        <a:pt x="279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4" name="Google Shape;904;p35"/>
                <p:cNvSpPr/>
                <p:nvPr/>
              </p:nvSpPr>
              <p:spPr>
                <a:xfrm>
                  <a:off x="3550607" y="1068486"/>
                  <a:ext cx="674117" cy="1080144"/>
                </a:xfrm>
                <a:custGeom>
                  <a:rect b="b" l="l" r="r" t="t"/>
                  <a:pathLst>
                    <a:path extrusionOk="0" h="5411" w="3377">
                      <a:moveTo>
                        <a:pt x="2685" y="47"/>
                      </a:moveTo>
                      <a:cubicBezTo>
                        <a:pt x="2727" y="47"/>
                        <a:pt x="2787" y="52"/>
                        <a:pt x="2853" y="70"/>
                      </a:cubicBezTo>
                      <a:cubicBezTo>
                        <a:pt x="2954" y="102"/>
                        <a:pt x="3070" y="164"/>
                        <a:pt x="3163" y="297"/>
                      </a:cubicBezTo>
                      <a:cubicBezTo>
                        <a:pt x="3260" y="432"/>
                        <a:pt x="3331" y="646"/>
                        <a:pt x="3331" y="972"/>
                      </a:cubicBezTo>
                      <a:lnTo>
                        <a:pt x="3331" y="1017"/>
                      </a:lnTo>
                      <a:cubicBezTo>
                        <a:pt x="3321" y="1291"/>
                        <a:pt x="3260" y="1645"/>
                        <a:pt x="3172" y="2025"/>
                      </a:cubicBezTo>
                      <a:cubicBezTo>
                        <a:pt x="3033" y="2597"/>
                        <a:pt x="2834" y="3237"/>
                        <a:pt x="2662" y="3771"/>
                      </a:cubicBezTo>
                      <a:cubicBezTo>
                        <a:pt x="2574" y="4036"/>
                        <a:pt x="2490" y="4273"/>
                        <a:pt x="2429" y="4468"/>
                      </a:cubicBezTo>
                      <a:cubicBezTo>
                        <a:pt x="2364" y="4658"/>
                        <a:pt x="2318" y="4802"/>
                        <a:pt x="2304" y="4881"/>
                      </a:cubicBezTo>
                      <a:cubicBezTo>
                        <a:pt x="2290" y="4932"/>
                        <a:pt x="2285" y="4978"/>
                        <a:pt x="2285" y="5025"/>
                      </a:cubicBezTo>
                      <a:cubicBezTo>
                        <a:pt x="2285" y="5100"/>
                        <a:pt x="2304" y="5160"/>
                        <a:pt x="2328" y="5211"/>
                      </a:cubicBezTo>
                      <a:cubicBezTo>
                        <a:pt x="2357" y="5283"/>
                        <a:pt x="2402" y="5328"/>
                        <a:pt x="2445" y="5359"/>
                      </a:cubicBezTo>
                      <a:lnTo>
                        <a:pt x="84" y="5359"/>
                      </a:lnTo>
                      <a:lnTo>
                        <a:pt x="84" y="5355"/>
                      </a:lnTo>
                      <a:cubicBezTo>
                        <a:pt x="75" y="5224"/>
                        <a:pt x="47" y="4654"/>
                        <a:pt x="47" y="3981"/>
                      </a:cubicBezTo>
                      <a:cubicBezTo>
                        <a:pt x="47" y="3539"/>
                        <a:pt x="61" y="3051"/>
                        <a:pt x="99" y="2610"/>
                      </a:cubicBezTo>
                      <a:cubicBezTo>
                        <a:pt x="117" y="2393"/>
                        <a:pt x="140" y="2183"/>
                        <a:pt x="172" y="2003"/>
                      </a:cubicBezTo>
                      <a:cubicBezTo>
                        <a:pt x="210" y="1816"/>
                        <a:pt x="247" y="1654"/>
                        <a:pt x="298" y="1529"/>
                      </a:cubicBezTo>
                      <a:cubicBezTo>
                        <a:pt x="489" y="1060"/>
                        <a:pt x="819" y="711"/>
                        <a:pt x="1227" y="465"/>
                      </a:cubicBezTo>
                      <a:cubicBezTo>
                        <a:pt x="1640" y="224"/>
                        <a:pt x="2128" y="89"/>
                        <a:pt x="2639" y="52"/>
                      </a:cubicBezTo>
                      <a:cubicBezTo>
                        <a:pt x="2643" y="52"/>
                        <a:pt x="2657" y="47"/>
                        <a:pt x="2685" y="47"/>
                      </a:cubicBezTo>
                      <a:close/>
                      <a:moveTo>
                        <a:pt x="2634" y="1"/>
                      </a:moveTo>
                      <a:cubicBezTo>
                        <a:pt x="2118" y="42"/>
                        <a:pt x="1621" y="177"/>
                        <a:pt x="1203" y="423"/>
                      </a:cubicBezTo>
                      <a:cubicBezTo>
                        <a:pt x="785" y="674"/>
                        <a:pt x="446" y="1032"/>
                        <a:pt x="251" y="1514"/>
                      </a:cubicBezTo>
                      <a:cubicBezTo>
                        <a:pt x="200" y="1640"/>
                        <a:pt x="159" y="1807"/>
                        <a:pt x="127" y="1992"/>
                      </a:cubicBezTo>
                      <a:cubicBezTo>
                        <a:pt x="28" y="2550"/>
                        <a:pt x="1" y="3316"/>
                        <a:pt x="1" y="3981"/>
                      </a:cubicBezTo>
                      <a:cubicBezTo>
                        <a:pt x="1" y="4751"/>
                        <a:pt x="38" y="5387"/>
                        <a:pt x="38" y="5387"/>
                      </a:cubicBezTo>
                      <a:cubicBezTo>
                        <a:pt x="38" y="5402"/>
                        <a:pt x="47" y="5411"/>
                        <a:pt x="61" y="5411"/>
                      </a:cubicBezTo>
                      <a:lnTo>
                        <a:pt x="2540" y="5411"/>
                      </a:lnTo>
                      <a:cubicBezTo>
                        <a:pt x="2555" y="5411"/>
                        <a:pt x="2564" y="5402"/>
                        <a:pt x="2564" y="5387"/>
                      </a:cubicBezTo>
                      <a:cubicBezTo>
                        <a:pt x="2568" y="5378"/>
                        <a:pt x="2559" y="5364"/>
                        <a:pt x="2551" y="5364"/>
                      </a:cubicBezTo>
                      <a:cubicBezTo>
                        <a:pt x="2546" y="5359"/>
                        <a:pt x="2495" y="5346"/>
                        <a:pt x="2439" y="5295"/>
                      </a:cubicBezTo>
                      <a:cubicBezTo>
                        <a:pt x="2416" y="5267"/>
                        <a:pt x="2388" y="5234"/>
                        <a:pt x="2369" y="5188"/>
                      </a:cubicBezTo>
                      <a:cubicBezTo>
                        <a:pt x="2351" y="5145"/>
                        <a:pt x="2337" y="5090"/>
                        <a:pt x="2337" y="5025"/>
                      </a:cubicBezTo>
                      <a:cubicBezTo>
                        <a:pt x="2337" y="4984"/>
                        <a:pt x="2341" y="4937"/>
                        <a:pt x="2351" y="4890"/>
                      </a:cubicBezTo>
                      <a:cubicBezTo>
                        <a:pt x="2360" y="4839"/>
                        <a:pt x="2383" y="4761"/>
                        <a:pt x="2416" y="4658"/>
                      </a:cubicBezTo>
                      <a:cubicBezTo>
                        <a:pt x="2532" y="4292"/>
                        <a:pt x="2769" y="3623"/>
                        <a:pt x="2977" y="2926"/>
                      </a:cubicBezTo>
                      <a:cubicBezTo>
                        <a:pt x="3080" y="2578"/>
                        <a:pt x="3177" y="2225"/>
                        <a:pt x="3252" y="1896"/>
                      </a:cubicBezTo>
                      <a:cubicBezTo>
                        <a:pt x="3321" y="1566"/>
                        <a:pt x="3372" y="1264"/>
                        <a:pt x="3376" y="1022"/>
                      </a:cubicBezTo>
                      <a:lnTo>
                        <a:pt x="3376" y="972"/>
                      </a:lnTo>
                      <a:cubicBezTo>
                        <a:pt x="3376" y="749"/>
                        <a:pt x="3344" y="576"/>
                        <a:pt x="3293" y="442"/>
                      </a:cubicBezTo>
                      <a:cubicBezTo>
                        <a:pt x="3219" y="242"/>
                        <a:pt x="3098" y="130"/>
                        <a:pt x="2982" y="70"/>
                      </a:cubicBezTo>
                      <a:cubicBezTo>
                        <a:pt x="2861" y="10"/>
                        <a:pt x="2750" y="1"/>
                        <a:pt x="268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5" name="Google Shape;905;p35"/>
                <p:cNvSpPr/>
                <p:nvPr/>
              </p:nvSpPr>
              <p:spPr>
                <a:xfrm>
                  <a:off x="3722081" y="1073676"/>
                  <a:ext cx="494459" cy="134943"/>
                </a:xfrm>
                <a:custGeom>
                  <a:rect b="b" l="l" r="r" t="t"/>
                  <a:pathLst>
                    <a:path extrusionOk="0" h="676" w="2477">
                      <a:moveTo>
                        <a:pt x="1831" y="0"/>
                      </a:moveTo>
                      <a:cubicBezTo>
                        <a:pt x="1799" y="0"/>
                        <a:pt x="1780" y="3"/>
                        <a:pt x="1780" y="3"/>
                      </a:cubicBezTo>
                      <a:cubicBezTo>
                        <a:pt x="1111" y="54"/>
                        <a:pt x="470" y="267"/>
                        <a:pt x="1" y="676"/>
                      </a:cubicBezTo>
                      <a:lnTo>
                        <a:pt x="2476" y="676"/>
                      </a:lnTo>
                      <a:cubicBezTo>
                        <a:pt x="2385" y="56"/>
                        <a:pt x="1976" y="0"/>
                        <a:pt x="18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6" name="Google Shape;906;p35"/>
                <p:cNvSpPr/>
                <p:nvPr/>
              </p:nvSpPr>
              <p:spPr>
                <a:xfrm>
                  <a:off x="3717490" y="1068486"/>
                  <a:ext cx="503641" cy="144924"/>
                </a:xfrm>
                <a:custGeom>
                  <a:rect b="b" l="l" r="r" t="t"/>
                  <a:pathLst>
                    <a:path extrusionOk="0" h="726" w="2523">
                      <a:moveTo>
                        <a:pt x="1849" y="47"/>
                      </a:moveTo>
                      <a:cubicBezTo>
                        <a:pt x="1918" y="47"/>
                        <a:pt x="2053" y="61"/>
                        <a:pt x="2178" y="149"/>
                      </a:cubicBezTo>
                      <a:cubicBezTo>
                        <a:pt x="2244" y="192"/>
                        <a:pt x="2304" y="256"/>
                        <a:pt x="2355" y="344"/>
                      </a:cubicBezTo>
                      <a:cubicBezTo>
                        <a:pt x="2408" y="427"/>
                        <a:pt x="2447" y="534"/>
                        <a:pt x="2471" y="674"/>
                      </a:cubicBezTo>
                      <a:lnTo>
                        <a:pt x="92" y="674"/>
                      </a:lnTo>
                      <a:cubicBezTo>
                        <a:pt x="551" y="302"/>
                        <a:pt x="1162" y="101"/>
                        <a:pt x="1803" y="52"/>
                      </a:cubicBezTo>
                      <a:cubicBezTo>
                        <a:pt x="1807" y="52"/>
                        <a:pt x="1821" y="47"/>
                        <a:pt x="1849" y="47"/>
                      </a:cubicBezTo>
                      <a:close/>
                      <a:moveTo>
                        <a:pt x="1798" y="1"/>
                      </a:moveTo>
                      <a:cubicBezTo>
                        <a:pt x="1129" y="57"/>
                        <a:pt x="484" y="270"/>
                        <a:pt x="10" y="683"/>
                      </a:cubicBezTo>
                      <a:cubicBezTo>
                        <a:pt x="0" y="687"/>
                        <a:pt x="0" y="697"/>
                        <a:pt x="0" y="706"/>
                      </a:cubicBezTo>
                      <a:cubicBezTo>
                        <a:pt x="5" y="715"/>
                        <a:pt x="15" y="725"/>
                        <a:pt x="24" y="725"/>
                      </a:cubicBezTo>
                      <a:lnTo>
                        <a:pt x="2499" y="725"/>
                      </a:lnTo>
                      <a:cubicBezTo>
                        <a:pt x="2504" y="725"/>
                        <a:pt x="2512" y="721"/>
                        <a:pt x="2518" y="715"/>
                      </a:cubicBezTo>
                      <a:cubicBezTo>
                        <a:pt x="2522" y="711"/>
                        <a:pt x="2522" y="702"/>
                        <a:pt x="2522" y="697"/>
                      </a:cubicBezTo>
                      <a:cubicBezTo>
                        <a:pt x="2499" y="539"/>
                        <a:pt x="2452" y="414"/>
                        <a:pt x="2397" y="321"/>
                      </a:cubicBezTo>
                      <a:cubicBezTo>
                        <a:pt x="2313" y="177"/>
                        <a:pt x="2206" y="98"/>
                        <a:pt x="2105" y="52"/>
                      </a:cubicBezTo>
                      <a:cubicBezTo>
                        <a:pt x="2002" y="10"/>
                        <a:pt x="1905" y="1"/>
                        <a:pt x="184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7" name="Google Shape;907;p35"/>
                <p:cNvSpPr/>
                <p:nvPr/>
              </p:nvSpPr>
              <p:spPr>
                <a:xfrm>
                  <a:off x="935778" y="1074076"/>
                  <a:ext cx="3141620" cy="2791286"/>
                </a:xfrm>
                <a:custGeom>
                  <a:rect b="b" l="l" r="r" t="t"/>
                  <a:pathLst>
                    <a:path extrusionOk="0" h="13983" w="15738">
                      <a:moveTo>
                        <a:pt x="8136" y="1"/>
                      </a:moveTo>
                      <a:cubicBezTo>
                        <a:pt x="8136" y="1"/>
                        <a:pt x="7109" y="260"/>
                        <a:pt x="6798" y="1529"/>
                      </a:cubicBezTo>
                      <a:cubicBezTo>
                        <a:pt x="6487" y="2796"/>
                        <a:pt x="6798" y="6641"/>
                        <a:pt x="6775" y="8099"/>
                      </a:cubicBezTo>
                      <a:cubicBezTo>
                        <a:pt x="6747" y="9557"/>
                        <a:pt x="5842" y="11210"/>
                        <a:pt x="5122" y="11949"/>
                      </a:cubicBezTo>
                      <a:cubicBezTo>
                        <a:pt x="4407" y="12691"/>
                        <a:pt x="2568" y="13430"/>
                        <a:pt x="2015" y="13621"/>
                      </a:cubicBezTo>
                      <a:cubicBezTo>
                        <a:pt x="1468" y="13816"/>
                        <a:pt x="0" y="13983"/>
                        <a:pt x="0" y="13983"/>
                      </a:cubicBezTo>
                      <a:lnTo>
                        <a:pt x="10073" y="13983"/>
                      </a:lnTo>
                      <a:cubicBezTo>
                        <a:pt x="10073" y="13983"/>
                        <a:pt x="11052" y="13983"/>
                        <a:pt x="12032" y="13504"/>
                      </a:cubicBezTo>
                      <a:cubicBezTo>
                        <a:pt x="13012" y="13026"/>
                        <a:pt x="13755" y="12144"/>
                        <a:pt x="14015" y="10230"/>
                      </a:cubicBezTo>
                      <a:cubicBezTo>
                        <a:pt x="14173" y="9060"/>
                        <a:pt x="13633" y="5136"/>
                        <a:pt x="13633" y="3919"/>
                      </a:cubicBezTo>
                      <a:cubicBezTo>
                        <a:pt x="13633" y="2699"/>
                        <a:pt x="13583" y="1621"/>
                        <a:pt x="14229" y="785"/>
                      </a:cubicBezTo>
                      <a:cubicBezTo>
                        <a:pt x="14814" y="33"/>
                        <a:pt x="15738" y="1"/>
                        <a:pt x="1573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8" name="Google Shape;908;p35"/>
                <p:cNvSpPr/>
                <p:nvPr/>
              </p:nvSpPr>
              <p:spPr>
                <a:xfrm>
                  <a:off x="930987" y="1068486"/>
                  <a:ext cx="3151002" cy="2801467"/>
                </a:xfrm>
                <a:custGeom>
                  <a:rect b="b" l="l" r="r" t="t"/>
                  <a:pathLst>
                    <a:path extrusionOk="0" h="14034" w="15785">
                      <a:moveTo>
                        <a:pt x="15437" y="52"/>
                      </a:moveTo>
                      <a:cubicBezTo>
                        <a:pt x="15371" y="68"/>
                        <a:pt x="15297" y="89"/>
                        <a:pt x="15218" y="117"/>
                      </a:cubicBezTo>
                      <a:cubicBezTo>
                        <a:pt x="14911" y="219"/>
                        <a:pt x="14531" y="419"/>
                        <a:pt x="14234" y="799"/>
                      </a:cubicBezTo>
                      <a:cubicBezTo>
                        <a:pt x="13951" y="1167"/>
                        <a:pt x="13802" y="1579"/>
                        <a:pt x="13723" y="2030"/>
                      </a:cubicBezTo>
                      <a:cubicBezTo>
                        <a:pt x="13640" y="2476"/>
                        <a:pt x="13630" y="2963"/>
                        <a:pt x="13630" y="3474"/>
                      </a:cubicBezTo>
                      <a:cubicBezTo>
                        <a:pt x="13630" y="3632"/>
                        <a:pt x="13635" y="3786"/>
                        <a:pt x="13635" y="3947"/>
                      </a:cubicBezTo>
                      <a:cubicBezTo>
                        <a:pt x="13635" y="4213"/>
                        <a:pt x="13657" y="4607"/>
                        <a:pt x="13695" y="5076"/>
                      </a:cubicBezTo>
                      <a:cubicBezTo>
                        <a:pt x="13756" y="5773"/>
                        <a:pt x="13844" y="6636"/>
                        <a:pt x="13914" y="7468"/>
                      </a:cubicBezTo>
                      <a:cubicBezTo>
                        <a:pt x="13987" y="8299"/>
                        <a:pt x="14043" y="9102"/>
                        <a:pt x="14043" y="9687"/>
                      </a:cubicBezTo>
                      <a:cubicBezTo>
                        <a:pt x="14043" y="9915"/>
                        <a:pt x="14034" y="10105"/>
                        <a:pt x="14015" y="10254"/>
                      </a:cubicBezTo>
                      <a:cubicBezTo>
                        <a:pt x="13886" y="11206"/>
                        <a:pt x="13635" y="11902"/>
                        <a:pt x="13295" y="12417"/>
                      </a:cubicBezTo>
                      <a:cubicBezTo>
                        <a:pt x="12961" y="12933"/>
                        <a:pt x="12534" y="13272"/>
                        <a:pt x="12047" y="13509"/>
                      </a:cubicBezTo>
                      <a:cubicBezTo>
                        <a:pt x="11559" y="13746"/>
                        <a:pt x="11072" y="13866"/>
                        <a:pt x="10704" y="13927"/>
                      </a:cubicBezTo>
                      <a:cubicBezTo>
                        <a:pt x="10524" y="13955"/>
                        <a:pt x="10370" y="13969"/>
                        <a:pt x="10264" y="13977"/>
                      </a:cubicBezTo>
                      <a:cubicBezTo>
                        <a:pt x="10208" y="13983"/>
                        <a:pt x="10166" y="13983"/>
                        <a:pt x="10138" y="13983"/>
                      </a:cubicBezTo>
                      <a:lnTo>
                        <a:pt x="433" y="13983"/>
                      </a:lnTo>
                      <a:cubicBezTo>
                        <a:pt x="551" y="13967"/>
                        <a:pt x="688" y="13949"/>
                        <a:pt x="832" y="13927"/>
                      </a:cubicBezTo>
                      <a:cubicBezTo>
                        <a:pt x="1046" y="13894"/>
                        <a:pt x="1282" y="13853"/>
                        <a:pt x="1496" y="13810"/>
                      </a:cubicBezTo>
                      <a:cubicBezTo>
                        <a:pt x="1715" y="13769"/>
                        <a:pt x="1910" y="13722"/>
                        <a:pt x="2049" y="13671"/>
                      </a:cubicBezTo>
                      <a:cubicBezTo>
                        <a:pt x="2323" y="13578"/>
                        <a:pt x="2922" y="13342"/>
                        <a:pt x="3544" y="13040"/>
                      </a:cubicBezTo>
                      <a:cubicBezTo>
                        <a:pt x="3850" y="12891"/>
                        <a:pt x="4167" y="12724"/>
                        <a:pt x="4450" y="12543"/>
                      </a:cubicBezTo>
                      <a:cubicBezTo>
                        <a:pt x="4733" y="12367"/>
                        <a:pt x="4984" y="12181"/>
                        <a:pt x="5165" y="11995"/>
                      </a:cubicBezTo>
                      <a:cubicBezTo>
                        <a:pt x="5527" y="11619"/>
                        <a:pt x="5935" y="11020"/>
                        <a:pt x="6256" y="10333"/>
                      </a:cubicBezTo>
                      <a:cubicBezTo>
                        <a:pt x="6576" y="9641"/>
                        <a:pt x="6809" y="8865"/>
                        <a:pt x="6822" y="8132"/>
                      </a:cubicBezTo>
                      <a:lnTo>
                        <a:pt x="6822" y="7955"/>
                      </a:lnTo>
                      <a:cubicBezTo>
                        <a:pt x="6822" y="6934"/>
                        <a:pt x="6706" y="5057"/>
                        <a:pt x="6706" y="3529"/>
                      </a:cubicBezTo>
                      <a:cubicBezTo>
                        <a:pt x="6706" y="3121"/>
                        <a:pt x="6715" y="2731"/>
                        <a:pt x="6734" y="2397"/>
                      </a:cubicBezTo>
                      <a:cubicBezTo>
                        <a:pt x="6758" y="2058"/>
                        <a:pt x="6795" y="1774"/>
                        <a:pt x="6846" y="1561"/>
                      </a:cubicBezTo>
                      <a:cubicBezTo>
                        <a:pt x="6998" y="934"/>
                        <a:pt x="7328" y="558"/>
                        <a:pt x="7621" y="335"/>
                      </a:cubicBezTo>
                      <a:cubicBezTo>
                        <a:pt x="7770" y="224"/>
                        <a:pt x="7905" y="154"/>
                        <a:pt x="8001" y="108"/>
                      </a:cubicBezTo>
                      <a:cubicBezTo>
                        <a:pt x="8053" y="89"/>
                        <a:pt x="8095" y="70"/>
                        <a:pt x="8123" y="61"/>
                      </a:cubicBezTo>
                      <a:cubicBezTo>
                        <a:pt x="8136" y="57"/>
                        <a:pt x="8146" y="57"/>
                        <a:pt x="8155" y="52"/>
                      </a:cubicBezTo>
                      <a:close/>
                      <a:moveTo>
                        <a:pt x="8160" y="1"/>
                      </a:moveTo>
                      <a:cubicBezTo>
                        <a:pt x="8160" y="1"/>
                        <a:pt x="8155" y="1"/>
                        <a:pt x="8155" y="5"/>
                      </a:cubicBezTo>
                      <a:cubicBezTo>
                        <a:pt x="8151" y="5"/>
                        <a:pt x="7890" y="70"/>
                        <a:pt x="7594" y="297"/>
                      </a:cubicBezTo>
                      <a:cubicBezTo>
                        <a:pt x="7292" y="526"/>
                        <a:pt x="6953" y="910"/>
                        <a:pt x="6799" y="1551"/>
                      </a:cubicBezTo>
                      <a:cubicBezTo>
                        <a:pt x="6743" y="1765"/>
                        <a:pt x="6711" y="2053"/>
                        <a:pt x="6688" y="2393"/>
                      </a:cubicBezTo>
                      <a:cubicBezTo>
                        <a:pt x="6664" y="2731"/>
                        <a:pt x="6660" y="3117"/>
                        <a:pt x="6660" y="3529"/>
                      </a:cubicBezTo>
                      <a:cubicBezTo>
                        <a:pt x="6660" y="5057"/>
                        <a:pt x="6776" y="6938"/>
                        <a:pt x="6776" y="7955"/>
                      </a:cubicBezTo>
                      <a:cubicBezTo>
                        <a:pt x="6776" y="8015"/>
                        <a:pt x="6776" y="8076"/>
                        <a:pt x="6771" y="8127"/>
                      </a:cubicBezTo>
                      <a:cubicBezTo>
                        <a:pt x="6762" y="8851"/>
                        <a:pt x="6530" y="9627"/>
                        <a:pt x="6209" y="10314"/>
                      </a:cubicBezTo>
                      <a:cubicBezTo>
                        <a:pt x="5894" y="10996"/>
                        <a:pt x="5485" y="11591"/>
                        <a:pt x="5132" y="11963"/>
                      </a:cubicBezTo>
                      <a:cubicBezTo>
                        <a:pt x="4956" y="12144"/>
                        <a:pt x="4705" y="12329"/>
                        <a:pt x="4426" y="12506"/>
                      </a:cubicBezTo>
                      <a:cubicBezTo>
                        <a:pt x="3582" y="13030"/>
                        <a:pt x="2444" y="13486"/>
                        <a:pt x="2035" y="13630"/>
                      </a:cubicBezTo>
                      <a:cubicBezTo>
                        <a:pt x="1895" y="13677"/>
                        <a:pt x="1705" y="13722"/>
                        <a:pt x="1487" y="13765"/>
                      </a:cubicBezTo>
                      <a:cubicBezTo>
                        <a:pt x="1166" y="13825"/>
                        <a:pt x="800" y="13881"/>
                        <a:pt x="512" y="13922"/>
                      </a:cubicBezTo>
                      <a:cubicBezTo>
                        <a:pt x="373" y="13941"/>
                        <a:pt x="247" y="13960"/>
                        <a:pt x="159" y="13969"/>
                      </a:cubicBezTo>
                      <a:cubicBezTo>
                        <a:pt x="117" y="13973"/>
                        <a:pt x="80" y="13977"/>
                        <a:pt x="56" y="13983"/>
                      </a:cubicBezTo>
                      <a:lnTo>
                        <a:pt x="20" y="13983"/>
                      </a:lnTo>
                      <a:cubicBezTo>
                        <a:pt x="11" y="13988"/>
                        <a:pt x="1" y="13996"/>
                        <a:pt x="1" y="14011"/>
                      </a:cubicBezTo>
                      <a:cubicBezTo>
                        <a:pt x="1" y="14024"/>
                        <a:pt x="11" y="14033"/>
                        <a:pt x="24" y="14033"/>
                      </a:cubicBezTo>
                      <a:lnTo>
                        <a:pt x="10097" y="14033"/>
                      </a:lnTo>
                      <a:cubicBezTo>
                        <a:pt x="10097" y="14033"/>
                        <a:pt x="11081" y="14033"/>
                        <a:pt x="12065" y="13551"/>
                      </a:cubicBezTo>
                      <a:cubicBezTo>
                        <a:pt x="12557" y="13314"/>
                        <a:pt x="12994" y="12970"/>
                        <a:pt x="13338" y="12445"/>
                      </a:cubicBezTo>
                      <a:cubicBezTo>
                        <a:pt x="13681" y="11921"/>
                        <a:pt x="13932" y="11219"/>
                        <a:pt x="14062" y="10258"/>
                      </a:cubicBezTo>
                      <a:cubicBezTo>
                        <a:pt x="14085" y="10110"/>
                        <a:pt x="14094" y="9915"/>
                        <a:pt x="14094" y="9687"/>
                      </a:cubicBezTo>
                      <a:cubicBezTo>
                        <a:pt x="14094" y="8907"/>
                        <a:pt x="13987" y="7736"/>
                        <a:pt x="13886" y="6628"/>
                      </a:cubicBezTo>
                      <a:cubicBezTo>
                        <a:pt x="13835" y="6075"/>
                        <a:pt x="13783" y="5535"/>
                        <a:pt x="13747" y="5072"/>
                      </a:cubicBezTo>
                      <a:cubicBezTo>
                        <a:pt x="13709" y="4607"/>
                        <a:pt x="13681" y="4213"/>
                        <a:pt x="13681" y="3947"/>
                      </a:cubicBezTo>
                      <a:lnTo>
                        <a:pt x="13681" y="3474"/>
                      </a:lnTo>
                      <a:cubicBezTo>
                        <a:pt x="13681" y="2963"/>
                        <a:pt x="13691" y="2481"/>
                        <a:pt x="13769" y="2039"/>
                      </a:cubicBezTo>
                      <a:cubicBezTo>
                        <a:pt x="13848" y="1594"/>
                        <a:pt x="13997" y="1189"/>
                        <a:pt x="14276" y="832"/>
                      </a:cubicBezTo>
                      <a:cubicBezTo>
                        <a:pt x="14559" y="460"/>
                        <a:pt x="14930" y="265"/>
                        <a:pt x="15232" y="164"/>
                      </a:cubicBezTo>
                      <a:cubicBezTo>
                        <a:pt x="15385" y="112"/>
                        <a:pt x="15515" y="85"/>
                        <a:pt x="15613" y="66"/>
                      </a:cubicBezTo>
                      <a:cubicBezTo>
                        <a:pt x="15659" y="61"/>
                        <a:pt x="15697" y="57"/>
                        <a:pt x="15719" y="52"/>
                      </a:cubicBezTo>
                      <a:lnTo>
                        <a:pt x="15762" y="52"/>
                      </a:lnTo>
                      <a:cubicBezTo>
                        <a:pt x="15775" y="52"/>
                        <a:pt x="15785" y="38"/>
                        <a:pt x="15785" y="24"/>
                      </a:cubicBezTo>
                      <a:cubicBezTo>
                        <a:pt x="15785" y="14"/>
                        <a:pt x="15775" y="1"/>
                        <a:pt x="157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9" name="Google Shape;909;p35"/>
                <p:cNvSpPr/>
                <p:nvPr/>
              </p:nvSpPr>
              <p:spPr>
                <a:xfrm>
                  <a:off x="2045468" y="3337772"/>
                  <a:ext cx="440362" cy="182852"/>
                </a:xfrm>
                <a:custGeom>
                  <a:rect b="b" l="l" r="r" t="t"/>
                  <a:pathLst>
                    <a:path extrusionOk="0" h="916" w="2206">
                      <a:moveTo>
                        <a:pt x="1621" y="1"/>
                      </a:moveTo>
                      <a:cubicBezTo>
                        <a:pt x="933" y="1"/>
                        <a:pt x="0" y="915"/>
                        <a:pt x="0" y="915"/>
                      </a:cubicBezTo>
                      <a:lnTo>
                        <a:pt x="2206" y="915"/>
                      </a:lnTo>
                      <a:cubicBezTo>
                        <a:pt x="2206" y="915"/>
                        <a:pt x="2187" y="414"/>
                        <a:pt x="2034" y="209"/>
                      </a:cubicBezTo>
                      <a:cubicBezTo>
                        <a:pt x="1876" y="1"/>
                        <a:pt x="1621" y="1"/>
                        <a:pt x="16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0" name="Google Shape;910;p35"/>
                <p:cNvSpPr/>
                <p:nvPr/>
              </p:nvSpPr>
              <p:spPr>
                <a:xfrm>
                  <a:off x="2040678" y="3333180"/>
                  <a:ext cx="449943" cy="191835"/>
                </a:xfrm>
                <a:custGeom>
                  <a:rect b="b" l="l" r="r" t="t"/>
                  <a:pathLst>
                    <a:path extrusionOk="0" h="961" w="2254">
                      <a:moveTo>
                        <a:pt x="1645" y="47"/>
                      </a:moveTo>
                      <a:cubicBezTo>
                        <a:pt x="1649" y="47"/>
                        <a:pt x="1714" y="51"/>
                        <a:pt x="1793" y="75"/>
                      </a:cubicBezTo>
                      <a:cubicBezTo>
                        <a:pt x="1872" y="103"/>
                        <a:pt x="1964" y="148"/>
                        <a:pt x="2039" y="246"/>
                      </a:cubicBezTo>
                      <a:cubicBezTo>
                        <a:pt x="2071" y="292"/>
                        <a:pt x="2104" y="362"/>
                        <a:pt x="2127" y="437"/>
                      </a:cubicBezTo>
                      <a:cubicBezTo>
                        <a:pt x="2159" y="548"/>
                        <a:pt x="2178" y="673"/>
                        <a:pt x="2192" y="771"/>
                      </a:cubicBezTo>
                      <a:cubicBezTo>
                        <a:pt x="2197" y="817"/>
                        <a:pt x="2202" y="859"/>
                        <a:pt x="2202" y="892"/>
                      </a:cubicBezTo>
                      <a:cubicBezTo>
                        <a:pt x="2202" y="899"/>
                        <a:pt x="2203" y="905"/>
                        <a:pt x="2204" y="911"/>
                      </a:cubicBezTo>
                      <a:lnTo>
                        <a:pt x="85" y="911"/>
                      </a:lnTo>
                      <a:cubicBezTo>
                        <a:pt x="171" y="830"/>
                        <a:pt x="372" y="651"/>
                        <a:pt x="618" y="478"/>
                      </a:cubicBezTo>
                      <a:cubicBezTo>
                        <a:pt x="776" y="367"/>
                        <a:pt x="952" y="260"/>
                        <a:pt x="1129" y="181"/>
                      </a:cubicBezTo>
                      <a:cubicBezTo>
                        <a:pt x="1306" y="97"/>
                        <a:pt x="1482" y="47"/>
                        <a:pt x="1645" y="47"/>
                      </a:cubicBezTo>
                      <a:close/>
                      <a:moveTo>
                        <a:pt x="1645" y="0"/>
                      </a:moveTo>
                      <a:cubicBezTo>
                        <a:pt x="1467" y="0"/>
                        <a:pt x="1278" y="56"/>
                        <a:pt x="1092" y="144"/>
                      </a:cubicBezTo>
                      <a:cubicBezTo>
                        <a:pt x="813" y="274"/>
                        <a:pt x="539" y="469"/>
                        <a:pt x="339" y="626"/>
                      </a:cubicBezTo>
                      <a:cubicBezTo>
                        <a:pt x="140" y="789"/>
                        <a:pt x="10" y="920"/>
                        <a:pt x="10" y="920"/>
                      </a:cubicBezTo>
                      <a:cubicBezTo>
                        <a:pt x="1" y="924"/>
                        <a:pt x="1" y="938"/>
                        <a:pt x="1" y="947"/>
                      </a:cubicBezTo>
                      <a:cubicBezTo>
                        <a:pt x="5" y="952"/>
                        <a:pt x="14" y="961"/>
                        <a:pt x="24" y="961"/>
                      </a:cubicBezTo>
                      <a:lnTo>
                        <a:pt x="2230" y="961"/>
                      </a:lnTo>
                      <a:cubicBezTo>
                        <a:pt x="2234" y="961"/>
                        <a:pt x="2243" y="956"/>
                        <a:pt x="2247" y="952"/>
                      </a:cubicBezTo>
                      <a:cubicBezTo>
                        <a:pt x="2253" y="947"/>
                        <a:pt x="2253" y="943"/>
                        <a:pt x="2253" y="933"/>
                      </a:cubicBezTo>
                      <a:cubicBezTo>
                        <a:pt x="2253" y="933"/>
                        <a:pt x="2247" y="808"/>
                        <a:pt x="2225" y="654"/>
                      </a:cubicBezTo>
                      <a:cubicBezTo>
                        <a:pt x="2211" y="581"/>
                        <a:pt x="2197" y="497"/>
                        <a:pt x="2174" y="422"/>
                      </a:cubicBezTo>
                      <a:cubicBezTo>
                        <a:pt x="2146" y="343"/>
                        <a:pt x="2118" y="270"/>
                        <a:pt x="2076" y="214"/>
                      </a:cubicBezTo>
                      <a:cubicBezTo>
                        <a:pt x="1992" y="107"/>
                        <a:pt x="1885" y="51"/>
                        <a:pt x="1797" y="28"/>
                      </a:cubicBezTo>
                      <a:cubicBezTo>
                        <a:pt x="1714" y="0"/>
                        <a:pt x="1645" y="0"/>
                        <a:pt x="16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1" name="Google Shape;911;p35"/>
                <p:cNvSpPr/>
                <p:nvPr/>
              </p:nvSpPr>
              <p:spPr>
                <a:xfrm>
                  <a:off x="637146" y="3327791"/>
                  <a:ext cx="1824527" cy="537577"/>
                </a:xfrm>
                <a:custGeom>
                  <a:rect b="b" l="l" r="r" t="t"/>
                  <a:pathLst>
                    <a:path extrusionOk="0" h="2693" w="9140">
                      <a:moveTo>
                        <a:pt x="1237" y="0"/>
                      </a:moveTo>
                      <a:cubicBezTo>
                        <a:pt x="929" y="0"/>
                        <a:pt x="694" y="56"/>
                        <a:pt x="517" y="222"/>
                      </a:cubicBezTo>
                      <a:cubicBezTo>
                        <a:pt x="1" y="705"/>
                        <a:pt x="122" y="1461"/>
                        <a:pt x="428" y="2047"/>
                      </a:cubicBezTo>
                      <a:cubicBezTo>
                        <a:pt x="739" y="2632"/>
                        <a:pt x="1496" y="2693"/>
                        <a:pt x="1496" y="2693"/>
                      </a:cubicBezTo>
                      <a:lnTo>
                        <a:pt x="9139" y="2683"/>
                      </a:lnTo>
                      <a:cubicBezTo>
                        <a:pt x="9139" y="2683"/>
                        <a:pt x="7941" y="2535"/>
                        <a:pt x="7690" y="1671"/>
                      </a:cubicBezTo>
                      <a:cubicBezTo>
                        <a:pt x="7486" y="947"/>
                        <a:pt x="7849" y="482"/>
                        <a:pt x="8174" y="273"/>
                      </a:cubicBezTo>
                      <a:cubicBezTo>
                        <a:pt x="8504" y="68"/>
                        <a:pt x="8675" y="51"/>
                        <a:pt x="8676" y="51"/>
                      </a:cubicBezTo>
                      <a:lnTo>
                        <a:pt x="8676" y="51"/>
                      </a:lnTo>
                      <a:cubicBezTo>
                        <a:pt x="8675" y="51"/>
                        <a:pt x="6232" y="226"/>
                        <a:pt x="4381" y="226"/>
                      </a:cubicBezTo>
                      <a:cubicBezTo>
                        <a:pt x="4218" y="226"/>
                        <a:pt x="4059" y="225"/>
                        <a:pt x="3907" y="222"/>
                      </a:cubicBezTo>
                      <a:cubicBezTo>
                        <a:pt x="2677" y="201"/>
                        <a:pt x="1824" y="0"/>
                        <a:pt x="123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2" name="Google Shape;912;p35"/>
                <p:cNvSpPr/>
                <p:nvPr/>
              </p:nvSpPr>
              <p:spPr>
                <a:xfrm>
                  <a:off x="664893" y="3322800"/>
                  <a:ext cx="1801371" cy="547158"/>
                </a:xfrm>
                <a:custGeom>
                  <a:rect b="b" l="l" r="r" t="t"/>
                  <a:pathLst>
                    <a:path extrusionOk="0" h="2741" w="9024">
                      <a:moveTo>
                        <a:pt x="1102" y="48"/>
                      </a:moveTo>
                      <a:cubicBezTo>
                        <a:pt x="1389" y="48"/>
                        <a:pt x="1752" y="99"/>
                        <a:pt x="2189" y="155"/>
                      </a:cubicBezTo>
                      <a:cubicBezTo>
                        <a:pt x="2630" y="205"/>
                        <a:pt x="3149" y="261"/>
                        <a:pt x="3768" y="271"/>
                      </a:cubicBezTo>
                      <a:cubicBezTo>
                        <a:pt x="3911" y="275"/>
                        <a:pt x="4060" y="275"/>
                        <a:pt x="4218" y="275"/>
                      </a:cubicBezTo>
                      <a:cubicBezTo>
                        <a:pt x="5755" y="275"/>
                        <a:pt x="7714" y="154"/>
                        <a:pt x="8337" y="112"/>
                      </a:cubicBezTo>
                      <a:lnTo>
                        <a:pt x="8337" y="112"/>
                      </a:lnTo>
                      <a:cubicBezTo>
                        <a:pt x="8257" y="146"/>
                        <a:pt x="8153" y="199"/>
                        <a:pt x="8025" y="279"/>
                      </a:cubicBezTo>
                      <a:cubicBezTo>
                        <a:pt x="7891" y="363"/>
                        <a:pt x="7752" y="489"/>
                        <a:pt x="7645" y="656"/>
                      </a:cubicBezTo>
                      <a:cubicBezTo>
                        <a:pt x="7542" y="823"/>
                        <a:pt x="7468" y="1032"/>
                        <a:pt x="7468" y="1282"/>
                      </a:cubicBezTo>
                      <a:cubicBezTo>
                        <a:pt x="7468" y="1413"/>
                        <a:pt x="7487" y="1552"/>
                        <a:pt x="7529" y="1700"/>
                      </a:cubicBezTo>
                      <a:cubicBezTo>
                        <a:pt x="7594" y="1923"/>
                        <a:pt x="7719" y="2099"/>
                        <a:pt x="7868" y="2234"/>
                      </a:cubicBezTo>
                      <a:cubicBezTo>
                        <a:pt x="8095" y="2444"/>
                        <a:pt x="8374" y="2569"/>
                        <a:pt x="8601" y="2639"/>
                      </a:cubicBezTo>
                      <a:cubicBezTo>
                        <a:pt x="8659" y="2657"/>
                        <a:pt x="8712" y="2672"/>
                        <a:pt x="8760" y="2685"/>
                      </a:cubicBezTo>
                      <a:lnTo>
                        <a:pt x="8760" y="2685"/>
                      </a:lnTo>
                      <a:lnTo>
                        <a:pt x="1357" y="2690"/>
                      </a:lnTo>
                      <a:cubicBezTo>
                        <a:pt x="1334" y="2690"/>
                        <a:pt x="1149" y="2671"/>
                        <a:pt x="930" y="2583"/>
                      </a:cubicBezTo>
                      <a:cubicBezTo>
                        <a:pt x="819" y="2541"/>
                        <a:pt x="703" y="2476"/>
                        <a:pt x="591" y="2392"/>
                      </a:cubicBezTo>
                      <a:cubicBezTo>
                        <a:pt x="484" y="2309"/>
                        <a:pt x="386" y="2202"/>
                        <a:pt x="313" y="2063"/>
                      </a:cubicBezTo>
                      <a:cubicBezTo>
                        <a:pt x="155" y="1765"/>
                        <a:pt x="48" y="1426"/>
                        <a:pt x="48" y="1102"/>
                      </a:cubicBezTo>
                      <a:cubicBezTo>
                        <a:pt x="48" y="948"/>
                        <a:pt x="71" y="795"/>
                        <a:pt x="127" y="656"/>
                      </a:cubicBezTo>
                      <a:cubicBezTo>
                        <a:pt x="182" y="511"/>
                        <a:pt x="271" y="382"/>
                        <a:pt x="391" y="266"/>
                      </a:cubicBezTo>
                      <a:cubicBezTo>
                        <a:pt x="480" y="187"/>
                        <a:pt x="577" y="131"/>
                        <a:pt x="697" y="99"/>
                      </a:cubicBezTo>
                      <a:cubicBezTo>
                        <a:pt x="814" y="61"/>
                        <a:pt x="948" y="48"/>
                        <a:pt x="1102" y="48"/>
                      </a:cubicBezTo>
                      <a:close/>
                      <a:moveTo>
                        <a:pt x="1102" y="1"/>
                      </a:moveTo>
                      <a:cubicBezTo>
                        <a:pt x="944" y="1"/>
                        <a:pt x="804" y="15"/>
                        <a:pt x="684" y="52"/>
                      </a:cubicBezTo>
                      <a:cubicBezTo>
                        <a:pt x="558" y="84"/>
                        <a:pt x="452" y="145"/>
                        <a:pt x="359" y="228"/>
                      </a:cubicBezTo>
                      <a:cubicBezTo>
                        <a:pt x="234" y="350"/>
                        <a:pt x="140" y="489"/>
                        <a:pt x="84" y="637"/>
                      </a:cubicBezTo>
                      <a:cubicBezTo>
                        <a:pt x="24" y="785"/>
                        <a:pt x="1" y="939"/>
                        <a:pt x="1" y="1102"/>
                      </a:cubicBezTo>
                      <a:cubicBezTo>
                        <a:pt x="1" y="1436"/>
                        <a:pt x="108" y="1784"/>
                        <a:pt x="271" y="2086"/>
                      </a:cubicBezTo>
                      <a:cubicBezTo>
                        <a:pt x="350" y="2234"/>
                        <a:pt x="457" y="2350"/>
                        <a:pt x="573" y="2439"/>
                      </a:cubicBezTo>
                      <a:cubicBezTo>
                        <a:pt x="749" y="2573"/>
                        <a:pt x="944" y="2648"/>
                        <a:pt x="1097" y="2690"/>
                      </a:cubicBezTo>
                      <a:cubicBezTo>
                        <a:pt x="1246" y="2731"/>
                        <a:pt x="1353" y="2740"/>
                        <a:pt x="1357" y="2740"/>
                      </a:cubicBezTo>
                      <a:lnTo>
                        <a:pt x="9000" y="2736"/>
                      </a:lnTo>
                      <a:cubicBezTo>
                        <a:pt x="9015" y="2736"/>
                        <a:pt x="9024" y="2722"/>
                        <a:pt x="9024" y="2712"/>
                      </a:cubicBezTo>
                      <a:cubicBezTo>
                        <a:pt x="9024" y="2699"/>
                        <a:pt x="9015" y="2690"/>
                        <a:pt x="9006" y="2684"/>
                      </a:cubicBezTo>
                      <a:lnTo>
                        <a:pt x="9000" y="2684"/>
                      </a:lnTo>
                      <a:cubicBezTo>
                        <a:pt x="8968" y="2680"/>
                        <a:pt x="8666" y="2639"/>
                        <a:pt x="8350" y="2489"/>
                      </a:cubicBezTo>
                      <a:cubicBezTo>
                        <a:pt x="8188" y="2420"/>
                        <a:pt x="8025" y="2318"/>
                        <a:pt x="7886" y="2189"/>
                      </a:cubicBezTo>
                      <a:cubicBezTo>
                        <a:pt x="7746" y="2058"/>
                        <a:pt x="7635" y="1891"/>
                        <a:pt x="7575" y="1687"/>
                      </a:cubicBezTo>
                      <a:cubicBezTo>
                        <a:pt x="7538" y="1542"/>
                        <a:pt x="7519" y="1408"/>
                        <a:pt x="7519" y="1282"/>
                      </a:cubicBezTo>
                      <a:cubicBezTo>
                        <a:pt x="7519" y="1041"/>
                        <a:pt x="7585" y="841"/>
                        <a:pt x="7686" y="684"/>
                      </a:cubicBezTo>
                      <a:cubicBezTo>
                        <a:pt x="7789" y="521"/>
                        <a:pt x="7924" y="400"/>
                        <a:pt x="8048" y="322"/>
                      </a:cubicBezTo>
                      <a:cubicBezTo>
                        <a:pt x="8211" y="219"/>
                        <a:pt x="8337" y="164"/>
                        <a:pt x="8415" y="131"/>
                      </a:cubicBezTo>
                      <a:cubicBezTo>
                        <a:pt x="8457" y="117"/>
                        <a:pt x="8490" y="108"/>
                        <a:pt x="8509" y="103"/>
                      </a:cubicBezTo>
                      <a:cubicBezTo>
                        <a:pt x="8517" y="103"/>
                        <a:pt x="8526" y="103"/>
                        <a:pt x="8532" y="99"/>
                      </a:cubicBezTo>
                      <a:lnTo>
                        <a:pt x="8532" y="99"/>
                      </a:lnTo>
                      <a:cubicBezTo>
                        <a:pt x="8535" y="99"/>
                        <a:pt x="8537" y="99"/>
                        <a:pt x="8537" y="99"/>
                      </a:cubicBezTo>
                      <a:cubicBezTo>
                        <a:pt x="8550" y="99"/>
                        <a:pt x="8560" y="84"/>
                        <a:pt x="8560" y="76"/>
                      </a:cubicBezTo>
                      <a:cubicBezTo>
                        <a:pt x="8560" y="61"/>
                        <a:pt x="8545" y="52"/>
                        <a:pt x="8532" y="52"/>
                      </a:cubicBezTo>
                      <a:lnTo>
                        <a:pt x="8504" y="52"/>
                      </a:lnTo>
                      <a:cubicBezTo>
                        <a:pt x="8230" y="71"/>
                        <a:pt x="5954" y="228"/>
                        <a:pt x="4218" y="228"/>
                      </a:cubicBezTo>
                      <a:cubicBezTo>
                        <a:pt x="4060" y="228"/>
                        <a:pt x="3911" y="224"/>
                        <a:pt x="3768" y="224"/>
                      </a:cubicBezTo>
                      <a:cubicBezTo>
                        <a:pt x="3155" y="210"/>
                        <a:pt x="2634" y="159"/>
                        <a:pt x="2193" y="103"/>
                      </a:cubicBezTo>
                      <a:cubicBezTo>
                        <a:pt x="1756" y="52"/>
                        <a:pt x="1394" y="1"/>
                        <a:pt x="110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3" name="Google Shape;913;p35"/>
              <p:cNvGrpSpPr/>
              <p:nvPr/>
            </p:nvGrpSpPr>
            <p:grpSpPr>
              <a:xfrm>
                <a:off x="4525200" y="918249"/>
                <a:ext cx="2650555" cy="3181750"/>
                <a:chOff x="319150" y="785624"/>
                <a:chExt cx="2650555" cy="3181750"/>
              </a:xfrm>
            </p:grpSpPr>
            <p:sp>
              <p:nvSpPr>
                <p:cNvPr id="914" name="Google Shape;914;p35"/>
                <p:cNvSpPr/>
                <p:nvPr/>
              </p:nvSpPr>
              <p:spPr>
                <a:xfrm>
                  <a:off x="1332424" y="1565342"/>
                  <a:ext cx="844592" cy="351531"/>
                </a:xfrm>
                <a:custGeom>
                  <a:rect b="b" l="l" r="r" t="t"/>
                  <a:pathLst>
                    <a:path extrusionOk="0" h="1761" w="4231">
                      <a:moveTo>
                        <a:pt x="3813" y="1"/>
                      </a:moveTo>
                      <a:cubicBezTo>
                        <a:pt x="3813" y="1"/>
                        <a:pt x="3121" y="948"/>
                        <a:pt x="2430" y="1111"/>
                      </a:cubicBezTo>
                      <a:cubicBezTo>
                        <a:pt x="2106" y="1186"/>
                        <a:pt x="1708" y="1206"/>
                        <a:pt x="1374" y="1206"/>
                      </a:cubicBezTo>
                      <a:cubicBezTo>
                        <a:pt x="990" y="1206"/>
                        <a:pt x="692" y="1180"/>
                        <a:pt x="692" y="1180"/>
                      </a:cubicBezTo>
                      <a:cubicBezTo>
                        <a:pt x="692" y="1180"/>
                        <a:pt x="0" y="1413"/>
                        <a:pt x="488" y="1640"/>
                      </a:cubicBezTo>
                      <a:cubicBezTo>
                        <a:pt x="660" y="1722"/>
                        <a:pt x="919" y="1761"/>
                        <a:pt x="1219" y="1761"/>
                      </a:cubicBezTo>
                      <a:cubicBezTo>
                        <a:pt x="1762" y="1761"/>
                        <a:pt x="2438" y="1634"/>
                        <a:pt x="2959" y="1413"/>
                      </a:cubicBezTo>
                      <a:cubicBezTo>
                        <a:pt x="3767" y="1064"/>
                        <a:pt x="4231" y="232"/>
                        <a:pt x="4231" y="232"/>
                      </a:cubicBezTo>
                      <a:lnTo>
                        <a:pt x="381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5" name="Google Shape;915;p35"/>
                <p:cNvSpPr/>
                <p:nvPr/>
              </p:nvSpPr>
              <p:spPr>
                <a:xfrm>
                  <a:off x="1389915" y="1560551"/>
                  <a:ext cx="791893" cy="360913"/>
                </a:xfrm>
                <a:custGeom>
                  <a:rect b="b" l="l" r="r" t="t"/>
                  <a:pathLst>
                    <a:path extrusionOk="0" h="1808" w="3967">
                      <a:moveTo>
                        <a:pt x="3530" y="58"/>
                      </a:moveTo>
                      <a:lnTo>
                        <a:pt x="3908" y="268"/>
                      </a:lnTo>
                      <a:lnTo>
                        <a:pt x="3908" y="268"/>
                      </a:lnTo>
                      <a:cubicBezTo>
                        <a:pt x="3871" y="330"/>
                        <a:pt x="3756" y="514"/>
                        <a:pt x="3572" y="726"/>
                      </a:cubicBezTo>
                      <a:cubicBezTo>
                        <a:pt x="3358" y="967"/>
                        <a:pt x="3047" y="1246"/>
                        <a:pt x="2661" y="1413"/>
                      </a:cubicBezTo>
                      <a:cubicBezTo>
                        <a:pt x="2142" y="1636"/>
                        <a:pt x="1468" y="1761"/>
                        <a:pt x="929" y="1761"/>
                      </a:cubicBezTo>
                      <a:cubicBezTo>
                        <a:pt x="632" y="1761"/>
                        <a:pt x="376" y="1724"/>
                        <a:pt x="209" y="1645"/>
                      </a:cubicBezTo>
                      <a:cubicBezTo>
                        <a:pt x="149" y="1613"/>
                        <a:pt x="108" y="1585"/>
                        <a:pt x="84" y="1561"/>
                      </a:cubicBezTo>
                      <a:cubicBezTo>
                        <a:pt x="61" y="1534"/>
                        <a:pt x="52" y="1510"/>
                        <a:pt x="52" y="1492"/>
                      </a:cubicBezTo>
                      <a:cubicBezTo>
                        <a:pt x="52" y="1473"/>
                        <a:pt x="57" y="1460"/>
                        <a:pt x="66" y="1445"/>
                      </a:cubicBezTo>
                      <a:cubicBezTo>
                        <a:pt x="80" y="1418"/>
                        <a:pt x="108" y="1385"/>
                        <a:pt x="145" y="1362"/>
                      </a:cubicBezTo>
                      <a:cubicBezTo>
                        <a:pt x="200" y="1321"/>
                        <a:pt x="265" y="1287"/>
                        <a:pt x="321" y="1265"/>
                      </a:cubicBezTo>
                      <a:cubicBezTo>
                        <a:pt x="349" y="1250"/>
                        <a:pt x="372" y="1242"/>
                        <a:pt x="386" y="1237"/>
                      </a:cubicBezTo>
                      <a:cubicBezTo>
                        <a:pt x="395" y="1232"/>
                        <a:pt x="404" y="1232"/>
                        <a:pt x="408" y="1227"/>
                      </a:cubicBezTo>
                      <a:lnTo>
                        <a:pt x="408" y="1227"/>
                      </a:lnTo>
                      <a:cubicBezTo>
                        <a:pt x="445" y="1231"/>
                        <a:pt x="728" y="1255"/>
                        <a:pt x="1083" y="1255"/>
                      </a:cubicBezTo>
                      <a:cubicBezTo>
                        <a:pt x="1417" y="1255"/>
                        <a:pt x="1816" y="1232"/>
                        <a:pt x="2146" y="1158"/>
                      </a:cubicBezTo>
                      <a:cubicBezTo>
                        <a:pt x="2322" y="1116"/>
                        <a:pt x="2498" y="1028"/>
                        <a:pt x="2661" y="912"/>
                      </a:cubicBezTo>
                      <a:cubicBezTo>
                        <a:pt x="3100" y="614"/>
                        <a:pt x="3458" y="157"/>
                        <a:pt x="3530" y="58"/>
                      </a:cubicBezTo>
                      <a:close/>
                      <a:moveTo>
                        <a:pt x="3524" y="1"/>
                      </a:moveTo>
                      <a:cubicBezTo>
                        <a:pt x="3516" y="1"/>
                        <a:pt x="3510" y="5"/>
                        <a:pt x="3507" y="11"/>
                      </a:cubicBezTo>
                      <a:lnTo>
                        <a:pt x="3501" y="16"/>
                      </a:lnTo>
                      <a:cubicBezTo>
                        <a:pt x="3484" y="43"/>
                        <a:pt x="3306" y="280"/>
                        <a:pt x="3051" y="526"/>
                      </a:cubicBezTo>
                      <a:cubicBezTo>
                        <a:pt x="2922" y="652"/>
                        <a:pt x="2777" y="777"/>
                        <a:pt x="2620" y="884"/>
                      </a:cubicBezTo>
                      <a:cubicBezTo>
                        <a:pt x="2462" y="991"/>
                        <a:pt x="2299" y="1074"/>
                        <a:pt x="2132" y="1111"/>
                      </a:cubicBezTo>
                      <a:cubicBezTo>
                        <a:pt x="1812" y="1186"/>
                        <a:pt x="1417" y="1204"/>
                        <a:pt x="1083" y="1204"/>
                      </a:cubicBezTo>
                      <a:cubicBezTo>
                        <a:pt x="892" y="1204"/>
                        <a:pt x="725" y="1199"/>
                        <a:pt x="604" y="1195"/>
                      </a:cubicBezTo>
                      <a:cubicBezTo>
                        <a:pt x="544" y="1190"/>
                        <a:pt x="492" y="1186"/>
                        <a:pt x="460" y="1186"/>
                      </a:cubicBezTo>
                      <a:cubicBezTo>
                        <a:pt x="442" y="1181"/>
                        <a:pt x="432" y="1181"/>
                        <a:pt x="423" y="1181"/>
                      </a:cubicBezTo>
                      <a:lnTo>
                        <a:pt x="400" y="1181"/>
                      </a:lnTo>
                      <a:cubicBezTo>
                        <a:pt x="400" y="1181"/>
                        <a:pt x="303" y="1214"/>
                        <a:pt x="205" y="1265"/>
                      </a:cubicBezTo>
                      <a:cubicBezTo>
                        <a:pt x="158" y="1293"/>
                        <a:pt x="108" y="1325"/>
                        <a:pt x="70" y="1362"/>
                      </a:cubicBezTo>
                      <a:cubicBezTo>
                        <a:pt x="52" y="1381"/>
                        <a:pt x="33" y="1399"/>
                        <a:pt x="24" y="1422"/>
                      </a:cubicBezTo>
                      <a:cubicBezTo>
                        <a:pt x="10" y="1441"/>
                        <a:pt x="1" y="1464"/>
                        <a:pt x="1" y="1492"/>
                      </a:cubicBezTo>
                      <a:cubicBezTo>
                        <a:pt x="1" y="1525"/>
                        <a:pt x="19" y="1561"/>
                        <a:pt x="47" y="1594"/>
                      </a:cubicBezTo>
                      <a:cubicBezTo>
                        <a:pt x="80" y="1627"/>
                        <a:pt x="126" y="1655"/>
                        <a:pt x="186" y="1687"/>
                      </a:cubicBezTo>
                      <a:cubicBezTo>
                        <a:pt x="368" y="1771"/>
                        <a:pt x="627" y="1808"/>
                        <a:pt x="929" y="1808"/>
                      </a:cubicBezTo>
                      <a:cubicBezTo>
                        <a:pt x="1478" y="1808"/>
                        <a:pt x="2155" y="1683"/>
                        <a:pt x="2680" y="1454"/>
                      </a:cubicBezTo>
                      <a:cubicBezTo>
                        <a:pt x="3089" y="1283"/>
                        <a:pt x="3409" y="986"/>
                        <a:pt x="3627" y="730"/>
                      </a:cubicBezTo>
                      <a:cubicBezTo>
                        <a:pt x="3846" y="479"/>
                        <a:pt x="3962" y="271"/>
                        <a:pt x="3962" y="266"/>
                      </a:cubicBezTo>
                      <a:cubicBezTo>
                        <a:pt x="3966" y="262"/>
                        <a:pt x="3966" y="256"/>
                        <a:pt x="3966" y="252"/>
                      </a:cubicBezTo>
                      <a:cubicBezTo>
                        <a:pt x="3962" y="243"/>
                        <a:pt x="3957" y="239"/>
                        <a:pt x="3953" y="234"/>
                      </a:cubicBezTo>
                      <a:lnTo>
                        <a:pt x="3539" y="6"/>
                      </a:lnTo>
                      <a:cubicBezTo>
                        <a:pt x="3534" y="2"/>
                        <a:pt x="3529" y="1"/>
                        <a:pt x="35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6" name="Google Shape;916;p35"/>
                <p:cNvSpPr/>
                <p:nvPr/>
              </p:nvSpPr>
              <p:spPr>
                <a:xfrm>
                  <a:off x="319150" y="785624"/>
                  <a:ext cx="2522598" cy="1620715"/>
                </a:xfrm>
                <a:custGeom>
                  <a:rect b="b" l="l" r="r" t="t"/>
                  <a:pathLst>
                    <a:path extrusionOk="0" h="8119" w="12637">
                      <a:moveTo>
                        <a:pt x="2819" y="1"/>
                      </a:moveTo>
                      <a:cubicBezTo>
                        <a:pt x="2304" y="1"/>
                        <a:pt x="1296" y="289"/>
                        <a:pt x="1064" y="475"/>
                      </a:cubicBezTo>
                      <a:cubicBezTo>
                        <a:pt x="804" y="684"/>
                        <a:pt x="1" y="1292"/>
                        <a:pt x="1" y="1292"/>
                      </a:cubicBezTo>
                      <a:cubicBezTo>
                        <a:pt x="1" y="1292"/>
                        <a:pt x="1014" y="3103"/>
                        <a:pt x="1812" y="3364"/>
                      </a:cubicBezTo>
                      <a:cubicBezTo>
                        <a:pt x="2385" y="3550"/>
                        <a:pt x="2735" y="3576"/>
                        <a:pt x="2888" y="3576"/>
                      </a:cubicBezTo>
                      <a:cubicBezTo>
                        <a:pt x="2948" y="3576"/>
                        <a:pt x="2978" y="3572"/>
                        <a:pt x="2978" y="3572"/>
                      </a:cubicBezTo>
                      <a:lnTo>
                        <a:pt x="3516" y="3364"/>
                      </a:lnTo>
                      <a:lnTo>
                        <a:pt x="3149" y="3675"/>
                      </a:lnTo>
                      <a:cubicBezTo>
                        <a:pt x="3149" y="3675"/>
                        <a:pt x="3730" y="3851"/>
                        <a:pt x="4761" y="4005"/>
                      </a:cubicBezTo>
                      <a:cubicBezTo>
                        <a:pt x="5796" y="4162"/>
                        <a:pt x="5987" y="4129"/>
                        <a:pt x="6493" y="4283"/>
                      </a:cubicBezTo>
                      <a:cubicBezTo>
                        <a:pt x="6640" y="4329"/>
                        <a:pt x="6851" y="4345"/>
                        <a:pt x="7076" y="4345"/>
                      </a:cubicBezTo>
                      <a:cubicBezTo>
                        <a:pt x="7622" y="4345"/>
                        <a:pt x="8248" y="4250"/>
                        <a:pt x="8248" y="4250"/>
                      </a:cubicBezTo>
                      <a:lnTo>
                        <a:pt x="8248" y="4250"/>
                      </a:lnTo>
                      <a:lnTo>
                        <a:pt x="7868" y="4492"/>
                      </a:lnTo>
                      <a:cubicBezTo>
                        <a:pt x="7868" y="4492"/>
                        <a:pt x="8113" y="4719"/>
                        <a:pt x="8653" y="4877"/>
                      </a:cubicBezTo>
                      <a:cubicBezTo>
                        <a:pt x="9191" y="5036"/>
                        <a:pt x="9660" y="5309"/>
                        <a:pt x="9660" y="5309"/>
                      </a:cubicBezTo>
                      <a:lnTo>
                        <a:pt x="9349" y="5398"/>
                      </a:lnTo>
                      <a:cubicBezTo>
                        <a:pt x="9349" y="5398"/>
                        <a:pt x="9780" y="5904"/>
                        <a:pt x="10078" y="6024"/>
                      </a:cubicBezTo>
                      <a:cubicBezTo>
                        <a:pt x="10376" y="6144"/>
                        <a:pt x="10793" y="6339"/>
                        <a:pt x="10793" y="6339"/>
                      </a:cubicBezTo>
                      <a:lnTo>
                        <a:pt x="10426" y="6410"/>
                      </a:lnTo>
                      <a:cubicBezTo>
                        <a:pt x="10426" y="6410"/>
                        <a:pt x="11072" y="6948"/>
                        <a:pt x="11295" y="7241"/>
                      </a:cubicBezTo>
                      <a:cubicBezTo>
                        <a:pt x="11511" y="7522"/>
                        <a:pt x="11977" y="8119"/>
                        <a:pt x="12306" y="8119"/>
                      </a:cubicBezTo>
                      <a:cubicBezTo>
                        <a:pt x="12324" y="8119"/>
                        <a:pt x="12341" y="8117"/>
                        <a:pt x="12358" y="8114"/>
                      </a:cubicBezTo>
                      <a:cubicBezTo>
                        <a:pt x="12358" y="8114"/>
                        <a:pt x="12637" y="7784"/>
                        <a:pt x="12618" y="7102"/>
                      </a:cubicBezTo>
                      <a:cubicBezTo>
                        <a:pt x="12599" y="6423"/>
                        <a:pt x="12251" y="5852"/>
                        <a:pt x="12251" y="5852"/>
                      </a:cubicBezTo>
                      <a:lnTo>
                        <a:pt x="12009" y="6234"/>
                      </a:lnTo>
                      <a:cubicBezTo>
                        <a:pt x="12009" y="6234"/>
                        <a:pt x="12168" y="5657"/>
                        <a:pt x="11902" y="5137"/>
                      </a:cubicBezTo>
                      <a:cubicBezTo>
                        <a:pt x="11643" y="4618"/>
                        <a:pt x="11503" y="4352"/>
                        <a:pt x="11503" y="4352"/>
                      </a:cubicBezTo>
                      <a:cubicBezTo>
                        <a:pt x="11503" y="4352"/>
                        <a:pt x="11434" y="4618"/>
                        <a:pt x="11364" y="4826"/>
                      </a:cubicBezTo>
                      <a:cubicBezTo>
                        <a:pt x="11357" y="4846"/>
                        <a:pt x="11352" y="4856"/>
                        <a:pt x="11347" y="4856"/>
                      </a:cubicBezTo>
                      <a:cubicBezTo>
                        <a:pt x="11303" y="4856"/>
                        <a:pt x="11330" y="4047"/>
                        <a:pt x="11192" y="3623"/>
                      </a:cubicBezTo>
                      <a:cubicBezTo>
                        <a:pt x="11034" y="3154"/>
                        <a:pt x="10338" y="2421"/>
                        <a:pt x="9780" y="1971"/>
                      </a:cubicBezTo>
                      <a:cubicBezTo>
                        <a:pt x="9223" y="1519"/>
                        <a:pt x="8583" y="1241"/>
                        <a:pt x="8582" y="1241"/>
                      </a:cubicBezTo>
                      <a:lnTo>
                        <a:pt x="8582" y="1241"/>
                      </a:lnTo>
                      <a:cubicBezTo>
                        <a:pt x="8582" y="1241"/>
                        <a:pt x="8666" y="1673"/>
                        <a:pt x="8653" y="1798"/>
                      </a:cubicBezTo>
                      <a:cubicBezTo>
                        <a:pt x="8648" y="1830"/>
                        <a:pt x="8633" y="1844"/>
                        <a:pt x="8613" y="1844"/>
                      </a:cubicBezTo>
                      <a:cubicBezTo>
                        <a:pt x="8554" y="1844"/>
                        <a:pt x="8444" y="1731"/>
                        <a:pt x="8355" y="1590"/>
                      </a:cubicBezTo>
                      <a:cubicBezTo>
                        <a:pt x="8235" y="1395"/>
                        <a:pt x="7974" y="767"/>
                        <a:pt x="7974" y="767"/>
                      </a:cubicBezTo>
                      <a:cubicBezTo>
                        <a:pt x="7974" y="767"/>
                        <a:pt x="7277" y="368"/>
                        <a:pt x="6493" y="178"/>
                      </a:cubicBezTo>
                      <a:cubicBezTo>
                        <a:pt x="6174" y="100"/>
                        <a:pt x="5707" y="77"/>
                        <a:pt x="5264" y="77"/>
                      </a:cubicBezTo>
                      <a:cubicBezTo>
                        <a:pt x="4617" y="77"/>
                        <a:pt x="4023" y="126"/>
                        <a:pt x="4023" y="126"/>
                      </a:cubicBezTo>
                      <a:cubicBezTo>
                        <a:pt x="4023" y="126"/>
                        <a:pt x="4390" y="475"/>
                        <a:pt x="4649" y="823"/>
                      </a:cubicBezTo>
                      <a:cubicBezTo>
                        <a:pt x="4909" y="1172"/>
                        <a:pt x="5100" y="1343"/>
                        <a:pt x="5100" y="1343"/>
                      </a:cubicBezTo>
                      <a:cubicBezTo>
                        <a:pt x="5100" y="1343"/>
                        <a:pt x="4538" y="1060"/>
                        <a:pt x="4223" y="782"/>
                      </a:cubicBezTo>
                      <a:cubicBezTo>
                        <a:pt x="3912" y="503"/>
                        <a:pt x="3405" y="104"/>
                        <a:pt x="2987" y="15"/>
                      </a:cubicBezTo>
                      <a:cubicBezTo>
                        <a:pt x="2940" y="5"/>
                        <a:pt x="2883" y="1"/>
                        <a:pt x="281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7" name="Google Shape;917;p35"/>
                <p:cNvSpPr/>
                <p:nvPr/>
              </p:nvSpPr>
              <p:spPr>
                <a:xfrm>
                  <a:off x="1567976" y="813172"/>
                  <a:ext cx="153907" cy="235352"/>
                </a:xfrm>
                <a:custGeom>
                  <a:rect b="b" l="l" r="r" t="t"/>
                  <a:pathLst>
                    <a:path extrusionOk="0" h="1179" w="771">
                      <a:moveTo>
                        <a:pt x="28" y="1"/>
                      </a:moveTo>
                      <a:cubicBezTo>
                        <a:pt x="21" y="1"/>
                        <a:pt x="14" y="3"/>
                        <a:pt x="9" y="7"/>
                      </a:cubicBezTo>
                      <a:cubicBezTo>
                        <a:pt x="0" y="16"/>
                        <a:pt x="0" y="31"/>
                        <a:pt x="9" y="40"/>
                      </a:cubicBezTo>
                      <a:lnTo>
                        <a:pt x="14" y="40"/>
                      </a:lnTo>
                      <a:cubicBezTo>
                        <a:pt x="28" y="54"/>
                        <a:pt x="153" y="183"/>
                        <a:pt x="302" y="388"/>
                      </a:cubicBezTo>
                      <a:cubicBezTo>
                        <a:pt x="451" y="588"/>
                        <a:pt x="618" y="862"/>
                        <a:pt x="720" y="1164"/>
                      </a:cubicBezTo>
                      <a:cubicBezTo>
                        <a:pt x="724" y="1171"/>
                        <a:pt x="734" y="1179"/>
                        <a:pt x="742" y="1179"/>
                      </a:cubicBezTo>
                      <a:cubicBezTo>
                        <a:pt x="744" y="1179"/>
                        <a:pt x="746" y="1178"/>
                        <a:pt x="748" y="1177"/>
                      </a:cubicBezTo>
                      <a:cubicBezTo>
                        <a:pt x="762" y="1173"/>
                        <a:pt x="771" y="1158"/>
                        <a:pt x="766" y="1145"/>
                      </a:cubicBezTo>
                      <a:cubicBezTo>
                        <a:pt x="659" y="830"/>
                        <a:pt x="479" y="546"/>
                        <a:pt x="325" y="337"/>
                      </a:cubicBezTo>
                      <a:cubicBezTo>
                        <a:pt x="172" y="133"/>
                        <a:pt x="46" y="7"/>
                        <a:pt x="46" y="7"/>
                      </a:cubicBezTo>
                      <a:cubicBezTo>
                        <a:pt x="42" y="3"/>
                        <a:pt x="35" y="1"/>
                        <a:pt x="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8" name="Google Shape;918;p35"/>
                <p:cNvSpPr/>
                <p:nvPr/>
              </p:nvSpPr>
              <p:spPr>
                <a:xfrm>
                  <a:off x="1710505" y="930948"/>
                  <a:ext cx="83641" cy="173270"/>
                </a:xfrm>
                <a:custGeom>
                  <a:rect b="b" l="l" r="r" t="t"/>
                  <a:pathLst>
                    <a:path extrusionOk="0" h="868" w="419">
                      <a:moveTo>
                        <a:pt x="29" y="0"/>
                      </a:moveTo>
                      <a:cubicBezTo>
                        <a:pt x="22" y="0"/>
                        <a:pt x="15" y="2"/>
                        <a:pt x="11" y="7"/>
                      </a:cubicBezTo>
                      <a:cubicBezTo>
                        <a:pt x="1" y="17"/>
                        <a:pt x="1" y="30"/>
                        <a:pt x="11" y="39"/>
                      </a:cubicBezTo>
                      <a:cubicBezTo>
                        <a:pt x="15" y="49"/>
                        <a:pt x="252" y="323"/>
                        <a:pt x="369" y="847"/>
                      </a:cubicBezTo>
                      <a:cubicBezTo>
                        <a:pt x="372" y="859"/>
                        <a:pt x="382" y="867"/>
                        <a:pt x="393" y="867"/>
                      </a:cubicBezTo>
                      <a:cubicBezTo>
                        <a:pt x="396" y="867"/>
                        <a:pt x="398" y="867"/>
                        <a:pt x="401" y="866"/>
                      </a:cubicBezTo>
                      <a:cubicBezTo>
                        <a:pt x="410" y="862"/>
                        <a:pt x="419" y="853"/>
                        <a:pt x="414" y="838"/>
                      </a:cubicBezTo>
                      <a:cubicBezTo>
                        <a:pt x="294" y="290"/>
                        <a:pt x="48" y="11"/>
                        <a:pt x="48" y="7"/>
                      </a:cubicBezTo>
                      <a:cubicBezTo>
                        <a:pt x="43" y="2"/>
                        <a:pt x="36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9" name="Google Shape;919;p35"/>
                <p:cNvSpPr/>
                <p:nvPr/>
              </p:nvSpPr>
              <p:spPr>
                <a:xfrm>
                  <a:off x="2235308" y="1181072"/>
                  <a:ext cx="139335" cy="388261"/>
                </a:xfrm>
                <a:custGeom>
                  <a:rect b="b" l="l" r="r" t="t"/>
                  <a:pathLst>
                    <a:path extrusionOk="0" h="1945" w="698">
                      <a:moveTo>
                        <a:pt x="27" y="0"/>
                      </a:moveTo>
                      <a:cubicBezTo>
                        <a:pt x="22" y="0"/>
                        <a:pt x="16" y="1"/>
                        <a:pt x="10" y="3"/>
                      </a:cubicBezTo>
                      <a:cubicBezTo>
                        <a:pt x="1" y="12"/>
                        <a:pt x="1" y="26"/>
                        <a:pt x="5" y="40"/>
                      </a:cubicBezTo>
                      <a:cubicBezTo>
                        <a:pt x="19" y="54"/>
                        <a:pt x="475" y="676"/>
                        <a:pt x="646" y="1926"/>
                      </a:cubicBezTo>
                      <a:cubicBezTo>
                        <a:pt x="646" y="1940"/>
                        <a:pt x="660" y="1944"/>
                        <a:pt x="674" y="1944"/>
                      </a:cubicBezTo>
                      <a:cubicBezTo>
                        <a:pt x="687" y="1944"/>
                        <a:pt x="697" y="1930"/>
                        <a:pt x="693" y="1917"/>
                      </a:cubicBezTo>
                      <a:cubicBezTo>
                        <a:pt x="520" y="644"/>
                        <a:pt x="47" y="12"/>
                        <a:pt x="47" y="8"/>
                      </a:cubicBezTo>
                      <a:cubicBezTo>
                        <a:pt x="41" y="2"/>
                        <a:pt x="35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0" name="Google Shape;920;p35"/>
                <p:cNvSpPr/>
                <p:nvPr/>
              </p:nvSpPr>
              <p:spPr>
                <a:xfrm>
                  <a:off x="2186201" y="1170492"/>
                  <a:ext cx="66873" cy="176664"/>
                </a:xfrm>
                <a:custGeom>
                  <a:rect b="b" l="l" r="r" t="t"/>
                  <a:pathLst>
                    <a:path extrusionOk="0" h="885" w="335">
                      <a:moveTo>
                        <a:pt x="30" y="0"/>
                      </a:moveTo>
                      <a:cubicBezTo>
                        <a:pt x="26" y="0"/>
                        <a:pt x="23" y="2"/>
                        <a:pt x="20" y="5"/>
                      </a:cubicBezTo>
                      <a:cubicBezTo>
                        <a:pt x="5" y="9"/>
                        <a:pt x="1" y="24"/>
                        <a:pt x="5" y="37"/>
                      </a:cubicBezTo>
                      <a:lnTo>
                        <a:pt x="9" y="37"/>
                      </a:lnTo>
                      <a:cubicBezTo>
                        <a:pt x="20" y="61"/>
                        <a:pt x="219" y="433"/>
                        <a:pt x="284" y="864"/>
                      </a:cubicBezTo>
                      <a:cubicBezTo>
                        <a:pt x="284" y="876"/>
                        <a:pt x="293" y="884"/>
                        <a:pt x="304" y="884"/>
                      </a:cubicBezTo>
                      <a:cubicBezTo>
                        <a:pt x="307" y="884"/>
                        <a:pt x="309" y="884"/>
                        <a:pt x="311" y="883"/>
                      </a:cubicBezTo>
                      <a:cubicBezTo>
                        <a:pt x="326" y="883"/>
                        <a:pt x="335" y="869"/>
                        <a:pt x="330" y="855"/>
                      </a:cubicBezTo>
                      <a:cubicBezTo>
                        <a:pt x="260" y="399"/>
                        <a:pt x="52" y="15"/>
                        <a:pt x="52" y="15"/>
                      </a:cubicBezTo>
                      <a:cubicBezTo>
                        <a:pt x="45" y="5"/>
                        <a:pt x="37" y="0"/>
                        <a:pt x="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1" name="Google Shape;921;p35"/>
                <p:cNvSpPr/>
                <p:nvPr/>
              </p:nvSpPr>
              <p:spPr>
                <a:xfrm>
                  <a:off x="2283416" y="1844411"/>
                  <a:ext cx="97614" cy="27348"/>
                </a:xfrm>
                <a:custGeom>
                  <a:rect b="b" l="l" r="r" t="t"/>
                  <a:pathLst>
                    <a:path extrusionOk="0" h="137" w="489">
                      <a:moveTo>
                        <a:pt x="34" y="0"/>
                      </a:moveTo>
                      <a:cubicBezTo>
                        <a:pt x="20" y="0"/>
                        <a:pt x="6" y="10"/>
                        <a:pt x="6" y="23"/>
                      </a:cubicBezTo>
                      <a:cubicBezTo>
                        <a:pt x="1" y="32"/>
                        <a:pt x="11" y="47"/>
                        <a:pt x="24" y="47"/>
                      </a:cubicBezTo>
                      <a:cubicBezTo>
                        <a:pt x="24" y="47"/>
                        <a:pt x="28" y="47"/>
                        <a:pt x="38" y="51"/>
                      </a:cubicBezTo>
                      <a:cubicBezTo>
                        <a:pt x="66" y="51"/>
                        <a:pt x="135" y="66"/>
                        <a:pt x="219" y="79"/>
                      </a:cubicBezTo>
                      <a:cubicBezTo>
                        <a:pt x="298" y="94"/>
                        <a:pt x="391" y="112"/>
                        <a:pt x="456" y="135"/>
                      </a:cubicBezTo>
                      <a:cubicBezTo>
                        <a:pt x="459" y="136"/>
                        <a:pt x="461" y="136"/>
                        <a:pt x="464" y="136"/>
                      </a:cubicBezTo>
                      <a:cubicBezTo>
                        <a:pt x="475" y="136"/>
                        <a:pt x="485" y="129"/>
                        <a:pt x="489" y="122"/>
                      </a:cubicBezTo>
                      <a:cubicBezTo>
                        <a:pt x="489" y="107"/>
                        <a:pt x="484" y="94"/>
                        <a:pt x="470" y="88"/>
                      </a:cubicBezTo>
                      <a:cubicBezTo>
                        <a:pt x="391" y="60"/>
                        <a:pt x="279" y="42"/>
                        <a:pt x="191" y="23"/>
                      </a:cubicBezTo>
                      <a:cubicBezTo>
                        <a:pt x="103" y="10"/>
                        <a:pt x="34" y="0"/>
                        <a:pt x="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2" name="Google Shape;922;p35"/>
                <p:cNvSpPr/>
                <p:nvPr/>
              </p:nvSpPr>
              <p:spPr>
                <a:xfrm>
                  <a:off x="790255" y="1344362"/>
                  <a:ext cx="344145" cy="110190"/>
                </a:xfrm>
                <a:custGeom>
                  <a:rect b="b" l="l" r="r" t="t"/>
                  <a:pathLst>
                    <a:path extrusionOk="0" h="552" w="1724">
                      <a:moveTo>
                        <a:pt x="1696" y="0"/>
                      </a:moveTo>
                      <a:cubicBezTo>
                        <a:pt x="1693" y="0"/>
                        <a:pt x="1689" y="1"/>
                        <a:pt x="1685" y="2"/>
                      </a:cubicBezTo>
                      <a:cubicBezTo>
                        <a:pt x="1323" y="165"/>
                        <a:pt x="905" y="291"/>
                        <a:pt x="581" y="379"/>
                      </a:cubicBezTo>
                      <a:cubicBezTo>
                        <a:pt x="418" y="420"/>
                        <a:pt x="279" y="453"/>
                        <a:pt x="181" y="471"/>
                      </a:cubicBezTo>
                      <a:cubicBezTo>
                        <a:pt x="131" y="486"/>
                        <a:pt x="93" y="490"/>
                        <a:pt x="65" y="495"/>
                      </a:cubicBezTo>
                      <a:cubicBezTo>
                        <a:pt x="52" y="499"/>
                        <a:pt x="41" y="499"/>
                        <a:pt x="33" y="504"/>
                      </a:cubicBezTo>
                      <a:lnTo>
                        <a:pt x="24" y="504"/>
                      </a:lnTo>
                      <a:cubicBezTo>
                        <a:pt x="9" y="509"/>
                        <a:pt x="0" y="518"/>
                        <a:pt x="5" y="531"/>
                      </a:cubicBezTo>
                      <a:cubicBezTo>
                        <a:pt x="5" y="543"/>
                        <a:pt x="15" y="551"/>
                        <a:pt x="26" y="551"/>
                      </a:cubicBezTo>
                      <a:cubicBezTo>
                        <a:pt x="28" y="551"/>
                        <a:pt x="30" y="551"/>
                        <a:pt x="33" y="550"/>
                      </a:cubicBezTo>
                      <a:cubicBezTo>
                        <a:pt x="33" y="550"/>
                        <a:pt x="264" y="509"/>
                        <a:pt x="594" y="425"/>
                      </a:cubicBezTo>
                      <a:cubicBezTo>
                        <a:pt x="920" y="336"/>
                        <a:pt x="1338" y="212"/>
                        <a:pt x="1709" y="44"/>
                      </a:cubicBezTo>
                      <a:cubicBezTo>
                        <a:pt x="1719" y="40"/>
                        <a:pt x="1723" y="25"/>
                        <a:pt x="1719" y="12"/>
                      </a:cubicBezTo>
                      <a:cubicBezTo>
                        <a:pt x="1715" y="5"/>
                        <a:pt x="1706" y="0"/>
                        <a:pt x="16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3" name="Google Shape;923;p35"/>
                <p:cNvSpPr/>
                <p:nvPr/>
              </p:nvSpPr>
              <p:spPr>
                <a:xfrm>
                  <a:off x="897650" y="1319609"/>
                  <a:ext cx="194829" cy="76454"/>
                </a:xfrm>
                <a:custGeom>
                  <a:rect b="b" l="l" r="r" t="t"/>
                  <a:pathLst>
                    <a:path extrusionOk="0" h="383" w="976">
                      <a:moveTo>
                        <a:pt x="953" y="1"/>
                      </a:moveTo>
                      <a:cubicBezTo>
                        <a:pt x="949" y="1"/>
                        <a:pt x="944" y="2"/>
                        <a:pt x="939" y="6"/>
                      </a:cubicBezTo>
                      <a:cubicBezTo>
                        <a:pt x="874" y="38"/>
                        <a:pt x="781" y="76"/>
                        <a:pt x="684" y="113"/>
                      </a:cubicBezTo>
                      <a:cubicBezTo>
                        <a:pt x="534" y="168"/>
                        <a:pt x="367" y="224"/>
                        <a:pt x="242" y="265"/>
                      </a:cubicBezTo>
                      <a:cubicBezTo>
                        <a:pt x="178" y="284"/>
                        <a:pt x="122" y="303"/>
                        <a:pt x="84" y="317"/>
                      </a:cubicBezTo>
                      <a:cubicBezTo>
                        <a:pt x="66" y="321"/>
                        <a:pt x="47" y="327"/>
                        <a:pt x="38" y="331"/>
                      </a:cubicBezTo>
                      <a:cubicBezTo>
                        <a:pt x="28" y="331"/>
                        <a:pt x="19" y="336"/>
                        <a:pt x="19" y="336"/>
                      </a:cubicBezTo>
                      <a:cubicBezTo>
                        <a:pt x="11" y="336"/>
                        <a:pt x="1" y="349"/>
                        <a:pt x="5" y="363"/>
                      </a:cubicBezTo>
                      <a:cubicBezTo>
                        <a:pt x="11" y="377"/>
                        <a:pt x="24" y="382"/>
                        <a:pt x="33" y="382"/>
                      </a:cubicBezTo>
                      <a:cubicBezTo>
                        <a:pt x="33" y="382"/>
                        <a:pt x="196" y="331"/>
                        <a:pt x="395" y="265"/>
                      </a:cubicBezTo>
                      <a:cubicBezTo>
                        <a:pt x="493" y="233"/>
                        <a:pt x="600" y="196"/>
                        <a:pt x="702" y="159"/>
                      </a:cubicBezTo>
                      <a:cubicBezTo>
                        <a:pt x="800" y="122"/>
                        <a:pt x="892" y="85"/>
                        <a:pt x="962" y="48"/>
                      </a:cubicBezTo>
                      <a:cubicBezTo>
                        <a:pt x="971" y="42"/>
                        <a:pt x="976" y="29"/>
                        <a:pt x="971" y="15"/>
                      </a:cubicBezTo>
                      <a:cubicBezTo>
                        <a:pt x="968" y="6"/>
                        <a:pt x="961" y="1"/>
                        <a:pt x="9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4" name="Google Shape;924;p35"/>
                <p:cNvSpPr/>
                <p:nvPr/>
              </p:nvSpPr>
              <p:spPr>
                <a:xfrm>
                  <a:off x="1360171" y="1090445"/>
                  <a:ext cx="93821" cy="166683"/>
                </a:xfrm>
                <a:custGeom>
                  <a:rect b="b" l="l" r="r" t="t"/>
                  <a:pathLst>
                    <a:path extrusionOk="0" h="835" w="470">
                      <a:moveTo>
                        <a:pt x="27" y="0"/>
                      </a:moveTo>
                      <a:cubicBezTo>
                        <a:pt x="21" y="0"/>
                        <a:pt x="15" y="2"/>
                        <a:pt x="11" y="7"/>
                      </a:cubicBezTo>
                      <a:cubicBezTo>
                        <a:pt x="1" y="16"/>
                        <a:pt x="1" y="35"/>
                        <a:pt x="11" y="44"/>
                      </a:cubicBezTo>
                      <a:cubicBezTo>
                        <a:pt x="15" y="48"/>
                        <a:pt x="266" y="309"/>
                        <a:pt x="418" y="815"/>
                      </a:cubicBezTo>
                      <a:cubicBezTo>
                        <a:pt x="423" y="826"/>
                        <a:pt x="433" y="835"/>
                        <a:pt x="445" y="835"/>
                      </a:cubicBezTo>
                      <a:cubicBezTo>
                        <a:pt x="447" y="835"/>
                        <a:pt x="450" y="835"/>
                        <a:pt x="452" y="834"/>
                      </a:cubicBezTo>
                      <a:cubicBezTo>
                        <a:pt x="461" y="828"/>
                        <a:pt x="470" y="815"/>
                        <a:pt x="465" y="800"/>
                      </a:cubicBezTo>
                      <a:cubicBezTo>
                        <a:pt x="307" y="277"/>
                        <a:pt x="43" y="11"/>
                        <a:pt x="43" y="7"/>
                      </a:cubicBezTo>
                      <a:cubicBezTo>
                        <a:pt x="38" y="2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5" name="Google Shape;925;p35"/>
                <p:cNvSpPr/>
                <p:nvPr/>
              </p:nvSpPr>
              <p:spPr>
                <a:xfrm>
                  <a:off x="586242" y="1108410"/>
                  <a:ext cx="2378472" cy="1932920"/>
                </a:xfrm>
                <a:custGeom>
                  <a:rect b="b" l="l" r="r" t="t"/>
                  <a:pathLst>
                    <a:path extrusionOk="0" h="9683" w="11915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1"/>
                        <a:pt x="716" y="367"/>
                        <a:pt x="2782" y="943"/>
                      </a:cubicBezTo>
                      <a:cubicBezTo>
                        <a:pt x="4848" y="1524"/>
                        <a:pt x="5958" y="1723"/>
                        <a:pt x="6785" y="2062"/>
                      </a:cubicBezTo>
                      <a:cubicBezTo>
                        <a:pt x="7895" y="2521"/>
                        <a:pt x="9906" y="4263"/>
                        <a:pt x="10314" y="5192"/>
                      </a:cubicBezTo>
                      <a:cubicBezTo>
                        <a:pt x="10671" y="6019"/>
                        <a:pt x="11679" y="9032"/>
                        <a:pt x="11897" y="9677"/>
                      </a:cubicBezTo>
                      <a:cubicBezTo>
                        <a:pt x="11899" y="9681"/>
                        <a:pt x="11902" y="9683"/>
                        <a:pt x="11905" y="9683"/>
                      </a:cubicBezTo>
                      <a:cubicBezTo>
                        <a:pt x="11910" y="9683"/>
                        <a:pt x="11915" y="9678"/>
                        <a:pt x="11912" y="9673"/>
                      </a:cubicBezTo>
                      <a:cubicBezTo>
                        <a:pt x="11852" y="9357"/>
                        <a:pt x="11674" y="8512"/>
                        <a:pt x="11475" y="7849"/>
                      </a:cubicBezTo>
                      <a:cubicBezTo>
                        <a:pt x="11224" y="7017"/>
                        <a:pt x="10793" y="5828"/>
                        <a:pt x="10658" y="5480"/>
                      </a:cubicBezTo>
                      <a:cubicBezTo>
                        <a:pt x="10523" y="5131"/>
                        <a:pt x="10253" y="4593"/>
                        <a:pt x="9868" y="4128"/>
                      </a:cubicBezTo>
                      <a:lnTo>
                        <a:pt x="9599" y="3841"/>
                      </a:lnTo>
                      <a:cubicBezTo>
                        <a:pt x="9599" y="3841"/>
                        <a:pt x="8419" y="2587"/>
                        <a:pt x="7514" y="2086"/>
                      </a:cubicBezTo>
                      <a:lnTo>
                        <a:pt x="6186" y="1607"/>
                      </a:lnTo>
                      <a:cubicBezTo>
                        <a:pt x="5633" y="1435"/>
                        <a:pt x="4653" y="1194"/>
                        <a:pt x="4653" y="1194"/>
                      </a:cubicBezTo>
                      <a:cubicBezTo>
                        <a:pt x="3864" y="1059"/>
                        <a:pt x="1" y="1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6" name="Google Shape;926;p35"/>
                <p:cNvSpPr/>
                <p:nvPr/>
              </p:nvSpPr>
              <p:spPr>
                <a:xfrm>
                  <a:off x="581452" y="1103420"/>
                  <a:ext cx="2388254" cy="1943301"/>
                </a:xfrm>
                <a:custGeom>
                  <a:rect b="b" l="l" r="r" t="t"/>
                  <a:pathLst>
                    <a:path extrusionOk="0" h="9735" w="11964">
                      <a:moveTo>
                        <a:pt x="24" y="0"/>
                      </a:moveTo>
                      <a:cubicBezTo>
                        <a:pt x="14" y="0"/>
                        <a:pt x="6" y="6"/>
                        <a:pt x="6" y="17"/>
                      </a:cubicBezTo>
                      <a:cubicBezTo>
                        <a:pt x="1" y="25"/>
                        <a:pt x="6" y="39"/>
                        <a:pt x="15" y="44"/>
                      </a:cubicBezTo>
                      <a:cubicBezTo>
                        <a:pt x="15" y="44"/>
                        <a:pt x="17" y="45"/>
                        <a:pt x="20" y="47"/>
                      </a:cubicBezTo>
                      <a:lnTo>
                        <a:pt x="20" y="47"/>
                      </a:lnTo>
                      <a:lnTo>
                        <a:pt x="20" y="49"/>
                      </a:lnTo>
                      <a:cubicBezTo>
                        <a:pt x="20" y="49"/>
                        <a:pt x="23" y="50"/>
                        <a:pt x="30" y="52"/>
                      </a:cubicBezTo>
                      <a:lnTo>
                        <a:pt x="30" y="52"/>
                      </a:lnTo>
                      <a:cubicBezTo>
                        <a:pt x="142" y="106"/>
                        <a:pt x="904" y="459"/>
                        <a:pt x="2802" y="992"/>
                      </a:cubicBezTo>
                      <a:cubicBezTo>
                        <a:pt x="4868" y="1571"/>
                        <a:pt x="5978" y="1772"/>
                        <a:pt x="6799" y="2111"/>
                      </a:cubicBezTo>
                      <a:cubicBezTo>
                        <a:pt x="7073" y="2222"/>
                        <a:pt x="7408" y="2417"/>
                        <a:pt x="7756" y="2658"/>
                      </a:cubicBezTo>
                      <a:cubicBezTo>
                        <a:pt x="8281" y="3026"/>
                        <a:pt x="8848" y="3494"/>
                        <a:pt x="9317" y="3958"/>
                      </a:cubicBezTo>
                      <a:cubicBezTo>
                        <a:pt x="9553" y="4190"/>
                        <a:pt x="9763" y="4423"/>
                        <a:pt x="9934" y="4636"/>
                      </a:cubicBezTo>
                      <a:cubicBezTo>
                        <a:pt x="10106" y="4854"/>
                        <a:pt x="10241" y="5054"/>
                        <a:pt x="10315" y="5227"/>
                      </a:cubicBezTo>
                      <a:cubicBezTo>
                        <a:pt x="10403" y="5431"/>
                        <a:pt x="10533" y="5774"/>
                        <a:pt x="10682" y="6183"/>
                      </a:cubicBezTo>
                      <a:cubicBezTo>
                        <a:pt x="11128" y="7409"/>
                        <a:pt x="11736" y="9224"/>
                        <a:pt x="11898" y="9712"/>
                      </a:cubicBezTo>
                      <a:cubicBezTo>
                        <a:pt x="11898" y="9717"/>
                        <a:pt x="11903" y="9726"/>
                        <a:pt x="11912" y="9726"/>
                      </a:cubicBezTo>
                      <a:cubicBezTo>
                        <a:pt x="11917" y="9730"/>
                        <a:pt x="11921" y="9735"/>
                        <a:pt x="11926" y="9735"/>
                      </a:cubicBezTo>
                      <a:cubicBezTo>
                        <a:pt x="11936" y="9735"/>
                        <a:pt x="11945" y="9730"/>
                        <a:pt x="11949" y="9726"/>
                      </a:cubicBezTo>
                      <a:cubicBezTo>
                        <a:pt x="11959" y="9721"/>
                        <a:pt x="11964" y="9712"/>
                        <a:pt x="11959" y="9702"/>
                      </a:cubicBezTo>
                      <a:lnTo>
                        <a:pt x="11959" y="9693"/>
                      </a:lnTo>
                      <a:cubicBezTo>
                        <a:pt x="11898" y="9378"/>
                        <a:pt x="11722" y="8528"/>
                        <a:pt x="11522" y="7868"/>
                      </a:cubicBezTo>
                      <a:cubicBezTo>
                        <a:pt x="11272" y="7038"/>
                        <a:pt x="10839" y="5844"/>
                        <a:pt x="10705" y="5495"/>
                      </a:cubicBezTo>
                      <a:cubicBezTo>
                        <a:pt x="10571" y="5148"/>
                        <a:pt x="10296" y="4608"/>
                        <a:pt x="9911" y="4140"/>
                      </a:cubicBezTo>
                      <a:lnTo>
                        <a:pt x="9641" y="3847"/>
                      </a:lnTo>
                      <a:cubicBezTo>
                        <a:pt x="9637" y="3847"/>
                        <a:pt x="9345" y="3536"/>
                        <a:pt x="8936" y="3155"/>
                      </a:cubicBezTo>
                      <a:cubicBezTo>
                        <a:pt x="8527" y="2779"/>
                        <a:pt x="8007" y="2338"/>
                        <a:pt x="7547" y="2087"/>
                      </a:cubicBezTo>
                      <a:cubicBezTo>
                        <a:pt x="7545" y="2086"/>
                        <a:pt x="7542" y="2085"/>
                        <a:pt x="7539" y="2085"/>
                      </a:cubicBezTo>
                      <a:cubicBezTo>
                        <a:pt x="7531" y="2085"/>
                        <a:pt x="7521" y="2090"/>
                        <a:pt x="7515" y="2096"/>
                      </a:cubicBezTo>
                      <a:cubicBezTo>
                        <a:pt x="7510" y="2111"/>
                        <a:pt x="7515" y="2124"/>
                        <a:pt x="7524" y="2128"/>
                      </a:cubicBezTo>
                      <a:cubicBezTo>
                        <a:pt x="7975" y="2379"/>
                        <a:pt x="8494" y="2816"/>
                        <a:pt x="8903" y="3193"/>
                      </a:cubicBezTo>
                      <a:cubicBezTo>
                        <a:pt x="9107" y="3382"/>
                        <a:pt x="9284" y="3555"/>
                        <a:pt x="9405" y="3680"/>
                      </a:cubicBezTo>
                      <a:cubicBezTo>
                        <a:pt x="9469" y="3740"/>
                        <a:pt x="9516" y="3791"/>
                        <a:pt x="9553" y="3828"/>
                      </a:cubicBezTo>
                      <a:cubicBezTo>
                        <a:pt x="9567" y="3842"/>
                        <a:pt x="9581" y="3856"/>
                        <a:pt x="9591" y="3866"/>
                      </a:cubicBezTo>
                      <a:cubicBezTo>
                        <a:pt x="9600" y="3875"/>
                        <a:pt x="9604" y="3879"/>
                        <a:pt x="9604" y="3879"/>
                      </a:cubicBezTo>
                      <a:lnTo>
                        <a:pt x="9874" y="4172"/>
                      </a:lnTo>
                      <a:cubicBezTo>
                        <a:pt x="10254" y="4632"/>
                        <a:pt x="10528" y="5171"/>
                        <a:pt x="10663" y="5514"/>
                      </a:cubicBezTo>
                      <a:cubicBezTo>
                        <a:pt x="10798" y="5862"/>
                        <a:pt x="11225" y="7051"/>
                        <a:pt x="11475" y="7882"/>
                      </a:cubicBezTo>
                      <a:cubicBezTo>
                        <a:pt x="11634" y="8406"/>
                        <a:pt x="11778" y="9045"/>
                        <a:pt x="11861" y="9445"/>
                      </a:cubicBezTo>
                      <a:lnTo>
                        <a:pt x="11861" y="9445"/>
                      </a:lnTo>
                      <a:cubicBezTo>
                        <a:pt x="11718" y="9016"/>
                        <a:pt x="11468" y="8276"/>
                        <a:pt x="11207" y="7520"/>
                      </a:cubicBezTo>
                      <a:cubicBezTo>
                        <a:pt x="11044" y="7051"/>
                        <a:pt x="10877" y="6577"/>
                        <a:pt x="10728" y="6168"/>
                      </a:cubicBezTo>
                      <a:cubicBezTo>
                        <a:pt x="10579" y="5756"/>
                        <a:pt x="10449" y="5416"/>
                        <a:pt x="10357" y="5208"/>
                      </a:cubicBezTo>
                      <a:cubicBezTo>
                        <a:pt x="10254" y="4970"/>
                        <a:pt x="10050" y="4687"/>
                        <a:pt x="9790" y="4385"/>
                      </a:cubicBezTo>
                      <a:cubicBezTo>
                        <a:pt x="9390" y="3935"/>
                        <a:pt x="8861" y="3438"/>
                        <a:pt x="8323" y="3016"/>
                      </a:cubicBezTo>
                      <a:cubicBezTo>
                        <a:pt x="7780" y="2593"/>
                        <a:pt x="7236" y="2240"/>
                        <a:pt x="6818" y="2064"/>
                      </a:cubicBezTo>
                      <a:cubicBezTo>
                        <a:pt x="5987" y="1721"/>
                        <a:pt x="4877" y="1526"/>
                        <a:pt x="2810" y="945"/>
                      </a:cubicBezTo>
                      <a:cubicBezTo>
                        <a:pt x="1780" y="657"/>
                        <a:pt x="1087" y="420"/>
                        <a:pt x="652" y="257"/>
                      </a:cubicBezTo>
                      <a:cubicBezTo>
                        <a:pt x="535" y="213"/>
                        <a:pt x="438" y="174"/>
                        <a:pt x="356" y="140"/>
                      </a:cubicBezTo>
                      <a:lnTo>
                        <a:pt x="356" y="140"/>
                      </a:lnTo>
                      <a:cubicBezTo>
                        <a:pt x="729" y="242"/>
                        <a:pt x="1369" y="415"/>
                        <a:pt x="2049" y="596"/>
                      </a:cubicBezTo>
                      <a:cubicBezTo>
                        <a:pt x="2583" y="735"/>
                        <a:pt x="3140" y="880"/>
                        <a:pt x="3614" y="1001"/>
                      </a:cubicBezTo>
                      <a:cubicBezTo>
                        <a:pt x="4088" y="1116"/>
                        <a:pt x="4478" y="1209"/>
                        <a:pt x="4673" y="1242"/>
                      </a:cubicBezTo>
                      <a:cubicBezTo>
                        <a:pt x="4673" y="1242"/>
                        <a:pt x="4687" y="1247"/>
                        <a:pt x="4715" y="1256"/>
                      </a:cubicBezTo>
                      <a:cubicBezTo>
                        <a:pt x="4910" y="1303"/>
                        <a:pt x="5723" y="1507"/>
                        <a:pt x="6205" y="1655"/>
                      </a:cubicBezTo>
                      <a:cubicBezTo>
                        <a:pt x="6207" y="1656"/>
                        <a:pt x="6209" y="1656"/>
                        <a:pt x="6211" y="1656"/>
                      </a:cubicBezTo>
                      <a:cubicBezTo>
                        <a:pt x="6219" y="1656"/>
                        <a:pt x="6229" y="1649"/>
                        <a:pt x="6233" y="1641"/>
                      </a:cubicBezTo>
                      <a:cubicBezTo>
                        <a:pt x="6237" y="1627"/>
                        <a:pt x="6233" y="1614"/>
                        <a:pt x="6220" y="1609"/>
                      </a:cubicBezTo>
                      <a:cubicBezTo>
                        <a:pt x="5662" y="1437"/>
                        <a:pt x="4687" y="1196"/>
                        <a:pt x="4687" y="1196"/>
                      </a:cubicBezTo>
                      <a:lnTo>
                        <a:pt x="4682" y="1196"/>
                      </a:lnTo>
                      <a:cubicBezTo>
                        <a:pt x="4487" y="1163"/>
                        <a:pt x="4097" y="1070"/>
                        <a:pt x="3623" y="954"/>
                      </a:cubicBezTo>
                      <a:cubicBezTo>
                        <a:pt x="2913" y="773"/>
                        <a:pt x="2017" y="536"/>
                        <a:pt x="1297" y="341"/>
                      </a:cubicBezTo>
                      <a:cubicBezTo>
                        <a:pt x="935" y="248"/>
                        <a:pt x="619" y="160"/>
                        <a:pt x="397" y="100"/>
                      </a:cubicBezTo>
                      <a:cubicBezTo>
                        <a:pt x="280" y="67"/>
                        <a:pt x="191" y="44"/>
                        <a:pt x="127" y="25"/>
                      </a:cubicBezTo>
                      <a:cubicBezTo>
                        <a:pt x="85" y="15"/>
                        <a:pt x="56" y="8"/>
                        <a:pt x="43" y="4"/>
                      </a:cubicBezTo>
                      <a:lnTo>
                        <a:pt x="43" y="4"/>
                      </a:lnTo>
                      <a:cubicBezTo>
                        <a:pt x="42" y="2"/>
                        <a:pt x="39" y="2"/>
                        <a:pt x="39" y="2"/>
                      </a:cubicBezTo>
                      <a:lnTo>
                        <a:pt x="38" y="3"/>
                      </a:lnTo>
                      <a:lnTo>
                        <a:pt x="38" y="3"/>
                      </a:lnTo>
                      <a:cubicBezTo>
                        <a:pt x="36" y="2"/>
                        <a:pt x="34" y="2"/>
                        <a:pt x="34" y="2"/>
                      </a:cubicBezTo>
                      <a:cubicBezTo>
                        <a:pt x="31" y="1"/>
                        <a:pt x="27" y="0"/>
                        <a:pt x="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7" name="Google Shape;927;p35"/>
                <p:cNvSpPr/>
                <p:nvPr/>
              </p:nvSpPr>
              <p:spPr>
                <a:xfrm>
                  <a:off x="1868205" y="1438183"/>
                  <a:ext cx="180057" cy="75856"/>
                </a:xfrm>
                <a:custGeom>
                  <a:rect b="b" l="l" r="r" t="t"/>
                  <a:pathLst>
                    <a:path extrusionOk="0" h="380" w="902">
                      <a:moveTo>
                        <a:pt x="30" y="0"/>
                      </a:moveTo>
                      <a:cubicBezTo>
                        <a:pt x="19" y="0"/>
                        <a:pt x="9" y="7"/>
                        <a:pt x="5" y="16"/>
                      </a:cubicBezTo>
                      <a:cubicBezTo>
                        <a:pt x="1" y="29"/>
                        <a:pt x="5" y="44"/>
                        <a:pt x="19" y="48"/>
                      </a:cubicBezTo>
                      <a:lnTo>
                        <a:pt x="865" y="378"/>
                      </a:lnTo>
                      <a:cubicBezTo>
                        <a:pt x="867" y="379"/>
                        <a:pt x="870" y="379"/>
                        <a:pt x="872" y="379"/>
                      </a:cubicBezTo>
                      <a:cubicBezTo>
                        <a:pt x="883" y="379"/>
                        <a:pt x="893" y="372"/>
                        <a:pt x="897" y="363"/>
                      </a:cubicBezTo>
                      <a:cubicBezTo>
                        <a:pt x="901" y="350"/>
                        <a:pt x="897" y="336"/>
                        <a:pt x="883" y="331"/>
                      </a:cubicBezTo>
                      <a:lnTo>
                        <a:pt x="38" y="1"/>
                      </a:lnTo>
                      <a:cubicBezTo>
                        <a:pt x="35" y="0"/>
                        <a:pt x="33" y="0"/>
                        <a:pt x="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8" name="Google Shape;928;p35"/>
                <p:cNvSpPr/>
                <p:nvPr/>
              </p:nvSpPr>
              <p:spPr>
                <a:xfrm>
                  <a:off x="1253574" y="1407442"/>
                  <a:ext cx="289449" cy="342548"/>
                </a:xfrm>
                <a:custGeom>
                  <a:rect b="b" l="l" r="r" t="t"/>
                  <a:pathLst>
                    <a:path extrusionOk="0" h="1716" w="1450">
                      <a:moveTo>
                        <a:pt x="394" y="1"/>
                      </a:moveTo>
                      <a:cubicBezTo>
                        <a:pt x="365" y="1"/>
                        <a:pt x="322" y="16"/>
                        <a:pt x="261" y="72"/>
                      </a:cubicBezTo>
                      <a:cubicBezTo>
                        <a:pt x="131" y="193"/>
                        <a:pt x="94" y="527"/>
                        <a:pt x="80" y="890"/>
                      </a:cubicBezTo>
                      <a:cubicBezTo>
                        <a:pt x="71" y="1256"/>
                        <a:pt x="1" y="1340"/>
                        <a:pt x="1" y="1340"/>
                      </a:cubicBezTo>
                      <a:lnTo>
                        <a:pt x="298" y="1437"/>
                      </a:lnTo>
                      <a:lnTo>
                        <a:pt x="367" y="1715"/>
                      </a:lnTo>
                      <a:lnTo>
                        <a:pt x="1125" y="1683"/>
                      </a:lnTo>
                      <a:lnTo>
                        <a:pt x="1120" y="1344"/>
                      </a:lnTo>
                      <a:cubicBezTo>
                        <a:pt x="1120" y="1344"/>
                        <a:pt x="1306" y="1325"/>
                        <a:pt x="1357" y="1289"/>
                      </a:cubicBezTo>
                      <a:cubicBezTo>
                        <a:pt x="1408" y="1252"/>
                        <a:pt x="1450" y="1177"/>
                        <a:pt x="1436" y="1070"/>
                      </a:cubicBezTo>
                      <a:cubicBezTo>
                        <a:pt x="1426" y="963"/>
                        <a:pt x="1292" y="652"/>
                        <a:pt x="1292" y="652"/>
                      </a:cubicBezTo>
                      <a:cubicBezTo>
                        <a:pt x="1292" y="652"/>
                        <a:pt x="1343" y="522"/>
                        <a:pt x="1334" y="457"/>
                      </a:cubicBezTo>
                      <a:cubicBezTo>
                        <a:pt x="1329" y="393"/>
                        <a:pt x="1147" y="429"/>
                        <a:pt x="1078" y="406"/>
                      </a:cubicBezTo>
                      <a:cubicBezTo>
                        <a:pt x="1008" y="378"/>
                        <a:pt x="874" y="174"/>
                        <a:pt x="772" y="86"/>
                      </a:cubicBezTo>
                      <a:cubicBezTo>
                        <a:pt x="704" y="28"/>
                        <a:pt x="581" y="18"/>
                        <a:pt x="506" y="18"/>
                      </a:cubicBezTo>
                      <a:cubicBezTo>
                        <a:pt x="468" y="18"/>
                        <a:pt x="442" y="20"/>
                        <a:pt x="442" y="20"/>
                      </a:cubicBezTo>
                      <a:cubicBezTo>
                        <a:pt x="442" y="20"/>
                        <a:pt x="427" y="1"/>
                        <a:pt x="39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9" name="Google Shape;929;p35"/>
                <p:cNvSpPr/>
                <p:nvPr/>
              </p:nvSpPr>
              <p:spPr>
                <a:xfrm>
                  <a:off x="1247984" y="1403250"/>
                  <a:ext cx="297833" cy="351331"/>
                </a:xfrm>
                <a:custGeom>
                  <a:rect b="b" l="l" r="r" t="t"/>
                  <a:pathLst>
                    <a:path extrusionOk="0" h="1760" w="1492">
                      <a:moveTo>
                        <a:pt x="419" y="47"/>
                      </a:moveTo>
                      <a:cubicBezTo>
                        <a:pt x="433" y="47"/>
                        <a:pt x="438" y="51"/>
                        <a:pt x="442" y="51"/>
                      </a:cubicBezTo>
                      <a:lnTo>
                        <a:pt x="447" y="56"/>
                      </a:lnTo>
                      <a:cubicBezTo>
                        <a:pt x="450" y="62"/>
                        <a:pt x="456" y="66"/>
                        <a:pt x="463" y="66"/>
                      </a:cubicBezTo>
                      <a:cubicBezTo>
                        <a:pt x="465" y="66"/>
                        <a:pt x="468" y="66"/>
                        <a:pt x="470" y="65"/>
                      </a:cubicBezTo>
                      <a:lnTo>
                        <a:pt x="545" y="65"/>
                      </a:lnTo>
                      <a:cubicBezTo>
                        <a:pt x="581" y="65"/>
                        <a:pt x="628" y="65"/>
                        <a:pt x="670" y="75"/>
                      </a:cubicBezTo>
                      <a:cubicBezTo>
                        <a:pt x="716" y="84"/>
                        <a:pt x="758" y="103"/>
                        <a:pt x="785" y="125"/>
                      </a:cubicBezTo>
                      <a:cubicBezTo>
                        <a:pt x="832" y="167"/>
                        <a:pt x="892" y="242"/>
                        <a:pt x="948" y="307"/>
                      </a:cubicBezTo>
                      <a:cubicBezTo>
                        <a:pt x="976" y="339"/>
                        <a:pt x="1004" y="371"/>
                        <a:pt x="1027" y="395"/>
                      </a:cubicBezTo>
                      <a:cubicBezTo>
                        <a:pt x="1042" y="409"/>
                        <a:pt x="1051" y="418"/>
                        <a:pt x="1064" y="427"/>
                      </a:cubicBezTo>
                      <a:cubicBezTo>
                        <a:pt x="1074" y="437"/>
                        <a:pt x="1087" y="446"/>
                        <a:pt x="1102" y="450"/>
                      </a:cubicBezTo>
                      <a:cubicBezTo>
                        <a:pt x="1120" y="455"/>
                        <a:pt x="1148" y="459"/>
                        <a:pt x="1175" y="459"/>
                      </a:cubicBezTo>
                      <a:cubicBezTo>
                        <a:pt x="1218" y="459"/>
                        <a:pt x="1265" y="459"/>
                        <a:pt x="1297" y="465"/>
                      </a:cubicBezTo>
                      <a:cubicBezTo>
                        <a:pt x="1310" y="465"/>
                        <a:pt x="1325" y="469"/>
                        <a:pt x="1334" y="474"/>
                      </a:cubicBezTo>
                      <a:cubicBezTo>
                        <a:pt x="1334" y="474"/>
                        <a:pt x="1338" y="474"/>
                        <a:pt x="1338" y="478"/>
                      </a:cubicBezTo>
                      <a:lnTo>
                        <a:pt x="1338" y="487"/>
                      </a:lnTo>
                      <a:cubicBezTo>
                        <a:pt x="1338" y="502"/>
                        <a:pt x="1338" y="521"/>
                        <a:pt x="1334" y="543"/>
                      </a:cubicBezTo>
                      <a:cubicBezTo>
                        <a:pt x="1329" y="571"/>
                        <a:pt x="1320" y="604"/>
                        <a:pt x="1310" y="626"/>
                      </a:cubicBezTo>
                      <a:cubicBezTo>
                        <a:pt x="1306" y="641"/>
                        <a:pt x="1301" y="650"/>
                        <a:pt x="1301" y="654"/>
                      </a:cubicBezTo>
                      <a:cubicBezTo>
                        <a:pt x="1297" y="660"/>
                        <a:pt x="1297" y="664"/>
                        <a:pt x="1297" y="664"/>
                      </a:cubicBezTo>
                      <a:lnTo>
                        <a:pt x="1297" y="669"/>
                      </a:lnTo>
                      <a:cubicBezTo>
                        <a:pt x="1293" y="673"/>
                        <a:pt x="1293" y="678"/>
                        <a:pt x="1297" y="688"/>
                      </a:cubicBezTo>
                      <a:cubicBezTo>
                        <a:pt x="1297" y="688"/>
                        <a:pt x="1297" y="692"/>
                        <a:pt x="1301" y="697"/>
                      </a:cubicBezTo>
                      <a:cubicBezTo>
                        <a:pt x="1315" y="729"/>
                        <a:pt x="1348" y="804"/>
                        <a:pt x="1381" y="887"/>
                      </a:cubicBezTo>
                      <a:cubicBezTo>
                        <a:pt x="1394" y="924"/>
                        <a:pt x="1408" y="966"/>
                        <a:pt x="1417" y="1003"/>
                      </a:cubicBezTo>
                      <a:cubicBezTo>
                        <a:pt x="1432" y="1040"/>
                        <a:pt x="1441" y="1072"/>
                        <a:pt x="1441" y="1096"/>
                      </a:cubicBezTo>
                      <a:cubicBezTo>
                        <a:pt x="1445" y="1106"/>
                        <a:pt x="1445" y="1119"/>
                        <a:pt x="1445" y="1128"/>
                      </a:cubicBezTo>
                      <a:cubicBezTo>
                        <a:pt x="1445" y="1170"/>
                        <a:pt x="1436" y="1203"/>
                        <a:pt x="1422" y="1226"/>
                      </a:cubicBezTo>
                      <a:cubicBezTo>
                        <a:pt x="1408" y="1254"/>
                        <a:pt x="1389" y="1273"/>
                        <a:pt x="1366" y="1291"/>
                      </a:cubicBezTo>
                      <a:cubicBezTo>
                        <a:pt x="1366" y="1291"/>
                        <a:pt x="1357" y="1295"/>
                        <a:pt x="1348" y="1301"/>
                      </a:cubicBezTo>
                      <a:cubicBezTo>
                        <a:pt x="1334" y="1305"/>
                        <a:pt x="1310" y="1314"/>
                        <a:pt x="1293" y="1319"/>
                      </a:cubicBezTo>
                      <a:cubicBezTo>
                        <a:pt x="1255" y="1329"/>
                        <a:pt x="1218" y="1333"/>
                        <a:pt x="1190" y="1337"/>
                      </a:cubicBezTo>
                      <a:cubicBezTo>
                        <a:pt x="1175" y="1337"/>
                        <a:pt x="1167" y="1342"/>
                        <a:pt x="1158" y="1342"/>
                      </a:cubicBezTo>
                      <a:lnTo>
                        <a:pt x="1143" y="1342"/>
                      </a:lnTo>
                      <a:cubicBezTo>
                        <a:pt x="1130" y="1342"/>
                        <a:pt x="1120" y="1356"/>
                        <a:pt x="1120" y="1365"/>
                      </a:cubicBezTo>
                      <a:lnTo>
                        <a:pt x="1130" y="1681"/>
                      </a:lnTo>
                      <a:lnTo>
                        <a:pt x="414" y="1713"/>
                      </a:lnTo>
                      <a:lnTo>
                        <a:pt x="350" y="1449"/>
                      </a:lnTo>
                      <a:cubicBezTo>
                        <a:pt x="350" y="1444"/>
                        <a:pt x="345" y="1434"/>
                        <a:pt x="335" y="1434"/>
                      </a:cubicBezTo>
                      <a:lnTo>
                        <a:pt x="62" y="1347"/>
                      </a:lnTo>
                      <a:lnTo>
                        <a:pt x="62" y="1347"/>
                      </a:lnTo>
                      <a:cubicBezTo>
                        <a:pt x="68" y="1332"/>
                        <a:pt x="77" y="1310"/>
                        <a:pt x="84" y="1282"/>
                      </a:cubicBezTo>
                      <a:cubicBezTo>
                        <a:pt x="108" y="1212"/>
                        <a:pt x="127" y="1096"/>
                        <a:pt x="136" y="915"/>
                      </a:cubicBezTo>
                      <a:cubicBezTo>
                        <a:pt x="140" y="733"/>
                        <a:pt x="155" y="557"/>
                        <a:pt x="182" y="418"/>
                      </a:cubicBezTo>
                      <a:cubicBezTo>
                        <a:pt x="191" y="343"/>
                        <a:pt x="210" y="283"/>
                        <a:pt x="234" y="232"/>
                      </a:cubicBezTo>
                      <a:cubicBezTo>
                        <a:pt x="252" y="176"/>
                        <a:pt x="275" y="139"/>
                        <a:pt x="307" y="112"/>
                      </a:cubicBezTo>
                      <a:cubicBezTo>
                        <a:pt x="335" y="84"/>
                        <a:pt x="359" y="69"/>
                        <a:pt x="378" y="60"/>
                      </a:cubicBezTo>
                      <a:cubicBezTo>
                        <a:pt x="395" y="51"/>
                        <a:pt x="410" y="47"/>
                        <a:pt x="419" y="47"/>
                      </a:cubicBezTo>
                      <a:close/>
                      <a:moveTo>
                        <a:pt x="419" y="0"/>
                      </a:moveTo>
                      <a:cubicBezTo>
                        <a:pt x="401" y="0"/>
                        <a:pt x="382" y="5"/>
                        <a:pt x="354" y="13"/>
                      </a:cubicBezTo>
                      <a:cubicBezTo>
                        <a:pt x="331" y="28"/>
                        <a:pt x="303" y="47"/>
                        <a:pt x="271" y="75"/>
                      </a:cubicBezTo>
                      <a:cubicBezTo>
                        <a:pt x="238" y="112"/>
                        <a:pt x="210" y="158"/>
                        <a:pt x="187" y="214"/>
                      </a:cubicBezTo>
                      <a:cubicBezTo>
                        <a:pt x="155" y="298"/>
                        <a:pt x="131" y="404"/>
                        <a:pt x="112" y="521"/>
                      </a:cubicBezTo>
                      <a:cubicBezTo>
                        <a:pt x="99" y="641"/>
                        <a:pt x="89" y="776"/>
                        <a:pt x="84" y="911"/>
                      </a:cubicBezTo>
                      <a:cubicBezTo>
                        <a:pt x="80" y="1091"/>
                        <a:pt x="57" y="1203"/>
                        <a:pt x="39" y="1267"/>
                      </a:cubicBezTo>
                      <a:cubicBezTo>
                        <a:pt x="29" y="1301"/>
                        <a:pt x="24" y="1319"/>
                        <a:pt x="15" y="1329"/>
                      </a:cubicBezTo>
                      <a:cubicBezTo>
                        <a:pt x="15" y="1337"/>
                        <a:pt x="11" y="1342"/>
                        <a:pt x="11" y="1342"/>
                      </a:cubicBezTo>
                      <a:lnTo>
                        <a:pt x="11" y="1346"/>
                      </a:lnTo>
                      <a:cubicBezTo>
                        <a:pt x="1" y="1351"/>
                        <a:pt x="1" y="1361"/>
                        <a:pt x="5" y="1365"/>
                      </a:cubicBezTo>
                      <a:cubicBezTo>
                        <a:pt x="5" y="1374"/>
                        <a:pt x="11" y="1379"/>
                        <a:pt x="20" y="1384"/>
                      </a:cubicBezTo>
                      <a:lnTo>
                        <a:pt x="307" y="1477"/>
                      </a:lnTo>
                      <a:lnTo>
                        <a:pt x="373" y="1741"/>
                      </a:lnTo>
                      <a:cubicBezTo>
                        <a:pt x="378" y="1755"/>
                        <a:pt x="386" y="1760"/>
                        <a:pt x="401" y="1760"/>
                      </a:cubicBezTo>
                      <a:lnTo>
                        <a:pt x="1153" y="1728"/>
                      </a:lnTo>
                      <a:cubicBezTo>
                        <a:pt x="1167" y="1728"/>
                        <a:pt x="1175" y="1719"/>
                        <a:pt x="1175" y="1704"/>
                      </a:cubicBezTo>
                      <a:lnTo>
                        <a:pt x="1171" y="1386"/>
                      </a:lnTo>
                      <a:lnTo>
                        <a:pt x="1171" y="1386"/>
                      </a:lnTo>
                      <a:cubicBezTo>
                        <a:pt x="1190" y="1384"/>
                        <a:pt x="1219" y="1380"/>
                        <a:pt x="1250" y="1374"/>
                      </a:cubicBezTo>
                      <a:cubicBezTo>
                        <a:pt x="1278" y="1370"/>
                        <a:pt x="1306" y="1365"/>
                        <a:pt x="1329" y="1356"/>
                      </a:cubicBezTo>
                      <a:cubicBezTo>
                        <a:pt x="1343" y="1351"/>
                        <a:pt x="1357" y="1351"/>
                        <a:pt x="1366" y="1346"/>
                      </a:cubicBezTo>
                      <a:cubicBezTo>
                        <a:pt x="1381" y="1342"/>
                        <a:pt x="1389" y="1333"/>
                        <a:pt x="1398" y="1329"/>
                      </a:cubicBezTo>
                      <a:cubicBezTo>
                        <a:pt x="1422" y="1310"/>
                        <a:pt x="1445" y="1282"/>
                        <a:pt x="1464" y="1249"/>
                      </a:cubicBezTo>
                      <a:cubicBezTo>
                        <a:pt x="1482" y="1217"/>
                        <a:pt x="1492" y="1175"/>
                        <a:pt x="1492" y="1128"/>
                      </a:cubicBezTo>
                      <a:lnTo>
                        <a:pt x="1492" y="1087"/>
                      </a:lnTo>
                      <a:cubicBezTo>
                        <a:pt x="1488" y="1059"/>
                        <a:pt x="1473" y="1016"/>
                        <a:pt x="1460" y="975"/>
                      </a:cubicBezTo>
                      <a:cubicBezTo>
                        <a:pt x="1423" y="858"/>
                        <a:pt x="1361" y="709"/>
                        <a:pt x="1346" y="672"/>
                      </a:cubicBezTo>
                      <a:lnTo>
                        <a:pt x="1346" y="672"/>
                      </a:lnTo>
                      <a:cubicBezTo>
                        <a:pt x="1350" y="661"/>
                        <a:pt x="1357" y="640"/>
                        <a:pt x="1366" y="613"/>
                      </a:cubicBezTo>
                      <a:cubicBezTo>
                        <a:pt x="1371" y="594"/>
                        <a:pt x="1376" y="571"/>
                        <a:pt x="1381" y="553"/>
                      </a:cubicBezTo>
                      <a:cubicBezTo>
                        <a:pt x="1385" y="529"/>
                        <a:pt x="1389" y="511"/>
                        <a:pt x="1389" y="487"/>
                      </a:cubicBezTo>
                      <a:lnTo>
                        <a:pt x="1389" y="474"/>
                      </a:lnTo>
                      <a:cubicBezTo>
                        <a:pt x="1385" y="459"/>
                        <a:pt x="1381" y="450"/>
                        <a:pt x="1371" y="441"/>
                      </a:cubicBezTo>
                      <a:cubicBezTo>
                        <a:pt x="1362" y="431"/>
                        <a:pt x="1353" y="427"/>
                        <a:pt x="1343" y="422"/>
                      </a:cubicBezTo>
                      <a:cubicBezTo>
                        <a:pt x="1325" y="418"/>
                        <a:pt x="1306" y="418"/>
                        <a:pt x="1282" y="414"/>
                      </a:cubicBezTo>
                      <a:lnTo>
                        <a:pt x="1190" y="414"/>
                      </a:lnTo>
                      <a:cubicBezTo>
                        <a:pt x="1175" y="414"/>
                        <a:pt x="1158" y="414"/>
                        <a:pt x="1148" y="409"/>
                      </a:cubicBezTo>
                      <a:cubicBezTo>
                        <a:pt x="1134" y="409"/>
                        <a:pt x="1125" y="404"/>
                        <a:pt x="1115" y="404"/>
                      </a:cubicBezTo>
                      <a:cubicBezTo>
                        <a:pt x="1111" y="404"/>
                        <a:pt x="1102" y="395"/>
                        <a:pt x="1092" y="390"/>
                      </a:cubicBezTo>
                      <a:cubicBezTo>
                        <a:pt x="1079" y="376"/>
                        <a:pt x="1055" y="358"/>
                        <a:pt x="1032" y="334"/>
                      </a:cubicBezTo>
                      <a:cubicBezTo>
                        <a:pt x="999" y="298"/>
                        <a:pt x="963" y="251"/>
                        <a:pt x="925" y="204"/>
                      </a:cubicBezTo>
                      <a:cubicBezTo>
                        <a:pt x="888" y="163"/>
                        <a:pt x="851" y="120"/>
                        <a:pt x="819" y="88"/>
                      </a:cubicBezTo>
                      <a:cubicBezTo>
                        <a:pt x="781" y="56"/>
                        <a:pt x="730" y="37"/>
                        <a:pt x="680" y="28"/>
                      </a:cubicBezTo>
                      <a:cubicBezTo>
                        <a:pt x="633" y="19"/>
                        <a:pt x="581" y="13"/>
                        <a:pt x="545" y="13"/>
                      </a:cubicBezTo>
                      <a:cubicBezTo>
                        <a:pt x="514" y="13"/>
                        <a:pt x="489" y="16"/>
                        <a:pt x="476" y="18"/>
                      </a:cubicBezTo>
                      <a:lnTo>
                        <a:pt x="476" y="18"/>
                      </a:lnTo>
                      <a:cubicBezTo>
                        <a:pt x="474" y="16"/>
                        <a:pt x="472" y="15"/>
                        <a:pt x="470" y="13"/>
                      </a:cubicBezTo>
                      <a:cubicBezTo>
                        <a:pt x="461" y="5"/>
                        <a:pt x="442" y="0"/>
                        <a:pt x="4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0" name="Google Shape;930;p35"/>
                <p:cNvSpPr/>
                <p:nvPr/>
              </p:nvSpPr>
              <p:spPr>
                <a:xfrm>
                  <a:off x="1406683" y="1491282"/>
                  <a:ext cx="39924" cy="33736"/>
                </a:xfrm>
                <a:custGeom>
                  <a:rect b="b" l="l" r="r" t="t"/>
                  <a:pathLst>
                    <a:path extrusionOk="0" h="169" w="200">
                      <a:moveTo>
                        <a:pt x="177" y="0"/>
                      </a:moveTo>
                      <a:cubicBezTo>
                        <a:pt x="163" y="0"/>
                        <a:pt x="149" y="9"/>
                        <a:pt x="149" y="18"/>
                      </a:cubicBezTo>
                      <a:cubicBezTo>
                        <a:pt x="149" y="24"/>
                        <a:pt x="144" y="42"/>
                        <a:pt x="125" y="65"/>
                      </a:cubicBezTo>
                      <a:cubicBezTo>
                        <a:pt x="107" y="88"/>
                        <a:pt x="80" y="112"/>
                        <a:pt x="18" y="121"/>
                      </a:cubicBezTo>
                      <a:cubicBezTo>
                        <a:pt x="9" y="125"/>
                        <a:pt x="0" y="135"/>
                        <a:pt x="0" y="149"/>
                      </a:cubicBezTo>
                      <a:cubicBezTo>
                        <a:pt x="4" y="161"/>
                        <a:pt x="11" y="169"/>
                        <a:pt x="21" y="169"/>
                      </a:cubicBezTo>
                      <a:cubicBezTo>
                        <a:pt x="23" y="169"/>
                        <a:pt x="26" y="168"/>
                        <a:pt x="28" y="168"/>
                      </a:cubicBezTo>
                      <a:cubicBezTo>
                        <a:pt x="102" y="153"/>
                        <a:pt x="144" y="121"/>
                        <a:pt x="168" y="88"/>
                      </a:cubicBezTo>
                      <a:cubicBezTo>
                        <a:pt x="191" y="56"/>
                        <a:pt x="195" y="28"/>
                        <a:pt x="195" y="28"/>
                      </a:cubicBezTo>
                      <a:cubicBezTo>
                        <a:pt x="200" y="14"/>
                        <a:pt x="191" y="0"/>
                        <a:pt x="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1" name="Google Shape;931;p35"/>
                <p:cNvSpPr/>
                <p:nvPr/>
              </p:nvSpPr>
              <p:spPr>
                <a:xfrm>
                  <a:off x="1380732" y="1454153"/>
                  <a:ext cx="44515" cy="24952"/>
                </a:xfrm>
                <a:custGeom>
                  <a:rect b="b" l="l" r="r" t="t"/>
                  <a:pathLst>
                    <a:path extrusionOk="0" h="125" w="223">
                      <a:moveTo>
                        <a:pt x="130" y="0"/>
                      </a:moveTo>
                      <a:cubicBezTo>
                        <a:pt x="112" y="0"/>
                        <a:pt x="88" y="5"/>
                        <a:pt x="65" y="19"/>
                      </a:cubicBezTo>
                      <a:cubicBezTo>
                        <a:pt x="42" y="33"/>
                        <a:pt x="19" y="56"/>
                        <a:pt x="5" y="93"/>
                      </a:cubicBezTo>
                      <a:cubicBezTo>
                        <a:pt x="0" y="103"/>
                        <a:pt x="5" y="116"/>
                        <a:pt x="19" y="121"/>
                      </a:cubicBezTo>
                      <a:cubicBezTo>
                        <a:pt x="22" y="124"/>
                        <a:pt x="25" y="125"/>
                        <a:pt x="28" y="125"/>
                      </a:cubicBezTo>
                      <a:cubicBezTo>
                        <a:pt x="36" y="125"/>
                        <a:pt x="45" y="118"/>
                        <a:pt x="51" y="112"/>
                      </a:cubicBezTo>
                      <a:cubicBezTo>
                        <a:pt x="60" y="84"/>
                        <a:pt x="75" y="71"/>
                        <a:pt x="88" y="60"/>
                      </a:cubicBezTo>
                      <a:cubicBezTo>
                        <a:pt x="103" y="52"/>
                        <a:pt x="116" y="47"/>
                        <a:pt x="130" y="47"/>
                      </a:cubicBezTo>
                      <a:cubicBezTo>
                        <a:pt x="144" y="47"/>
                        <a:pt x="158" y="52"/>
                        <a:pt x="167" y="52"/>
                      </a:cubicBezTo>
                      <a:cubicBezTo>
                        <a:pt x="172" y="56"/>
                        <a:pt x="176" y="56"/>
                        <a:pt x="182" y="56"/>
                      </a:cubicBezTo>
                      <a:lnTo>
                        <a:pt x="182" y="60"/>
                      </a:lnTo>
                      <a:cubicBezTo>
                        <a:pt x="185" y="62"/>
                        <a:pt x="188" y="62"/>
                        <a:pt x="192" y="62"/>
                      </a:cubicBezTo>
                      <a:cubicBezTo>
                        <a:pt x="202" y="62"/>
                        <a:pt x="211" y="57"/>
                        <a:pt x="214" y="47"/>
                      </a:cubicBezTo>
                      <a:cubicBezTo>
                        <a:pt x="223" y="37"/>
                        <a:pt x="214" y="19"/>
                        <a:pt x="204" y="15"/>
                      </a:cubicBezTo>
                      <a:cubicBezTo>
                        <a:pt x="204" y="15"/>
                        <a:pt x="172" y="0"/>
                        <a:pt x="1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2" name="Google Shape;932;p35"/>
                <p:cNvSpPr/>
                <p:nvPr/>
              </p:nvSpPr>
              <p:spPr>
                <a:xfrm>
                  <a:off x="1454791" y="1562547"/>
                  <a:ext cx="59487" cy="18764"/>
                </a:xfrm>
                <a:custGeom>
                  <a:rect b="b" l="l" r="r" t="t"/>
                  <a:pathLst>
                    <a:path extrusionOk="0" h="94" w="298">
                      <a:moveTo>
                        <a:pt x="268" y="0"/>
                      </a:moveTo>
                      <a:cubicBezTo>
                        <a:pt x="264" y="0"/>
                        <a:pt x="260" y="2"/>
                        <a:pt x="257" y="6"/>
                      </a:cubicBezTo>
                      <a:cubicBezTo>
                        <a:pt x="257" y="6"/>
                        <a:pt x="242" y="19"/>
                        <a:pt x="219" y="29"/>
                      </a:cubicBezTo>
                      <a:cubicBezTo>
                        <a:pt x="201" y="38"/>
                        <a:pt x="167" y="47"/>
                        <a:pt x="135" y="47"/>
                      </a:cubicBezTo>
                      <a:cubicBezTo>
                        <a:pt x="107" y="47"/>
                        <a:pt x="75" y="38"/>
                        <a:pt x="43" y="19"/>
                      </a:cubicBezTo>
                      <a:cubicBezTo>
                        <a:pt x="37" y="16"/>
                        <a:pt x="32" y="14"/>
                        <a:pt x="27" y="14"/>
                      </a:cubicBezTo>
                      <a:cubicBezTo>
                        <a:pt x="18" y="14"/>
                        <a:pt x="11" y="18"/>
                        <a:pt x="6" y="23"/>
                      </a:cubicBezTo>
                      <a:cubicBezTo>
                        <a:pt x="0" y="33"/>
                        <a:pt x="0" y="51"/>
                        <a:pt x="15" y="57"/>
                      </a:cubicBezTo>
                      <a:cubicBezTo>
                        <a:pt x="56" y="85"/>
                        <a:pt x="98" y="94"/>
                        <a:pt x="135" y="94"/>
                      </a:cubicBezTo>
                      <a:cubicBezTo>
                        <a:pt x="182" y="94"/>
                        <a:pt x="219" y="85"/>
                        <a:pt x="242" y="70"/>
                      </a:cubicBezTo>
                      <a:cubicBezTo>
                        <a:pt x="270" y="57"/>
                        <a:pt x="284" y="42"/>
                        <a:pt x="284" y="42"/>
                      </a:cubicBezTo>
                      <a:cubicBezTo>
                        <a:pt x="298" y="33"/>
                        <a:pt x="298" y="19"/>
                        <a:pt x="289" y="10"/>
                      </a:cubicBezTo>
                      <a:cubicBezTo>
                        <a:pt x="283" y="5"/>
                        <a:pt x="275" y="0"/>
                        <a:pt x="2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3" name="Google Shape;933;p35"/>
                <p:cNvSpPr/>
                <p:nvPr/>
              </p:nvSpPr>
              <p:spPr>
                <a:xfrm>
                  <a:off x="1425048" y="1668346"/>
                  <a:ext cx="52101" cy="50304"/>
                </a:xfrm>
                <a:custGeom>
                  <a:rect b="b" l="l" r="r" t="t"/>
                  <a:pathLst>
                    <a:path extrusionOk="0" h="252" w="261">
                      <a:moveTo>
                        <a:pt x="1" y="1"/>
                      </a:moveTo>
                      <a:lnTo>
                        <a:pt x="252" y="251"/>
                      </a:lnTo>
                      <a:lnTo>
                        <a:pt x="261" y="3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4" name="Google Shape;934;p35"/>
                <p:cNvSpPr/>
                <p:nvPr/>
              </p:nvSpPr>
              <p:spPr>
                <a:xfrm>
                  <a:off x="1420457" y="1663355"/>
                  <a:ext cx="61283" cy="59686"/>
                </a:xfrm>
                <a:custGeom>
                  <a:rect b="b" l="l" r="r" t="t"/>
                  <a:pathLst>
                    <a:path extrusionOk="0" h="299" w="307">
                      <a:moveTo>
                        <a:pt x="94" y="58"/>
                      </a:moveTo>
                      <a:lnTo>
                        <a:pt x="255" y="82"/>
                      </a:lnTo>
                      <a:lnTo>
                        <a:pt x="255" y="82"/>
                      </a:lnTo>
                      <a:lnTo>
                        <a:pt x="251" y="221"/>
                      </a:lnTo>
                      <a:lnTo>
                        <a:pt x="94" y="58"/>
                      </a:lnTo>
                      <a:close/>
                      <a:moveTo>
                        <a:pt x="24" y="1"/>
                      </a:moveTo>
                      <a:cubicBezTo>
                        <a:pt x="16" y="1"/>
                        <a:pt x="10" y="8"/>
                        <a:pt x="5" y="16"/>
                      </a:cubicBezTo>
                      <a:cubicBezTo>
                        <a:pt x="1" y="26"/>
                        <a:pt x="1" y="34"/>
                        <a:pt x="11" y="43"/>
                      </a:cubicBezTo>
                      <a:lnTo>
                        <a:pt x="261" y="290"/>
                      </a:lnTo>
                      <a:cubicBezTo>
                        <a:pt x="266" y="299"/>
                        <a:pt x="275" y="299"/>
                        <a:pt x="284" y="299"/>
                      </a:cubicBezTo>
                      <a:cubicBezTo>
                        <a:pt x="294" y="294"/>
                        <a:pt x="298" y="285"/>
                        <a:pt x="298" y="276"/>
                      </a:cubicBezTo>
                      <a:lnTo>
                        <a:pt x="307" y="62"/>
                      </a:lnTo>
                      <a:cubicBezTo>
                        <a:pt x="307" y="53"/>
                        <a:pt x="298" y="39"/>
                        <a:pt x="284" y="39"/>
                      </a:cubicBezTo>
                      <a:lnTo>
                        <a:pt x="28" y="2"/>
                      </a:lnTo>
                      <a:cubicBezTo>
                        <a:pt x="27" y="1"/>
                        <a:pt x="25" y="1"/>
                        <a:pt x="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5" name="Google Shape;935;p35"/>
                <p:cNvSpPr/>
                <p:nvPr/>
              </p:nvSpPr>
              <p:spPr>
                <a:xfrm>
                  <a:off x="1093279" y="1281681"/>
                  <a:ext cx="327377" cy="426388"/>
                </a:xfrm>
                <a:custGeom>
                  <a:rect b="b" l="l" r="r" t="t"/>
                  <a:pathLst>
                    <a:path extrusionOk="0" h="2136" w="1640">
                      <a:moveTo>
                        <a:pt x="1163" y="1"/>
                      </a:moveTo>
                      <a:cubicBezTo>
                        <a:pt x="964" y="1"/>
                        <a:pt x="748" y="110"/>
                        <a:pt x="720" y="242"/>
                      </a:cubicBezTo>
                      <a:cubicBezTo>
                        <a:pt x="679" y="423"/>
                        <a:pt x="795" y="427"/>
                        <a:pt x="752" y="465"/>
                      </a:cubicBezTo>
                      <a:cubicBezTo>
                        <a:pt x="707" y="502"/>
                        <a:pt x="516" y="526"/>
                        <a:pt x="456" y="618"/>
                      </a:cubicBezTo>
                      <a:cubicBezTo>
                        <a:pt x="400" y="716"/>
                        <a:pt x="418" y="729"/>
                        <a:pt x="405" y="753"/>
                      </a:cubicBezTo>
                      <a:cubicBezTo>
                        <a:pt x="390" y="781"/>
                        <a:pt x="131" y="924"/>
                        <a:pt x="66" y="1162"/>
                      </a:cubicBezTo>
                      <a:cubicBezTo>
                        <a:pt x="0" y="1398"/>
                        <a:pt x="84" y="1803"/>
                        <a:pt x="414" y="1974"/>
                      </a:cubicBezTo>
                      <a:cubicBezTo>
                        <a:pt x="609" y="2077"/>
                        <a:pt x="804" y="2135"/>
                        <a:pt x="966" y="2135"/>
                      </a:cubicBezTo>
                      <a:cubicBezTo>
                        <a:pt x="1074" y="2135"/>
                        <a:pt x="1167" y="2109"/>
                        <a:pt x="1236" y="2053"/>
                      </a:cubicBezTo>
                      <a:cubicBezTo>
                        <a:pt x="1408" y="1910"/>
                        <a:pt x="1333" y="1756"/>
                        <a:pt x="1333" y="1756"/>
                      </a:cubicBezTo>
                      <a:lnTo>
                        <a:pt x="1333" y="1756"/>
                      </a:lnTo>
                      <a:cubicBezTo>
                        <a:pt x="1333" y="1756"/>
                        <a:pt x="1260" y="1785"/>
                        <a:pt x="1181" y="1785"/>
                      </a:cubicBezTo>
                      <a:cubicBezTo>
                        <a:pt x="1104" y="1785"/>
                        <a:pt x="1022" y="1757"/>
                        <a:pt x="999" y="1644"/>
                      </a:cubicBezTo>
                      <a:cubicBezTo>
                        <a:pt x="976" y="1518"/>
                        <a:pt x="1066" y="1489"/>
                        <a:pt x="1153" y="1489"/>
                      </a:cubicBezTo>
                      <a:cubicBezTo>
                        <a:pt x="1226" y="1489"/>
                        <a:pt x="1296" y="1510"/>
                        <a:pt x="1296" y="1510"/>
                      </a:cubicBezTo>
                      <a:cubicBezTo>
                        <a:pt x="1296" y="1510"/>
                        <a:pt x="1365" y="1417"/>
                        <a:pt x="1324" y="1389"/>
                      </a:cubicBezTo>
                      <a:cubicBezTo>
                        <a:pt x="1287" y="1357"/>
                        <a:pt x="1142" y="1259"/>
                        <a:pt x="1134" y="1180"/>
                      </a:cubicBezTo>
                      <a:cubicBezTo>
                        <a:pt x="1129" y="1106"/>
                        <a:pt x="1204" y="1040"/>
                        <a:pt x="1198" y="901"/>
                      </a:cubicBezTo>
                      <a:cubicBezTo>
                        <a:pt x="1194" y="762"/>
                        <a:pt x="1180" y="660"/>
                        <a:pt x="1268" y="609"/>
                      </a:cubicBezTo>
                      <a:cubicBezTo>
                        <a:pt x="1292" y="594"/>
                        <a:pt x="1322" y="590"/>
                        <a:pt x="1353" y="590"/>
                      </a:cubicBezTo>
                      <a:cubicBezTo>
                        <a:pt x="1394" y="590"/>
                        <a:pt x="1439" y="597"/>
                        <a:pt x="1479" y="597"/>
                      </a:cubicBezTo>
                      <a:cubicBezTo>
                        <a:pt x="1523" y="597"/>
                        <a:pt x="1561" y="589"/>
                        <a:pt x="1584" y="553"/>
                      </a:cubicBezTo>
                      <a:cubicBezTo>
                        <a:pt x="1640" y="465"/>
                        <a:pt x="1588" y="177"/>
                        <a:pt x="1371" y="52"/>
                      </a:cubicBezTo>
                      <a:cubicBezTo>
                        <a:pt x="1311" y="16"/>
                        <a:pt x="1238" y="1"/>
                        <a:pt x="11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6" name="Google Shape;936;p35"/>
                <p:cNvSpPr/>
                <p:nvPr/>
              </p:nvSpPr>
              <p:spPr>
                <a:xfrm>
                  <a:off x="1097870" y="1277090"/>
                  <a:ext cx="320190" cy="435970"/>
                </a:xfrm>
                <a:custGeom>
                  <a:rect b="b" l="l" r="r" t="t"/>
                  <a:pathLst>
                    <a:path extrusionOk="0" h="2184" w="1604">
                      <a:moveTo>
                        <a:pt x="1143" y="47"/>
                      </a:moveTo>
                      <a:cubicBezTo>
                        <a:pt x="1213" y="47"/>
                        <a:pt x="1282" y="60"/>
                        <a:pt x="1333" y="94"/>
                      </a:cubicBezTo>
                      <a:cubicBezTo>
                        <a:pt x="1413" y="140"/>
                        <a:pt x="1468" y="205"/>
                        <a:pt x="1505" y="279"/>
                      </a:cubicBezTo>
                      <a:cubicBezTo>
                        <a:pt x="1543" y="349"/>
                        <a:pt x="1556" y="423"/>
                        <a:pt x="1556" y="478"/>
                      </a:cubicBezTo>
                      <a:cubicBezTo>
                        <a:pt x="1556" y="521"/>
                        <a:pt x="1547" y="549"/>
                        <a:pt x="1537" y="567"/>
                      </a:cubicBezTo>
                      <a:cubicBezTo>
                        <a:pt x="1529" y="576"/>
                        <a:pt x="1520" y="585"/>
                        <a:pt x="1510" y="590"/>
                      </a:cubicBezTo>
                      <a:cubicBezTo>
                        <a:pt x="1496" y="595"/>
                        <a:pt x="1477" y="595"/>
                        <a:pt x="1459" y="595"/>
                      </a:cubicBezTo>
                      <a:cubicBezTo>
                        <a:pt x="1417" y="595"/>
                        <a:pt x="1370" y="590"/>
                        <a:pt x="1329" y="590"/>
                      </a:cubicBezTo>
                      <a:cubicBezTo>
                        <a:pt x="1297" y="590"/>
                        <a:pt x="1264" y="590"/>
                        <a:pt x="1237" y="609"/>
                      </a:cubicBezTo>
                      <a:cubicBezTo>
                        <a:pt x="1199" y="628"/>
                        <a:pt x="1175" y="660"/>
                        <a:pt x="1162" y="692"/>
                      </a:cubicBezTo>
                      <a:cubicBezTo>
                        <a:pt x="1147" y="725"/>
                        <a:pt x="1147" y="762"/>
                        <a:pt x="1147" y="804"/>
                      </a:cubicBezTo>
                      <a:cubicBezTo>
                        <a:pt x="1147" y="841"/>
                        <a:pt x="1147" y="883"/>
                        <a:pt x="1153" y="924"/>
                      </a:cubicBezTo>
                      <a:lnTo>
                        <a:pt x="1153" y="939"/>
                      </a:lnTo>
                      <a:cubicBezTo>
                        <a:pt x="1153" y="999"/>
                        <a:pt x="1138" y="1041"/>
                        <a:pt x="1119" y="1078"/>
                      </a:cubicBezTo>
                      <a:cubicBezTo>
                        <a:pt x="1115" y="1101"/>
                        <a:pt x="1106" y="1119"/>
                        <a:pt x="1097" y="1138"/>
                      </a:cubicBezTo>
                      <a:cubicBezTo>
                        <a:pt x="1092" y="1157"/>
                        <a:pt x="1087" y="1175"/>
                        <a:pt x="1087" y="1194"/>
                      </a:cubicBezTo>
                      <a:lnTo>
                        <a:pt x="1087" y="1208"/>
                      </a:lnTo>
                      <a:cubicBezTo>
                        <a:pt x="1092" y="1236"/>
                        <a:pt x="1102" y="1258"/>
                        <a:pt x="1119" y="1277"/>
                      </a:cubicBezTo>
                      <a:cubicBezTo>
                        <a:pt x="1143" y="1314"/>
                        <a:pt x="1181" y="1342"/>
                        <a:pt x="1213" y="1370"/>
                      </a:cubicBezTo>
                      <a:cubicBezTo>
                        <a:pt x="1226" y="1384"/>
                        <a:pt x="1245" y="1393"/>
                        <a:pt x="1259" y="1403"/>
                      </a:cubicBezTo>
                      <a:cubicBezTo>
                        <a:pt x="1269" y="1417"/>
                        <a:pt x="1282" y="1421"/>
                        <a:pt x="1287" y="1431"/>
                      </a:cubicBezTo>
                      <a:lnTo>
                        <a:pt x="1292" y="1431"/>
                      </a:lnTo>
                      <a:lnTo>
                        <a:pt x="1292" y="1436"/>
                      </a:lnTo>
                      <a:cubicBezTo>
                        <a:pt x="1292" y="1440"/>
                        <a:pt x="1287" y="1449"/>
                        <a:pt x="1287" y="1459"/>
                      </a:cubicBezTo>
                      <a:cubicBezTo>
                        <a:pt x="1282" y="1472"/>
                        <a:pt x="1273" y="1487"/>
                        <a:pt x="1264" y="1500"/>
                      </a:cubicBezTo>
                      <a:cubicBezTo>
                        <a:pt x="1263" y="1502"/>
                        <a:pt x="1261" y="1503"/>
                        <a:pt x="1260" y="1505"/>
                      </a:cubicBezTo>
                      <a:lnTo>
                        <a:pt x="1260" y="1505"/>
                      </a:lnTo>
                      <a:cubicBezTo>
                        <a:pt x="1234" y="1498"/>
                        <a:pt x="1181" y="1487"/>
                        <a:pt x="1130" y="1487"/>
                      </a:cubicBezTo>
                      <a:cubicBezTo>
                        <a:pt x="1087" y="1487"/>
                        <a:pt x="1046" y="1491"/>
                        <a:pt x="1008" y="1515"/>
                      </a:cubicBezTo>
                      <a:cubicBezTo>
                        <a:pt x="995" y="1524"/>
                        <a:pt x="976" y="1537"/>
                        <a:pt x="967" y="1556"/>
                      </a:cubicBezTo>
                      <a:cubicBezTo>
                        <a:pt x="952" y="1575"/>
                        <a:pt x="948" y="1598"/>
                        <a:pt x="948" y="1626"/>
                      </a:cubicBezTo>
                      <a:cubicBezTo>
                        <a:pt x="948" y="1640"/>
                        <a:pt x="948" y="1654"/>
                        <a:pt x="952" y="1672"/>
                      </a:cubicBezTo>
                      <a:cubicBezTo>
                        <a:pt x="958" y="1700"/>
                        <a:pt x="971" y="1728"/>
                        <a:pt x="986" y="1751"/>
                      </a:cubicBezTo>
                      <a:cubicBezTo>
                        <a:pt x="1004" y="1783"/>
                        <a:pt x="1031" y="1802"/>
                        <a:pt x="1064" y="1816"/>
                      </a:cubicBezTo>
                      <a:cubicBezTo>
                        <a:pt x="1097" y="1830"/>
                        <a:pt x="1130" y="1835"/>
                        <a:pt x="1162" y="1835"/>
                      </a:cubicBezTo>
                      <a:cubicBezTo>
                        <a:pt x="1216" y="1835"/>
                        <a:pt x="1264" y="1821"/>
                        <a:pt x="1293" y="1811"/>
                      </a:cubicBezTo>
                      <a:lnTo>
                        <a:pt x="1293" y="1811"/>
                      </a:lnTo>
                      <a:cubicBezTo>
                        <a:pt x="1297" y="1825"/>
                        <a:pt x="1301" y="1845"/>
                        <a:pt x="1301" y="1867"/>
                      </a:cubicBezTo>
                      <a:cubicBezTo>
                        <a:pt x="1301" y="1890"/>
                        <a:pt x="1297" y="1923"/>
                        <a:pt x="1282" y="1955"/>
                      </a:cubicBezTo>
                      <a:cubicBezTo>
                        <a:pt x="1269" y="1988"/>
                        <a:pt x="1241" y="2021"/>
                        <a:pt x="1199" y="2058"/>
                      </a:cubicBezTo>
                      <a:cubicBezTo>
                        <a:pt x="1134" y="2109"/>
                        <a:pt x="1046" y="2137"/>
                        <a:pt x="939" y="2137"/>
                      </a:cubicBezTo>
                      <a:cubicBezTo>
                        <a:pt x="781" y="2137"/>
                        <a:pt x="590" y="2076"/>
                        <a:pt x="401" y="1978"/>
                      </a:cubicBezTo>
                      <a:cubicBezTo>
                        <a:pt x="275" y="1909"/>
                        <a:pt x="187" y="1811"/>
                        <a:pt x="131" y="1695"/>
                      </a:cubicBezTo>
                      <a:cubicBezTo>
                        <a:pt x="75" y="1584"/>
                        <a:pt x="47" y="1459"/>
                        <a:pt x="47" y="1348"/>
                      </a:cubicBezTo>
                      <a:cubicBezTo>
                        <a:pt x="47" y="1292"/>
                        <a:pt x="56" y="1241"/>
                        <a:pt x="66" y="1194"/>
                      </a:cubicBezTo>
                      <a:cubicBezTo>
                        <a:pt x="99" y="1082"/>
                        <a:pt x="172" y="990"/>
                        <a:pt x="247" y="920"/>
                      </a:cubicBezTo>
                      <a:cubicBezTo>
                        <a:pt x="284" y="887"/>
                        <a:pt x="322" y="859"/>
                        <a:pt x="349" y="836"/>
                      </a:cubicBezTo>
                      <a:cubicBezTo>
                        <a:pt x="363" y="827"/>
                        <a:pt x="373" y="818"/>
                        <a:pt x="382" y="808"/>
                      </a:cubicBezTo>
                      <a:cubicBezTo>
                        <a:pt x="386" y="808"/>
                        <a:pt x="391" y="804"/>
                        <a:pt x="395" y="799"/>
                      </a:cubicBezTo>
                      <a:cubicBezTo>
                        <a:pt x="395" y="795"/>
                        <a:pt x="401" y="795"/>
                        <a:pt x="405" y="790"/>
                      </a:cubicBezTo>
                      <a:cubicBezTo>
                        <a:pt x="410" y="776"/>
                        <a:pt x="410" y="771"/>
                        <a:pt x="410" y="762"/>
                      </a:cubicBezTo>
                      <a:cubicBezTo>
                        <a:pt x="414" y="752"/>
                        <a:pt x="414" y="744"/>
                        <a:pt x="418" y="729"/>
                      </a:cubicBezTo>
                      <a:cubicBezTo>
                        <a:pt x="423" y="711"/>
                        <a:pt x="433" y="688"/>
                        <a:pt x="456" y="656"/>
                      </a:cubicBezTo>
                      <a:cubicBezTo>
                        <a:pt x="465" y="637"/>
                        <a:pt x="484" y="618"/>
                        <a:pt x="512" y="604"/>
                      </a:cubicBezTo>
                      <a:cubicBezTo>
                        <a:pt x="549" y="581"/>
                        <a:pt x="596" y="567"/>
                        <a:pt x="637" y="553"/>
                      </a:cubicBezTo>
                      <a:cubicBezTo>
                        <a:pt x="660" y="544"/>
                        <a:pt x="679" y="540"/>
                        <a:pt x="697" y="530"/>
                      </a:cubicBezTo>
                      <a:cubicBezTo>
                        <a:pt x="716" y="525"/>
                        <a:pt x="729" y="516"/>
                        <a:pt x="744" y="506"/>
                      </a:cubicBezTo>
                      <a:cubicBezTo>
                        <a:pt x="748" y="502"/>
                        <a:pt x="753" y="497"/>
                        <a:pt x="757" y="493"/>
                      </a:cubicBezTo>
                      <a:cubicBezTo>
                        <a:pt x="763" y="488"/>
                        <a:pt x="763" y="478"/>
                        <a:pt x="763" y="469"/>
                      </a:cubicBezTo>
                      <a:cubicBezTo>
                        <a:pt x="763" y="465"/>
                        <a:pt x="763" y="456"/>
                        <a:pt x="757" y="450"/>
                      </a:cubicBezTo>
                      <a:cubicBezTo>
                        <a:pt x="753" y="442"/>
                        <a:pt x="748" y="437"/>
                        <a:pt x="744" y="433"/>
                      </a:cubicBezTo>
                      <a:cubicBezTo>
                        <a:pt x="735" y="418"/>
                        <a:pt x="729" y="409"/>
                        <a:pt x="721" y="395"/>
                      </a:cubicBezTo>
                      <a:cubicBezTo>
                        <a:pt x="716" y="381"/>
                        <a:pt x="712" y="362"/>
                        <a:pt x="712" y="335"/>
                      </a:cubicBezTo>
                      <a:cubicBezTo>
                        <a:pt x="712" y="317"/>
                        <a:pt x="716" y="293"/>
                        <a:pt x="721" y="270"/>
                      </a:cubicBezTo>
                      <a:cubicBezTo>
                        <a:pt x="725" y="242"/>
                        <a:pt x="739" y="214"/>
                        <a:pt x="767" y="191"/>
                      </a:cubicBezTo>
                      <a:cubicBezTo>
                        <a:pt x="804" y="150"/>
                        <a:pt x="864" y="112"/>
                        <a:pt x="930" y="88"/>
                      </a:cubicBezTo>
                      <a:cubicBezTo>
                        <a:pt x="995" y="60"/>
                        <a:pt x="1074" y="47"/>
                        <a:pt x="1143" y="47"/>
                      </a:cubicBezTo>
                      <a:close/>
                      <a:moveTo>
                        <a:pt x="1143" y="0"/>
                      </a:moveTo>
                      <a:cubicBezTo>
                        <a:pt x="1041" y="0"/>
                        <a:pt x="930" y="28"/>
                        <a:pt x="846" y="75"/>
                      </a:cubicBezTo>
                      <a:cubicBezTo>
                        <a:pt x="800" y="98"/>
                        <a:pt x="763" y="126"/>
                        <a:pt x="729" y="154"/>
                      </a:cubicBezTo>
                      <a:cubicBezTo>
                        <a:pt x="702" y="186"/>
                        <a:pt x="679" y="223"/>
                        <a:pt x="674" y="261"/>
                      </a:cubicBezTo>
                      <a:cubicBezTo>
                        <a:pt x="665" y="289"/>
                        <a:pt x="665" y="311"/>
                        <a:pt x="665" y="335"/>
                      </a:cubicBezTo>
                      <a:cubicBezTo>
                        <a:pt x="665" y="381"/>
                        <a:pt x="679" y="418"/>
                        <a:pt x="693" y="442"/>
                      </a:cubicBezTo>
                      <a:cubicBezTo>
                        <a:pt x="697" y="450"/>
                        <a:pt x="707" y="460"/>
                        <a:pt x="712" y="465"/>
                      </a:cubicBezTo>
                      <a:cubicBezTo>
                        <a:pt x="712" y="467"/>
                        <a:pt x="713" y="468"/>
                        <a:pt x="714" y="469"/>
                      </a:cubicBezTo>
                      <a:lnTo>
                        <a:pt x="712" y="469"/>
                      </a:lnTo>
                      <a:cubicBezTo>
                        <a:pt x="712" y="474"/>
                        <a:pt x="702" y="478"/>
                        <a:pt x="693" y="478"/>
                      </a:cubicBezTo>
                      <a:cubicBezTo>
                        <a:pt x="679" y="488"/>
                        <a:pt x="660" y="493"/>
                        <a:pt x="632" y="502"/>
                      </a:cubicBezTo>
                      <a:cubicBezTo>
                        <a:pt x="596" y="516"/>
                        <a:pt x="553" y="530"/>
                        <a:pt x="512" y="549"/>
                      </a:cubicBezTo>
                      <a:cubicBezTo>
                        <a:pt x="474" y="567"/>
                        <a:pt x="437" y="590"/>
                        <a:pt x="414" y="632"/>
                      </a:cubicBezTo>
                      <a:cubicBezTo>
                        <a:pt x="382" y="679"/>
                        <a:pt x="373" y="711"/>
                        <a:pt x="367" y="729"/>
                      </a:cubicBezTo>
                      <a:cubicBezTo>
                        <a:pt x="363" y="744"/>
                        <a:pt x="363" y="748"/>
                        <a:pt x="363" y="757"/>
                      </a:cubicBezTo>
                      <a:lnTo>
                        <a:pt x="363" y="762"/>
                      </a:lnTo>
                      <a:lnTo>
                        <a:pt x="358" y="767"/>
                      </a:lnTo>
                      <a:cubicBezTo>
                        <a:pt x="354" y="771"/>
                        <a:pt x="345" y="780"/>
                        <a:pt x="330" y="790"/>
                      </a:cubicBezTo>
                      <a:cubicBezTo>
                        <a:pt x="294" y="818"/>
                        <a:pt x="228" y="864"/>
                        <a:pt x="168" y="934"/>
                      </a:cubicBezTo>
                      <a:cubicBezTo>
                        <a:pt x="108" y="999"/>
                        <a:pt x="47" y="1082"/>
                        <a:pt x="20" y="1180"/>
                      </a:cubicBezTo>
                      <a:cubicBezTo>
                        <a:pt x="5" y="1231"/>
                        <a:pt x="1" y="1286"/>
                        <a:pt x="1" y="1348"/>
                      </a:cubicBezTo>
                      <a:cubicBezTo>
                        <a:pt x="1" y="1468"/>
                        <a:pt x="28" y="1598"/>
                        <a:pt x="89" y="1719"/>
                      </a:cubicBezTo>
                      <a:cubicBezTo>
                        <a:pt x="150" y="1839"/>
                        <a:pt x="242" y="1946"/>
                        <a:pt x="377" y="2021"/>
                      </a:cubicBezTo>
                      <a:cubicBezTo>
                        <a:pt x="572" y="2122"/>
                        <a:pt x="772" y="2183"/>
                        <a:pt x="939" y="2183"/>
                      </a:cubicBezTo>
                      <a:cubicBezTo>
                        <a:pt x="1050" y="2183"/>
                        <a:pt x="1153" y="2156"/>
                        <a:pt x="1226" y="2094"/>
                      </a:cubicBezTo>
                      <a:cubicBezTo>
                        <a:pt x="1278" y="2053"/>
                        <a:pt x="1306" y="2011"/>
                        <a:pt x="1325" y="1974"/>
                      </a:cubicBezTo>
                      <a:cubicBezTo>
                        <a:pt x="1342" y="1933"/>
                        <a:pt x="1352" y="1895"/>
                        <a:pt x="1352" y="1867"/>
                      </a:cubicBezTo>
                      <a:cubicBezTo>
                        <a:pt x="1352" y="1811"/>
                        <a:pt x="1333" y="1774"/>
                        <a:pt x="1333" y="1770"/>
                      </a:cubicBezTo>
                      <a:cubicBezTo>
                        <a:pt x="1327" y="1763"/>
                        <a:pt x="1317" y="1758"/>
                        <a:pt x="1309" y="1758"/>
                      </a:cubicBezTo>
                      <a:cubicBezTo>
                        <a:pt x="1306" y="1758"/>
                        <a:pt x="1304" y="1759"/>
                        <a:pt x="1301" y="1760"/>
                      </a:cubicBezTo>
                      <a:cubicBezTo>
                        <a:pt x="1297" y="1760"/>
                        <a:pt x="1231" y="1783"/>
                        <a:pt x="1162" y="1783"/>
                      </a:cubicBezTo>
                      <a:cubicBezTo>
                        <a:pt x="1125" y="1783"/>
                        <a:pt x="1087" y="1779"/>
                        <a:pt x="1059" y="1760"/>
                      </a:cubicBezTo>
                      <a:cubicBezTo>
                        <a:pt x="1046" y="1751"/>
                        <a:pt x="1036" y="1742"/>
                        <a:pt x="1023" y="1723"/>
                      </a:cubicBezTo>
                      <a:cubicBezTo>
                        <a:pt x="1014" y="1710"/>
                        <a:pt x="1004" y="1686"/>
                        <a:pt x="999" y="1663"/>
                      </a:cubicBezTo>
                      <a:lnTo>
                        <a:pt x="999" y="1626"/>
                      </a:lnTo>
                      <a:cubicBezTo>
                        <a:pt x="999" y="1607"/>
                        <a:pt x="999" y="1593"/>
                        <a:pt x="1008" y="1579"/>
                      </a:cubicBezTo>
                      <a:cubicBezTo>
                        <a:pt x="1014" y="1575"/>
                        <a:pt x="1018" y="1565"/>
                        <a:pt x="1027" y="1560"/>
                      </a:cubicBezTo>
                      <a:cubicBezTo>
                        <a:pt x="1036" y="1552"/>
                        <a:pt x="1055" y="1547"/>
                        <a:pt x="1069" y="1543"/>
                      </a:cubicBezTo>
                      <a:cubicBezTo>
                        <a:pt x="1087" y="1537"/>
                        <a:pt x="1111" y="1537"/>
                        <a:pt x="1130" y="1537"/>
                      </a:cubicBezTo>
                      <a:cubicBezTo>
                        <a:pt x="1162" y="1537"/>
                        <a:pt x="1199" y="1543"/>
                        <a:pt x="1222" y="1547"/>
                      </a:cubicBezTo>
                      <a:cubicBezTo>
                        <a:pt x="1237" y="1547"/>
                        <a:pt x="1245" y="1552"/>
                        <a:pt x="1254" y="1552"/>
                      </a:cubicBezTo>
                      <a:cubicBezTo>
                        <a:pt x="1259" y="1552"/>
                        <a:pt x="1259" y="1552"/>
                        <a:pt x="1264" y="1556"/>
                      </a:cubicBezTo>
                      <a:cubicBezTo>
                        <a:pt x="1273" y="1556"/>
                        <a:pt x="1282" y="1556"/>
                        <a:pt x="1292" y="1547"/>
                      </a:cubicBezTo>
                      <a:cubicBezTo>
                        <a:pt x="1292" y="1547"/>
                        <a:pt x="1301" y="1533"/>
                        <a:pt x="1315" y="1509"/>
                      </a:cubicBezTo>
                      <a:cubicBezTo>
                        <a:pt x="1320" y="1500"/>
                        <a:pt x="1325" y="1491"/>
                        <a:pt x="1329" y="1477"/>
                      </a:cubicBezTo>
                      <a:cubicBezTo>
                        <a:pt x="1333" y="1463"/>
                        <a:pt x="1338" y="1449"/>
                        <a:pt x="1338" y="1436"/>
                      </a:cubicBezTo>
                      <a:cubicBezTo>
                        <a:pt x="1338" y="1431"/>
                        <a:pt x="1338" y="1421"/>
                        <a:pt x="1333" y="1412"/>
                      </a:cubicBezTo>
                      <a:cubicBezTo>
                        <a:pt x="1333" y="1403"/>
                        <a:pt x="1325" y="1398"/>
                        <a:pt x="1320" y="1393"/>
                      </a:cubicBezTo>
                      <a:cubicBezTo>
                        <a:pt x="1310" y="1384"/>
                        <a:pt x="1292" y="1370"/>
                        <a:pt x="1273" y="1357"/>
                      </a:cubicBezTo>
                      <a:cubicBezTo>
                        <a:pt x="1245" y="1333"/>
                        <a:pt x="1209" y="1305"/>
                        <a:pt x="1181" y="1277"/>
                      </a:cubicBezTo>
                      <a:cubicBezTo>
                        <a:pt x="1166" y="1264"/>
                        <a:pt x="1157" y="1250"/>
                        <a:pt x="1147" y="1236"/>
                      </a:cubicBezTo>
                      <a:cubicBezTo>
                        <a:pt x="1138" y="1222"/>
                        <a:pt x="1134" y="1213"/>
                        <a:pt x="1134" y="1203"/>
                      </a:cubicBezTo>
                      <a:lnTo>
                        <a:pt x="1134" y="1194"/>
                      </a:lnTo>
                      <a:cubicBezTo>
                        <a:pt x="1134" y="1185"/>
                        <a:pt x="1138" y="1166"/>
                        <a:pt x="1143" y="1153"/>
                      </a:cubicBezTo>
                      <a:cubicBezTo>
                        <a:pt x="1162" y="1106"/>
                        <a:pt x="1199" y="1041"/>
                        <a:pt x="1199" y="939"/>
                      </a:cubicBezTo>
                      <a:lnTo>
                        <a:pt x="1199" y="924"/>
                      </a:lnTo>
                      <a:cubicBezTo>
                        <a:pt x="1199" y="878"/>
                        <a:pt x="1194" y="841"/>
                        <a:pt x="1194" y="804"/>
                      </a:cubicBezTo>
                      <a:cubicBezTo>
                        <a:pt x="1194" y="767"/>
                        <a:pt x="1199" y="735"/>
                        <a:pt x="1209" y="711"/>
                      </a:cubicBezTo>
                      <a:cubicBezTo>
                        <a:pt x="1218" y="683"/>
                        <a:pt x="1231" y="664"/>
                        <a:pt x="1259" y="651"/>
                      </a:cubicBezTo>
                      <a:cubicBezTo>
                        <a:pt x="1273" y="641"/>
                        <a:pt x="1297" y="637"/>
                        <a:pt x="1329" y="637"/>
                      </a:cubicBezTo>
                      <a:cubicBezTo>
                        <a:pt x="1366" y="637"/>
                        <a:pt x="1413" y="645"/>
                        <a:pt x="1459" y="645"/>
                      </a:cubicBezTo>
                      <a:cubicBezTo>
                        <a:pt x="1482" y="645"/>
                        <a:pt x="1505" y="641"/>
                        <a:pt x="1524" y="637"/>
                      </a:cubicBezTo>
                      <a:cubicBezTo>
                        <a:pt x="1547" y="628"/>
                        <a:pt x="1565" y="613"/>
                        <a:pt x="1580" y="590"/>
                      </a:cubicBezTo>
                      <a:cubicBezTo>
                        <a:pt x="1599" y="562"/>
                        <a:pt x="1603" y="525"/>
                        <a:pt x="1603" y="478"/>
                      </a:cubicBezTo>
                      <a:cubicBezTo>
                        <a:pt x="1603" y="414"/>
                        <a:pt x="1589" y="335"/>
                        <a:pt x="1547" y="255"/>
                      </a:cubicBezTo>
                      <a:cubicBezTo>
                        <a:pt x="1510" y="177"/>
                        <a:pt x="1445" y="103"/>
                        <a:pt x="1361" y="51"/>
                      </a:cubicBezTo>
                      <a:cubicBezTo>
                        <a:pt x="1297" y="15"/>
                        <a:pt x="1222" y="0"/>
                        <a:pt x="114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7" name="Google Shape;937;p35"/>
                <p:cNvSpPr/>
                <p:nvPr/>
              </p:nvSpPr>
              <p:spPr>
                <a:xfrm>
                  <a:off x="608400" y="1518032"/>
                  <a:ext cx="516617" cy="349335"/>
                </a:xfrm>
                <a:custGeom>
                  <a:rect b="b" l="l" r="r" t="t"/>
                  <a:pathLst>
                    <a:path extrusionOk="0" h="1750" w="2588">
                      <a:moveTo>
                        <a:pt x="1797" y="1"/>
                      </a:moveTo>
                      <a:cubicBezTo>
                        <a:pt x="1765" y="1"/>
                        <a:pt x="1733" y="2"/>
                        <a:pt x="1700" y="6"/>
                      </a:cubicBezTo>
                      <a:cubicBezTo>
                        <a:pt x="1250" y="47"/>
                        <a:pt x="1255" y="469"/>
                        <a:pt x="1070" y="600"/>
                      </a:cubicBezTo>
                      <a:cubicBezTo>
                        <a:pt x="1016" y="636"/>
                        <a:pt x="955" y="652"/>
                        <a:pt x="899" y="652"/>
                      </a:cubicBezTo>
                      <a:cubicBezTo>
                        <a:pt x="758" y="652"/>
                        <a:pt x="644" y="555"/>
                        <a:pt x="730" y="433"/>
                      </a:cubicBezTo>
                      <a:cubicBezTo>
                        <a:pt x="851" y="261"/>
                        <a:pt x="781" y="122"/>
                        <a:pt x="684" y="94"/>
                      </a:cubicBezTo>
                      <a:cubicBezTo>
                        <a:pt x="660" y="88"/>
                        <a:pt x="617" y="78"/>
                        <a:pt x="564" y="78"/>
                      </a:cubicBezTo>
                      <a:cubicBezTo>
                        <a:pt x="415" y="78"/>
                        <a:pt x="189" y="158"/>
                        <a:pt x="103" y="632"/>
                      </a:cubicBezTo>
                      <a:cubicBezTo>
                        <a:pt x="0" y="1202"/>
                        <a:pt x="323" y="1750"/>
                        <a:pt x="774" y="1750"/>
                      </a:cubicBezTo>
                      <a:cubicBezTo>
                        <a:pt x="830" y="1750"/>
                        <a:pt x="888" y="1741"/>
                        <a:pt x="948" y="1723"/>
                      </a:cubicBezTo>
                      <a:cubicBezTo>
                        <a:pt x="1487" y="1566"/>
                        <a:pt x="1700" y="906"/>
                        <a:pt x="1854" y="586"/>
                      </a:cubicBezTo>
                      <a:cubicBezTo>
                        <a:pt x="1930" y="432"/>
                        <a:pt x="2055" y="386"/>
                        <a:pt x="2178" y="386"/>
                      </a:cubicBezTo>
                      <a:cubicBezTo>
                        <a:pt x="2311" y="386"/>
                        <a:pt x="2439" y="440"/>
                        <a:pt x="2495" y="469"/>
                      </a:cubicBezTo>
                      <a:cubicBezTo>
                        <a:pt x="2530" y="489"/>
                        <a:pt x="2551" y="496"/>
                        <a:pt x="2563" y="496"/>
                      </a:cubicBezTo>
                      <a:cubicBezTo>
                        <a:pt x="2588" y="496"/>
                        <a:pt x="2571" y="464"/>
                        <a:pt x="2564" y="452"/>
                      </a:cubicBezTo>
                      <a:cubicBezTo>
                        <a:pt x="2560" y="433"/>
                        <a:pt x="2480" y="261"/>
                        <a:pt x="2480" y="261"/>
                      </a:cubicBezTo>
                      <a:cubicBezTo>
                        <a:pt x="2480" y="261"/>
                        <a:pt x="2201" y="1"/>
                        <a:pt x="17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8" name="Google Shape;938;p35"/>
                <p:cNvSpPr/>
                <p:nvPr/>
              </p:nvSpPr>
              <p:spPr>
                <a:xfrm>
                  <a:off x="620378" y="1513440"/>
                  <a:ext cx="507434" cy="358917"/>
                </a:xfrm>
                <a:custGeom>
                  <a:rect b="b" l="l" r="r" t="t"/>
                  <a:pathLst>
                    <a:path extrusionOk="0" h="1798" w="2542">
                      <a:moveTo>
                        <a:pt x="1734" y="47"/>
                      </a:moveTo>
                      <a:cubicBezTo>
                        <a:pt x="1933" y="47"/>
                        <a:pt x="2101" y="112"/>
                        <a:pt x="2221" y="173"/>
                      </a:cubicBezTo>
                      <a:cubicBezTo>
                        <a:pt x="2277" y="205"/>
                        <a:pt x="2328" y="237"/>
                        <a:pt x="2356" y="261"/>
                      </a:cubicBezTo>
                      <a:cubicBezTo>
                        <a:pt x="2375" y="275"/>
                        <a:pt x="2388" y="284"/>
                        <a:pt x="2393" y="288"/>
                      </a:cubicBezTo>
                      <a:cubicBezTo>
                        <a:pt x="2397" y="293"/>
                        <a:pt x="2403" y="297"/>
                        <a:pt x="2403" y="297"/>
                      </a:cubicBezTo>
                      <a:lnTo>
                        <a:pt x="2406" y="301"/>
                      </a:lnTo>
                      <a:lnTo>
                        <a:pt x="2406" y="301"/>
                      </a:lnTo>
                      <a:cubicBezTo>
                        <a:pt x="2407" y="306"/>
                        <a:pt x="2409" y="313"/>
                        <a:pt x="2412" y="321"/>
                      </a:cubicBezTo>
                      <a:cubicBezTo>
                        <a:pt x="2425" y="344"/>
                        <a:pt x="2439" y="381"/>
                        <a:pt x="2453" y="414"/>
                      </a:cubicBezTo>
                      <a:cubicBezTo>
                        <a:pt x="2463" y="432"/>
                        <a:pt x="2467" y="447"/>
                        <a:pt x="2472" y="460"/>
                      </a:cubicBezTo>
                      <a:cubicBezTo>
                        <a:pt x="2476" y="464"/>
                        <a:pt x="2476" y="470"/>
                        <a:pt x="2481" y="475"/>
                      </a:cubicBezTo>
                      <a:lnTo>
                        <a:pt x="2481" y="483"/>
                      </a:lnTo>
                      <a:cubicBezTo>
                        <a:pt x="2484" y="486"/>
                        <a:pt x="2485" y="489"/>
                        <a:pt x="2487" y="492"/>
                      </a:cubicBezTo>
                      <a:lnTo>
                        <a:pt x="2487" y="492"/>
                      </a:lnTo>
                      <a:cubicBezTo>
                        <a:pt x="2487" y="492"/>
                        <a:pt x="2487" y="492"/>
                        <a:pt x="2486" y="492"/>
                      </a:cubicBezTo>
                      <a:cubicBezTo>
                        <a:pt x="2476" y="488"/>
                        <a:pt x="2463" y="483"/>
                        <a:pt x="2448" y="475"/>
                      </a:cubicBezTo>
                      <a:cubicBezTo>
                        <a:pt x="2388" y="442"/>
                        <a:pt x="2258" y="386"/>
                        <a:pt x="2118" y="386"/>
                      </a:cubicBezTo>
                      <a:cubicBezTo>
                        <a:pt x="2054" y="386"/>
                        <a:pt x="1989" y="400"/>
                        <a:pt x="1929" y="432"/>
                      </a:cubicBezTo>
                      <a:cubicBezTo>
                        <a:pt x="1868" y="464"/>
                        <a:pt x="1812" y="520"/>
                        <a:pt x="1775" y="599"/>
                      </a:cubicBezTo>
                      <a:cubicBezTo>
                        <a:pt x="1696" y="762"/>
                        <a:pt x="1604" y="1004"/>
                        <a:pt x="1464" y="1227"/>
                      </a:cubicBezTo>
                      <a:cubicBezTo>
                        <a:pt x="1394" y="1338"/>
                        <a:pt x="1316" y="1445"/>
                        <a:pt x="1218" y="1529"/>
                      </a:cubicBezTo>
                      <a:cubicBezTo>
                        <a:pt x="1121" y="1617"/>
                        <a:pt x="1010" y="1686"/>
                        <a:pt x="879" y="1724"/>
                      </a:cubicBezTo>
                      <a:cubicBezTo>
                        <a:pt x="823" y="1742"/>
                        <a:pt x="768" y="1752"/>
                        <a:pt x="716" y="1752"/>
                      </a:cubicBezTo>
                      <a:cubicBezTo>
                        <a:pt x="624" y="1752"/>
                        <a:pt x="536" y="1724"/>
                        <a:pt x="452" y="1681"/>
                      </a:cubicBezTo>
                      <a:cubicBezTo>
                        <a:pt x="335" y="1612"/>
                        <a:pt x="234" y="1501"/>
                        <a:pt x="159" y="1356"/>
                      </a:cubicBezTo>
                      <a:cubicBezTo>
                        <a:pt x="90" y="1217"/>
                        <a:pt x="48" y="1045"/>
                        <a:pt x="48" y="869"/>
                      </a:cubicBezTo>
                      <a:cubicBezTo>
                        <a:pt x="48" y="799"/>
                        <a:pt x="52" y="730"/>
                        <a:pt x="67" y="660"/>
                      </a:cubicBezTo>
                      <a:cubicBezTo>
                        <a:pt x="108" y="428"/>
                        <a:pt x="187" y="293"/>
                        <a:pt x="266" y="219"/>
                      </a:cubicBezTo>
                      <a:cubicBezTo>
                        <a:pt x="307" y="181"/>
                        <a:pt x="350" y="158"/>
                        <a:pt x="387" y="145"/>
                      </a:cubicBezTo>
                      <a:cubicBezTo>
                        <a:pt x="429" y="130"/>
                        <a:pt x="470" y="126"/>
                        <a:pt x="502" y="126"/>
                      </a:cubicBezTo>
                      <a:cubicBezTo>
                        <a:pt x="554" y="126"/>
                        <a:pt x="596" y="136"/>
                        <a:pt x="619" y="140"/>
                      </a:cubicBezTo>
                      <a:cubicBezTo>
                        <a:pt x="665" y="154"/>
                        <a:pt x="712" y="205"/>
                        <a:pt x="712" y="279"/>
                      </a:cubicBezTo>
                      <a:cubicBezTo>
                        <a:pt x="712" y="325"/>
                        <a:pt x="693" y="381"/>
                        <a:pt x="652" y="442"/>
                      </a:cubicBezTo>
                      <a:cubicBezTo>
                        <a:pt x="628" y="475"/>
                        <a:pt x="614" y="507"/>
                        <a:pt x="614" y="539"/>
                      </a:cubicBezTo>
                      <a:cubicBezTo>
                        <a:pt x="614" y="563"/>
                        <a:pt x="624" y="586"/>
                        <a:pt x="637" y="609"/>
                      </a:cubicBezTo>
                      <a:cubicBezTo>
                        <a:pt x="656" y="637"/>
                        <a:pt x="684" y="660"/>
                        <a:pt x="716" y="674"/>
                      </a:cubicBezTo>
                      <a:cubicBezTo>
                        <a:pt x="753" y="693"/>
                        <a:pt x="796" y="702"/>
                        <a:pt x="837" y="702"/>
                      </a:cubicBezTo>
                      <a:cubicBezTo>
                        <a:pt x="898" y="702"/>
                        <a:pt x="963" y="683"/>
                        <a:pt x="1023" y="642"/>
                      </a:cubicBezTo>
                      <a:cubicBezTo>
                        <a:pt x="1074" y="604"/>
                        <a:pt x="1111" y="554"/>
                        <a:pt x="1143" y="492"/>
                      </a:cubicBezTo>
                      <a:cubicBezTo>
                        <a:pt x="1195" y="404"/>
                        <a:pt x="1237" y="303"/>
                        <a:pt x="1310" y="219"/>
                      </a:cubicBezTo>
                      <a:cubicBezTo>
                        <a:pt x="1348" y="177"/>
                        <a:pt x="1390" y="140"/>
                        <a:pt x="1441" y="108"/>
                      </a:cubicBezTo>
                      <a:cubicBezTo>
                        <a:pt x="1497" y="80"/>
                        <a:pt x="1561" y="61"/>
                        <a:pt x="1645" y="52"/>
                      </a:cubicBezTo>
                      <a:cubicBezTo>
                        <a:pt x="1678" y="47"/>
                        <a:pt x="1706" y="47"/>
                        <a:pt x="1734" y="47"/>
                      </a:cubicBezTo>
                      <a:close/>
                      <a:moveTo>
                        <a:pt x="1734" y="1"/>
                      </a:moveTo>
                      <a:cubicBezTo>
                        <a:pt x="1706" y="1"/>
                        <a:pt x="1673" y="1"/>
                        <a:pt x="1640" y="5"/>
                      </a:cubicBezTo>
                      <a:cubicBezTo>
                        <a:pt x="1524" y="14"/>
                        <a:pt x="1432" y="52"/>
                        <a:pt x="1362" y="102"/>
                      </a:cubicBezTo>
                      <a:cubicBezTo>
                        <a:pt x="1260" y="177"/>
                        <a:pt x="1199" y="284"/>
                        <a:pt x="1149" y="376"/>
                      </a:cubicBezTo>
                      <a:cubicBezTo>
                        <a:pt x="1125" y="428"/>
                        <a:pt x="1102" y="475"/>
                        <a:pt x="1079" y="511"/>
                      </a:cubicBezTo>
                      <a:cubicBezTo>
                        <a:pt x="1051" y="548"/>
                        <a:pt x="1027" y="582"/>
                        <a:pt x="995" y="604"/>
                      </a:cubicBezTo>
                      <a:cubicBezTo>
                        <a:pt x="944" y="637"/>
                        <a:pt x="888" y="651"/>
                        <a:pt x="837" y="651"/>
                      </a:cubicBezTo>
                      <a:cubicBezTo>
                        <a:pt x="791" y="651"/>
                        <a:pt x="744" y="637"/>
                        <a:pt x="712" y="618"/>
                      </a:cubicBezTo>
                      <a:cubicBezTo>
                        <a:pt x="697" y="609"/>
                        <a:pt x="684" y="595"/>
                        <a:pt x="675" y="582"/>
                      </a:cubicBezTo>
                      <a:cubicBezTo>
                        <a:pt x="670" y="567"/>
                        <a:pt x="665" y="554"/>
                        <a:pt x="665" y="539"/>
                      </a:cubicBezTo>
                      <a:cubicBezTo>
                        <a:pt x="665" y="520"/>
                        <a:pt x="670" y="498"/>
                        <a:pt x="689" y="470"/>
                      </a:cubicBezTo>
                      <a:cubicBezTo>
                        <a:pt x="740" y="400"/>
                        <a:pt x="759" y="335"/>
                        <a:pt x="759" y="279"/>
                      </a:cubicBezTo>
                      <a:cubicBezTo>
                        <a:pt x="759" y="181"/>
                        <a:pt x="703" y="112"/>
                        <a:pt x="633" y="93"/>
                      </a:cubicBezTo>
                      <a:cubicBezTo>
                        <a:pt x="605" y="89"/>
                        <a:pt x="558" y="74"/>
                        <a:pt x="502" y="74"/>
                      </a:cubicBezTo>
                      <a:cubicBezTo>
                        <a:pt x="466" y="74"/>
                        <a:pt x="419" y="80"/>
                        <a:pt x="373" y="98"/>
                      </a:cubicBezTo>
                      <a:cubicBezTo>
                        <a:pt x="303" y="121"/>
                        <a:pt x="229" y="168"/>
                        <a:pt x="168" y="256"/>
                      </a:cubicBezTo>
                      <a:cubicBezTo>
                        <a:pt x="103" y="344"/>
                        <a:pt x="52" y="470"/>
                        <a:pt x="20" y="651"/>
                      </a:cubicBezTo>
                      <a:cubicBezTo>
                        <a:pt x="6" y="725"/>
                        <a:pt x="1" y="794"/>
                        <a:pt x="1" y="869"/>
                      </a:cubicBezTo>
                      <a:cubicBezTo>
                        <a:pt x="1" y="1115"/>
                        <a:pt x="76" y="1347"/>
                        <a:pt x="202" y="1519"/>
                      </a:cubicBezTo>
                      <a:cubicBezTo>
                        <a:pt x="266" y="1602"/>
                        <a:pt x="345" y="1673"/>
                        <a:pt x="429" y="1724"/>
                      </a:cubicBezTo>
                      <a:cubicBezTo>
                        <a:pt x="517" y="1770"/>
                        <a:pt x="614" y="1797"/>
                        <a:pt x="716" y="1797"/>
                      </a:cubicBezTo>
                      <a:cubicBezTo>
                        <a:pt x="772" y="1797"/>
                        <a:pt x="832" y="1788"/>
                        <a:pt x="892" y="1770"/>
                      </a:cubicBezTo>
                      <a:cubicBezTo>
                        <a:pt x="1032" y="1728"/>
                        <a:pt x="1149" y="1658"/>
                        <a:pt x="1250" y="1566"/>
                      </a:cubicBezTo>
                      <a:cubicBezTo>
                        <a:pt x="1404" y="1431"/>
                        <a:pt x="1515" y="1250"/>
                        <a:pt x="1604" y="1077"/>
                      </a:cubicBezTo>
                      <a:cubicBezTo>
                        <a:pt x="1692" y="906"/>
                        <a:pt x="1762" y="739"/>
                        <a:pt x="1818" y="618"/>
                      </a:cubicBezTo>
                      <a:cubicBezTo>
                        <a:pt x="1854" y="548"/>
                        <a:pt x="1901" y="502"/>
                        <a:pt x="1951" y="475"/>
                      </a:cubicBezTo>
                      <a:cubicBezTo>
                        <a:pt x="2003" y="447"/>
                        <a:pt x="2058" y="432"/>
                        <a:pt x="2118" y="432"/>
                      </a:cubicBezTo>
                      <a:cubicBezTo>
                        <a:pt x="2244" y="432"/>
                        <a:pt x="2369" y="488"/>
                        <a:pt x="2425" y="516"/>
                      </a:cubicBezTo>
                      <a:cubicBezTo>
                        <a:pt x="2444" y="526"/>
                        <a:pt x="2458" y="530"/>
                        <a:pt x="2467" y="535"/>
                      </a:cubicBezTo>
                      <a:cubicBezTo>
                        <a:pt x="2481" y="539"/>
                        <a:pt x="2491" y="544"/>
                        <a:pt x="2500" y="544"/>
                      </a:cubicBezTo>
                      <a:cubicBezTo>
                        <a:pt x="2504" y="544"/>
                        <a:pt x="2508" y="544"/>
                        <a:pt x="2519" y="539"/>
                      </a:cubicBezTo>
                      <a:cubicBezTo>
                        <a:pt x="2523" y="539"/>
                        <a:pt x="2532" y="535"/>
                        <a:pt x="2536" y="526"/>
                      </a:cubicBezTo>
                      <a:cubicBezTo>
                        <a:pt x="2536" y="520"/>
                        <a:pt x="2542" y="511"/>
                        <a:pt x="2542" y="507"/>
                      </a:cubicBezTo>
                      <a:cubicBezTo>
                        <a:pt x="2536" y="498"/>
                        <a:pt x="2536" y="488"/>
                        <a:pt x="2532" y="483"/>
                      </a:cubicBezTo>
                      <a:cubicBezTo>
                        <a:pt x="2532" y="475"/>
                        <a:pt x="2527" y="470"/>
                        <a:pt x="2527" y="470"/>
                      </a:cubicBezTo>
                      <a:cubicBezTo>
                        <a:pt x="2527" y="464"/>
                        <a:pt x="2527" y="460"/>
                        <a:pt x="2523" y="451"/>
                      </a:cubicBezTo>
                      <a:cubicBezTo>
                        <a:pt x="2504" y="404"/>
                        <a:pt x="2444" y="275"/>
                        <a:pt x="2444" y="275"/>
                      </a:cubicBezTo>
                      <a:cubicBezTo>
                        <a:pt x="2444" y="269"/>
                        <a:pt x="2439" y="269"/>
                        <a:pt x="2439" y="265"/>
                      </a:cubicBezTo>
                      <a:cubicBezTo>
                        <a:pt x="2439" y="265"/>
                        <a:pt x="2365" y="200"/>
                        <a:pt x="2244" y="130"/>
                      </a:cubicBezTo>
                      <a:cubicBezTo>
                        <a:pt x="2118" y="66"/>
                        <a:pt x="1942" y="1"/>
                        <a:pt x="17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9" name="Google Shape;939;p35"/>
                <p:cNvSpPr/>
                <p:nvPr/>
              </p:nvSpPr>
              <p:spPr>
                <a:xfrm>
                  <a:off x="1289905" y="1722044"/>
                  <a:ext cx="218784" cy="108593"/>
                </a:xfrm>
                <a:custGeom>
                  <a:rect b="b" l="l" r="r" t="t"/>
                  <a:pathLst>
                    <a:path extrusionOk="0" h="544" w="1096">
                      <a:moveTo>
                        <a:pt x="773" y="1"/>
                      </a:moveTo>
                      <a:cubicBezTo>
                        <a:pt x="505" y="1"/>
                        <a:pt x="130" y="21"/>
                        <a:pt x="79" y="51"/>
                      </a:cubicBezTo>
                      <a:cubicBezTo>
                        <a:pt x="0" y="94"/>
                        <a:pt x="135" y="512"/>
                        <a:pt x="135" y="512"/>
                      </a:cubicBezTo>
                      <a:lnTo>
                        <a:pt x="1083" y="544"/>
                      </a:lnTo>
                      <a:cubicBezTo>
                        <a:pt x="1083" y="544"/>
                        <a:pt x="1096" y="205"/>
                        <a:pt x="1096" y="154"/>
                      </a:cubicBezTo>
                      <a:cubicBezTo>
                        <a:pt x="1096" y="103"/>
                        <a:pt x="1096" y="56"/>
                        <a:pt x="1045" y="19"/>
                      </a:cubicBezTo>
                      <a:cubicBezTo>
                        <a:pt x="1027" y="6"/>
                        <a:pt x="915" y="1"/>
                        <a:pt x="77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0" name="Google Shape;940;p35"/>
                <p:cNvSpPr/>
                <p:nvPr/>
              </p:nvSpPr>
              <p:spPr>
                <a:xfrm>
                  <a:off x="1296293" y="1717253"/>
                  <a:ext cx="217187" cy="118175"/>
                </a:xfrm>
                <a:custGeom>
                  <a:rect b="b" l="l" r="r" t="t"/>
                  <a:pathLst>
                    <a:path extrusionOk="0" h="592" w="1088">
                      <a:moveTo>
                        <a:pt x="748" y="48"/>
                      </a:moveTo>
                      <a:cubicBezTo>
                        <a:pt x="818" y="48"/>
                        <a:pt x="878" y="48"/>
                        <a:pt x="925" y="52"/>
                      </a:cubicBezTo>
                      <a:cubicBezTo>
                        <a:pt x="948" y="52"/>
                        <a:pt x="967" y="56"/>
                        <a:pt x="980" y="56"/>
                      </a:cubicBezTo>
                      <a:cubicBezTo>
                        <a:pt x="985" y="56"/>
                        <a:pt x="989" y="62"/>
                        <a:pt x="995" y="62"/>
                      </a:cubicBezTo>
                      <a:lnTo>
                        <a:pt x="999" y="62"/>
                      </a:lnTo>
                      <a:cubicBezTo>
                        <a:pt x="1023" y="80"/>
                        <a:pt x="1027" y="94"/>
                        <a:pt x="1036" y="112"/>
                      </a:cubicBezTo>
                      <a:cubicBezTo>
                        <a:pt x="1040" y="131"/>
                        <a:pt x="1040" y="150"/>
                        <a:pt x="1040" y="178"/>
                      </a:cubicBezTo>
                      <a:cubicBezTo>
                        <a:pt x="1040" y="187"/>
                        <a:pt x="1040" y="219"/>
                        <a:pt x="1036" y="257"/>
                      </a:cubicBezTo>
                      <a:cubicBezTo>
                        <a:pt x="1036" y="317"/>
                        <a:pt x="1032" y="396"/>
                        <a:pt x="1032" y="457"/>
                      </a:cubicBezTo>
                      <a:cubicBezTo>
                        <a:pt x="1032" y="489"/>
                        <a:pt x="1027" y="517"/>
                        <a:pt x="1027" y="536"/>
                      </a:cubicBezTo>
                      <a:lnTo>
                        <a:pt x="1027" y="544"/>
                      </a:lnTo>
                      <a:lnTo>
                        <a:pt x="1027" y="544"/>
                      </a:lnTo>
                      <a:lnTo>
                        <a:pt x="124" y="513"/>
                      </a:lnTo>
                      <a:lnTo>
                        <a:pt x="124" y="513"/>
                      </a:lnTo>
                      <a:cubicBezTo>
                        <a:pt x="115" y="487"/>
                        <a:pt x="97" y="425"/>
                        <a:pt x="80" y="358"/>
                      </a:cubicBezTo>
                      <a:cubicBezTo>
                        <a:pt x="61" y="285"/>
                        <a:pt x="47" y="206"/>
                        <a:pt x="47" y="150"/>
                      </a:cubicBezTo>
                      <a:cubicBezTo>
                        <a:pt x="47" y="131"/>
                        <a:pt x="47" y="118"/>
                        <a:pt x="52" y="108"/>
                      </a:cubicBezTo>
                      <a:cubicBezTo>
                        <a:pt x="52" y="103"/>
                        <a:pt x="56" y="99"/>
                        <a:pt x="56" y="99"/>
                      </a:cubicBezTo>
                      <a:lnTo>
                        <a:pt x="61" y="94"/>
                      </a:lnTo>
                      <a:lnTo>
                        <a:pt x="65" y="94"/>
                      </a:lnTo>
                      <a:cubicBezTo>
                        <a:pt x="75" y="90"/>
                        <a:pt x="89" y="84"/>
                        <a:pt x="108" y="84"/>
                      </a:cubicBezTo>
                      <a:cubicBezTo>
                        <a:pt x="168" y="71"/>
                        <a:pt x="275" y="66"/>
                        <a:pt x="391" y="56"/>
                      </a:cubicBezTo>
                      <a:cubicBezTo>
                        <a:pt x="511" y="52"/>
                        <a:pt x="637" y="48"/>
                        <a:pt x="748" y="48"/>
                      </a:cubicBezTo>
                      <a:close/>
                      <a:moveTo>
                        <a:pt x="748" y="1"/>
                      </a:moveTo>
                      <a:cubicBezTo>
                        <a:pt x="614" y="1"/>
                        <a:pt x="451" y="6"/>
                        <a:pt x="316" y="15"/>
                      </a:cubicBezTo>
                      <a:cubicBezTo>
                        <a:pt x="247" y="20"/>
                        <a:pt x="187" y="24"/>
                        <a:pt x="136" y="29"/>
                      </a:cubicBezTo>
                      <a:cubicBezTo>
                        <a:pt x="112" y="34"/>
                        <a:pt x="93" y="39"/>
                        <a:pt x="75" y="39"/>
                      </a:cubicBezTo>
                      <a:cubicBezTo>
                        <a:pt x="65" y="43"/>
                        <a:pt x="61" y="43"/>
                        <a:pt x="52" y="48"/>
                      </a:cubicBezTo>
                      <a:cubicBezTo>
                        <a:pt x="47" y="48"/>
                        <a:pt x="42" y="52"/>
                        <a:pt x="33" y="52"/>
                      </a:cubicBezTo>
                      <a:cubicBezTo>
                        <a:pt x="29" y="56"/>
                        <a:pt x="20" y="66"/>
                        <a:pt x="14" y="71"/>
                      </a:cubicBezTo>
                      <a:cubicBezTo>
                        <a:pt x="10" y="84"/>
                        <a:pt x="5" y="94"/>
                        <a:pt x="1" y="108"/>
                      </a:cubicBezTo>
                      <a:lnTo>
                        <a:pt x="1" y="150"/>
                      </a:lnTo>
                      <a:cubicBezTo>
                        <a:pt x="1" y="187"/>
                        <a:pt x="5" y="229"/>
                        <a:pt x="14" y="270"/>
                      </a:cubicBezTo>
                      <a:cubicBezTo>
                        <a:pt x="37" y="401"/>
                        <a:pt x="80" y="540"/>
                        <a:pt x="80" y="545"/>
                      </a:cubicBezTo>
                      <a:cubicBezTo>
                        <a:pt x="84" y="554"/>
                        <a:pt x="93" y="558"/>
                        <a:pt x="103" y="558"/>
                      </a:cubicBezTo>
                      <a:lnTo>
                        <a:pt x="1051" y="591"/>
                      </a:lnTo>
                      <a:cubicBezTo>
                        <a:pt x="1064" y="591"/>
                        <a:pt x="1073" y="581"/>
                        <a:pt x="1073" y="568"/>
                      </a:cubicBezTo>
                      <a:cubicBezTo>
                        <a:pt x="1073" y="568"/>
                        <a:pt x="1078" y="484"/>
                        <a:pt x="1083" y="391"/>
                      </a:cubicBezTo>
                      <a:cubicBezTo>
                        <a:pt x="1083" y="345"/>
                        <a:pt x="1087" y="298"/>
                        <a:pt x="1087" y="262"/>
                      </a:cubicBezTo>
                      <a:lnTo>
                        <a:pt x="1087" y="178"/>
                      </a:lnTo>
                      <a:cubicBezTo>
                        <a:pt x="1087" y="150"/>
                        <a:pt x="1087" y="127"/>
                        <a:pt x="1083" y="99"/>
                      </a:cubicBezTo>
                      <a:cubicBezTo>
                        <a:pt x="1073" y="71"/>
                        <a:pt x="1055" y="43"/>
                        <a:pt x="1027" y="24"/>
                      </a:cubicBezTo>
                      <a:cubicBezTo>
                        <a:pt x="1023" y="20"/>
                        <a:pt x="1013" y="15"/>
                        <a:pt x="1008" y="15"/>
                      </a:cubicBezTo>
                      <a:cubicBezTo>
                        <a:pt x="999" y="11"/>
                        <a:pt x="985" y="11"/>
                        <a:pt x="967" y="6"/>
                      </a:cubicBezTo>
                      <a:cubicBezTo>
                        <a:pt x="920" y="1"/>
                        <a:pt x="841" y="1"/>
                        <a:pt x="74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1" name="Google Shape;941;p35"/>
                <p:cNvSpPr/>
                <p:nvPr/>
              </p:nvSpPr>
              <p:spPr>
                <a:xfrm>
                  <a:off x="450301" y="2202131"/>
                  <a:ext cx="1352426" cy="1760249"/>
                </a:xfrm>
                <a:custGeom>
                  <a:rect b="b" l="l" r="r" t="t"/>
                  <a:pathLst>
                    <a:path extrusionOk="0" h="8818" w="6775">
                      <a:moveTo>
                        <a:pt x="116" y="1"/>
                      </a:moveTo>
                      <a:cubicBezTo>
                        <a:pt x="25" y="1"/>
                        <a:pt x="1" y="50"/>
                        <a:pt x="32" y="94"/>
                      </a:cubicBezTo>
                      <a:cubicBezTo>
                        <a:pt x="73" y="154"/>
                        <a:pt x="602" y="809"/>
                        <a:pt x="747" y="1004"/>
                      </a:cubicBezTo>
                      <a:cubicBezTo>
                        <a:pt x="891" y="1199"/>
                        <a:pt x="1541" y="2439"/>
                        <a:pt x="1643" y="2685"/>
                      </a:cubicBezTo>
                      <a:cubicBezTo>
                        <a:pt x="1744" y="2931"/>
                        <a:pt x="2307" y="3776"/>
                        <a:pt x="2409" y="3818"/>
                      </a:cubicBezTo>
                      <a:cubicBezTo>
                        <a:pt x="2426" y="3825"/>
                        <a:pt x="2443" y="3828"/>
                        <a:pt x="2461" y="3828"/>
                      </a:cubicBezTo>
                      <a:cubicBezTo>
                        <a:pt x="2552" y="3828"/>
                        <a:pt x="2650" y="3753"/>
                        <a:pt x="2692" y="3735"/>
                      </a:cubicBezTo>
                      <a:cubicBezTo>
                        <a:pt x="2743" y="3716"/>
                        <a:pt x="3510" y="3060"/>
                        <a:pt x="3746" y="2848"/>
                      </a:cubicBezTo>
                      <a:cubicBezTo>
                        <a:pt x="3979" y="2634"/>
                        <a:pt x="4113" y="2522"/>
                        <a:pt x="4113" y="2522"/>
                      </a:cubicBezTo>
                      <a:cubicBezTo>
                        <a:pt x="4113" y="2522"/>
                        <a:pt x="4397" y="3256"/>
                        <a:pt x="4670" y="3827"/>
                      </a:cubicBezTo>
                      <a:cubicBezTo>
                        <a:pt x="4949" y="4398"/>
                        <a:pt x="5088" y="4663"/>
                        <a:pt x="5121" y="4951"/>
                      </a:cubicBezTo>
                      <a:cubicBezTo>
                        <a:pt x="5154" y="5234"/>
                        <a:pt x="4968" y="5675"/>
                        <a:pt x="5102" y="6144"/>
                      </a:cubicBezTo>
                      <a:cubicBezTo>
                        <a:pt x="5233" y="6613"/>
                        <a:pt x="5478" y="7203"/>
                        <a:pt x="5529" y="7357"/>
                      </a:cubicBezTo>
                      <a:cubicBezTo>
                        <a:pt x="5580" y="7509"/>
                        <a:pt x="5572" y="7825"/>
                        <a:pt x="5572" y="7825"/>
                      </a:cubicBezTo>
                      <a:cubicBezTo>
                        <a:pt x="5572" y="7825"/>
                        <a:pt x="5377" y="8039"/>
                        <a:pt x="5325" y="8215"/>
                      </a:cubicBezTo>
                      <a:cubicBezTo>
                        <a:pt x="5274" y="8388"/>
                        <a:pt x="5599" y="8405"/>
                        <a:pt x="5660" y="8405"/>
                      </a:cubicBezTo>
                      <a:cubicBezTo>
                        <a:pt x="5724" y="8405"/>
                        <a:pt x="5957" y="8611"/>
                        <a:pt x="6069" y="8661"/>
                      </a:cubicBezTo>
                      <a:cubicBezTo>
                        <a:pt x="6171" y="8708"/>
                        <a:pt x="6335" y="8817"/>
                        <a:pt x="6519" y="8817"/>
                      </a:cubicBezTo>
                      <a:cubicBezTo>
                        <a:pt x="6536" y="8817"/>
                        <a:pt x="6553" y="8816"/>
                        <a:pt x="6570" y="8814"/>
                      </a:cubicBezTo>
                      <a:cubicBezTo>
                        <a:pt x="6774" y="8796"/>
                        <a:pt x="6537" y="8652"/>
                        <a:pt x="6487" y="8568"/>
                      </a:cubicBezTo>
                      <a:cubicBezTo>
                        <a:pt x="6435" y="8489"/>
                        <a:pt x="6375" y="8326"/>
                        <a:pt x="6230" y="7988"/>
                      </a:cubicBezTo>
                      <a:cubicBezTo>
                        <a:pt x="6091" y="7653"/>
                        <a:pt x="6041" y="7468"/>
                        <a:pt x="6031" y="7389"/>
                      </a:cubicBezTo>
                      <a:cubicBezTo>
                        <a:pt x="6017" y="7305"/>
                        <a:pt x="5878" y="6000"/>
                        <a:pt x="5855" y="5448"/>
                      </a:cubicBezTo>
                      <a:cubicBezTo>
                        <a:pt x="5836" y="4899"/>
                        <a:pt x="5794" y="4877"/>
                        <a:pt x="5794" y="4440"/>
                      </a:cubicBezTo>
                      <a:cubicBezTo>
                        <a:pt x="5794" y="3999"/>
                        <a:pt x="5651" y="3112"/>
                        <a:pt x="5506" y="2481"/>
                      </a:cubicBezTo>
                      <a:cubicBezTo>
                        <a:pt x="5367" y="1849"/>
                        <a:pt x="5190" y="1551"/>
                        <a:pt x="5190" y="1551"/>
                      </a:cubicBezTo>
                      <a:lnTo>
                        <a:pt x="3277" y="1329"/>
                      </a:lnTo>
                      <a:cubicBezTo>
                        <a:pt x="3277" y="1329"/>
                        <a:pt x="3060" y="1719"/>
                        <a:pt x="2855" y="2113"/>
                      </a:cubicBezTo>
                      <a:cubicBezTo>
                        <a:pt x="2655" y="2513"/>
                        <a:pt x="2469" y="2810"/>
                        <a:pt x="2469" y="2810"/>
                      </a:cubicBezTo>
                      <a:cubicBezTo>
                        <a:pt x="2469" y="2810"/>
                        <a:pt x="2162" y="2276"/>
                        <a:pt x="1982" y="2053"/>
                      </a:cubicBezTo>
                      <a:cubicBezTo>
                        <a:pt x="1796" y="1830"/>
                        <a:pt x="1360" y="1296"/>
                        <a:pt x="1346" y="1236"/>
                      </a:cubicBezTo>
                      <a:cubicBezTo>
                        <a:pt x="1341" y="1206"/>
                        <a:pt x="1345" y="1206"/>
                        <a:pt x="1346" y="1206"/>
                      </a:cubicBezTo>
                      <a:cubicBezTo>
                        <a:pt x="1348" y="1206"/>
                        <a:pt x="1348" y="1206"/>
                        <a:pt x="1337" y="1176"/>
                      </a:cubicBezTo>
                      <a:cubicBezTo>
                        <a:pt x="1318" y="1116"/>
                        <a:pt x="1471" y="776"/>
                        <a:pt x="1461" y="688"/>
                      </a:cubicBezTo>
                      <a:cubicBezTo>
                        <a:pt x="1448" y="595"/>
                        <a:pt x="1225" y="452"/>
                        <a:pt x="1062" y="381"/>
                      </a:cubicBezTo>
                      <a:cubicBezTo>
                        <a:pt x="900" y="308"/>
                        <a:pt x="441" y="85"/>
                        <a:pt x="246" y="24"/>
                      </a:cubicBezTo>
                      <a:cubicBezTo>
                        <a:pt x="193" y="7"/>
                        <a:pt x="150" y="1"/>
                        <a:pt x="11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2" name="Google Shape;942;p35"/>
                <p:cNvSpPr/>
                <p:nvPr/>
              </p:nvSpPr>
              <p:spPr>
                <a:xfrm>
                  <a:off x="449103" y="2197540"/>
                  <a:ext cx="1333861" cy="1769831"/>
                </a:xfrm>
                <a:custGeom>
                  <a:rect b="b" l="l" r="r" t="t"/>
                  <a:pathLst>
                    <a:path extrusionOk="0" h="8866" w="6682">
                      <a:moveTo>
                        <a:pt x="1375" y="1240"/>
                      </a:moveTo>
                      <a:lnTo>
                        <a:pt x="1375" y="1240"/>
                      </a:lnTo>
                      <a:lnTo>
                        <a:pt x="1375" y="1240"/>
                      </a:lnTo>
                      <a:lnTo>
                        <a:pt x="1375" y="1240"/>
                      </a:lnTo>
                      <a:cubicBezTo>
                        <a:pt x="1375" y="1240"/>
                        <a:pt x="1375" y="1240"/>
                        <a:pt x="1375" y="1240"/>
                      </a:cubicBezTo>
                      <a:close/>
                      <a:moveTo>
                        <a:pt x="126" y="47"/>
                      </a:moveTo>
                      <a:cubicBezTo>
                        <a:pt x="153" y="47"/>
                        <a:pt x="196" y="52"/>
                        <a:pt x="246" y="70"/>
                      </a:cubicBezTo>
                      <a:cubicBezTo>
                        <a:pt x="293" y="84"/>
                        <a:pt x="357" y="112"/>
                        <a:pt x="428" y="140"/>
                      </a:cubicBezTo>
                      <a:cubicBezTo>
                        <a:pt x="539" y="186"/>
                        <a:pt x="664" y="242"/>
                        <a:pt x="781" y="297"/>
                      </a:cubicBezTo>
                      <a:cubicBezTo>
                        <a:pt x="892" y="349"/>
                        <a:pt x="998" y="400"/>
                        <a:pt x="1060" y="428"/>
                      </a:cubicBezTo>
                      <a:cubicBezTo>
                        <a:pt x="1138" y="460"/>
                        <a:pt x="1236" y="516"/>
                        <a:pt x="1310" y="567"/>
                      </a:cubicBezTo>
                      <a:cubicBezTo>
                        <a:pt x="1347" y="595"/>
                        <a:pt x="1379" y="623"/>
                        <a:pt x="1403" y="651"/>
                      </a:cubicBezTo>
                      <a:cubicBezTo>
                        <a:pt x="1416" y="660"/>
                        <a:pt x="1426" y="674"/>
                        <a:pt x="1431" y="683"/>
                      </a:cubicBezTo>
                      <a:cubicBezTo>
                        <a:pt x="1440" y="697"/>
                        <a:pt x="1440" y="706"/>
                        <a:pt x="1440" y="711"/>
                      </a:cubicBezTo>
                      <a:lnTo>
                        <a:pt x="1440" y="721"/>
                      </a:lnTo>
                      <a:cubicBezTo>
                        <a:pt x="1440" y="730"/>
                        <a:pt x="1440" y="743"/>
                        <a:pt x="1435" y="758"/>
                      </a:cubicBezTo>
                      <a:cubicBezTo>
                        <a:pt x="1426" y="818"/>
                        <a:pt x="1398" y="901"/>
                        <a:pt x="1370" y="985"/>
                      </a:cubicBezTo>
                      <a:cubicBezTo>
                        <a:pt x="1356" y="1022"/>
                        <a:pt x="1343" y="1064"/>
                        <a:pt x="1333" y="1096"/>
                      </a:cubicBezTo>
                      <a:cubicBezTo>
                        <a:pt x="1328" y="1115"/>
                        <a:pt x="1324" y="1129"/>
                        <a:pt x="1324" y="1148"/>
                      </a:cubicBezTo>
                      <a:cubicBezTo>
                        <a:pt x="1319" y="1161"/>
                        <a:pt x="1319" y="1171"/>
                        <a:pt x="1319" y="1184"/>
                      </a:cubicBezTo>
                      <a:lnTo>
                        <a:pt x="1319" y="1208"/>
                      </a:lnTo>
                      <a:cubicBezTo>
                        <a:pt x="1324" y="1217"/>
                        <a:pt x="1328" y="1227"/>
                        <a:pt x="1328" y="1231"/>
                      </a:cubicBezTo>
                      <a:lnTo>
                        <a:pt x="1328" y="1236"/>
                      </a:lnTo>
                      <a:lnTo>
                        <a:pt x="1328" y="1264"/>
                      </a:lnTo>
                      <a:cubicBezTo>
                        <a:pt x="1328" y="1268"/>
                        <a:pt x="1333" y="1272"/>
                        <a:pt x="1333" y="1278"/>
                      </a:cubicBezTo>
                      <a:cubicBezTo>
                        <a:pt x="1338" y="1282"/>
                        <a:pt x="1343" y="1291"/>
                        <a:pt x="1347" y="1300"/>
                      </a:cubicBezTo>
                      <a:cubicBezTo>
                        <a:pt x="1366" y="1334"/>
                        <a:pt x="1403" y="1389"/>
                        <a:pt x="1454" y="1450"/>
                      </a:cubicBezTo>
                      <a:cubicBezTo>
                        <a:pt x="1598" y="1645"/>
                        <a:pt x="1844" y="1937"/>
                        <a:pt x="1969" y="2090"/>
                      </a:cubicBezTo>
                      <a:cubicBezTo>
                        <a:pt x="2057" y="2202"/>
                        <a:pt x="2178" y="2393"/>
                        <a:pt x="2280" y="2550"/>
                      </a:cubicBezTo>
                      <a:cubicBezTo>
                        <a:pt x="2327" y="2629"/>
                        <a:pt x="2373" y="2703"/>
                        <a:pt x="2406" y="2759"/>
                      </a:cubicBezTo>
                      <a:cubicBezTo>
                        <a:pt x="2419" y="2783"/>
                        <a:pt x="2434" y="2805"/>
                        <a:pt x="2443" y="2819"/>
                      </a:cubicBezTo>
                      <a:cubicBezTo>
                        <a:pt x="2447" y="2833"/>
                        <a:pt x="2453" y="2843"/>
                        <a:pt x="2453" y="2843"/>
                      </a:cubicBezTo>
                      <a:cubicBezTo>
                        <a:pt x="2457" y="2852"/>
                        <a:pt x="2466" y="2856"/>
                        <a:pt x="2475" y="2856"/>
                      </a:cubicBezTo>
                      <a:cubicBezTo>
                        <a:pt x="2485" y="2856"/>
                        <a:pt x="2489" y="2852"/>
                        <a:pt x="2494" y="2843"/>
                      </a:cubicBezTo>
                      <a:cubicBezTo>
                        <a:pt x="2494" y="2843"/>
                        <a:pt x="2680" y="2545"/>
                        <a:pt x="2884" y="2151"/>
                      </a:cubicBezTo>
                      <a:cubicBezTo>
                        <a:pt x="2986" y="1951"/>
                        <a:pt x="3093" y="1756"/>
                        <a:pt x="3171" y="1607"/>
                      </a:cubicBezTo>
                      <a:cubicBezTo>
                        <a:pt x="3209" y="1533"/>
                        <a:pt x="3242" y="1473"/>
                        <a:pt x="3265" y="1431"/>
                      </a:cubicBezTo>
                      <a:cubicBezTo>
                        <a:pt x="3278" y="1407"/>
                        <a:pt x="3288" y="1394"/>
                        <a:pt x="3293" y="1379"/>
                      </a:cubicBezTo>
                      <a:cubicBezTo>
                        <a:pt x="3293" y="1379"/>
                        <a:pt x="3294" y="1378"/>
                        <a:pt x="3294" y="1377"/>
                      </a:cubicBezTo>
                      <a:lnTo>
                        <a:pt x="3294" y="1377"/>
                      </a:lnTo>
                      <a:lnTo>
                        <a:pt x="5184" y="1601"/>
                      </a:lnTo>
                      <a:lnTo>
                        <a:pt x="5184" y="1601"/>
                      </a:lnTo>
                      <a:cubicBezTo>
                        <a:pt x="5218" y="1663"/>
                        <a:pt x="5367" y="1956"/>
                        <a:pt x="5490" y="2508"/>
                      </a:cubicBezTo>
                      <a:cubicBezTo>
                        <a:pt x="5563" y="2824"/>
                        <a:pt x="5633" y="3205"/>
                        <a:pt x="5689" y="3563"/>
                      </a:cubicBezTo>
                      <a:cubicBezTo>
                        <a:pt x="5740" y="3915"/>
                        <a:pt x="5777" y="4245"/>
                        <a:pt x="5777" y="4463"/>
                      </a:cubicBezTo>
                      <a:cubicBezTo>
                        <a:pt x="5777" y="4682"/>
                        <a:pt x="5786" y="4798"/>
                        <a:pt x="5800" y="4928"/>
                      </a:cubicBezTo>
                      <a:cubicBezTo>
                        <a:pt x="5814" y="5057"/>
                        <a:pt x="5828" y="5197"/>
                        <a:pt x="5837" y="5475"/>
                      </a:cubicBezTo>
                      <a:cubicBezTo>
                        <a:pt x="5856" y="6028"/>
                        <a:pt x="6000" y="7333"/>
                        <a:pt x="6009" y="7412"/>
                      </a:cubicBezTo>
                      <a:cubicBezTo>
                        <a:pt x="6019" y="7458"/>
                        <a:pt x="6032" y="7524"/>
                        <a:pt x="6065" y="7620"/>
                      </a:cubicBezTo>
                      <a:cubicBezTo>
                        <a:pt x="6097" y="7723"/>
                        <a:pt x="6144" y="7853"/>
                        <a:pt x="6218" y="8021"/>
                      </a:cubicBezTo>
                      <a:cubicBezTo>
                        <a:pt x="6288" y="8188"/>
                        <a:pt x="6339" y="8313"/>
                        <a:pt x="6381" y="8405"/>
                      </a:cubicBezTo>
                      <a:cubicBezTo>
                        <a:pt x="6418" y="8503"/>
                        <a:pt x="6446" y="8563"/>
                        <a:pt x="6474" y="8606"/>
                      </a:cubicBezTo>
                      <a:cubicBezTo>
                        <a:pt x="6483" y="8623"/>
                        <a:pt x="6501" y="8642"/>
                        <a:pt x="6515" y="8656"/>
                      </a:cubicBezTo>
                      <a:cubicBezTo>
                        <a:pt x="6543" y="8684"/>
                        <a:pt x="6576" y="8712"/>
                        <a:pt x="6598" y="8739"/>
                      </a:cubicBezTo>
                      <a:cubicBezTo>
                        <a:pt x="6608" y="8749"/>
                        <a:pt x="6617" y="8763"/>
                        <a:pt x="6626" y="8773"/>
                      </a:cubicBezTo>
                      <a:cubicBezTo>
                        <a:pt x="6632" y="8782"/>
                        <a:pt x="6632" y="8791"/>
                        <a:pt x="6632" y="8791"/>
                      </a:cubicBezTo>
                      <a:lnTo>
                        <a:pt x="6632" y="8795"/>
                      </a:lnTo>
                      <a:cubicBezTo>
                        <a:pt x="6632" y="8795"/>
                        <a:pt x="6626" y="8801"/>
                        <a:pt x="6617" y="8805"/>
                      </a:cubicBezTo>
                      <a:cubicBezTo>
                        <a:pt x="6608" y="8810"/>
                        <a:pt x="6594" y="8814"/>
                        <a:pt x="6571" y="8814"/>
                      </a:cubicBezTo>
                      <a:lnTo>
                        <a:pt x="6529" y="8814"/>
                      </a:lnTo>
                      <a:cubicBezTo>
                        <a:pt x="6441" y="8814"/>
                        <a:pt x="6358" y="8791"/>
                        <a:pt x="6283" y="8758"/>
                      </a:cubicBezTo>
                      <a:cubicBezTo>
                        <a:pt x="6204" y="8726"/>
                        <a:pt x="6139" y="8689"/>
                        <a:pt x="6084" y="8661"/>
                      </a:cubicBezTo>
                      <a:cubicBezTo>
                        <a:pt x="6060" y="8651"/>
                        <a:pt x="6023" y="8628"/>
                        <a:pt x="5985" y="8606"/>
                      </a:cubicBezTo>
                      <a:cubicBezTo>
                        <a:pt x="5930" y="8563"/>
                        <a:pt x="5865" y="8517"/>
                        <a:pt x="5809" y="8475"/>
                      </a:cubicBezTo>
                      <a:cubicBezTo>
                        <a:pt x="5777" y="8456"/>
                        <a:pt x="5754" y="8443"/>
                        <a:pt x="5730" y="8428"/>
                      </a:cubicBezTo>
                      <a:cubicBezTo>
                        <a:pt x="5717" y="8420"/>
                        <a:pt x="5707" y="8415"/>
                        <a:pt x="5698" y="8415"/>
                      </a:cubicBezTo>
                      <a:cubicBezTo>
                        <a:pt x="5689" y="8411"/>
                        <a:pt x="5679" y="8405"/>
                        <a:pt x="5666" y="8405"/>
                      </a:cubicBezTo>
                      <a:cubicBezTo>
                        <a:pt x="5642" y="8405"/>
                        <a:pt x="5559" y="8401"/>
                        <a:pt x="5480" y="8383"/>
                      </a:cubicBezTo>
                      <a:cubicBezTo>
                        <a:pt x="5443" y="8368"/>
                        <a:pt x="5410" y="8355"/>
                        <a:pt x="5387" y="8336"/>
                      </a:cubicBezTo>
                      <a:cubicBezTo>
                        <a:pt x="5373" y="8327"/>
                        <a:pt x="5364" y="8317"/>
                        <a:pt x="5359" y="8308"/>
                      </a:cubicBezTo>
                      <a:cubicBezTo>
                        <a:pt x="5355" y="8294"/>
                        <a:pt x="5350" y="8285"/>
                        <a:pt x="5350" y="8271"/>
                      </a:cubicBezTo>
                      <a:cubicBezTo>
                        <a:pt x="5350" y="8261"/>
                        <a:pt x="5350" y="8252"/>
                        <a:pt x="5355" y="8243"/>
                      </a:cubicBezTo>
                      <a:cubicBezTo>
                        <a:pt x="5378" y="8160"/>
                        <a:pt x="5438" y="8066"/>
                        <a:pt x="5494" y="7993"/>
                      </a:cubicBezTo>
                      <a:cubicBezTo>
                        <a:pt x="5517" y="7955"/>
                        <a:pt x="5545" y="7922"/>
                        <a:pt x="5563" y="7899"/>
                      </a:cubicBezTo>
                      <a:cubicBezTo>
                        <a:pt x="5573" y="7890"/>
                        <a:pt x="5582" y="7881"/>
                        <a:pt x="5586" y="7876"/>
                      </a:cubicBezTo>
                      <a:cubicBezTo>
                        <a:pt x="5586" y="7871"/>
                        <a:pt x="5591" y="7867"/>
                        <a:pt x="5591" y="7867"/>
                      </a:cubicBezTo>
                      <a:lnTo>
                        <a:pt x="5595" y="7867"/>
                      </a:lnTo>
                      <a:cubicBezTo>
                        <a:pt x="5595" y="7862"/>
                        <a:pt x="5601" y="7853"/>
                        <a:pt x="5601" y="7848"/>
                      </a:cubicBezTo>
                      <a:lnTo>
                        <a:pt x="5601" y="7783"/>
                      </a:lnTo>
                      <a:cubicBezTo>
                        <a:pt x="5601" y="7732"/>
                        <a:pt x="5601" y="7658"/>
                        <a:pt x="5591" y="7584"/>
                      </a:cubicBezTo>
                      <a:cubicBezTo>
                        <a:pt x="5586" y="7505"/>
                        <a:pt x="5578" y="7430"/>
                        <a:pt x="5559" y="7370"/>
                      </a:cubicBezTo>
                      <a:cubicBezTo>
                        <a:pt x="5545" y="7333"/>
                        <a:pt x="5522" y="7268"/>
                        <a:pt x="5490" y="7185"/>
                      </a:cubicBezTo>
                      <a:cubicBezTo>
                        <a:pt x="5391" y="6928"/>
                        <a:pt x="5229" y="6510"/>
                        <a:pt x="5132" y="6158"/>
                      </a:cubicBezTo>
                      <a:cubicBezTo>
                        <a:pt x="5094" y="6032"/>
                        <a:pt x="5081" y="5912"/>
                        <a:pt x="5081" y="5792"/>
                      </a:cubicBezTo>
                      <a:cubicBezTo>
                        <a:pt x="5081" y="5652"/>
                        <a:pt x="5099" y="5517"/>
                        <a:pt x="5117" y="5387"/>
                      </a:cubicBezTo>
                      <a:cubicBezTo>
                        <a:pt x="5136" y="5262"/>
                        <a:pt x="5155" y="5145"/>
                        <a:pt x="5155" y="5044"/>
                      </a:cubicBezTo>
                      <a:cubicBezTo>
                        <a:pt x="5155" y="5020"/>
                        <a:pt x="5155" y="4993"/>
                        <a:pt x="5150" y="4969"/>
                      </a:cubicBezTo>
                      <a:cubicBezTo>
                        <a:pt x="5136" y="4825"/>
                        <a:pt x="5089" y="4686"/>
                        <a:pt x="5016" y="4510"/>
                      </a:cubicBezTo>
                      <a:cubicBezTo>
                        <a:pt x="4941" y="4333"/>
                        <a:pt x="4839" y="4124"/>
                        <a:pt x="4699" y="3841"/>
                      </a:cubicBezTo>
                      <a:cubicBezTo>
                        <a:pt x="4560" y="3557"/>
                        <a:pt x="4421" y="3228"/>
                        <a:pt x="4319" y="2972"/>
                      </a:cubicBezTo>
                      <a:cubicBezTo>
                        <a:pt x="4264" y="2847"/>
                        <a:pt x="4221" y="2736"/>
                        <a:pt x="4189" y="2661"/>
                      </a:cubicBezTo>
                      <a:cubicBezTo>
                        <a:pt x="4174" y="2620"/>
                        <a:pt x="4161" y="2592"/>
                        <a:pt x="4152" y="2569"/>
                      </a:cubicBezTo>
                      <a:cubicBezTo>
                        <a:pt x="4142" y="2550"/>
                        <a:pt x="4138" y="2536"/>
                        <a:pt x="4138" y="2536"/>
                      </a:cubicBezTo>
                      <a:cubicBezTo>
                        <a:pt x="4138" y="2532"/>
                        <a:pt x="4133" y="2522"/>
                        <a:pt x="4124" y="2522"/>
                      </a:cubicBezTo>
                      <a:cubicBezTo>
                        <a:pt x="4114" y="2522"/>
                        <a:pt x="4110" y="2522"/>
                        <a:pt x="4101" y="2526"/>
                      </a:cubicBezTo>
                      <a:cubicBezTo>
                        <a:pt x="4101" y="2526"/>
                        <a:pt x="3971" y="2638"/>
                        <a:pt x="3734" y="2852"/>
                      </a:cubicBezTo>
                      <a:cubicBezTo>
                        <a:pt x="3617" y="2959"/>
                        <a:pt x="3366" y="3177"/>
                        <a:pt x="3139" y="3372"/>
                      </a:cubicBezTo>
                      <a:cubicBezTo>
                        <a:pt x="3028" y="3465"/>
                        <a:pt x="2921" y="3557"/>
                        <a:pt x="2837" y="3623"/>
                      </a:cubicBezTo>
                      <a:cubicBezTo>
                        <a:pt x="2796" y="3655"/>
                        <a:pt x="2764" y="3683"/>
                        <a:pt x="2736" y="3706"/>
                      </a:cubicBezTo>
                      <a:cubicBezTo>
                        <a:pt x="2721" y="3715"/>
                        <a:pt x="2712" y="3724"/>
                        <a:pt x="2703" y="3730"/>
                      </a:cubicBezTo>
                      <a:cubicBezTo>
                        <a:pt x="2698" y="3730"/>
                        <a:pt x="2698" y="3734"/>
                        <a:pt x="2693" y="3734"/>
                      </a:cubicBezTo>
                      <a:lnTo>
                        <a:pt x="2689" y="3739"/>
                      </a:lnTo>
                      <a:cubicBezTo>
                        <a:pt x="2680" y="3743"/>
                        <a:pt x="2661" y="3748"/>
                        <a:pt x="2648" y="3758"/>
                      </a:cubicBezTo>
                      <a:cubicBezTo>
                        <a:pt x="2620" y="3771"/>
                        <a:pt x="2592" y="3790"/>
                        <a:pt x="2558" y="3803"/>
                      </a:cubicBezTo>
                      <a:cubicBezTo>
                        <a:pt x="2526" y="3818"/>
                        <a:pt x="2494" y="3827"/>
                        <a:pt x="2466" y="3827"/>
                      </a:cubicBezTo>
                      <a:cubicBezTo>
                        <a:pt x="2453" y="3827"/>
                        <a:pt x="2438" y="3822"/>
                        <a:pt x="2425" y="3818"/>
                      </a:cubicBezTo>
                      <a:cubicBezTo>
                        <a:pt x="2419" y="3818"/>
                        <a:pt x="2415" y="3813"/>
                        <a:pt x="2406" y="3803"/>
                      </a:cubicBezTo>
                      <a:cubicBezTo>
                        <a:pt x="2387" y="3790"/>
                        <a:pt x="2363" y="3767"/>
                        <a:pt x="2341" y="3734"/>
                      </a:cubicBezTo>
                      <a:cubicBezTo>
                        <a:pt x="2243" y="3618"/>
                        <a:pt x="2095" y="3409"/>
                        <a:pt x="1964" y="3205"/>
                      </a:cubicBezTo>
                      <a:cubicBezTo>
                        <a:pt x="1895" y="3102"/>
                        <a:pt x="1834" y="3000"/>
                        <a:pt x="1784" y="2912"/>
                      </a:cubicBezTo>
                      <a:cubicBezTo>
                        <a:pt x="1733" y="2824"/>
                        <a:pt x="1690" y="2749"/>
                        <a:pt x="1672" y="2699"/>
                      </a:cubicBezTo>
                      <a:cubicBezTo>
                        <a:pt x="1645" y="2638"/>
                        <a:pt x="1583" y="2513"/>
                        <a:pt x="1510" y="2359"/>
                      </a:cubicBezTo>
                      <a:cubicBezTo>
                        <a:pt x="1388" y="2127"/>
                        <a:pt x="1236" y="1825"/>
                        <a:pt x="1092" y="1566"/>
                      </a:cubicBezTo>
                      <a:cubicBezTo>
                        <a:pt x="1022" y="1435"/>
                        <a:pt x="957" y="1315"/>
                        <a:pt x="901" y="1222"/>
                      </a:cubicBezTo>
                      <a:cubicBezTo>
                        <a:pt x="873" y="1171"/>
                        <a:pt x="846" y="1129"/>
                        <a:pt x="827" y="1092"/>
                      </a:cubicBezTo>
                      <a:cubicBezTo>
                        <a:pt x="803" y="1060"/>
                        <a:pt x="785" y="1032"/>
                        <a:pt x="771" y="1013"/>
                      </a:cubicBezTo>
                      <a:cubicBezTo>
                        <a:pt x="697" y="916"/>
                        <a:pt x="530" y="702"/>
                        <a:pt x="376" y="507"/>
                      </a:cubicBezTo>
                      <a:cubicBezTo>
                        <a:pt x="297" y="409"/>
                        <a:pt x="224" y="316"/>
                        <a:pt x="168" y="242"/>
                      </a:cubicBezTo>
                      <a:cubicBezTo>
                        <a:pt x="135" y="205"/>
                        <a:pt x="112" y="177"/>
                        <a:pt x="93" y="154"/>
                      </a:cubicBezTo>
                      <a:cubicBezTo>
                        <a:pt x="84" y="140"/>
                        <a:pt x="74" y="130"/>
                        <a:pt x="70" y="121"/>
                      </a:cubicBezTo>
                      <a:cubicBezTo>
                        <a:pt x="65" y="112"/>
                        <a:pt x="61" y="108"/>
                        <a:pt x="57" y="102"/>
                      </a:cubicBezTo>
                      <a:cubicBezTo>
                        <a:pt x="51" y="98"/>
                        <a:pt x="51" y="89"/>
                        <a:pt x="51" y="84"/>
                      </a:cubicBezTo>
                      <a:lnTo>
                        <a:pt x="51" y="70"/>
                      </a:lnTo>
                      <a:cubicBezTo>
                        <a:pt x="57" y="66"/>
                        <a:pt x="61" y="61"/>
                        <a:pt x="74" y="57"/>
                      </a:cubicBezTo>
                      <a:cubicBezTo>
                        <a:pt x="84" y="52"/>
                        <a:pt x="102" y="47"/>
                        <a:pt x="126" y="47"/>
                      </a:cubicBezTo>
                      <a:close/>
                      <a:moveTo>
                        <a:pt x="126" y="1"/>
                      </a:moveTo>
                      <a:cubicBezTo>
                        <a:pt x="89" y="1"/>
                        <a:pt x="57" y="5"/>
                        <a:pt x="38" y="19"/>
                      </a:cubicBezTo>
                      <a:cubicBezTo>
                        <a:pt x="23" y="29"/>
                        <a:pt x="19" y="38"/>
                        <a:pt x="10" y="47"/>
                      </a:cubicBezTo>
                      <a:cubicBezTo>
                        <a:pt x="5" y="57"/>
                        <a:pt x="1" y="70"/>
                        <a:pt x="1" y="84"/>
                      </a:cubicBezTo>
                      <a:cubicBezTo>
                        <a:pt x="1" y="98"/>
                        <a:pt x="10" y="117"/>
                        <a:pt x="19" y="130"/>
                      </a:cubicBezTo>
                      <a:cubicBezTo>
                        <a:pt x="19" y="136"/>
                        <a:pt x="23" y="145"/>
                        <a:pt x="33" y="149"/>
                      </a:cubicBezTo>
                      <a:cubicBezTo>
                        <a:pt x="57" y="181"/>
                        <a:pt x="102" y="242"/>
                        <a:pt x="162" y="316"/>
                      </a:cubicBezTo>
                      <a:cubicBezTo>
                        <a:pt x="252" y="428"/>
                        <a:pt x="367" y="576"/>
                        <a:pt x="479" y="711"/>
                      </a:cubicBezTo>
                      <a:cubicBezTo>
                        <a:pt x="586" y="846"/>
                        <a:pt x="683" y="972"/>
                        <a:pt x="734" y="1041"/>
                      </a:cubicBezTo>
                      <a:cubicBezTo>
                        <a:pt x="747" y="1064"/>
                        <a:pt x="775" y="1101"/>
                        <a:pt x="809" y="1157"/>
                      </a:cubicBezTo>
                      <a:cubicBezTo>
                        <a:pt x="915" y="1343"/>
                        <a:pt x="1101" y="1677"/>
                        <a:pt x="1268" y="1997"/>
                      </a:cubicBezTo>
                      <a:cubicBezTo>
                        <a:pt x="1352" y="2155"/>
                        <a:pt x="1431" y="2309"/>
                        <a:pt x="1491" y="2438"/>
                      </a:cubicBezTo>
                      <a:cubicBezTo>
                        <a:pt x="1555" y="2564"/>
                        <a:pt x="1607" y="2666"/>
                        <a:pt x="1626" y="2717"/>
                      </a:cubicBezTo>
                      <a:cubicBezTo>
                        <a:pt x="1654" y="2783"/>
                        <a:pt x="1709" y="2880"/>
                        <a:pt x="1778" y="2995"/>
                      </a:cubicBezTo>
                      <a:cubicBezTo>
                        <a:pt x="1881" y="3167"/>
                        <a:pt x="2016" y="3377"/>
                        <a:pt x="2136" y="3544"/>
                      </a:cubicBezTo>
                      <a:cubicBezTo>
                        <a:pt x="2192" y="3627"/>
                        <a:pt x="2248" y="3702"/>
                        <a:pt x="2294" y="3758"/>
                      </a:cubicBezTo>
                      <a:cubicBezTo>
                        <a:pt x="2318" y="3786"/>
                        <a:pt x="2341" y="3808"/>
                        <a:pt x="2359" y="3827"/>
                      </a:cubicBezTo>
                      <a:cubicBezTo>
                        <a:pt x="2363" y="3836"/>
                        <a:pt x="2373" y="3841"/>
                        <a:pt x="2382" y="3850"/>
                      </a:cubicBezTo>
                      <a:cubicBezTo>
                        <a:pt x="2391" y="3855"/>
                        <a:pt x="2397" y="3859"/>
                        <a:pt x="2406" y="3864"/>
                      </a:cubicBezTo>
                      <a:cubicBezTo>
                        <a:pt x="2425" y="3874"/>
                        <a:pt x="2447" y="3874"/>
                        <a:pt x="2466" y="3874"/>
                      </a:cubicBezTo>
                      <a:cubicBezTo>
                        <a:pt x="2517" y="3874"/>
                        <a:pt x="2569" y="3855"/>
                        <a:pt x="2610" y="3831"/>
                      </a:cubicBezTo>
                      <a:cubicBezTo>
                        <a:pt x="2633" y="3822"/>
                        <a:pt x="2652" y="3813"/>
                        <a:pt x="2670" y="3803"/>
                      </a:cubicBezTo>
                      <a:cubicBezTo>
                        <a:pt x="2684" y="3795"/>
                        <a:pt x="2698" y="3786"/>
                        <a:pt x="2708" y="3780"/>
                      </a:cubicBezTo>
                      <a:cubicBezTo>
                        <a:pt x="2712" y="3780"/>
                        <a:pt x="2717" y="3776"/>
                        <a:pt x="2721" y="3776"/>
                      </a:cubicBezTo>
                      <a:cubicBezTo>
                        <a:pt x="2726" y="3771"/>
                        <a:pt x="2736" y="3767"/>
                        <a:pt x="2745" y="3758"/>
                      </a:cubicBezTo>
                      <a:cubicBezTo>
                        <a:pt x="2787" y="3730"/>
                        <a:pt x="2856" y="3674"/>
                        <a:pt x="2940" y="3599"/>
                      </a:cubicBezTo>
                      <a:cubicBezTo>
                        <a:pt x="3199" y="3385"/>
                        <a:pt x="3604" y="3038"/>
                        <a:pt x="3767" y="2888"/>
                      </a:cubicBezTo>
                      <a:cubicBezTo>
                        <a:pt x="3882" y="2783"/>
                        <a:pt x="3975" y="2703"/>
                        <a:pt x="4035" y="2648"/>
                      </a:cubicBezTo>
                      <a:cubicBezTo>
                        <a:pt x="4067" y="2621"/>
                        <a:pt x="4089" y="2598"/>
                        <a:pt x="4108" y="2583"/>
                      </a:cubicBezTo>
                      <a:lnTo>
                        <a:pt x="4108" y="2583"/>
                      </a:lnTo>
                      <a:cubicBezTo>
                        <a:pt x="4163" y="2726"/>
                        <a:pt x="4413" y="3356"/>
                        <a:pt x="4658" y="3859"/>
                      </a:cubicBezTo>
                      <a:cubicBezTo>
                        <a:pt x="4793" y="4148"/>
                        <a:pt x="4899" y="4356"/>
                        <a:pt x="4974" y="4528"/>
                      </a:cubicBezTo>
                      <a:cubicBezTo>
                        <a:pt x="5048" y="4699"/>
                        <a:pt x="5089" y="4834"/>
                        <a:pt x="5104" y="4974"/>
                      </a:cubicBezTo>
                      <a:cubicBezTo>
                        <a:pt x="5104" y="4997"/>
                        <a:pt x="5108" y="5020"/>
                        <a:pt x="5108" y="5044"/>
                      </a:cubicBezTo>
                      <a:cubicBezTo>
                        <a:pt x="5108" y="5141"/>
                        <a:pt x="5089" y="5257"/>
                        <a:pt x="5072" y="5383"/>
                      </a:cubicBezTo>
                      <a:cubicBezTo>
                        <a:pt x="5053" y="5507"/>
                        <a:pt x="5034" y="5647"/>
                        <a:pt x="5034" y="5792"/>
                      </a:cubicBezTo>
                      <a:cubicBezTo>
                        <a:pt x="5034" y="5916"/>
                        <a:pt x="5048" y="6042"/>
                        <a:pt x="5085" y="6172"/>
                      </a:cubicBezTo>
                      <a:cubicBezTo>
                        <a:pt x="5150" y="6409"/>
                        <a:pt x="5243" y="6673"/>
                        <a:pt x="5327" y="6901"/>
                      </a:cubicBezTo>
                      <a:cubicBezTo>
                        <a:pt x="5373" y="7012"/>
                        <a:pt x="5410" y="7115"/>
                        <a:pt x="5443" y="7198"/>
                      </a:cubicBezTo>
                      <a:cubicBezTo>
                        <a:pt x="5475" y="7286"/>
                        <a:pt x="5498" y="7352"/>
                        <a:pt x="5512" y="7389"/>
                      </a:cubicBezTo>
                      <a:cubicBezTo>
                        <a:pt x="5531" y="7440"/>
                        <a:pt x="5540" y="7513"/>
                        <a:pt x="5545" y="7588"/>
                      </a:cubicBezTo>
                      <a:cubicBezTo>
                        <a:pt x="5550" y="7658"/>
                        <a:pt x="5554" y="7732"/>
                        <a:pt x="5554" y="7783"/>
                      </a:cubicBezTo>
                      <a:lnTo>
                        <a:pt x="5554" y="7830"/>
                      </a:lnTo>
                      <a:cubicBezTo>
                        <a:pt x="5554" y="7834"/>
                        <a:pt x="5554" y="7838"/>
                        <a:pt x="5553" y="7840"/>
                      </a:cubicBezTo>
                      <a:lnTo>
                        <a:pt x="5553" y="7840"/>
                      </a:lnTo>
                      <a:cubicBezTo>
                        <a:pt x="5538" y="7856"/>
                        <a:pt x="5496" y="7901"/>
                        <a:pt x="5452" y="7965"/>
                      </a:cubicBezTo>
                      <a:cubicBezTo>
                        <a:pt x="5396" y="8038"/>
                        <a:pt x="5336" y="8136"/>
                        <a:pt x="5308" y="8229"/>
                      </a:cubicBezTo>
                      <a:cubicBezTo>
                        <a:pt x="5303" y="8243"/>
                        <a:pt x="5303" y="8257"/>
                        <a:pt x="5303" y="8271"/>
                      </a:cubicBezTo>
                      <a:cubicBezTo>
                        <a:pt x="5303" y="8294"/>
                        <a:pt x="5308" y="8313"/>
                        <a:pt x="5317" y="8332"/>
                      </a:cubicBezTo>
                      <a:cubicBezTo>
                        <a:pt x="5336" y="8359"/>
                        <a:pt x="5364" y="8383"/>
                        <a:pt x="5396" y="8401"/>
                      </a:cubicBezTo>
                      <a:cubicBezTo>
                        <a:pt x="5443" y="8424"/>
                        <a:pt x="5503" y="8438"/>
                        <a:pt x="5554" y="8443"/>
                      </a:cubicBezTo>
                      <a:cubicBezTo>
                        <a:pt x="5605" y="8452"/>
                        <a:pt x="5647" y="8452"/>
                        <a:pt x="5666" y="8452"/>
                      </a:cubicBezTo>
                      <a:cubicBezTo>
                        <a:pt x="5670" y="8452"/>
                        <a:pt x="5670" y="8456"/>
                        <a:pt x="5675" y="8456"/>
                      </a:cubicBezTo>
                      <a:cubicBezTo>
                        <a:pt x="5679" y="8456"/>
                        <a:pt x="5693" y="8461"/>
                        <a:pt x="5702" y="8471"/>
                      </a:cubicBezTo>
                      <a:cubicBezTo>
                        <a:pt x="5749" y="8494"/>
                        <a:pt x="5814" y="8540"/>
                        <a:pt x="5884" y="8591"/>
                      </a:cubicBezTo>
                      <a:cubicBezTo>
                        <a:pt x="5916" y="8615"/>
                        <a:pt x="5949" y="8638"/>
                        <a:pt x="5981" y="8656"/>
                      </a:cubicBezTo>
                      <a:cubicBezTo>
                        <a:pt x="6013" y="8679"/>
                        <a:pt x="6041" y="8694"/>
                        <a:pt x="6065" y="8707"/>
                      </a:cubicBezTo>
                      <a:cubicBezTo>
                        <a:pt x="6116" y="8730"/>
                        <a:pt x="6186" y="8767"/>
                        <a:pt x="6264" y="8801"/>
                      </a:cubicBezTo>
                      <a:cubicBezTo>
                        <a:pt x="6343" y="8837"/>
                        <a:pt x="6431" y="8865"/>
                        <a:pt x="6529" y="8865"/>
                      </a:cubicBezTo>
                      <a:cubicBezTo>
                        <a:pt x="6543" y="8865"/>
                        <a:pt x="6562" y="8865"/>
                        <a:pt x="6576" y="8861"/>
                      </a:cubicBezTo>
                      <a:cubicBezTo>
                        <a:pt x="6608" y="8861"/>
                        <a:pt x="6632" y="8851"/>
                        <a:pt x="6650" y="8842"/>
                      </a:cubicBezTo>
                      <a:cubicBezTo>
                        <a:pt x="6660" y="8837"/>
                        <a:pt x="6669" y="8829"/>
                        <a:pt x="6673" y="8823"/>
                      </a:cubicBezTo>
                      <a:cubicBezTo>
                        <a:pt x="6678" y="8814"/>
                        <a:pt x="6682" y="8801"/>
                        <a:pt x="6682" y="8791"/>
                      </a:cubicBezTo>
                      <a:cubicBezTo>
                        <a:pt x="6682" y="8782"/>
                        <a:pt x="6678" y="8773"/>
                        <a:pt x="6673" y="8763"/>
                      </a:cubicBezTo>
                      <a:cubicBezTo>
                        <a:pt x="6664" y="8745"/>
                        <a:pt x="6654" y="8726"/>
                        <a:pt x="6641" y="8712"/>
                      </a:cubicBezTo>
                      <a:cubicBezTo>
                        <a:pt x="6617" y="8689"/>
                        <a:pt x="6590" y="8666"/>
                        <a:pt x="6566" y="8642"/>
                      </a:cubicBezTo>
                      <a:cubicBezTo>
                        <a:pt x="6543" y="8619"/>
                        <a:pt x="6525" y="8596"/>
                        <a:pt x="6515" y="8582"/>
                      </a:cubicBezTo>
                      <a:cubicBezTo>
                        <a:pt x="6493" y="8540"/>
                        <a:pt x="6465" y="8480"/>
                        <a:pt x="6422" y="8387"/>
                      </a:cubicBezTo>
                      <a:cubicBezTo>
                        <a:pt x="6386" y="8294"/>
                        <a:pt x="6334" y="8169"/>
                        <a:pt x="6260" y="8002"/>
                      </a:cubicBezTo>
                      <a:cubicBezTo>
                        <a:pt x="6191" y="7834"/>
                        <a:pt x="6139" y="7704"/>
                        <a:pt x="6111" y="7607"/>
                      </a:cubicBezTo>
                      <a:cubicBezTo>
                        <a:pt x="6079" y="7509"/>
                        <a:pt x="6065" y="7444"/>
                        <a:pt x="6060" y="7408"/>
                      </a:cubicBezTo>
                      <a:cubicBezTo>
                        <a:pt x="6047" y="7328"/>
                        <a:pt x="5907" y="6019"/>
                        <a:pt x="5884" y="5471"/>
                      </a:cubicBezTo>
                      <a:cubicBezTo>
                        <a:pt x="5874" y="5197"/>
                        <a:pt x="5861" y="5053"/>
                        <a:pt x="5846" y="4922"/>
                      </a:cubicBezTo>
                      <a:cubicBezTo>
                        <a:pt x="5833" y="4793"/>
                        <a:pt x="5824" y="4682"/>
                        <a:pt x="5824" y="4463"/>
                      </a:cubicBezTo>
                      <a:cubicBezTo>
                        <a:pt x="5824" y="4240"/>
                        <a:pt x="5786" y="3910"/>
                        <a:pt x="5735" y="3553"/>
                      </a:cubicBezTo>
                      <a:cubicBezTo>
                        <a:pt x="5679" y="3195"/>
                        <a:pt x="5610" y="2815"/>
                        <a:pt x="5540" y="2498"/>
                      </a:cubicBezTo>
                      <a:cubicBezTo>
                        <a:pt x="5396" y="1863"/>
                        <a:pt x="5220" y="1566"/>
                        <a:pt x="5220" y="1566"/>
                      </a:cubicBezTo>
                      <a:cubicBezTo>
                        <a:pt x="5215" y="1557"/>
                        <a:pt x="5211" y="1551"/>
                        <a:pt x="5201" y="1551"/>
                      </a:cubicBezTo>
                      <a:lnTo>
                        <a:pt x="3283" y="1328"/>
                      </a:lnTo>
                      <a:cubicBezTo>
                        <a:pt x="3274" y="1328"/>
                        <a:pt x="3265" y="1334"/>
                        <a:pt x="3261" y="1343"/>
                      </a:cubicBezTo>
                      <a:cubicBezTo>
                        <a:pt x="3261" y="1343"/>
                        <a:pt x="3047" y="1728"/>
                        <a:pt x="2843" y="2127"/>
                      </a:cubicBezTo>
                      <a:cubicBezTo>
                        <a:pt x="2740" y="2327"/>
                        <a:pt x="2642" y="2498"/>
                        <a:pt x="2573" y="2620"/>
                      </a:cubicBezTo>
                      <a:cubicBezTo>
                        <a:pt x="2536" y="2684"/>
                        <a:pt x="2508" y="2731"/>
                        <a:pt x="2485" y="2768"/>
                      </a:cubicBezTo>
                      <a:cubicBezTo>
                        <a:pt x="2481" y="2774"/>
                        <a:pt x="2478" y="2780"/>
                        <a:pt x="2475" y="2785"/>
                      </a:cubicBezTo>
                      <a:lnTo>
                        <a:pt x="2475" y="2785"/>
                      </a:lnTo>
                      <a:cubicBezTo>
                        <a:pt x="2446" y="2735"/>
                        <a:pt x="2390" y="2636"/>
                        <a:pt x="2322" y="2526"/>
                      </a:cubicBezTo>
                      <a:cubicBezTo>
                        <a:pt x="2220" y="2365"/>
                        <a:pt x="2099" y="2174"/>
                        <a:pt x="2007" y="2063"/>
                      </a:cubicBezTo>
                      <a:cubicBezTo>
                        <a:pt x="1913" y="1951"/>
                        <a:pt x="1756" y="1761"/>
                        <a:pt x="1626" y="1593"/>
                      </a:cubicBezTo>
                      <a:cubicBezTo>
                        <a:pt x="1555" y="1510"/>
                        <a:pt x="1495" y="1431"/>
                        <a:pt x="1450" y="1366"/>
                      </a:cubicBezTo>
                      <a:cubicBezTo>
                        <a:pt x="1426" y="1338"/>
                        <a:pt x="1407" y="1310"/>
                        <a:pt x="1398" y="1291"/>
                      </a:cubicBezTo>
                      <a:cubicBezTo>
                        <a:pt x="1388" y="1282"/>
                        <a:pt x="1384" y="1272"/>
                        <a:pt x="1379" y="1268"/>
                      </a:cubicBezTo>
                      <a:lnTo>
                        <a:pt x="1379" y="1259"/>
                      </a:lnTo>
                      <a:lnTo>
                        <a:pt x="1379" y="1255"/>
                      </a:lnTo>
                      <a:cubicBezTo>
                        <a:pt x="1375" y="1245"/>
                        <a:pt x="1375" y="1236"/>
                        <a:pt x="1375" y="1236"/>
                      </a:cubicBezTo>
                      <a:lnTo>
                        <a:pt x="1375" y="1231"/>
                      </a:lnTo>
                      <a:lnTo>
                        <a:pt x="1375" y="1222"/>
                      </a:lnTo>
                      <a:lnTo>
                        <a:pt x="1375" y="1212"/>
                      </a:lnTo>
                      <a:cubicBezTo>
                        <a:pt x="1370" y="1208"/>
                        <a:pt x="1370" y="1203"/>
                        <a:pt x="1366" y="1189"/>
                      </a:cubicBezTo>
                      <a:lnTo>
                        <a:pt x="1366" y="1184"/>
                      </a:lnTo>
                      <a:cubicBezTo>
                        <a:pt x="1366" y="1176"/>
                        <a:pt x="1366" y="1167"/>
                        <a:pt x="1370" y="1148"/>
                      </a:cubicBezTo>
                      <a:cubicBezTo>
                        <a:pt x="1379" y="1096"/>
                        <a:pt x="1412" y="1013"/>
                        <a:pt x="1440" y="929"/>
                      </a:cubicBezTo>
                      <a:cubicBezTo>
                        <a:pt x="1454" y="888"/>
                        <a:pt x="1463" y="846"/>
                        <a:pt x="1472" y="813"/>
                      </a:cubicBezTo>
                      <a:cubicBezTo>
                        <a:pt x="1482" y="777"/>
                        <a:pt x="1491" y="743"/>
                        <a:pt x="1491" y="721"/>
                      </a:cubicBezTo>
                      <a:lnTo>
                        <a:pt x="1491" y="706"/>
                      </a:lnTo>
                      <a:cubicBezTo>
                        <a:pt x="1486" y="693"/>
                        <a:pt x="1482" y="674"/>
                        <a:pt x="1472" y="660"/>
                      </a:cubicBezTo>
                      <a:cubicBezTo>
                        <a:pt x="1459" y="637"/>
                        <a:pt x="1435" y="609"/>
                        <a:pt x="1407" y="586"/>
                      </a:cubicBezTo>
                      <a:cubicBezTo>
                        <a:pt x="1319" y="507"/>
                        <a:pt x="1189" y="428"/>
                        <a:pt x="1077" y="381"/>
                      </a:cubicBezTo>
                      <a:cubicBezTo>
                        <a:pt x="998" y="344"/>
                        <a:pt x="841" y="269"/>
                        <a:pt x="683" y="200"/>
                      </a:cubicBezTo>
                      <a:cubicBezTo>
                        <a:pt x="599" y="164"/>
                        <a:pt x="520" y="126"/>
                        <a:pt x="447" y="98"/>
                      </a:cubicBezTo>
                      <a:cubicBezTo>
                        <a:pt x="376" y="66"/>
                        <a:pt x="307" y="38"/>
                        <a:pt x="260" y="24"/>
                      </a:cubicBezTo>
                      <a:cubicBezTo>
                        <a:pt x="205" y="5"/>
                        <a:pt x="158" y="1"/>
                        <a:pt x="1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3" name="Google Shape;943;p35"/>
                <p:cNvSpPr/>
                <p:nvPr/>
              </p:nvSpPr>
              <p:spPr>
                <a:xfrm>
                  <a:off x="705017" y="2467227"/>
                  <a:ext cx="940210" cy="1132644"/>
                </a:xfrm>
                <a:custGeom>
                  <a:rect b="b" l="l" r="r" t="t"/>
                  <a:pathLst>
                    <a:path extrusionOk="0" h="5674" w="4710">
                      <a:moveTo>
                        <a:pt x="2001" y="1"/>
                      </a:moveTo>
                      <a:cubicBezTo>
                        <a:pt x="2001" y="1"/>
                        <a:pt x="1784" y="391"/>
                        <a:pt x="1579" y="785"/>
                      </a:cubicBezTo>
                      <a:cubicBezTo>
                        <a:pt x="1379" y="1185"/>
                        <a:pt x="1193" y="1482"/>
                        <a:pt x="1193" y="1482"/>
                      </a:cubicBezTo>
                      <a:cubicBezTo>
                        <a:pt x="1193" y="1482"/>
                        <a:pt x="886" y="948"/>
                        <a:pt x="706" y="725"/>
                      </a:cubicBezTo>
                      <a:cubicBezTo>
                        <a:pt x="622" y="624"/>
                        <a:pt x="487" y="461"/>
                        <a:pt x="363" y="307"/>
                      </a:cubicBezTo>
                      <a:cubicBezTo>
                        <a:pt x="185" y="401"/>
                        <a:pt x="70" y="517"/>
                        <a:pt x="0" y="624"/>
                      </a:cubicBezTo>
                      <a:cubicBezTo>
                        <a:pt x="172" y="948"/>
                        <a:pt x="320" y="1250"/>
                        <a:pt x="367" y="1357"/>
                      </a:cubicBezTo>
                      <a:cubicBezTo>
                        <a:pt x="468" y="1603"/>
                        <a:pt x="1031" y="2448"/>
                        <a:pt x="1133" y="2490"/>
                      </a:cubicBezTo>
                      <a:cubicBezTo>
                        <a:pt x="1150" y="2497"/>
                        <a:pt x="1167" y="2500"/>
                        <a:pt x="1185" y="2500"/>
                      </a:cubicBezTo>
                      <a:cubicBezTo>
                        <a:pt x="1276" y="2500"/>
                        <a:pt x="1374" y="2425"/>
                        <a:pt x="1416" y="2407"/>
                      </a:cubicBezTo>
                      <a:cubicBezTo>
                        <a:pt x="1467" y="2388"/>
                        <a:pt x="2234" y="1732"/>
                        <a:pt x="2470" y="1520"/>
                      </a:cubicBezTo>
                      <a:cubicBezTo>
                        <a:pt x="2703" y="1306"/>
                        <a:pt x="2837" y="1194"/>
                        <a:pt x="2837" y="1194"/>
                      </a:cubicBezTo>
                      <a:cubicBezTo>
                        <a:pt x="2837" y="1194"/>
                        <a:pt x="3121" y="1928"/>
                        <a:pt x="3394" y="2499"/>
                      </a:cubicBezTo>
                      <a:cubicBezTo>
                        <a:pt x="3673" y="3070"/>
                        <a:pt x="3812" y="3335"/>
                        <a:pt x="3845" y="3623"/>
                      </a:cubicBezTo>
                      <a:cubicBezTo>
                        <a:pt x="3878" y="3906"/>
                        <a:pt x="3692" y="4347"/>
                        <a:pt x="3826" y="4816"/>
                      </a:cubicBezTo>
                      <a:cubicBezTo>
                        <a:pt x="3906" y="5095"/>
                        <a:pt x="4026" y="5420"/>
                        <a:pt x="4118" y="5671"/>
                      </a:cubicBezTo>
                      <a:cubicBezTo>
                        <a:pt x="4155" y="5673"/>
                        <a:pt x="4192" y="5673"/>
                        <a:pt x="4228" y="5673"/>
                      </a:cubicBezTo>
                      <a:cubicBezTo>
                        <a:pt x="4404" y="5673"/>
                        <a:pt x="4566" y="5656"/>
                        <a:pt x="4709" y="5633"/>
                      </a:cubicBezTo>
                      <a:cubicBezTo>
                        <a:pt x="4662" y="5178"/>
                        <a:pt x="4592" y="4486"/>
                        <a:pt x="4579" y="4120"/>
                      </a:cubicBezTo>
                      <a:cubicBezTo>
                        <a:pt x="4560" y="3571"/>
                        <a:pt x="4518" y="3549"/>
                        <a:pt x="4518" y="3112"/>
                      </a:cubicBezTo>
                      <a:cubicBezTo>
                        <a:pt x="4518" y="2671"/>
                        <a:pt x="4375" y="1784"/>
                        <a:pt x="4230" y="1153"/>
                      </a:cubicBezTo>
                      <a:cubicBezTo>
                        <a:pt x="4091" y="521"/>
                        <a:pt x="3914" y="223"/>
                        <a:pt x="3914" y="223"/>
                      </a:cubicBezTo>
                      <a:lnTo>
                        <a:pt x="200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4" name="Google Shape;944;p35"/>
                <p:cNvSpPr/>
                <p:nvPr/>
              </p:nvSpPr>
              <p:spPr>
                <a:xfrm>
                  <a:off x="700425" y="2462636"/>
                  <a:ext cx="949193" cy="1142226"/>
                </a:xfrm>
                <a:custGeom>
                  <a:rect b="b" l="l" r="r" t="t"/>
                  <a:pathLst>
                    <a:path extrusionOk="0" h="5722" w="4755">
                      <a:moveTo>
                        <a:pt x="2035" y="49"/>
                      </a:moveTo>
                      <a:lnTo>
                        <a:pt x="3925" y="273"/>
                      </a:lnTo>
                      <a:lnTo>
                        <a:pt x="3925" y="273"/>
                      </a:lnTo>
                      <a:cubicBezTo>
                        <a:pt x="3959" y="335"/>
                        <a:pt x="4108" y="628"/>
                        <a:pt x="4231" y="1180"/>
                      </a:cubicBezTo>
                      <a:cubicBezTo>
                        <a:pt x="4304" y="1496"/>
                        <a:pt x="4374" y="1877"/>
                        <a:pt x="4430" y="2235"/>
                      </a:cubicBezTo>
                      <a:cubicBezTo>
                        <a:pt x="4481" y="2587"/>
                        <a:pt x="4518" y="2917"/>
                        <a:pt x="4518" y="3135"/>
                      </a:cubicBezTo>
                      <a:cubicBezTo>
                        <a:pt x="4518" y="3354"/>
                        <a:pt x="4527" y="3470"/>
                        <a:pt x="4541" y="3600"/>
                      </a:cubicBezTo>
                      <a:cubicBezTo>
                        <a:pt x="4555" y="3729"/>
                        <a:pt x="4569" y="3869"/>
                        <a:pt x="4578" y="4147"/>
                      </a:cubicBezTo>
                      <a:cubicBezTo>
                        <a:pt x="4593" y="4504"/>
                        <a:pt x="4656" y="5187"/>
                        <a:pt x="4702" y="5638"/>
                      </a:cubicBezTo>
                      <a:lnTo>
                        <a:pt x="4702" y="5638"/>
                      </a:lnTo>
                      <a:cubicBezTo>
                        <a:pt x="4569" y="5658"/>
                        <a:pt x="4416" y="5671"/>
                        <a:pt x="4253" y="5671"/>
                      </a:cubicBezTo>
                      <a:lnTo>
                        <a:pt x="4160" y="5671"/>
                      </a:lnTo>
                      <a:cubicBezTo>
                        <a:pt x="4064" y="5427"/>
                        <a:pt x="3950" y="5108"/>
                        <a:pt x="3873" y="4830"/>
                      </a:cubicBezTo>
                      <a:cubicBezTo>
                        <a:pt x="3835" y="4704"/>
                        <a:pt x="3822" y="4584"/>
                        <a:pt x="3822" y="4464"/>
                      </a:cubicBezTo>
                      <a:cubicBezTo>
                        <a:pt x="3822" y="4324"/>
                        <a:pt x="3840" y="4189"/>
                        <a:pt x="3858" y="4059"/>
                      </a:cubicBezTo>
                      <a:cubicBezTo>
                        <a:pt x="3877" y="3934"/>
                        <a:pt x="3896" y="3817"/>
                        <a:pt x="3896" y="3716"/>
                      </a:cubicBezTo>
                      <a:cubicBezTo>
                        <a:pt x="3896" y="3692"/>
                        <a:pt x="3896" y="3665"/>
                        <a:pt x="3891" y="3641"/>
                      </a:cubicBezTo>
                      <a:cubicBezTo>
                        <a:pt x="3877" y="3497"/>
                        <a:pt x="3830" y="3358"/>
                        <a:pt x="3757" y="3182"/>
                      </a:cubicBezTo>
                      <a:cubicBezTo>
                        <a:pt x="3682" y="3005"/>
                        <a:pt x="3580" y="2796"/>
                        <a:pt x="3440" y="2513"/>
                      </a:cubicBezTo>
                      <a:cubicBezTo>
                        <a:pt x="3301" y="2229"/>
                        <a:pt x="3162" y="1900"/>
                        <a:pt x="3060" y="1644"/>
                      </a:cubicBezTo>
                      <a:cubicBezTo>
                        <a:pt x="3005" y="1519"/>
                        <a:pt x="2962" y="1408"/>
                        <a:pt x="2930" y="1333"/>
                      </a:cubicBezTo>
                      <a:cubicBezTo>
                        <a:pt x="2915" y="1292"/>
                        <a:pt x="2902" y="1264"/>
                        <a:pt x="2893" y="1241"/>
                      </a:cubicBezTo>
                      <a:cubicBezTo>
                        <a:pt x="2883" y="1222"/>
                        <a:pt x="2879" y="1208"/>
                        <a:pt x="2879" y="1208"/>
                      </a:cubicBezTo>
                      <a:cubicBezTo>
                        <a:pt x="2879" y="1204"/>
                        <a:pt x="2874" y="1194"/>
                        <a:pt x="2865" y="1194"/>
                      </a:cubicBezTo>
                      <a:cubicBezTo>
                        <a:pt x="2855" y="1194"/>
                        <a:pt x="2851" y="1194"/>
                        <a:pt x="2842" y="1198"/>
                      </a:cubicBezTo>
                      <a:cubicBezTo>
                        <a:pt x="2842" y="1198"/>
                        <a:pt x="2712" y="1310"/>
                        <a:pt x="2475" y="1524"/>
                      </a:cubicBezTo>
                      <a:cubicBezTo>
                        <a:pt x="2358" y="1631"/>
                        <a:pt x="2107" y="1849"/>
                        <a:pt x="1880" y="2044"/>
                      </a:cubicBezTo>
                      <a:cubicBezTo>
                        <a:pt x="1769" y="2137"/>
                        <a:pt x="1662" y="2229"/>
                        <a:pt x="1578" y="2295"/>
                      </a:cubicBezTo>
                      <a:cubicBezTo>
                        <a:pt x="1537" y="2327"/>
                        <a:pt x="1505" y="2355"/>
                        <a:pt x="1477" y="2378"/>
                      </a:cubicBezTo>
                      <a:cubicBezTo>
                        <a:pt x="1462" y="2387"/>
                        <a:pt x="1453" y="2396"/>
                        <a:pt x="1444" y="2402"/>
                      </a:cubicBezTo>
                      <a:cubicBezTo>
                        <a:pt x="1439" y="2402"/>
                        <a:pt x="1439" y="2406"/>
                        <a:pt x="1434" y="2406"/>
                      </a:cubicBezTo>
                      <a:lnTo>
                        <a:pt x="1430" y="2411"/>
                      </a:lnTo>
                      <a:cubicBezTo>
                        <a:pt x="1421" y="2415"/>
                        <a:pt x="1402" y="2420"/>
                        <a:pt x="1389" y="2430"/>
                      </a:cubicBezTo>
                      <a:cubicBezTo>
                        <a:pt x="1361" y="2443"/>
                        <a:pt x="1333" y="2462"/>
                        <a:pt x="1299" y="2475"/>
                      </a:cubicBezTo>
                      <a:cubicBezTo>
                        <a:pt x="1267" y="2490"/>
                        <a:pt x="1235" y="2499"/>
                        <a:pt x="1207" y="2499"/>
                      </a:cubicBezTo>
                      <a:cubicBezTo>
                        <a:pt x="1194" y="2499"/>
                        <a:pt x="1179" y="2494"/>
                        <a:pt x="1166" y="2490"/>
                      </a:cubicBezTo>
                      <a:cubicBezTo>
                        <a:pt x="1160" y="2490"/>
                        <a:pt x="1156" y="2485"/>
                        <a:pt x="1147" y="2475"/>
                      </a:cubicBezTo>
                      <a:cubicBezTo>
                        <a:pt x="1128" y="2462"/>
                        <a:pt x="1104" y="2439"/>
                        <a:pt x="1082" y="2406"/>
                      </a:cubicBezTo>
                      <a:cubicBezTo>
                        <a:pt x="984" y="2290"/>
                        <a:pt x="836" y="2081"/>
                        <a:pt x="705" y="1877"/>
                      </a:cubicBezTo>
                      <a:cubicBezTo>
                        <a:pt x="636" y="1774"/>
                        <a:pt x="575" y="1672"/>
                        <a:pt x="525" y="1584"/>
                      </a:cubicBezTo>
                      <a:cubicBezTo>
                        <a:pt x="474" y="1496"/>
                        <a:pt x="431" y="1421"/>
                        <a:pt x="413" y="1371"/>
                      </a:cubicBezTo>
                      <a:cubicBezTo>
                        <a:pt x="390" y="1315"/>
                        <a:pt x="339" y="1213"/>
                        <a:pt x="274" y="1082"/>
                      </a:cubicBezTo>
                      <a:cubicBezTo>
                        <a:pt x="210" y="957"/>
                        <a:pt x="134" y="803"/>
                        <a:pt x="53" y="650"/>
                      </a:cubicBezTo>
                      <a:lnTo>
                        <a:pt x="53" y="650"/>
                      </a:lnTo>
                      <a:cubicBezTo>
                        <a:pt x="117" y="553"/>
                        <a:pt x="221" y="446"/>
                        <a:pt x="381" y="363"/>
                      </a:cubicBezTo>
                      <a:lnTo>
                        <a:pt x="381" y="363"/>
                      </a:lnTo>
                      <a:cubicBezTo>
                        <a:pt x="502" y="510"/>
                        <a:pt x="630" y="668"/>
                        <a:pt x="710" y="762"/>
                      </a:cubicBezTo>
                      <a:cubicBezTo>
                        <a:pt x="798" y="874"/>
                        <a:pt x="919" y="1065"/>
                        <a:pt x="1021" y="1222"/>
                      </a:cubicBezTo>
                      <a:cubicBezTo>
                        <a:pt x="1068" y="1301"/>
                        <a:pt x="1114" y="1375"/>
                        <a:pt x="1147" y="1431"/>
                      </a:cubicBezTo>
                      <a:cubicBezTo>
                        <a:pt x="1160" y="1455"/>
                        <a:pt x="1175" y="1477"/>
                        <a:pt x="1184" y="1491"/>
                      </a:cubicBezTo>
                      <a:cubicBezTo>
                        <a:pt x="1188" y="1505"/>
                        <a:pt x="1194" y="1515"/>
                        <a:pt x="1194" y="1515"/>
                      </a:cubicBezTo>
                      <a:cubicBezTo>
                        <a:pt x="1198" y="1524"/>
                        <a:pt x="1207" y="1528"/>
                        <a:pt x="1216" y="1528"/>
                      </a:cubicBezTo>
                      <a:cubicBezTo>
                        <a:pt x="1226" y="1528"/>
                        <a:pt x="1230" y="1524"/>
                        <a:pt x="1235" y="1515"/>
                      </a:cubicBezTo>
                      <a:cubicBezTo>
                        <a:pt x="1235" y="1515"/>
                        <a:pt x="1421" y="1217"/>
                        <a:pt x="1625" y="823"/>
                      </a:cubicBezTo>
                      <a:cubicBezTo>
                        <a:pt x="1727" y="623"/>
                        <a:pt x="1834" y="428"/>
                        <a:pt x="1912" y="279"/>
                      </a:cubicBezTo>
                      <a:cubicBezTo>
                        <a:pt x="1950" y="205"/>
                        <a:pt x="1983" y="145"/>
                        <a:pt x="2006" y="103"/>
                      </a:cubicBezTo>
                      <a:cubicBezTo>
                        <a:pt x="2019" y="79"/>
                        <a:pt x="2029" y="66"/>
                        <a:pt x="2034" y="51"/>
                      </a:cubicBezTo>
                      <a:cubicBezTo>
                        <a:pt x="2034" y="51"/>
                        <a:pt x="2035" y="50"/>
                        <a:pt x="2035" y="49"/>
                      </a:cubicBezTo>
                      <a:close/>
                      <a:moveTo>
                        <a:pt x="2024" y="0"/>
                      </a:moveTo>
                      <a:cubicBezTo>
                        <a:pt x="2015" y="0"/>
                        <a:pt x="2006" y="6"/>
                        <a:pt x="2002" y="15"/>
                      </a:cubicBezTo>
                      <a:cubicBezTo>
                        <a:pt x="2002" y="15"/>
                        <a:pt x="1788" y="400"/>
                        <a:pt x="1584" y="799"/>
                      </a:cubicBezTo>
                      <a:cubicBezTo>
                        <a:pt x="1481" y="999"/>
                        <a:pt x="1383" y="1170"/>
                        <a:pt x="1314" y="1292"/>
                      </a:cubicBezTo>
                      <a:cubicBezTo>
                        <a:pt x="1277" y="1356"/>
                        <a:pt x="1249" y="1403"/>
                        <a:pt x="1226" y="1440"/>
                      </a:cubicBezTo>
                      <a:cubicBezTo>
                        <a:pt x="1222" y="1446"/>
                        <a:pt x="1219" y="1452"/>
                        <a:pt x="1216" y="1457"/>
                      </a:cubicBezTo>
                      <a:lnTo>
                        <a:pt x="1216" y="1457"/>
                      </a:lnTo>
                      <a:cubicBezTo>
                        <a:pt x="1187" y="1407"/>
                        <a:pt x="1131" y="1308"/>
                        <a:pt x="1063" y="1198"/>
                      </a:cubicBezTo>
                      <a:cubicBezTo>
                        <a:pt x="961" y="1037"/>
                        <a:pt x="840" y="846"/>
                        <a:pt x="748" y="735"/>
                      </a:cubicBezTo>
                      <a:cubicBezTo>
                        <a:pt x="664" y="632"/>
                        <a:pt x="529" y="469"/>
                        <a:pt x="403" y="317"/>
                      </a:cubicBezTo>
                      <a:cubicBezTo>
                        <a:pt x="400" y="309"/>
                        <a:pt x="392" y="305"/>
                        <a:pt x="384" y="305"/>
                      </a:cubicBezTo>
                      <a:cubicBezTo>
                        <a:pt x="381" y="305"/>
                        <a:pt x="378" y="305"/>
                        <a:pt x="376" y="307"/>
                      </a:cubicBezTo>
                      <a:cubicBezTo>
                        <a:pt x="191" y="400"/>
                        <a:pt x="74" y="525"/>
                        <a:pt x="4" y="632"/>
                      </a:cubicBezTo>
                      <a:cubicBezTo>
                        <a:pt x="0" y="641"/>
                        <a:pt x="0" y="651"/>
                        <a:pt x="4" y="660"/>
                      </a:cubicBezTo>
                      <a:cubicBezTo>
                        <a:pt x="88" y="818"/>
                        <a:pt x="167" y="975"/>
                        <a:pt x="232" y="1106"/>
                      </a:cubicBezTo>
                      <a:cubicBezTo>
                        <a:pt x="296" y="1236"/>
                        <a:pt x="348" y="1338"/>
                        <a:pt x="367" y="1389"/>
                      </a:cubicBezTo>
                      <a:cubicBezTo>
                        <a:pt x="395" y="1455"/>
                        <a:pt x="450" y="1552"/>
                        <a:pt x="519" y="1667"/>
                      </a:cubicBezTo>
                      <a:cubicBezTo>
                        <a:pt x="622" y="1839"/>
                        <a:pt x="757" y="2049"/>
                        <a:pt x="877" y="2216"/>
                      </a:cubicBezTo>
                      <a:cubicBezTo>
                        <a:pt x="933" y="2299"/>
                        <a:pt x="989" y="2374"/>
                        <a:pt x="1035" y="2430"/>
                      </a:cubicBezTo>
                      <a:cubicBezTo>
                        <a:pt x="1059" y="2458"/>
                        <a:pt x="1082" y="2480"/>
                        <a:pt x="1100" y="2499"/>
                      </a:cubicBezTo>
                      <a:cubicBezTo>
                        <a:pt x="1104" y="2508"/>
                        <a:pt x="1114" y="2513"/>
                        <a:pt x="1123" y="2522"/>
                      </a:cubicBezTo>
                      <a:cubicBezTo>
                        <a:pt x="1132" y="2527"/>
                        <a:pt x="1138" y="2531"/>
                        <a:pt x="1147" y="2536"/>
                      </a:cubicBezTo>
                      <a:cubicBezTo>
                        <a:pt x="1166" y="2541"/>
                        <a:pt x="1188" y="2546"/>
                        <a:pt x="1207" y="2546"/>
                      </a:cubicBezTo>
                      <a:cubicBezTo>
                        <a:pt x="1258" y="2546"/>
                        <a:pt x="1310" y="2527"/>
                        <a:pt x="1351" y="2503"/>
                      </a:cubicBezTo>
                      <a:cubicBezTo>
                        <a:pt x="1374" y="2494"/>
                        <a:pt x="1393" y="2485"/>
                        <a:pt x="1411" y="2475"/>
                      </a:cubicBezTo>
                      <a:cubicBezTo>
                        <a:pt x="1425" y="2467"/>
                        <a:pt x="1439" y="2458"/>
                        <a:pt x="1449" y="2452"/>
                      </a:cubicBezTo>
                      <a:cubicBezTo>
                        <a:pt x="1453" y="2452"/>
                        <a:pt x="1458" y="2448"/>
                        <a:pt x="1462" y="2448"/>
                      </a:cubicBezTo>
                      <a:cubicBezTo>
                        <a:pt x="1467" y="2443"/>
                        <a:pt x="1477" y="2439"/>
                        <a:pt x="1486" y="2430"/>
                      </a:cubicBezTo>
                      <a:cubicBezTo>
                        <a:pt x="1528" y="2402"/>
                        <a:pt x="1597" y="2346"/>
                        <a:pt x="1681" y="2271"/>
                      </a:cubicBezTo>
                      <a:cubicBezTo>
                        <a:pt x="1940" y="2057"/>
                        <a:pt x="2345" y="1710"/>
                        <a:pt x="2508" y="1560"/>
                      </a:cubicBezTo>
                      <a:cubicBezTo>
                        <a:pt x="2623" y="1455"/>
                        <a:pt x="2716" y="1375"/>
                        <a:pt x="2776" y="1320"/>
                      </a:cubicBezTo>
                      <a:cubicBezTo>
                        <a:pt x="2808" y="1293"/>
                        <a:pt x="2830" y="1270"/>
                        <a:pt x="2849" y="1255"/>
                      </a:cubicBezTo>
                      <a:lnTo>
                        <a:pt x="2849" y="1255"/>
                      </a:lnTo>
                      <a:cubicBezTo>
                        <a:pt x="2904" y="1398"/>
                        <a:pt x="3154" y="2028"/>
                        <a:pt x="3399" y="2531"/>
                      </a:cubicBezTo>
                      <a:cubicBezTo>
                        <a:pt x="3534" y="2820"/>
                        <a:pt x="3640" y="3028"/>
                        <a:pt x="3715" y="3200"/>
                      </a:cubicBezTo>
                      <a:cubicBezTo>
                        <a:pt x="3789" y="3371"/>
                        <a:pt x="3830" y="3506"/>
                        <a:pt x="3845" y="3646"/>
                      </a:cubicBezTo>
                      <a:cubicBezTo>
                        <a:pt x="3845" y="3669"/>
                        <a:pt x="3849" y="3692"/>
                        <a:pt x="3849" y="3716"/>
                      </a:cubicBezTo>
                      <a:cubicBezTo>
                        <a:pt x="3849" y="3813"/>
                        <a:pt x="3830" y="3929"/>
                        <a:pt x="3813" y="4055"/>
                      </a:cubicBezTo>
                      <a:cubicBezTo>
                        <a:pt x="3794" y="4179"/>
                        <a:pt x="3775" y="4319"/>
                        <a:pt x="3775" y="4464"/>
                      </a:cubicBezTo>
                      <a:cubicBezTo>
                        <a:pt x="3775" y="4588"/>
                        <a:pt x="3789" y="4714"/>
                        <a:pt x="3826" y="4844"/>
                      </a:cubicBezTo>
                      <a:cubicBezTo>
                        <a:pt x="3905" y="5127"/>
                        <a:pt x="4025" y="5452"/>
                        <a:pt x="4119" y="5703"/>
                      </a:cubicBezTo>
                      <a:cubicBezTo>
                        <a:pt x="4124" y="5712"/>
                        <a:pt x="4132" y="5717"/>
                        <a:pt x="4141" y="5717"/>
                      </a:cubicBezTo>
                      <a:cubicBezTo>
                        <a:pt x="4179" y="5722"/>
                        <a:pt x="4216" y="5722"/>
                        <a:pt x="4253" y="5722"/>
                      </a:cubicBezTo>
                      <a:cubicBezTo>
                        <a:pt x="4430" y="5722"/>
                        <a:pt x="4593" y="5703"/>
                        <a:pt x="4732" y="5680"/>
                      </a:cubicBezTo>
                      <a:cubicBezTo>
                        <a:pt x="4745" y="5675"/>
                        <a:pt x="4754" y="5666"/>
                        <a:pt x="4754" y="5652"/>
                      </a:cubicBezTo>
                      <a:cubicBezTo>
                        <a:pt x="4709" y="5201"/>
                        <a:pt x="4638" y="4505"/>
                        <a:pt x="4625" y="4143"/>
                      </a:cubicBezTo>
                      <a:cubicBezTo>
                        <a:pt x="4615" y="3869"/>
                        <a:pt x="4602" y="3725"/>
                        <a:pt x="4587" y="3594"/>
                      </a:cubicBezTo>
                      <a:cubicBezTo>
                        <a:pt x="4574" y="3465"/>
                        <a:pt x="4565" y="3354"/>
                        <a:pt x="4565" y="3135"/>
                      </a:cubicBezTo>
                      <a:cubicBezTo>
                        <a:pt x="4565" y="2912"/>
                        <a:pt x="4527" y="2582"/>
                        <a:pt x="4476" y="2225"/>
                      </a:cubicBezTo>
                      <a:cubicBezTo>
                        <a:pt x="4420" y="1867"/>
                        <a:pt x="4351" y="1487"/>
                        <a:pt x="4281" y="1170"/>
                      </a:cubicBezTo>
                      <a:cubicBezTo>
                        <a:pt x="4137" y="535"/>
                        <a:pt x="3961" y="238"/>
                        <a:pt x="3961" y="238"/>
                      </a:cubicBezTo>
                      <a:cubicBezTo>
                        <a:pt x="3956" y="229"/>
                        <a:pt x="3952" y="223"/>
                        <a:pt x="3942" y="223"/>
                      </a:cubicBezTo>
                      <a:lnTo>
                        <a:pt x="202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5" name="Google Shape;945;p35"/>
                <p:cNvSpPr/>
                <p:nvPr/>
              </p:nvSpPr>
              <p:spPr>
                <a:xfrm>
                  <a:off x="1507691" y="3765159"/>
                  <a:ext cx="275276" cy="202215"/>
                </a:xfrm>
                <a:custGeom>
                  <a:rect b="b" l="l" r="r" t="t"/>
                  <a:pathLst>
                    <a:path extrusionOk="0" h="1013" w="1379">
                      <a:moveTo>
                        <a:pt x="866" y="51"/>
                      </a:moveTo>
                      <a:cubicBezTo>
                        <a:pt x="879" y="88"/>
                        <a:pt x="895" y="128"/>
                        <a:pt x="915" y="168"/>
                      </a:cubicBezTo>
                      <a:cubicBezTo>
                        <a:pt x="985" y="335"/>
                        <a:pt x="1036" y="460"/>
                        <a:pt x="1078" y="552"/>
                      </a:cubicBezTo>
                      <a:cubicBezTo>
                        <a:pt x="1115" y="650"/>
                        <a:pt x="1143" y="710"/>
                        <a:pt x="1171" y="753"/>
                      </a:cubicBezTo>
                      <a:cubicBezTo>
                        <a:pt x="1180" y="770"/>
                        <a:pt x="1198" y="789"/>
                        <a:pt x="1212" y="803"/>
                      </a:cubicBezTo>
                      <a:cubicBezTo>
                        <a:pt x="1240" y="831"/>
                        <a:pt x="1273" y="859"/>
                        <a:pt x="1295" y="886"/>
                      </a:cubicBezTo>
                      <a:cubicBezTo>
                        <a:pt x="1305" y="896"/>
                        <a:pt x="1314" y="910"/>
                        <a:pt x="1323" y="920"/>
                      </a:cubicBezTo>
                      <a:cubicBezTo>
                        <a:pt x="1329" y="929"/>
                        <a:pt x="1329" y="938"/>
                        <a:pt x="1329" y="938"/>
                      </a:cubicBezTo>
                      <a:lnTo>
                        <a:pt x="1329" y="942"/>
                      </a:lnTo>
                      <a:cubicBezTo>
                        <a:pt x="1329" y="942"/>
                        <a:pt x="1323" y="948"/>
                        <a:pt x="1314" y="952"/>
                      </a:cubicBezTo>
                      <a:cubicBezTo>
                        <a:pt x="1305" y="957"/>
                        <a:pt x="1291" y="961"/>
                        <a:pt x="1268" y="961"/>
                      </a:cubicBezTo>
                      <a:lnTo>
                        <a:pt x="1226" y="961"/>
                      </a:lnTo>
                      <a:cubicBezTo>
                        <a:pt x="1138" y="961"/>
                        <a:pt x="1055" y="938"/>
                        <a:pt x="980" y="905"/>
                      </a:cubicBezTo>
                      <a:cubicBezTo>
                        <a:pt x="901" y="873"/>
                        <a:pt x="836" y="836"/>
                        <a:pt x="781" y="808"/>
                      </a:cubicBezTo>
                      <a:cubicBezTo>
                        <a:pt x="757" y="798"/>
                        <a:pt x="720" y="775"/>
                        <a:pt x="682" y="753"/>
                      </a:cubicBezTo>
                      <a:cubicBezTo>
                        <a:pt x="627" y="710"/>
                        <a:pt x="562" y="664"/>
                        <a:pt x="506" y="622"/>
                      </a:cubicBezTo>
                      <a:cubicBezTo>
                        <a:pt x="474" y="603"/>
                        <a:pt x="451" y="590"/>
                        <a:pt x="427" y="575"/>
                      </a:cubicBezTo>
                      <a:cubicBezTo>
                        <a:pt x="414" y="567"/>
                        <a:pt x="404" y="562"/>
                        <a:pt x="395" y="562"/>
                      </a:cubicBezTo>
                      <a:cubicBezTo>
                        <a:pt x="386" y="558"/>
                        <a:pt x="376" y="552"/>
                        <a:pt x="363" y="552"/>
                      </a:cubicBezTo>
                      <a:cubicBezTo>
                        <a:pt x="339" y="552"/>
                        <a:pt x="256" y="548"/>
                        <a:pt x="177" y="530"/>
                      </a:cubicBezTo>
                      <a:cubicBezTo>
                        <a:pt x="140" y="515"/>
                        <a:pt x="107" y="502"/>
                        <a:pt x="84" y="483"/>
                      </a:cubicBezTo>
                      <a:cubicBezTo>
                        <a:pt x="70" y="474"/>
                        <a:pt x="61" y="464"/>
                        <a:pt x="56" y="455"/>
                      </a:cubicBezTo>
                      <a:cubicBezTo>
                        <a:pt x="52" y="441"/>
                        <a:pt x="47" y="432"/>
                        <a:pt x="47" y="418"/>
                      </a:cubicBezTo>
                      <a:cubicBezTo>
                        <a:pt x="47" y="408"/>
                        <a:pt x="47" y="399"/>
                        <a:pt x="52" y="390"/>
                      </a:cubicBezTo>
                      <a:cubicBezTo>
                        <a:pt x="70" y="335"/>
                        <a:pt x="103" y="269"/>
                        <a:pt x="140" y="209"/>
                      </a:cubicBezTo>
                      <a:cubicBezTo>
                        <a:pt x="171" y="161"/>
                        <a:pt x="207" y="113"/>
                        <a:pt x="235" y="77"/>
                      </a:cubicBezTo>
                      <a:lnTo>
                        <a:pt x="235" y="77"/>
                      </a:lnTo>
                      <a:cubicBezTo>
                        <a:pt x="309" y="111"/>
                        <a:pt x="386" y="142"/>
                        <a:pt x="446" y="168"/>
                      </a:cubicBezTo>
                      <a:cubicBezTo>
                        <a:pt x="479" y="181"/>
                        <a:pt x="511" y="190"/>
                        <a:pt x="539" y="200"/>
                      </a:cubicBezTo>
                      <a:cubicBezTo>
                        <a:pt x="562" y="204"/>
                        <a:pt x="586" y="209"/>
                        <a:pt x="604" y="209"/>
                      </a:cubicBezTo>
                      <a:lnTo>
                        <a:pt x="622" y="209"/>
                      </a:lnTo>
                      <a:cubicBezTo>
                        <a:pt x="622" y="204"/>
                        <a:pt x="627" y="204"/>
                        <a:pt x="632" y="200"/>
                      </a:cubicBezTo>
                      <a:cubicBezTo>
                        <a:pt x="637" y="200"/>
                        <a:pt x="637" y="195"/>
                        <a:pt x="641" y="190"/>
                      </a:cubicBezTo>
                      <a:cubicBezTo>
                        <a:pt x="641" y="190"/>
                        <a:pt x="646" y="181"/>
                        <a:pt x="655" y="176"/>
                      </a:cubicBezTo>
                      <a:cubicBezTo>
                        <a:pt x="669" y="162"/>
                        <a:pt x="688" y="149"/>
                        <a:pt x="710" y="134"/>
                      </a:cubicBezTo>
                      <a:cubicBezTo>
                        <a:pt x="748" y="112"/>
                        <a:pt x="789" y="93"/>
                        <a:pt x="822" y="74"/>
                      </a:cubicBezTo>
                      <a:cubicBezTo>
                        <a:pt x="836" y="65"/>
                        <a:pt x="850" y="61"/>
                        <a:pt x="860" y="56"/>
                      </a:cubicBezTo>
                      <a:cubicBezTo>
                        <a:pt x="862" y="53"/>
                        <a:pt x="864" y="52"/>
                        <a:pt x="866" y="51"/>
                      </a:cubicBezTo>
                      <a:close/>
                      <a:moveTo>
                        <a:pt x="864" y="0"/>
                      </a:moveTo>
                      <a:cubicBezTo>
                        <a:pt x="860" y="5"/>
                        <a:pt x="855" y="5"/>
                        <a:pt x="855" y="5"/>
                      </a:cubicBezTo>
                      <a:lnTo>
                        <a:pt x="744" y="61"/>
                      </a:lnTo>
                      <a:cubicBezTo>
                        <a:pt x="710" y="78"/>
                        <a:pt x="682" y="97"/>
                        <a:pt x="655" y="116"/>
                      </a:cubicBezTo>
                      <a:cubicBezTo>
                        <a:pt x="646" y="121"/>
                        <a:pt x="632" y="130"/>
                        <a:pt x="622" y="140"/>
                      </a:cubicBezTo>
                      <a:cubicBezTo>
                        <a:pt x="615" y="147"/>
                        <a:pt x="608" y="154"/>
                        <a:pt x="602" y="162"/>
                      </a:cubicBezTo>
                      <a:lnTo>
                        <a:pt x="602" y="162"/>
                      </a:lnTo>
                      <a:cubicBezTo>
                        <a:pt x="592" y="161"/>
                        <a:pt x="570" y="157"/>
                        <a:pt x="549" y="153"/>
                      </a:cubicBezTo>
                      <a:cubicBezTo>
                        <a:pt x="479" y="130"/>
                        <a:pt x="358" y="84"/>
                        <a:pt x="237" y="23"/>
                      </a:cubicBezTo>
                      <a:cubicBezTo>
                        <a:pt x="234" y="22"/>
                        <a:pt x="232" y="21"/>
                        <a:pt x="230" y="21"/>
                      </a:cubicBezTo>
                      <a:cubicBezTo>
                        <a:pt x="223" y="21"/>
                        <a:pt x="216" y="25"/>
                        <a:pt x="209" y="33"/>
                      </a:cubicBezTo>
                      <a:cubicBezTo>
                        <a:pt x="181" y="69"/>
                        <a:pt x="140" y="125"/>
                        <a:pt x="97" y="185"/>
                      </a:cubicBezTo>
                      <a:cubicBezTo>
                        <a:pt x="61" y="246"/>
                        <a:pt x="24" y="311"/>
                        <a:pt x="5" y="376"/>
                      </a:cubicBezTo>
                      <a:cubicBezTo>
                        <a:pt x="0" y="390"/>
                        <a:pt x="0" y="404"/>
                        <a:pt x="0" y="418"/>
                      </a:cubicBezTo>
                      <a:cubicBezTo>
                        <a:pt x="0" y="441"/>
                        <a:pt x="5" y="460"/>
                        <a:pt x="14" y="479"/>
                      </a:cubicBezTo>
                      <a:cubicBezTo>
                        <a:pt x="33" y="506"/>
                        <a:pt x="61" y="530"/>
                        <a:pt x="93" y="548"/>
                      </a:cubicBezTo>
                      <a:cubicBezTo>
                        <a:pt x="140" y="571"/>
                        <a:pt x="200" y="585"/>
                        <a:pt x="251" y="590"/>
                      </a:cubicBezTo>
                      <a:cubicBezTo>
                        <a:pt x="302" y="599"/>
                        <a:pt x="344" y="599"/>
                        <a:pt x="363" y="599"/>
                      </a:cubicBezTo>
                      <a:cubicBezTo>
                        <a:pt x="367" y="599"/>
                        <a:pt x="367" y="603"/>
                        <a:pt x="372" y="603"/>
                      </a:cubicBezTo>
                      <a:cubicBezTo>
                        <a:pt x="376" y="603"/>
                        <a:pt x="390" y="608"/>
                        <a:pt x="399" y="618"/>
                      </a:cubicBezTo>
                      <a:cubicBezTo>
                        <a:pt x="446" y="641"/>
                        <a:pt x="511" y="687"/>
                        <a:pt x="581" y="738"/>
                      </a:cubicBezTo>
                      <a:cubicBezTo>
                        <a:pt x="613" y="762"/>
                        <a:pt x="646" y="785"/>
                        <a:pt x="678" y="803"/>
                      </a:cubicBezTo>
                      <a:cubicBezTo>
                        <a:pt x="710" y="826"/>
                        <a:pt x="738" y="841"/>
                        <a:pt x="762" y="854"/>
                      </a:cubicBezTo>
                      <a:cubicBezTo>
                        <a:pt x="813" y="877"/>
                        <a:pt x="883" y="914"/>
                        <a:pt x="961" y="948"/>
                      </a:cubicBezTo>
                      <a:cubicBezTo>
                        <a:pt x="1040" y="984"/>
                        <a:pt x="1128" y="1012"/>
                        <a:pt x="1226" y="1012"/>
                      </a:cubicBezTo>
                      <a:cubicBezTo>
                        <a:pt x="1240" y="1012"/>
                        <a:pt x="1259" y="1012"/>
                        <a:pt x="1273" y="1008"/>
                      </a:cubicBezTo>
                      <a:cubicBezTo>
                        <a:pt x="1305" y="1008"/>
                        <a:pt x="1329" y="998"/>
                        <a:pt x="1347" y="989"/>
                      </a:cubicBezTo>
                      <a:cubicBezTo>
                        <a:pt x="1357" y="984"/>
                        <a:pt x="1366" y="976"/>
                        <a:pt x="1370" y="970"/>
                      </a:cubicBezTo>
                      <a:cubicBezTo>
                        <a:pt x="1375" y="961"/>
                        <a:pt x="1379" y="948"/>
                        <a:pt x="1379" y="938"/>
                      </a:cubicBezTo>
                      <a:cubicBezTo>
                        <a:pt x="1379" y="929"/>
                        <a:pt x="1375" y="920"/>
                        <a:pt x="1370" y="910"/>
                      </a:cubicBezTo>
                      <a:cubicBezTo>
                        <a:pt x="1361" y="892"/>
                        <a:pt x="1351" y="873"/>
                        <a:pt x="1338" y="859"/>
                      </a:cubicBezTo>
                      <a:cubicBezTo>
                        <a:pt x="1314" y="836"/>
                        <a:pt x="1287" y="808"/>
                        <a:pt x="1263" y="789"/>
                      </a:cubicBezTo>
                      <a:cubicBezTo>
                        <a:pt x="1240" y="766"/>
                        <a:pt x="1222" y="743"/>
                        <a:pt x="1212" y="729"/>
                      </a:cubicBezTo>
                      <a:cubicBezTo>
                        <a:pt x="1190" y="687"/>
                        <a:pt x="1162" y="627"/>
                        <a:pt x="1119" y="534"/>
                      </a:cubicBezTo>
                      <a:cubicBezTo>
                        <a:pt x="1083" y="441"/>
                        <a:pt x="1031" y="316"/>
                        <a:pt x="957" y="149"/>
                      </a:cubicBezTo>
                      <a:cubicBezTo>
                        <a:pt x="939" y="102"/>
                        <a:pt x="920" y="61"/>
                        <a:pt x="901" y="18"/>
                      </a:cubicBezTo>
                      <a:cubicBezTo>
                        <a:pt x="901" y="9"/>
                        <a:pt x="892" y="0"/>
                        <a:pt x="8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6" name="Google Shape;946;p35"/>
                <p:cNvSpPr/>
                <p:nvPr/>
              </p:nvSpPr>
              <p:spPr>
                <a:xfrm>
                  <a:off x="450301" y="2202131"/>
                  <a:ext cx="292643" cy="202415"/>
                </a:xfrm>
                <a:custGeom>
                  <a:rect b="b" l="l" r="r" t="t"/>
                  <a:pathLst>
                    <a:path extrusionOk="0" h="1014" w="1466">
                      <a:moveTo>
                        <a:pt x="116" y="1"/>
                      </a:moveTo>
                      <a:cubicBezTo>
                        <a:pt x="25" y="1"/>
                        <a:pt x="1" y="50"/>
                        <a:pt x="32" y="94"/>
                      </a:cubicBezTo>
                      <a:cubicBezTo>
                        <a:pt x="68" y="149"/>
                        <a:pt x="505" y="688"/>
                        <a:pt x="696" y="934"/>
                      </a:cubicBezTo>
                      <a:lnTo>
                        <a:pt x="876" y="767"/>
                      </a:lnTo>
                      <a:cubicBezTo>
                        <a:pt x="876" y="767"/>
                        <a:pt x="1211" y="915"/>
                        <a:pt x="1373" y="1013"/>
                      </a:cubicBezTo>
                      <a:cubicBezTo>
                        <a:pt x="1410" y="893"/>
                        <a:pt x="1466" y="744"/>
                        <a:pt x="1461" y="688"/>
                      </a:cubicBezTo>
                      <a:cubicBezTo>
                        <a:pt x="1448" y="595"/>
                        <a:pt x="1225" y="452"/>
                        <a:pt x="1062" y="381"/>
                      </a:cubicBezTo>
                      <a:cubicBezTo>
                        <a:pt x="900" y="308"/>
                        <a:pt x="441" y="85"/>
                        <a:pt x="246" y="24"/>
                      </a:cubicBezTo>
                      <a:cubicBezTo>
                        <a:pt x="193" y="7"/>
                        <a:pt x="150" y="1"/>
                        <a:pt x="11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7" name="Google Shape;947;p35"/>
                <p:cNvSpPr/>
                <p:nvPr/>
              </p:nvSpPr>
              <p:spPr>
                <a:xfrm>
                  <a:off x="449103" y="2197540"/>
                  <a:ext cx="297633" cy="211398"/>
                </a:xfrm>
                <a:custGeom>
                  <a:rect b="b" l="l" r="r" t="t"/>
                  <a:pathLst>
                    <a:path extrusionOk="0" h="1059" w="1491">
                      <a:moveTo>
                        <a:pt x="126" y="47"/>
                      </a:moveTo>
                      <a:cubicBezTo>
                        <a:pt x="153" y="47"/>
                        <a:pt x="196" y="52"/>
                        <a:pt x="246" y="70"/>
                      </a:cubicBezTo>
                      <a:cubicBezTo>
                        <a:pt x="293" y="84"/>
                        <a:pt x="357" y="112"/>
                        <a:pt x="428" y="140"/>
                      </a:cubicBezTo>
                      <a:cubicBezTo>
                        <a:pt x="539" y="186"/>
                        <a:pt x="664" y="242"/>
                        <a:pt x="781" y="297"/>
                      </a:cubicBezTo>
                      <a:cubicBezTo>
                        <a:pt x="892" y="349"/>
                        <a:pt x="998" y="400"/>
                        <a:pt x="1060" y="428"/>
                      </a:cubicBezTo>
                      <a:cubicBezTo>
                        <a:pt x="1138" y="460"/>
                        <a:pt x="1236" y="516"/>
                        <a:pt x="1310" y="567"/>
                      </a:cubicBezTo>
                      <a:cubicBezTo>
                        <a:pt x="1347" y="595"/>
                        <a:pt x="1379" y="623"/>
                        <a:pt x="1403" y="651"/>
                      </a:cubicBezTo>
                      <a:cubicBezTo>
                        <a:pt x="1416" y="660"/>
                        <a:pt x="1426" y="674"/>
                        <a:pt x="1431" y="683"/>
                      </a:cubicBezTo>
                      <a:cubicBezTo>
                        <a:pt x="1440" y="697"/>
                        <a:pt x="1440" y="706"/>
                        <a:pt x="1440" y="711"/>
                      </a:cubicBezTo>
                      <a:lnTo>
                        <a:pt x="1440" y="721"/>
                      </a:lnTo>
                      <a:cubicBezTo>
                        <a:pt x="1440" y="730"/>
                        <a:pt x="1440" y="753"/>
                        <a:pt x="1435" y="771"/>
                      </a:cubicBezTo>
                      <a:cubicBezTo>
                        <a:pt x="1418" y="834"/>
                        <a:pt x="1391" y="922"/>
                        <a:pt x="1365" y="999"/>
                      </a:cubicBezTo>
                      <a:lnTo>
                        <a:pt x="1365" y="999"/>
                      </a:lnTo>
                      <a:cubicBezTo>
                        <a:pt x="1287" y="955"/>
                        <a:pt x="1175" y="901"/>
                        <a:pt x="1082" y="855"/>
                      </a:cubicBezTo>
                      <a:cubicBezTo>
                        <a:pt x="976" y="809"/>
                        <a:pt x="897" y="771"/>
                        <a:pt x="892" y="771"/>
                      </a:cubicBezTo>
                      <a:cubicBezTo>
                        <a:pt x="890" y="769"/>
                        <a:pt x="885" y="768"/>
                        <a:pt x="880" y="768"/>
                      </a:cubicBezTo>
                      <a:cubicBezTo>
                        <a:pt x="876" y="768"/>
                        <a:pt x="871" y="769"/>
                        <a:pt x="869" y="771"/>
                      </a:cubicBezTo>
                      <a:lnTo>
                        <a:pt x="702" y="921"/>
                      </a:lnTo>
                      <a:lnTo>
                        <a:pt x="702" y="921"/>
                      </a:lnTo>
                      <a:cubicBezTo>
                        <a:pt x="608" y="798"/>
                        <a:pt x="460" y="612"/>
                        <a:pt x="330" y="451"/>
                      </a:cubicBezTo>
                      <a:cubicBezTo>
                        <a:pt x="260" y="368"/>
                        <a:pt x="200" y="284"/>
                        <a:pt x="149" y="224"/>
                      </a:cubicBezTo>
                      <a:cubicBezTo>
                        <a:pt x="126" y="191"/>
                        <a:pt x="102" y="168"/>
                        <a:pt x="89" y="145"/>
                      </a:cubicBezTo>
                      <a:cubicBezTo>
                        <a:pt x="74" y="126"/>
                        <a:pt x="61" y="112"/>
                        <a:pt x="57" y="102"/>
                      </a:cubicBezTo>
                      <a:cubicBezTo>
                        <a:pt x="51" y="98"/>
                        <a:pt x="51" y="89"/>
                        <a:pt x="51" y="84"/>
                      </a:cubicBezTo>
                      <a:lnTo>
                        <a:pt x="51" y="70"/>
                      </a:lnTo>
                      <a:cubicBezTo>
                        <a:pt x="57" y="66"/>
                        <a:pt x="61" y="61"/>
                        <a:pt x="74" y="57"/>
                      </a:cubicBezTo>
                      <a:cubicBezTo>
                        <a:pt x="84" y="52"/>
                        <a:pt x="102" y="47"/>
                        <a:pt x="126" y="47"/>
                      </a:cubicBezTo>
                      <a:close/>
                      <a:moveTo>
                        <a:pt x="126" y="1"/>
                      </a:moveTo>
                      <a:cubicBezTo>
                        <a:pt x="89" y="1"/>
                        <a:pt x="57" y="5"/>
                        <a:pt x="38" y="19"/>
                      </a:cubicBezTo>
                      <a:cubicBezTo>
                        <a:pt x="23" y="29"/>
                        <a:pt x="19" y="38"/>
                        <a:pt x="10" y="47"/>
                      </a:cubicBezTo>
                      <a:cubicBezTo>
                        <a:pt x="5" y="57"/>
                        <a:pt x="1" y="70"/>
                        <a:pt x="1" y="84"/>
                      </a:cubicBezTo>
                      <a:cubicBezTo>
                        <a:pt x="1" y="98"/>
                        <a:pt x="10" y="117"/>
                        <a:pt x="19" y="130"/>
                      </a:cubicBezTo>
                      <a:cubicBezTo>
                        <a:pt x="23" y="140"/>
                        <a:pt x="33" y="154"/>
                        <a:pt x="51" y="177"/>
                      </a:cubicBezTo>
                      <a:cubicBezTo>
                        <a:pt x="107" y="247"/>
                        <a:pt x="224" y="391"/>
                        <a:pt x="344" y="548"/>
                      </a:cubicBezTo>
                      <a:cubicBezTo>
                        <a:pt x="469" y="702"/>
                        <a:pt x="599" y="865"/>
                        <a:pt x="683" y="972"/>
                      </a:cubicBezTo>
                      <a:cubicBezTo>
                        <a:pt x="687" y="980"/>
                        <a:pt x="692" y="980"/>
                        <a:pt x="697" y="980"/>
                      </a:cubicBezTo>
                      <a:cubicBezTo>
                        <a:pt x="700" y="982"/>
                        <a:pt x="702" y="982"/>
                        <a:pt x="704" y="982"/>
                      </a:cubicBezTo>
                      <a:cubicBezTo>
                        <a:pt x="709" y="982"/>
                        <a:pt x="712" y="979"/>
                        <a:pt x="715" y="976"/>
                      </a:cubicBezTo>
                      <a:lnTo>
                        <a:pt x="890" y="819"/>
                      </a:lnTo>
                      <a:lnTo>
                        <a:pt x="890" y="819"/>
                      </a:lnTo>
                      <a:cubicBezTo>
                        <a:pt x="925" y="839"/>
                        <a:pt x="1011" y="875"/>
                        <a:pt x="1101" y="920"/>
                      </a:cubicBezTo>
                      <a:cubicBezTo>
                        <a:pt x="1193" y="962"/>
                        <a:pt x="1296" y="1013"/>
                        <a:pt x="1366" y="1055"/>
                      </a:cubicBezTo>
                      <a:cubicBezTo>
                        <a:pt x="1368" y="1057"/>
                        <a:pt x="1372" y="1058"/>
                        <a:pt x="1375" y="1058"/>
                      </a:cubicBezTo>
                      <a:cubicBezTo>
                        <a:pt x="1379" y="1058"/>
                        <a:pt x="1384" y="1057"/>
                        <a:pt x="1388" y="1055"/>
                      </a:cubicBezTo>
                      <a:cubicBezTo>
                        <a:pt x="1394" y="1055"/>
                        <a:pt x="1398" y="1050"/>
                        <a:pt x="1403" y="1041"/>
                      </a:cubicBezTo>
                      <a:cubicBezTo>
                        <a:pt x="1422" y="985"/>
                        <a:pt x="1440" y="920"/>
                        <a:pt x="1459" y="865"/>
                      </a:cubicBezTo>
                      <a:cubicBezTo>
                        <a:pt x="1467" y="837"/>
                        <a:pt x="1477" y="809"/>
                        <a:pt x="1482" y="785"/>
                      </a:cubicBezTo>
                      <a:cubicBezTo>
                        <a:pt x="1486" y="758"/>
                        <a:pt x="1491" y="739"/>
                        <a:pt x="1491" y="721"/>
                      </a:cubicBezTo>
                      <a:lnTo>
                        <a:pt x="1491" y="706"/>
                      </a:lnTo>
                      <a:cubicBezTo>
                        <a:pt x="1486" y="693"/>
                        <a:pt x="1482" y="674"/>
                        <a:pt x="1472" y="660"/>
                      </a:cubicBezTo>
                      <a:cubicBezTo>
                        <a:pt x="1459" y="637"/>
                        <a:pt x="1435" y="609"/>
                        <a:pt x="1407" y="586"/>
                      </a:cubicBezTo>
                      <a:cubicBezTo>
                        <a:pt x="1319" y="507"/>
                        <a:pt x="1189" y="428"/>
                        <a:pt x="1077" y="381"/>
                      </a:cubicBezTo>
                      <a:cubicBezTo>
                        <a:pt x="998" y="344"/>
                        <a:pt x="841" y="269"/>
                        <a:pt x="683" y="200"/>
                      </a:cubicBezTo>
                      <a:cubicBezTo>
                        <a:pt x="599" y="164"/>
                        <a:pt x="520" y="126"/>
                        <a:pt x="447" y="98"/>
                      </a:cubicBezTo>
                      <a:cubicBezTo>
                        <a:pt x="376" y="66"/>
                        <a:pt x="307" y="38"/>
                        <a:pt x="260" y="24"/>
                      </a:cubicBezTo>
                      <a:cubicBezTo>
                        <a:pt x="205" y="5"/>
                        <a:pt x="158" y="1"/>
                        <a:pt x="1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8" name="Google Shape;948;p35"/>
                <p:cNvSpPr/>
                <p:nvPr/>
              </p:nvSpPr>
              <p:spPr>
                <a:xfrm>
                  <a:off x="1089685" y="2426504"/>
                  <a:ext cx="433974" cy="157301"/>
                </a:xfrm>
                <a:custGeom>
                  <a:rect b="b" l="l" r="r" t="t"/>
                  <a:pathLst>
                    <a:path extrusionOk="0" h="788" w="2174">
                      <a:moveTo>
                        <a:pt x="121" y="1"/>
                      </a:moveTo>
                      <a:lnTo>
                        <a:pt x="0" y="298"/>
                      </a:lnTo>
                      <a:cubicBezTo>
                        <a:pt x="0" y="298"/>
                        <a:pt x="520" y="623"/>
                        <a:pt x="1124" y="725"/>
                      </a:cubicBezTo>
                      <a:cubicBezTo>
                        <a:pt x="1386" y="770"/>
                        <a:pt x="1617" y="787"/>
                        <a:pt x="1793" y="787"/>
                      </a:cubicBezTo>
                      <a:cubicBezTo>
                        <a:pt x="2020" y="787"/>
                        <a:pt x="2159" y="759"/>
                        <a:pt x="2164" y="725"/>
                      </a:cubicBezTo>
                      <a:cubicBezTo>
                        <a:pt x="2174" y="665"/>
                        <a:pt x="2155" y="358"/>
                        <a:pt x="2155" y="358"/>
                      </a:cubicBezTo>
                      <a:cubicBezTo>
                        <a:pt x="2155" y="358"/>
                        <a:pt x="2115" y="377"/>
                        <a:pt x="1996" y="377"/>
                      </a:cubicBezTo>
                      <a:cubicBezTo>
                        <a:pt x="1849" y="377"/>
                        <a:pt x="1581" y="349"/>
                        <a:pt x="1115" y="224"/>
                      </a:cubicBezTo>
                      <a:cubicBezTo>
                        <a:pt x="264" y="1"/>
                        <a:pt x="121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9" name="Google Shape;949;p35"/>
                <p:cNvSpPr/>
                <p:nvPr/>
              </p:nvSpPr>
              <p:spPr>
                <a:xfrm>
                  <a:off x="1084096" y="2421913"/>
                  <a:ext cx="443156" cy="167082"/>
                </a:xfrm>
                <a:custGeom>
                  <a:rect b="b" l="l" r="r" t="t"/>
                  <a:pathLst>
                    <a:path extrusionOk="0" h="837" w="2220">
                      <a:moveTo>
                        <a:pt x="166" y="48"/>
                      </a:moveTo>
                      <a:lnTo>
                        <a:pt x="166" y="48"/>
                      </a:lnTo>
                      <a:cubicBezTo>
                        <a:pt x="189" y="50"/>
                        <a:pt x="245" y="59"/>
                        <a:pt x="358" y="84"/>
                      </a:cubicBezTo>
                      <a:cubicBezTo>
                        <a:pt x="502" y="112"/>
                        <a:pt x="743" y="167"/>
                        <a:pt x="1133" y="270"/>
                      </a:cubicBezTo>
                      <a:cubicBezTo>
                        <a:pt x="1602" y="395"/>
                        <a:pt x="1872" y="423"/>
                        <a:pt x="2020" y="423"/>
                      </a:cubicBezTo>
                      <a:cubicBezTo>
                        <a:pt x="2090" y="423"/>
                        <a:pt x="2133" y="417"/>
                        <a:pt x="2159" y="412"/>
                      </a:cubicBezTo>
                      <a:lnTo>
                        <a:pt x="2159" y="412"/>
                      </a:lnTo>
                      <a:cubicBezTo>
                        <a:pt x="2159" y="413"/>
                        <a:pt x="2159" y="413"/>
                        <a:pt x="2159" y="414"/>
                      </a:cubicBezTo>
                      <a:cubicBezTo>
                        <a:pt x="2164" y="474"/>
                        <a:pt x="2169" y="604"/>
                        <a:pt x="2169" y="688"/>
                      </a:cubicBezTo>
                      <a:lnTo>
                        <a:pt x="2169" y="720"/>
                      </a:lnTo>
                      <a:lnTo>
                        <a:pt x="2169" y="744"/>
                      </a:lnTo>
                      <a:cubicBezTo>
                        <a:pt x="2169" y="744"/>
                        <a:pt x="2164" y="744"/>
                        <a:pt x="2159" y="748"/>
                      </a:cubicBezTo>
                      <a:cubicBezTo>
                        <a:pt x="2155" y="753"/>
                        <a:pt x="2141" y="757"/>
                        <a:pt x="2118" y="761"/>
                      </a:cubicBezTo>
                      <a:cubicBezTo>
                        <a:pt x="2062" y="776"/>
                        <a:pt x="1960" y="785"/>
                        <a:pt x="1825" y="785"/>
                      </a:cubicBezTo>
                      <a:cubicBezTo>
                        <a:pt x="1649" y="785"/>
                        <a:pt x="1417" y="771"/>
                        <a:pt x="1156" y="725"/>
                      </a:cubicBezTo>
                      <a:cubicBezTo>
                        <a:pt x="854" y="673"/>
                        <a:pt x="576" y="566"/>
                        <a:pt x="372" y="474"/>
                      </a:cubicBezTo>
                      <a:cubicBezTo>
                        <a:pt x="275" y="427"/>
                        <a:pt x="191" y="381"/>
                        <a:pt x="130" y="354"/>
                      </a:cubicBezTo>
                      <a:cubicBezTo>
                        <a:pt x="102" y="335"/>
                        <a:pt x="80" y="321"/>
                        <a:pt x="65" y="311"/>
                      </a:cubicBezTo>
                      <a:cubicBezTo>
                        <a:pt x="63" y="310"/>
                        <a:pt x="62" y="310"/>
                        <a:pt x="60" y="309"/>
                      </a:cubicBezTo>
                      <a:lnTo>
                        <a:pt x="60" y="309"/>
                      </a:lnTo>
                      <a:lnTo>
                        <a:pt x="166" y="48"/>
                      </a:lnTo>
                      <a:close/>
                      <a:moveTo>
                        <a:pt x="149" y="0"/>
                      </a:moveTo>
                      <a:cubicBezTo>
                        <a:pt x="140" y="0"/>
                        <a:pt x="130" y="5"/>
                        <a:pt x="130" y="15"/>
                      </a:cubicBezTo>
                      <a:lnTo>
                        <a:pt x="5" y="311"/>
                      </a:lnTo>
                      <a:cubicBezTo>
                        <a:pt x="0" y="321"/>
                        <a:pt x="5" y="335"/>
                        <a:pt x="14" y="339"/>
                      </a:cubicBezTo>
                      <a:cubicBezTo>
                        <a:pt x="18" y="339"/>
                        <a:pt x="539" y="669"/>
                        <a:pt x="1147" y="771"/>
                      </a:cubicBezTo>
                      <a:cubicBezTo>
                        <a:pt x="1411" y="817"/>
                        <a:pt x="1644" y="836"/>
                        <a:pt x="1825" y="836"/>
                      </a:cubicBezTo>
                      <a:cubicBezTo>
                        <a:pt x="1936" y="836"/>
                        <a:pt x="2030" y="827"/>
                        <a:pt x="2095" y="817"/>
                      </a:cubicBezTo>
                      <a:cubicBezTo>
                        <a:pt x="2127" y="808"/>
                        <a:pt x="2150" y="804"/>
                        <a:pt x="2174" y="795"/>
                      </a:cubicBezTo>
                      <a:cubicBezTo>
                        <a:pt x="2183" y="789"/>
                        <a:pt x="2192" y="785"/>
                        <a:pt x="2197" y="780"/>
                      </a:cubicBezTo>
                      <a:cubicBezTo>
                        <a:pt x="2202" y="776"/>
                        <a:pt x="2206" y="771"/>
                        <a:pt x="2210" y="767"/>
                      </a:cubicBezTo>
                      <a:cubicBezTo>
                        <a:pt x="2210" y="761"/>
                        <a:pt x="2215" y="757"/>
                        <a:pt x="2215" y="753"/>
                      </a:cubicBezTo>
                      <a:lnTo>
                        <a:pt x="2215" y="725"/>
                      </a:lnTo>
                      <a:cubicBezTo>
                        <a:pt x="2219" y="716"/>
                        <a:pt x="2219" y="701"/>
                        <a:pt x="2219" y="688"/>
                      </a:cubicBezTo>
                      <a:cubicBezTo>
                        <a:pt x="2219" y="576"/>
                        <a:pt x="2206" y="381"/>
                        <a:pt x="2206" y="381"/>
                      </a:cubicBezTo>
                      <a:cubicBezTo>
                        <a:pt x="2206" y="371"/>
                        <a:pt x="2202" y="362"/>
                        <a:pt x="2192" y="362"/>
                      </a:cubicBezTo>
                      <a:cubicBezTo>
                        <a:pt x="2187" y="358"/>
                        <a:pt x="2178" y="358"/>
                        <a:pt x="2169" y="358"/>
                      </a:cubicBezTo>
                      <a:cubicBezTo>
                        <a:pt x="2169" y="358"/>
                        <a:pt x="2131" y="377"/>
                        <a:pt x="2020" y="377"/>
                      </a:cubicBezTo>
                      <a:cubicBezTo>
                        <a:pt x="1876" y="377"/>
                        <a:pt x="1612" y="349"/>
                        <a:pt x="1147" y="223"/>
                      </a:cubicBezTo>
                      <a:cubicBezTo>
                        <a:pt x="725" y="112"/>
                        <a:pt x="474" y="56"/>
                        <a:pt x="335" y="28"/>
                      </a:cubicBezTo>
                      <a:cubicBezTo>
                        <a:pt x="191" y="0"/>
                        <a:pt x="153" y="0"/>
                        <a:pt x="14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0" name="Google Shape;950;p35"/>
                <p:cNvSpPr/>
                <p:nvPr/>
              </p:nvSpPr>
              <p:spPr>
                <a:xfrm>
                  <a:off x="1129410" y="2457645"/>
                  <a:ext cx="20760" cy="47110"/>
                </a:xfrm>
                <a:custGeom>
                  <a:rect b="b" l="l" r="r" t="t"/>
                  <a:pathLst>
                    <a:path extrusionOk="0" h="236" w="104">
                      <a:moveTo>
                        <a:pt x="73" y="1"/>
                      </a:moveTo>
                      <a:cubicBezTo>
                        <a:pt x="64" y="1"/>
                        <a:pt x="55" y="6"/>
                        <a:pt x="52" y="16"/>
                      </a:cubicBezTo>
                      <a:lnTo>
                        <a:pt x="5" y="202"/>
                      </a:lnTo>
                      <a:cubicBezTo>
                        <a:pt x="1" y="216"/>
                        <a:pt x="10" y="230"/>
                        <a:pt x="20" y="235"/>
                      </a:cubicBezTo>
                      <a:cubicBezTo>
                        <a:pt x="22" y="235"/>
                        <a:pt x="25" y="236"/>
                        <a:pt x="27" y="236"/>
                      </a:cubicBezTo>
                      <a:cubicBezTo>
                        <a:pt x="38" y="236"/>
                        <a:pt x="48" y="228"/>
                        <a:pt x="52" y="216"/>
                      </a:cubicBezTo>
                      <a:lnTo>
                        <a:pt x="103" y="31"/>
                      </a:lnTo>
                      <a:cubicBezTo>
                        <a:pt x="103" y="16"/>
                        <a:pt x="98" y="3"/>
                        <a:pt x="84" y="3"/>
                      </a:cubicBezTo>
                      <a:cubicBezTo>
                        <a:pt x="81" y="1"/>
                        <a:pt x="77" y="1"/>
                        <a:pt x="7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1" name="Google Shape;951;p35"/>
                <p:cNvSpPr/>
                <p:nvPr/>
              </p:nvSpPr>
              <p:spPr>
                <a:xfrm>
                  <a:off x="1214648" y="2485592"/>
                  <a:ext cx="20760" cy="40523"/>
                </a:xfrm>
                <a:custGeom>
                  <a:rect b="b" l="l" r="r" t="t"/>
                  <a:pathLst>
                    <a:path extrusionOk="0" h="203" w="104">
                      <a:moveTo>
                        <a:pt x="70" y="0"/>
                      </a:moveTo>
                      <a:cubicBezTo>
                        <a:pt x="62" y="0"/>
                        <a:pt x="55" y="6"/>
                        <a:pt x="52" y="16"/>
                      </a:cubicBezTo>
                      <a:lnTo>
                        <a:pt x="5" y="169"/>
                      </a:lnTo>
                      <a:cubicBezTo>
                        <a:pt x="1" y="183"/>
                        <a:pt x="5" y="197"/>
                        <a:pt x="20" y="202"/>
                      </a:cubicBezTo>
                      <a:cubicBezTo>
                        <a:pt x="22" y="202"/>
                        <a:pt x="24" y="203"/>
                        <a:pt x="27" y="203"/>
                      </a:cubicBezTo>
                      <a:cubicBezTo>
                        <a:pt x="38" y="203"/>
                        <a:pt x="47" y="195"/>
                        <a:pt x="47" y="183"/>
                      </a:cubicBezTo>
                      <a:lnTo>
                        <a:pt x="99" y="30"/>
                      </a:lnTo>
                      <a:cubicBezTo>
                        <a:pt x="103" y="16"/>
                        <a:pt x="94" y="2"/>
                        <a:pt x="80" y="2"/>
                      </a:cubicBezTo>
                      <a:cubicBezTo>
                        <a:pt x="76" y="1"/>
                        <a:pt x="73" y="0"/>
                        <a:pt x="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2" name="Google Shape;952;p35"/>
                <p:cNvSpPr/>
                <p:nvPr/>
              </p:nvSpPr>
              <p:spPr>
                <a:xfrm>
                  <a:off x="1344601" y="2529908"/>
                  <a:ext cx="22357" cy="33337"/>
                </a:xfrm>
                <a:custGeom>
                  <a:rect b="b" l="l" r="r" t="t"/>
                  <a:pathLst>
                    <a:path extrusionOk="0" h="167" w="112">
                      <a:moveTo>
                        <a:pt x="87" y="1"/>
                      </a:moveTo>
                      <a:cubicBezTo>
                        <a:pt x="77" y="1"/>
                        <a:pt x="68" y="7"/>
                        <a:pt x="65" y="16"/>
                      </a:cubicBezTo>
                      <a:lnTo>
                        <a:pt x="5" y="132"/>
                      </a:lnTo>
                      <a:cubicBezTo>
                        <a:pt x="1" y="147"/>
                        <a:pt x="5" y="160"/>
                        <a:pt x="14" y="165"/>
                      </a:cubicBezTo>
                      <a:cubicBezTo>
                        <a:pt x="18" y="166"/>
                        <a:pt x="22" y="167"/>
                        <a:pt x="26" y="167"/>
                      </a:cubicBezTo>
                      <a:cubicBezTo>
                        <a:pt x="35" y="167"/>
                        <a:pt x="43" y="162"/>
                        <a:pt x="46" y="156"/>
                      </a:cubicBezTo>
                      <a:lnTo>
                        <a:pt x="106" y="35"/>
                      </a:lnTo>
                      <a:cubicBezTo>
                        <a:pt x="112" y="25"/>
                        <a:pt x="106" y="12"/>
                        <a:pt x="97" y="3"/>
                      </a:cubicBezTo>
                      <a:cubicBezTo>
                        <a:pt x="94" y="2"/>
                        <a:pt x="90" y="1"/>
                        <a:pt x="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3" name="Google Shape;953;p35"/>
                <p:cNvSpPr/>
                <p:nvPr/>
              </p:nvSpPr>
              <p:spPr>
                <a:xfrm>
                  <a:off x="1088687" y="1799896"/>
                  <a:ext cx="558138" cy="745581"/>
                </a:xfrm>
                <a:custGeom>
                  <a:rect b="b" l="l" r="r" t="t"/>
                  <a:pathLst>
                    <a:path extrusionOk="0" h="3735" w="2796">
                      <a:moveTo>
                        <a:pt x="1678" y="0"/>
                      </a:moveTo>
                      <a:cubicBezTo>
                        <a:pt x="1650" y="0"/>
                        <a:pt x="1621" y="1"/>
                        <a:pt x="1593" y="5"/>
                      </a:cubicBezTo>
                      <a:cubicBezTo>
                        <a:pt x="1227" y="51"/>
                        <a:pt x="1105" y="75"/>
                        <a:pt x="985" y="372"/>
                      </a:cubicBezTo>
                      <a:cubicBezTo>
                        <a:pt x="865" y="664"/>
                        <a:pt x="901" y="1612"/>
                        <a:pt x="855" y="1770"/>
                      </a:cubicBezTo>
                      <a:cubicBezTo>
                        <a:pt x="813" y="1933"/>
                        <a:pt x="173" y="2745"/>
                        <a:pt x="98" y="2954"/>
                      </a:cubicBezTo>
                      <a:cubicBezTo>
                        <a:pt x="19" y="3168"/>
                        <a:pt x="1" y="3228"/>
                        <a:pt x="279" y="3320"/>
                      </a:cubicBezTo>
                      <a:cubicBezTo>
                        <a:pt x="563" y="3409"/>
                        <a:pt x="1407" y="3697"/>
                        <a:pt x="1770" y="3729"/>
                      </a:cubicBezTo>
                      <a:cubicBezTo>
                        <a:pt x="1810" y="3733"/>
                        <a:pt x="1846" y="3734"/>
                        <a:pt x="1880" y="3734"/>
                      </a:cubicBezTo>
                      <a:cubicBezTo>
                        <a:pt x="2152" y="3734"/>
                        <a:pt x="2212" y="3625"/>
                        <a:pt x="2224" y="3530"/>
                      </a:cubicBezTo>
                      <a:cubicBezTo>
                        <a:pt x="2239" y="3423"/>
                        <a:pt x="2136" y="3390"/>
                        <a:pt x="2234" y="3069"/>
                      </a:cubicBezTo>
                      <a:cubicBezTo>
                        <a:pt x="2327" y="2750"/>
                        <a:pt x="2559" y="1946"/>
                        <a:pt x="2633" y="1719"/>
                      </a:cubicBezTo>
                      <a:cubicBezTo>
                        <a:pt x="2712" y="1496"/>
                        <a:pt x="2796" y="1286"/>
                        <a:pt x="2781" y="1087"/>
                      </a:cubicBezTo>
                      <a:cubicBezTo>
                        <a:pt x="2768" y="887"/>
                        <a:pt x="2573" y="567"/>
                        <a:pt x="2508" y="474"/>
                      </a:cubicBezTo>
                      <a:cubicBezTo>
                        <a:pt x="2443" y="377"/>
                        <a:pt x="2336" y="210"/>
                        <a:pt x="2336" y="210"/>
                      </a:cubicBezTo>
                      <a:cubicBezTo>
                        <a:pt x="2336" y="210"/>
                        <a:pt x="2012" y="0"/>
                        <a:pt x="167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4" name="Google Shape;954;p35"/>
                <p:cNvSpPr/>
                <p:nvPr/>
              </p:nvSpPr>
              <p:spPr>
                <a:xfrm>
                  <a:off x="1093279" y="1795105"/>
                  <a:ext cx="555343" cy="754963"/>
                </a:xfrm>
                <a:custGeom>
                  <a:rect b="b" l="l" r="r" t="t"/>
                  <a:pathLst>
                    <a:path extrusionOk="0" h="3782" w="2782">
                      <a:moveTo>
                        <a:pt x="1658" y="48"/>
                      </a:moveTo>
                      <a:cubicBezTo>
                        <a:pt x="1821" y="48"/>
                        <a:pt x="1984" y="99"/>
                        <a:pt x="2100" y="150"/>
                      </a:cubicBezTo>
                      <a:cubicBezTo>
                        <a:pt x="2160" y="178"/>
                        <a:pt x="2211" y="206"/>
                        <a:pt x="2244" y="224"/>
                      </a:cubicBezTo>
                      <a:cubicBezTo>
                        <a:pt x="2263" y="234"/>
                        <a:pt x="2276" y="243"/>
                        <a:pt x="2285" y="247"/>
                      </a:cubicBezTo>
                      <a:cubicBezTo>
                        <a:pt x="2288" y="247"/>
                        <a:pt x="2290" y="248"/>
                        <a:pt x="2292" y="249"/>
                      </a:cubicBezTo>
                      <a:lnTo>
                        <a:pt x="2292" y="249"/>
                      </a:lnTo>
                      <a:cubicBezTo>
                        <a:pt x="2305" y="269"/>
                        <a:pt x="2406" y="421"/>
                        <a:pt x="2462" y="512"/>
                      </a:cubicBezTo>
                      <a:cubicBezTo>
                        <a:pt x="2494" y="558"/>
                        <a:pt x="2559" y="661"/>
                        <a:pt x="2619" y="776"/>
                      </a:cubicBezTo>
                      <a:cubicBezTo>
                        <a:pt x="2647" y="832"/>
                        <a:pt x="2675" y="892"/>
                        <a:pt x="2698" y="954"/>
                      </a:cubicBezTo>
                      <a:cubicBezTo>
                        <a:pt x="2717" y="1009"/>
                        <a:pt x="2731" y="1065"/>
                        <a:pt x="2736" y="1111"/>
                      </a:cubicBezTo>
                      <a:lnTo>
                        <a:pt x="2736" y="1153"/>
                      </a:lnTo>
                      <a:cubicBezTo>
                        <a:pt x="2736" y="1334"/>
                        <a:pt x="2662" y="1529"/>
                        <a:pt x="2587" y="1738"/>
                      </a:cubicBezTo>
                      <a:cubicBezTo>
                        <a:pt x="2550" y="1850"/>
                        <a:pt x="2475" y="2105"/>
                        <a:pt x="2392" y="2375"/>
                      </a:cubicBezTo>
                      <a:cubicBezTo>
                        <a:pt x="2313" y="2643"/>
                        <a:pt x="2235" y="2926"/>
                        <a:pt x="2188" y="3085"/>
                      </a:cubicBezTo>
                      <a:cubicBezTo>
                        <a:pt x="2156" y="3192"/>
                        <a:pt x="2141" y="3271"/>
                        <a:pt x="2141" y="3326"/>
                      </a:cubicBezTo>
                      <a:cubicBezTo>
                        <a:pt x="2141" y="3382"/>
                        <a:pt x="2156" y="3423"/>
                        <a:pt x="2164" y="3456"/>
                      </a:cubicBezTo>
                      <a:cubicBezTo>
                        <a:pt x="2169" y="3470"/>
                        <a:pt x="2169" y="3484"/>
                        <a:pt x="2173" y="3498"/>
                      </a:cubicBezTo>
                      <a:cubicBezTo>
                        <a:pt x="2179" y="3511"/>
                        <a:pt x="2179" y="3521"/>
                        <a:pt x="2179" y="3535"/>
                      </a:cubicBezTo>
                      <a:lnTo>
                        <a:pt x="2179" y="3549"/>
                      </a:lnTo>
                      <a:cubicBezTo>
                        <a:pt x="2173" y="3573"/>
                        <a:pt x="2169" y="3595"/>
                        <a:pt x="2160" y="3614"/>
                      </a:cubicBezTo>
                      <a:cubicBezTo>
                        <a:pt x="2146" y="3646"/>
                        <a:pt x="2118" y="3674"/>
                        <a:pt x="2072" y="3697"/>
                      </a:cubicBezTo>
                      <a:cubicBezTo>
                        <a:pt x="2025" y="3721"/>
                        <a:pt x="1961" y="3734"/>
                        <a:pt x="1858" y="3734"/>
                      </a:cubicBezTo>
                      <a:cubicBezTo>
                        <a:pt x="1826" y="3734"/>
                        <a:pt x="1789" y="3730"/>
                        <a:pt x="1751" y="3730"/>
                      </a:cubicBezTo>
                      <a:cubicBezTo>
                        <a:pt x="1663" y="3721"/>
                        <a:pt x="1543" y="3697"/>
                        <a:pt x="1408" y="3665"/>
                      </a:cubicBezTo>
                      <a:cubicBezTo>
                        <a:pt x="1003" y="3567"/>
                        <a:pt x="479" y="3387"/>
                        <a:pt x="265" y="3322"/>
                      </a:cubicBezTo>
                      <a:cubicBezTo>
                        <a:pt x="177" y="3294"/>
                        <a:pt x="122" y="3266"/>
                        <a:pt x="89" y="3243"/>
                      </a:cubicBezTo>
                      <a:cubicBezTo>
                        <a:pt x="75" y="3228"/>
                        <a:pt x="61" y="3219"/>
                        <a:pt x="56" y="3205"/>
                      </a:cubicBezTo>
                      <a:cubicBezTo>
                        <a:pt x="51" y="3192"/>
                        <a:pt x="47" y="3177"/>
                        <a:pt x="47" y="3164"/>
                      </a:cubicBezTo>
                      <a:cubicBezTo>
                        <a:pt x="47" y="3140"/>
                        <a:pt x="51" y="3117"/>
                        <a:pt x="61" y="3089"/>
                      </a:cubicBezTo>
                      <a:cubicBezTo>
                        <a:pt x="70" y="3061"/>
                        <a:pt x="79" y="3024"/>
                        <a:pt x="94" y="2988"/>
                      </a:cubicBezTo>
                      <a:cubicBezTo>
                        <a:pt x="103" y="2964"/>
                        <a:pt x="122" y="2926"/>
                        <a:pt x="145" y="2885"/>
                      </a:cubicBezTo>
                      <a:cubicBezTo>
                        <a:pt x="233" y="2737"/>
                        <a:pt x="400" y="2504"/>
                        <a:pt x="548" y="2291"/>
                      </a:cubicBezTo>
                      <a:cubicBezTo>
                        <a:pt x="628" y="2180"/>
                        <a:pt x="697" y="2077"/>
                        <a:pt x="752" y="1993"/>
                      </a:cubicBezTo>
                      <a:cubicBezTo>
                        <a:pt x="780" y="1951"/>
                        <a:pt x="804" y="1914"/>
                        <a:pt x="823" y="1882"/>
                      </a:cubicBezTo>
                      <a:cubicBezTo>
                        <a:pt x="836" y="1850"/>
                        <a:pt x="851" y="1822"/>
                        <a:pt x="855" y="1803"/>
                      </a:cubicBezTo>
                      <a:cubicBezTo>
                        <a:pt x="864" y="1779"/>
                        <a:pt x="869" y="1747"/>
                        <a:pt x="869" y="1706"/>
                      </a:cubicBezTo>
                      <a:cubicBezTo>
                        <a:pt x="883" y="1557"/>
                        <a:pt x="887" y="1292"/>
                        <a:pt x="897" y="1037"/>
                      </a:cubicBezTo>
                      <a:cubicBezTo>
                        <a:pt x="906" y="907"/>
                        <a:pt x="911" y="781"/>
                        <a:pt x="925" y="669"/>
                      </a:cubicBezTo>
                      <a:cubicBezTo>
                        <a:pt x="939" y="558"/>
                        <a:pt x="957" y="466"/>
                        <a:pt x="985" y="405"/>
                      </a:cubicBezTo>
                      <a:cubicBezTo>
                        <a:pt x="1013" y="331"/>
                        <a:pt x="1046" y="275"/>
                        <a:pt x="1078" y="234"/>
                      </a:cubicBezTo>
                      <a:cubicBezTo>
                        <a:pt x="1125" y="174"/>
                        <a:pt x="1180" y="136"/>
                        <a:pt x="1254" y="112"/>
                      </a:cubicBezTo>
                      <a:cubicBezTo>
                        <a:pt x="1333" y="84"/>
                        <a:pt x="1436" y="71"/>
                        <a:pt x="1570" y="52"/>
                      </a:cubicBezTo>
                      <a:cubicBezTo>
                        <a:pt x="1603" y="52"/>
                        <a:pt x="1631" y="48"/>
                        <a:pt x="1658" y="48"/>
                      </a:cubicBezTo>
                      <a:close/>
                      <a:moveTo>
                        <a:pt x="1658" y="1"/>
                      </a:moveTo>
                      <a:cubicBezTo>
                        <a:pt x="1631" y="1"/>
                        <a:pt x="1598" y="1"/>
                        <a:pt x="1566" y="6"/>
                      </a:cubicBezTo>
                      <a:cubicBezTo>
                        <a:pt x="1477" y="15"/>
                        <a:pt x="1399" y="29"/>
                        <a:pt x="1333" y="43"/>
                      </a:cubicBezTo>
                      <a:cubicBezTo>
                        <a:pt x="1282" y="52"/>
                        <a:pt x="1241" y="62"/>
                        <a:pt x="1198" y="80"/>
                      </a:cubicBezTo>
                      <a:cubicBezTo>
                        <a:pt x="1142" y="103"/>
                        <a:pt x="1092" y="140"/>
                        <a:pt x="1050" y="187"/>
                      </a:cubicBezTo>
                      <a:cubicBezTo>
                        <a:pt x="1009" y="238"/>
                        <a:pt x="975" y="303"/>
                        <a:pt x="939" y="386"/>
                      </a:cubicBezTo>
                      <a:cubicBezTo>
                        <a:pt x="906" y="466"/>
                        <a:pt x="887" y="577"/>
                        <a:pt x="874" y="712"/>
                      </a:cubicBezTo>
                      <a:cubicBezTo>
                        <a:pt x="851" y="911"/>
                        <a:pt x="846" y="1153"/>
                        <a:pt x="836" y="1357"/>
                      </a:cubicBezTo>
                      <a:cubicBezTo>
                        <a:pt x="836" y="1460"/>
                        <a:pt x="832" y="1557"/>
                        <a:pt x="827" y="1631"/>
                      </a:cubicBezTo>
                      <a:cubicBezTo>
                        <a:pt x="827" y="1668"/>
                        <a:pt x="823" y="1700"/>
                        <a:pt x="823" y="1728"/>
                      </a:cubicBezTo>
                      <a:cubicBezTo>
                        <a:pt x="818" y="1756"/>
                        <a:pt x="814" y="1775"/>
                        <a:pt x="808" y="1790"/>
                      </a:cubicBezTo>
                      <a:cubicBezTo>
                        <a:pt x="808" y="1803"/>
                        <a:pt x="790" y="1835"/>
                        <a:pt x="771" y="1873"/>
                      </a:cubicBezTo>
                      <a:cubicBezTo>
                        <a:pt x="735" y="1938"/>
                        <a:pt x="674" y="2026"/>
                        <a:pt x="604" y="2128"/>
                      </a:cubicBezTo>
                      <a:cubicBezTo>
                        <a:pt x="502" y="2277"/>
                        <a:pt x="377" y="2453"/>
                        <a:pt x="270" y="2606"/>
                      </a:cubicBezTo>
                      <a:cubicBezTo>
                        <a:pt x="214" y="2686"/>
                        <a:pt x="167" y="2755"/>
                        <a:pt x="131" y="2820"/>
                      </a:cubicBezTo>
                      <a:cubicBezTo>
                        <a:pt x="94" y="2881"/>
                        <a:pt x="66" y="2932"/>
                        <a:pt x="51" y="2969"/>
                      </a:cubicBezTo>
                      <a:cubicBezTo>
                        <a:pt x="38" y="3010"/>
                        <a:pt x="24" y="3043"/>
                        <a:pt x="15" y="3076"/>
                      </a:cubicBezTo>
                      <a:cubicBezTo>
                        <a:pt x="6" y="3108"/>
                        <a:pt x="0" y="3136"/>
                        <a:pt x="0" y="3164"/>
                      </a:cubicBezTo>
                      <a:cubicBezTo>
                        <a:pt x="0" y="3187"/>
                        <a:pt x="6" y="3205"/>
                        <a:pt x="15" y="3228"/>
                      </a:cubicBezTo>
                      <a:cubicBezTo>
                        <a:pt x="19" y="3243"/>
                        <a:pt x="34" y="3256"/>
                        <a:pt x="47" y="3266"/>
                      </a:cubicBezTo>
                      <a:cubicBezTo>
                        <a:pt x="66" y="3284"/>
                        <a:pt x="94" y="3303"/>
                        <a:pt x="126" y="3316"/>
                      </a:cubicBezTo>
                      <a:cubicBezTo>
                        <a:pt x="158" y="3335"/>
                        <a:pt x="201" y="3350"/>
                        <a:pt x="251" y="3368"/>
                      </a:cubicBezTo>
                      <a:cubicBezTo>
                        <a:pt x="390" y="3410"/>
                        <a:pt x="674" y="3507"/>
                        <a:pt x="966" y="3590"/>
                      </a:cubicBezTo>
                      <a:cubicBezTo>
                        <a:pt x="1110" y="3637"/>
                        <a:pt x="1260" y="3679"/>
                        <a:pt x="1393" y="3712"/>
                      </a:cubicBezTo>
                      <a:cubicBezTo>
                        <a:pt x="1533" y="3744"/>
                        <a:pt x="1654" y="3768"/>
                        <a:pt x="1747" y="3777"/>
                      </a:cubicBezTo>
                      <a:cubicBezTo>
                        <a:pt x="1789" y="3781"/>
                        <a:pt x="1826" y="3781"/>
                        <a:pt x="1858" y="3781"/>
                      </a:cubicBezTo>
                      <a:cubicBezTo>
                        <a:pt x="1997" y="3781"/>
                        <a:pt x="2085" y="3753"/>
                        <a:pt x="2141" y="3712"/>
                      </a:cubicBezTo>
                      <a:cubicBezTo>
                        <a:pt x="2169" y="3689"/>
                        <a:pt x="2192" y="3665"/>
                        <a:pt x="2201" y="3637"/>
                      </a:cubicBezTo>
                      <a:cubicBezTo>
                        <a:pt x="2216" y="3609"/>
                        <a:pt x="2225" y="3582"/>
                        <a:pt x="2225" y="3558"/>
                      </a:cubicBezTo>
                      <a:cubicBezTo>
                        <a:pt x="2229" y="3549"/>
                        <a:pt x="2229" y="3539"/>
                        <a:pt x="2229" y="3535"/>
                      </a:cubicBezTo>
                      <a:cubicBezTo>
                        <a:pt x="2229" y="3517"/>
                        <a:pt x="2225" y="3502"/>
                        <a:pt x="2220" y="3484"/>
                      </a:cubicBezTo>
                      <a:cubicBezTo>
                        <a:pt x="2211" y="3438"/>
                        <a:pt x="2192" y="3400"/>
                        <a:pt x="2192" y="3326"/>
                      </a:cubicBezTo>
                      <a:cubicBezTo>
                        <a:pt x="2192" y="3275"/>
                        <a:pt x="2201" y="3200"/>
                        <a:pt x="2235" y="3099"/>
                      </a:cubicBezTo>
                      <a:cubicBezTo>
                        <a:pt x="2280" y="2941"/>
                        <a:pt x="2359" y="2658"/>
                        <a:pt x="2439" y="2388"/>
                      </a:cubicBezTo>
                      <a:cubicBezTo>
                        <a:pt x="2518" y="2118"/>
                        <a:pt x="2597" y="1863"/>
                        <a:pt x="2634" y="1752"/>
                      </a:cubicBezTo>
                      <a:cubicBezTo>
                        <a:pt x="2708" y="1543"/>
                        <a:pt x="2782" y="1344"/>
                        <a:pt x="2782" y="1153"/>
                      </a:cubicBezTo>
                      <a:lnTo>
                        <a:pt x="2782" y="1111"/>
                      </a:lnTo>
                      <a:cubicBezTo>
                        <a:pt x="2777" y="1055"/>
                        <a:pt x="2764" y="995"/>
                        <a:pt x="2741" y="935"/>
                      </a:cubicBezTo>
                      <a:cubicBezTo>
                        <a:pt x="2675" y="753"/>
                        <a:pt x="2555" y="558"/>
                        <a:pt x="2503" y="484"/>
                      </a:cubicBezTo>
                      <a:cubicBezTo>
                        <a:pt x="2471" y="438"/>
                        <a:pt x="2430" y="369"/>
                        <a:pt x="2392" y="317"/>
                      </a:cubicBezTo>
                      <a:cubicBezTo>
                        <a:pt x="2378" y="289"/>
                        <a:pt x="2359" y="266"/>
                        <a:pt x="2351" y="247"/>
                      </a:cubicBezTo>
                      <a:cubicBezTo>
                        <a:pt x="2336" y="234"/>
                        <a:pt x="2332" y="219"/>
                        <a:pt x="2332" y="219"/>
                      </a:cubicBezTo>
                      <a:cubicBezTo>
                        <a:pt x="2332" y="219"/>
                        <a:pt x="2327" y="215"/>
                        <a:pt x="2323" y="215"/>
                      </a:cubicBezTo>
                      <a:cubicBezTo>
                        <a:pt x="2323" y="215"/>
                        <a:pt x="2244" y="159"/>
                        <a:pt x="2118" y="108"/>
                      </a:cubicBezTo>
                      <a:cubicBezTo>
                        <a:pt x="1997" y="52"/>
                        <a:pt x="1830" y="1"/>
                        <a:pt x="16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5" name="Google Shape;955;p35"/>
                <p:cNvSpPr/>
                <p:nvPr/>
              </p:nvSpPr>
              <p:spPr>
                <a:xfrm>
                  <a:off x="2104556" y="1493678"/>
                  <a:ext cx="242139" cy="221179"/>
                </a:xfrm>
                <a:custGeom>
                  <a:rect b="b" l="l" r="r" t="t"/>
                  <a:pathLst>
                    <a:path extrusionOk="0" h="1108" w="1213">
                      <a:moveTo>
                        <a:pt x="373" y="0"/>
                      </a:moveTo>
                      <a:cubicBezTo>
                        <a:pt x="359" y="0"/>
                        <a:pt x="345" y="57"/>
                        <a:pt x="322" y="132"/>
                      </a:cubicBezTo>
                      <a:cubicBezTo>
                        <a:pt x="289" y="235"/>
                        <a:pt x="187" y="355"/>
                        <a:pt x="140" y="402"/>
                      </a:cubicBezTo>
                      <a:cubicBezTo>
                        <a:pt x="99" y="448"/>
                        <a:pt x="1" y="694"/>
                        <a:pt x="1" y="694"/>
                      </a:cubicBezTo>
                      <a:lnTo>
                        <a:pt x="298" y="1107"/>
                      </a:lnTo>
                      <a:cubicBezTo>
                        <a:pt x="298" y="1107"/>
                        <a:pt x="451" y="1022"/>
                        <a:pt x="577" y="1022"/>
                      </a:cubicBezTo>
                      <a:cubicBezTo>
                        <a:pt x="586" y="1022"/>
                        <a:pt x="596" y="1023"/>
                        <a:pt x="605" y="1024"/>
                      </a:cubicBezTo>
                      <a:cubicBezTo>
                        <a:pt x="684" y="1029"/>
                        <a:pt x="778" y="1036"/>
                        <a:pt x="865" y="1036"/>
                      </a:cubicBezTo>
                      <a:cubicBezTo>
                        <a:pt x="915" y="1036"/>
                        <a:pt x="963" y="1034"/>
                        <a:pt x="1004" y="1028"/>
                      </a:cubicBezTo>
                      <a:cubicBezTo>
                        <a:pt x="1119" y="1015"/>
                        <a:pt x="1119" y="973"/>
                        <a:pt x="1055" y="973"/>
                      </a:cubicBezTo>
                      <a:cubicBezTo>
                        <a:pt x="995" y="973"/>
                        <a:pt x="776" y="893"/>
                        <a:pt x="776" y="893"/>
                      </a:cubicBezTo>
                      <a:cubicBezTo>
                        <a:pt x="776" y="893"/>
                        <a:pt x="879" y="880"/>
                        <a:pt x="1004" y="838"/>
                      </a:cubicBezTo>
                      <a:cubicBezTo>
                        <a:pt x="1134" y="792"/>
                        <a:pt x="1199" y="736"/>
                        <a:pt x="1203" y="703"/>
                      </a:cubicBezTo>
                      <a:cubicBezTo>
                        <a:pt x="1205" y="694"/>
                        <a:pt x="1198" y="690"/>
                        <a:pt x="1186" y="690"/>
                      </a:cubicBezTo>
                      <a:cubicBezTo>
                        <a:pt x="1155" y="690"/>
                        <a:pt x="1086" y="712"/>
                        <a:pt x="1014" y="722"/>
                      </a:cubicBezTo>
                      <a:cubicBezTo>
                        <a:pt x="985" y="726"/>
                        <a:pt x="953" y="727"/>
                        <a:pt x="922" y="727"/>
                      </a:cubicBezTo>
                      <a:cubicBezTo>
                        <a:pt x="840" y="727"/>
                        <a:pt x="763" y="717"/>
                        <a:pt x="763" y="717"/>
                      </a:cubicBezTo>
                      <a:cubicBezTo>
                        <a:pt x="763" y="717"/>
                        <a:pt x="819" y="675"/>
                        <a:pt x="930" y="634"/>
                      </a:cubicBezTo>
                      <a:cubicBezTo>
                        <a:pt x="1036" y="587"/>
                        <a:pt x="1157" y="490"/>
                        <a:pt x="1190" y="434"/>
                      </a:cubicBezTo>
                      <a:cubicBezTo>
                        <a:pt x="1213" y="394"/>
                        <a:pt x="1181" y="383"/>
                        <a:pt x="1146" y="383"/>
                      </a:cubicBezTo>
                      <a:cubicBezTo>
                        <a:pt x="1132" y="383"/>
                        <a:pt x="1118" y="385"/>
                        <a:pt x="1106" y="387"/>
                      </a:cubicBezTo>
                      <a:cubicBezTo>
                        <a:pt x="1069" y="402"/>
                        <a:pt x="827" y="508"/>
                        <a:pt x="791" y="531"/>
                      </a:cubicBezTo>
                      <a:cubicBezTo>
                        <a:pt x="780" y="536"/>
                        <a:pt x="764" y="538"/>
                        <a:pt x="747" y="538"/>
                      </a:cubicBezTo>
                      <a:cubicBezTo>
                        <a:pt x="699" y="538"/>
                        <a:pt x="642" y="519"/>
                        <a:pt x="656" y="485"/>
                      </a:cubicBezTo>
                      <a:cubicBezTo>
                        <a:pt x="674" y="439"/>
                        <a:pt x="879" y="332"/>
                        <a:pt x="962" y="276"/>
                      </a:cubicBezTo>
                      <a:cubicBezTo>
                        <a:pt x="1046" y="216"/>
                        <a:pt x="1069" y="183"/>
                        <a:pt x="1064" y="141"/>
                      </a:cubicBezTo>
                      <a:cubicBezTo>
                        <a:pt x="1060" y="123"/>
                        <a:pt x="1049" y="115"/>
                        <a:pt x="1032" y="115"/>
                      </a:cubicBezTo>
                      <a:cubicBezTo>
                        <a:pt x="1005" y="115"/>
                        <a:pt x="964" y="134"/>
                        <a:pt x="911" y="165"/>
                      </a:cubicBezTo>
                      <a:cubicBezTo>
                        <a:pt x="819" y="216"/>
                        <a:pt x="377" y="402"/>
                        <a:pt x="377" y="402"/>
                      </a:cubicBezTo>
                      <a:lnTo>
                        <a:pt x="418" y="276"/>
                      </a:lnTo>
                      <a:cubicBezTo>
                        <a:pt x="456" y="146"/>
                        <a:pt x="418" y="90"/>
                        <a:pt x="391" y="25"/>
                      </a:cubicBezTo>
                      <a:cubicBezTo>
                        <a:pt x="384" y="8"/>
                        <a:pt x="379" y="0"/>
                        <a:pt x="37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6" name="Google Shape;956;p35"/>
                <p:cNvSpPr/>
                <p:nvPr/>
              </p:nvSpPr>
              <p:spPr>
                <a:xfrm>
                  <a:off x="2099965" y="1488288"/>
                  <a:ext cx="249525" cy="230960"/>
                </a:xfrm>
                <a:custGeom>
                  <a:rect b="b" l="l" r="r" t="t"/>
                  <a:pathLst>
                    <a:path extrusionOk="0" h="1157" w="1250">
                      <a:moveTo>
                        <a:pt x="395" y="73"/>
                      </a:moveTo>
                      <a:cubicBezTo>
                        <a:pt x="404" y="91"/>
                        <a:pt x="414" y="107"/>
                        <a:pt x="418" y="127"/>
                      </a:cubicBezTo>
                      <a:cubicBezTo>
                        <a:pt x="428" y="150"/>
                        <a:pt x="433" y="173"/>
                        <a:pt x="433" y="200"/>
                      </a:cubicBezTo>
                      <a:cubicBezTo>
                        <a:pt x="433" y="228"/>
                        <a:pt x="428" y="256"/>
                        <a:pt x="418" y="294"/>
                      </a:cubicBezTo>
                      <a:lnTo>
                        <a:pt x="377" y="423"/>
                      </a:lnTo>
                      <a:cubicBezTo>
                        <a:pt x="377" y="429"/>
                        <a:pt x="377" y="442"/>
                        <a:pt x="386" y="447"/>
                      </a:cubicBezTo>
                      <a:cubicBezTo>
                        <a:pt x="389" y="450"/>
                        <a:pt x="397" y="454"/>
                        <a:pt x="403" y="454"/>
                      </a:cubicBezTo>
                      <a:cubicBezTo>
                        <a:pt x="406" y="454"/>
                        <a:pt x="408" y="453"/>
                        <a:pt x="409" y="451"/>
                      </a:cubicBezTo>
                      <a:cubicBezTo>
                        <a:pt x="409" y="451"/>
                        <a:pt x="521" y="405"/>
                        <a:pt x="641" y="350"/>
                      </a:cubicBezTo>
                      <a:cubicBezTo>
                        <a:pt x="707" y="326"/>
                        <a:pt x="767" y="299"/>
                        <a:pt x="823" y="271"/>
                      </a:cubicBezTo>
                      <a:cubicBezTo>
                        <a:pt x="878" y="247"/>
                        <a:pt x="920" y="228"/>
                        <a:pt x="943" y="215"/>
                      </a:cubicBezTo>
                      <a:cubicBezTo>
                        <a:pt x="971" y="196"/>
                        <a:pt x="994" y="187"/>
                        <a:pt x="1013" y="178"/>
                      </a:cubicBezTo>
                      <a:cubicBezTo>
                        <a:pt x="1037" y="168"/>
                        <a:pt x="1050" y="164"/>
                        <a:pt x="1054" y="164"/>
                      </a:cubicBezTo>
                      <a:lnTo>
                        <a:pt x="1059" y="164"/>
                      </a:lnTo>
                      <a:lnTo>
                        <a:pt x="1064" y="168"/>
                      </a:lnTo>
                      <a:lnTo>
                        <a:pt x="1064" y="178"/>
                      </a:lnTo>
                      <a:cubicBezTo>
                        <a:pt x="1064" y="187"/>
                        <a:pt x="1064" y="192"/>
                        <a:pt x="1059" y="196"/>
                      </a:cubicBezTo>
                      <a:cubicBezTo>
                        <a:pt x="1054" y="206"/>
                        <a:pt x="1046" y="219"/>
                        <a:pt x="1031" y="234"/>
                      </a:cubicBezTo>
                      <a:cubicBezTo>
                        <a:pt x="1018" y="247"/>
                        <a:pt x="999" y="262"/>
                        <a:pt x="971" y="280"/>
                      </a:cubicBezTo>
                      <a:cubicBezTo>
                        <a:pt x="930" y="307"/>
                        <a:pt x="859" y="350"/>
                        <a:pt x="795" y="391"/>
                      </a:cubicBezTo>
                      <a:cubicBezTo>
                        <a:pt x="762" y="410"/>
                        <a:pt x="730" y="429"/>
                        <a:pt x="707" y="447"/>
                      </a:cubicBezTo>
                      <a:cubicBezTo>
                        <a:pt x="692" y="457"/>
                        <a:pt x="683" y="466"/>
                        <a:pt x="674" y="475"/>
                      </a:cubicBezTo>
                      <a:cubicBezTo>
                        <a:pt x="664" y="485"/>
                        <a:pt x="660" y="494"/>
                        <a:pt x="655" y="502"/>
                      </a:cubicBezTo>
                      <a:cubicBezTo>
                        <a:pt x="651" y="507"/>
                        <a:pt x="651" y="517"/>
                        <a:pt x="651" y="521"/>
                      </a:cubicBezTo>
                      <a:cubicBezTo>
                        <a:pt x="651" y="530"/>
                        <a:pt x="651" y="535"/>
                        <a:pt x="655" y="540"/>
                      </a:cubicBezTo>
                      <a:cubicBezTo>
                        <a:pt x="660" y="554"/>
                        <a:pt x="669" y="558"/>
                        <a:pt x="679" y="563"/>
                      </a:cubicBezTo>
                      <a:cubicBezTo>
                        <a:pt x="692" y="573"/>
                        <a:pt x="707" y="577"/>
                        <a:pt x="720" y="582"/>
                      </a:cubicBezTo>
                      <a:cubicBezTo>
                        <a:pt x="739" y="586"/>
                        <a:pt x="752" y="586"/>
                        <a:pt x="771" y="586"/>
                      </a:cubicBezTo>
                      <a:cubicBezTo>
                        <a:pt x="790" y="586"/>
                        <a:pt x="804" y="586"/>
                        <a:pt x="823" y="577"/>
                      </a:cubicBezTo>
                      <a:cubicBezTo>
                        <a:pt x="832" y="573"/>
                        <a:pt x="855" y="563"/>
                        <a:pt x="883" y="549"/>
                      </a:cubicBezTo>
                      <a:cubicBezTo>
                        <a:pt x="925" y="530"/>
                        <a:pt x="981" y="502"/>
                        <a:pt x="1031" y="485"/>
                      </a:cubicBezTo>
                      <a:cubicBezTo>
                        <a:pt x="1059" y="470"/>
                        <a:pt x="1082" y="461"/>
                        <a:pt x="1101" y="457"/>
                      </a:cubicBezTo>
                      <a:cubicBezTo>
                        <a:pt x="1120" y="447"/>
                        <a:pt x="1134" y="442"/>
                        <a:pt x="1138" y="438"/>
                      </a:cubicBezTo>
                      <a:cubicBezTo>
                        <a:pt x="1148" y="438"/>
                        <a:pt x="1161" y="433"/>
                        <a:pt x="1176" y="433"/>
                      </a:cubicBezTo>
                      <a:cubicBezTo>
                        <a:pt x="1185" y="433"/>
                        <a:pt x="1194" y="433"/>
                        <a:pt x="1198" y="438"/>
                      </a:cubicBezTo>
                      <a:cubicBezTo>
                        <a:pt x="1198" y="438"/>
                        <a:pt x="1198" y="442"/>
                        <a:pt x="1194" y="447"/>
                      </a:cubicBezTo>
                      <a:cubicBezTo>
                        <a:pt x="1185" y="461"/>
                        <a:pt x="1176" y="475"/>
                        <a:pt x="1157" y="494"/>
                      </a:cubicBezTo>
                      <a:cubicBezTo>
                        <a:pt x="1106" y="545"/>
                        <a:pt x="1022" y="605"/>
                        <a:pt x="943" y="637"/>
                      </a:cubicBezTo>
                      <a:cubicBezTo>
                        <a:pt x="832" y="684"/>
                        <a:pt x="771" y="721"/>
                        <a:pt x="771" y="721"/>
                      </a:cubicBezTo>
                      <a:cubicBezTo>
                        <a:pt x="762" y="725"/>
                        <a:pt x="762" y="740"/>
                        <a:pt x="762" y="749"/>
                      </a:cubicBezTo>
                      <a:cubicBezTo>
                        <a:pt x="767" y="758"/>
                        <a:pt x="771" y="763"/>
                        <a:pt x="780" y="768"/>
                      </a:cubicBezTo>
                      <a:cubicBezTo>
                        <a:pt x="786" y="768"/>
                        <a:pt x="864" y="777"/>
                        <a:pt x="953" y="777"/>
                      </a:cubicBezTo>
                      <a:cubicBezTo>
                        <a:pt x="981" y="777"/>
                        <a:pt x="1013" y="777"/>
                        <a:pt x="1037" y="772"/>
                      </a:cubicBezTo>
                      <a:cubicBezTo>
                        <a:pt x="1078" y="768"/>
                        <a:pt x="1115" y="758"/>
                        <a:pt x="1142" y="753"/>
                      </a:cubicBezTo>
                      <a:cubicBezTo>
                        <a:pt x="1157" y="749"/>
                        <a:pt x="1170" y="744"/>
                        <a:pt x="1185" y="744"/>
                      </a:cubicBezTo>
                      <a:cubicBezTo>
                        <a:pt x="1188" y="744"/>
                        <a:pt x="1191" y="744"/>
                        <a:pt x="1194" y="743"/>
                      </a:cubicBezTo>
                      <a:lnTo>
                        <a:pt x="1194" y="743"/>
                      </a:lnTo>
                      <a:cubicBezTo>
                        <a:pt x="1194" y="743"/>
                        <a:pt x="1194" y="744"/>
                        <a:pt x="1194" y="744"/>
                      </a:cubicBezTo>
                      <a:cubicBezTo>
                        <a:pt x="1180" y="753"/>
                        <a:pt x="1161" y="772"/>
                        <a:pt x="1134" y="791"/>
                      </a:cubicBezTo>
                      <a:cubicBezTo>
                        <a:pt x="1106" y="804"/>
                        <a:pt x="1069" y="823"/>
                        <a:pt x="1022" y="841"/>
                      </a:cubicBezTo>
                      <a:cubicBezTo>
                        <a:pt x="957" y="865"/>
                        <a:pt x="902" y="879"/>
                        <a:pt x="859" y="884"/>
                      </a:cubicBezTo>
                      <a:cubicBezTo>
                        <a:pt x="842" y="888"/>
                        <a:pt x="823" y="893"/>
                        <a:pt x="814" y="893"/>
                      </a:cubicBezTo>
                      <a:cubicBezTo>
                        <a:pt x="808" y="897"/>
                        <a:pt x="804" y="897"/>
                        <a:pt x="799" y="897"/>
                      </a:cubicBezTo>
                      <a:lnTo>
                        <a:pt x="795" y="897"/>
                      </a:lnTo>
                      <a:cubicBezTo>
                        <a:pt x="786" y="897"/>
                        <a:pt x="776" y="907"/>
                        <a:pt x="776" y="920"/>
                      </a:cubicBezTo>
                      <a:cubicBezTo>
                        <a:pt x="771" y="930"/>
                        <a:pt x="780" y="939"/>
                        <a:pt x="790" y="944"/>
                      </a:cubicBezTo>
                      <a:cubicBezTo>
                        <a:pt x="790" y="944"/>
                        <a:pt x="846" y="963"/>
                        <a:pt x="906" y="981"/>
                      </a:cubicBezTo>
                      <a:cubicBezTo>
                        <a:pt x="939" y="991"/>
                        <a:pt x="971" y="1004"/>
                        <a:pt x="1003" y="1008"/>
                      </a:cubicBezTo>
                      <a:cubicBezTo>
                        <a:pt x="1018" y="1014"/>
                        <a:pt x="1031" y="1018"/>
                        <a:pt x="1046" y="1018"/>
                      </a:cubicBezTo>
                      <a:cubicBezTo>
                        <a:pt x="1054" y="1021"/>
                        <a:pt x="1061" y="1022"/>
                        <a:pt x="1068" y="1023"/>
                      </a:cubicBezTo>
                      <a:lnTo>
                        <a:pt x="1068" y="1023"/>
                      </a:lnTo>
                      <a:cubicBezTo>
                        <a:pt x="1056" y="1026"/>
                        <a:pt x="1043" y="1029"/>
                        <a:pt x="1027" y="1032"/>
                      </a:cubicBezTo>
                      <a:cubicBezTo>
                        <a:pt x="985" y="1036"/>
                        <a:pt x="934" y="1036"/>
                        <a:pt x="883" y="1036"/>
                      </a:cubicBezTo>
                      <a:cubicBezTo>
                        <a:pt x="799" y="1036"/>
                        <a:pt x="707" y="1032"/>
                        <a:pt x="628" y="1023"/>
                      </a:cubicBezTo>
                      <a:lnTo>
                        <a:pt x="600" y="1023"/>
                      </a:lnTo>
                      <a:cubicBezTo>
                        <a:pt x="535" y="1023"/>
                        <a:pt x="460" y="1046"/>
                        <a:pt x="405" y="1070"/>
                      </a:cubicBezTo>
                      <a:cubicBezTo>
                        <a:pt x="372" y="1080"/>
                        <a:pt x="344" y="1093"/>
                        <a:pt x="326" y="1101"/>
                      </a:cubicBezTo>
                      <a:lnTo>
                        <a:pt x="326" y="1101"/>
                      </a:lnTo>
                      <a:lnTo>
                        <a:pt x="52" y="720"/>
                      </a:lnTo>
                      <a:lnTo>
                        <a:pt x="52" y="720"/>
                      </a:lnTo>
                      <a:cubicBezTo>
                        <a:pt x="62" y="696"/>
                        <a:pt x="84" y="637"/>
                        <a:pt x="112" y="577"/>
                      </a:cubicBezTo>
                      <a:cubicBezTo>
                        <a:pt x="126" y="549"/>
                        <a:pt x="139" y="517"/>
                        <a:pt x="149" y="494"/>
                      </a:cubicBezTo>
                      <a:cubicBezTo>
                        <a:pt x="158" y="485"/>
                        <a:pt x="163" y="470"/>
                        <a:pt x="167" y="461"/>
                      </a:cubicBezTo>
                      <a:cubicBezTo>
                        <a:pt x="173" y="457"/>
                        <a:pt x="182" y="447"/>
                        <a:pt x="182" y="447"/>
                      </a:cubicBezTo>
                      <a:cubicBezTo>
                        <a:pt x="205" y="423"/>
                        <a:pt x="242" y="382"/>
                        <a:pt x="279" y="331"/>
                      </a:cubicBezTo>
                      <a:cubicBezTo>
                        <a:pt x="317" y="280"/>
                        <a:pt x="349" y="224"/>
                        <a:pt x="368" y="168"/>
                      </a:cubicBezTo>
                      <a:cubicBezTo>
                        <a:pt x="381" y="132"/>
                        <a:pt x="390" y="96"/>
                        <a:pt x="395" y="73"/>
                      </a:cubicBezTo>
                      <a:close/>
                      <a:moveTo>
                        <a:pt x="396" y="1"/>
                      </a:moveTo>
                      <a:cubicBezTo>
                        <a:pt x="390" y="1"/>
                        <a:pt x="386" y="5"/>
                        <a:pt x="381" y="5"/>
                      </a:cubicBezTo>
                      <a:cubicBezTo>
                        <a:pt x="377" y="11"/>
                        <a:pt x="372" y="15"/>
                        <a:pt x="368" y="20"/>
                      </a:cubicBezTo>
                      <a:cubicBezTo>
                        <a:pt x="362" y="24"/>
                        <a:pt x="358" y="33"/>
                        <a:pt x="358" y="43"/>
                      </a:cubicBezTo>
                      <a:cubicBezTo>
                        <a:pt x="353" y="52"/>
                        <a:pt x="345" y="71"/>
                        <a:pt x="340" y="89"/>
                      </a:cubicBezTo>
                      <a:cubicBezTo>
                        <a:pt x="334" y="108"/>
                        <a:pt x="330" y="131"/>
                        <a:pt x="321" y="155"/>
                      </a:cubicBezTo>
                      <a:cubicBezTo>
                        <a:pt x="307" y="200"/>
                        <a:pt x="274" y="256"/>
                        <a:pt x="242" y="303"/>
                      </a:cubicBezTo>
                      <a:cubicBezTo>
                        <a:pt x="205" y="350"/>
                        <a:pt x="167" y="391"/>
                        <a:pt x="149" y="410"/>
                      </a:cubicBezTo>
                      <a:cubicBezTo>
                        <a:pt x="139" y="419"/>
                        <a:pt x="135" y="429"/>
                        <a:pt x="126" y="442"/>
                      </a:cubicBezTo>
                      <a:cubicBezTo>
                        <a:pt x="112" y="461"/>
                        <a:pt x="98" y="489"/>
                        <a:pt x="84" y="517"/>
                      </a:cubicBezTo>
                      <a:cubicBezTo>
                        <a:pt x="42" y="605"/>
                        <a:pt x="0" y="712"/>
                        <a:pt x="0" y="716"/>
                      </a:cubicBezTo>
                      <a:cubicBezTo>
                        <a:pt x="0" y="721"/>
                        <a:pt x="0" y="730"/>
                        <a:pt x="6" y="735"/>
                      </a:cubicBezTo>
                      <a:lnTo>
                        <a:pt x="298" y="1148"/>
                      </a:lnTo>
                      <a:cubicBezTo>
                        <a:pt x="303" y="1154"/>
                        <a:pt x="310" y="1156"/>
                        <a:pt x="317" y="1156"/>
                      </a:cubicBezTo>
                      <a:cubicBezTo>
                        <a:pt x="322" y="1156"/>
                        <a:pt x="326" y="1155"/>
                        <a:pt x="330" y="1153"/>
                      </a:cubicBezTo>
                      <a:cubicBezTo>
                        <a:pt x="340" y="1148"/>
                        <a:pt x="381" y="1130"/>
                        <a:pt x="433" y="1106"/>
                      </a:cubicBezTo>
                      <a:cubicBezTo>
                        <a:pt x="484" y="1088"/>
                        <a:pt x="548" y="1074"/>
                        <a:pt x="600" y="1074"/>
                      </a:cubicBezTo>
                      <a:lnTo>
                        <a:pt x="623" y="1074"/>
                      </a:lnTo>
                      <a:cubicBezTo>
                        <a:pt x="702" y="1083"/>
                        <a:pt x="795" y="1088"/>
                        <a:pt x="883" y="1088"/>
                      </a:cubicBezTo>
                      <a:cubicBezTo>
                        <a:pt x="934" y="1088"/>
                        <a:pt x="985" y="1083"/>
                        <a:pt x="1031" y="1079"/>
                      </a:cubicBezTo>
                      <a:cubicBezTo>
                        <a:pt x="1064" y="1074"/>
                        <a:pt x="1092" y="1070"/>
                        <a:pt x="1110" y="1060"/>
                      </a:cubicBezTo>
                      <a:cubicBezTo>
                        <a:pt x="1120" y="1055"/>
                        <a:pt x="1129" y="1051"/>
                        <a:pt x="1134" y="1046"/>
                      </a:cubicBezTo>
                      <a:cubicBezTo>
                        <a:pt x="1138" y="1042"/>
                        <a:pt x="1142" y="1036"/>
                        <a:pt x="1142" y="1032"/>
                      </a:cubicBezTo>
                      <a:cubicBezTo>
                        <a:pt x="1148" y="1027"/>
                        <a:pt x="1148" y="1023"/>
                        <a:pt x="1148" y="1018"/>
                      </a:cubicBezTo>
                      <a:cubicBezTo>
                        <a:pt x="1148" y="1008"/>
                        <a:pt x="1142" y="1000"/>
                        <a:pt x="1138" y="995"/>
                      </a:cubicBezTo>
                      <a:cubicBezTo>
                        <a:pt x="1129" y="986"/>
                        <a:pt x="1120" y="981"/>
                        <a:pt x="1110" y="976"/>
                      </a:cubicBezTo>
                      <a:cubicBezTo>
                        <a:pt x="1101" y="976"/>
                        <a:pt x="1092" y="972"/>
                        <a:pt x="1078" y="972"/>
                      </a:cubicBezTo>
                      <a:lnTo>
                        <a:pt x="1054" y="972"/>
                      </a:lnTo>
                      <a:cubicBezTo>
                        <a:pt x="1013" y="963"/>
                        <a:pt x="953" y="944"/>
                        <a:pt x="902" y="930"/>
                      </a:cubicBezTo>
                      <a:cubicBezTo>
                        <a:pt x="899" y="929"/>
                        <a:pt x="896" y="928"/>
                        <a:pt x="893" y="927"/>
                      </a:cubicBezTo>
                      <a:lnTo>
                        <a:pt x="893" y="927"/>
                      </a:lnTo>
                      <a:cubicBezTo>
                        <a:pt x="932" y="918"/>
                        <a:pt x="982" y="906"/>
                        <a:pt x="1037" y="888"/>
                      </a:cubicBezTo>
                      <a:cubicBezTo>
                        <a:pt x="1101" y="865"/>
                        <a:pt x="1153" y="837"/>
                        <a:pt x="1189" y="809"/>
                      </a:cubicBezTo>
                      <a:cubicBezTo>
                        <a:pt x="1204" y="800"/>
                        <a:pt x="1217" y="786"/>
                        <a:pt x="1232" y="772"/>
                      </a:cubicBezTo>
                      <a:cubicBezTo>
                        <a:pt x="1241" y="758"/>
                        <a:pt x="1249" y="749"/>
                        <a:pt x="1249" y="735"/>
                      </a:cubicBezTo>
                      <a:lnTo>
                        <a:pt x="1249" y="725"/>
                      </a:lnTo>
                      <a:cubicBezTo>
                        <a:pt x="1249" y="721"/>
                        <a:pt x="1249" y="716"/>
                        <a:pt x="1245" y="712"/>
                      </a:cubicBezTo>
                      <a:cubicBezTo>
                        <a:pt x="1245" y="708"/>
                        <a:pt x="1241" y="702"/>
                        <a:pt x="1236" y="697"/>
                      </a:cubicBezTo>
                      <a:cubicBezTo>
                        <a:pt x="1232" y="697"/>
                        <a:pt x="1226" y="693"/>
                        <a:pt x="1222" y="693"/>
                      </a:cubicBezTo>
                      <a:lnTo>
                        <a:pt x="1208" y="693"/>
                      </a:lnTo>
                      <a:cubicBezTo>
                        <a:pt x="1198" y="693"/>
                        <a:pt x="1189" y="693"/>
                        <a:pt x="1176" y="697"/>
                      </a:cubicBezTo>
                      <a:cubicBezTo>
                        <a:pt x="1138" y="702"/>
                        <a:pt x="1087" y="716"/>
                        <a:pt x="1031" y="725"/>
                      </a:cubicBezTo>
                      <a:cubicBezTo>
                        <a:pt x="1009" y="725"/>
                        <a:pt x="981" y="730"/>
                        <a:pt x="953" y="730"/>
                      </a:cubicBezTo>
                      <a:cubicBezTo>
                        <a:pt x="919" y="730"/>
                        <a:pt x="887" y="727"/>
                        <a:pt x="861" y="726"/>
                      </a:cubicBezTo>
                      <a:lnTo>
                        <a:pt x="861" y="726"/>
                      </a:lnTo>
                      <a:cubicBezTo>
                        <a:pt x="886" y="712"/>
                        <a:pt x="920" y="696"/>
                        <a:pt x="962" y="680"/>
                      </a:cubicBezTo>
                      <a:cubicBezTo>
                        <a:pt x="1018" y="656"/>
                        <a:pt x="1078" y="624"/>
                        <a:pt x="1125" y="582"/>
                      </a:cubicBezTo>
                      <a:cubicBezTo>
                        <a:pt x="1153" y="563"/>
                        <a:pt x="1176" y="545"/>
                        <a:pt x="1194" y="526"/>
                      </a:cubicBezTo>
                      <a:cubicBezTo>
                        <a:pt x="1213" y="507"/>
                        <a:pt x="1226" y="489"/>
                        <a:pt x="1236" y="470"/>
                      </a:cubicBezTo>
                      <a:cubicBezTo>
                        <a:pt x="1241" y="461"/>
                        <a:pt x="1245" y="447"/>
                        <a:pt x="1245" y="438"/>
                      </a:cubicBezTo>
                      <a:cubicBezTo>
                        <a:pt x="1245" y="429"/>
                        <a:pt x="1245" y="419"/>
                        <a:pt x="1236" y="410"/>
                      </a:cubicBezTo>
                      <a:cubicBezTo>
                        <a:pt x="1232" y="401"/>
                        <a:pt x="1217" y="391"/>
                        <a:pt x="1208" y="391"/>
                      </a:cubicBezTo>
                      <a:cubicBezTo>
                        <a:pt x="1198" y="387"/>
                        <a:pt x="1185" y="387"/>
                        <a:pt x="1176" y="387"/>
                      </a:cubicBezTo>
                      <a:cubicBezTo>
                        <a:pt x="1157" y="387"/>
                        <a:pt x="1138" y="387"/>
                        <a:pt x="1125" y="391"/>
                      </a:cubicBezTo>
                      <a:cubicBezTo>
                        <a:pt x="1120" y="395"/>
                        <a:pt x="1110" y="395"/>
                        <a:pt x="1097" y="401"/>
                      </a:cubicBezTo>
                      <a:cubicBezTo>
                        <a:pt x="1064" y="419"/>
                        <a:pt x="994" y="447"/>
                        <a:pt x="934" y="475"/>
                      </a:cubicBezTo>
                      <a:cubicBezTo>
                        <a:pt x="906" y="489"/>
                        <a:pt x="874" y="498"/>
                        <a:pt x="850" y="512"/>
                      </a:cubicBezTo>
                      <a:cubicBezTo>
                        <a:pt x="827" y="521"/>
                        <a:pt x="808" y="530"/>
                        <a:pt x="799" y="535"/>
                      </a:cubicBezTo>
                      <a:cubicBezTo>
                        <a:pt x="795" y="535"/>
                        <a:pt x="786" y="540"/>
                        <a:pt x="771" y="540"/>
                      </a:cubicBezTo>
                      <a:cubicBezTo>
                        <a:pt x="752" y="540"/>
                        <a:pt x="730" y="535"/>
                        <a:pt x="716" y="530"/>
                      </a:cubicBezTo>
                      <a:cubicBezTo>
                        <a:pt x="707" y="526"/>
                        <a:pt x="702" y="526"/>
                        <a:pt x="702" y="521"/>
                      </a:cubicBezTo>
                      <a:lnTo>
                        <a:pt x="697" y="521"/>
                      </a:lnTo>
                      <a:cubicBezTo>
                        <a:pt x="697" y="521"/>
                        <a:pt x="702" y="517"/>
                        <a:pt x="711" y="507"/>
                      </a:cubicBezTo>
                      <a:cubicBezTo>
                        <a:pt x="720" y="498"/>
                        <a:pt x="739" y="485"/>
                        <a:pt x="762" y="466"/>
                      </a:cubicBezTo>
                      <a:cubicBezTo>
                        <a:pt x="799" y="442"/>
                        <a:pt x="846" y="414"/>
                        <a:pt x="887" y="391"/>
                      </a:cubicBezTo>
                      <a:cubicBezTo>
                        <a:pt x="930" y="363"/>
                        <a:pt x="971" y="340"/>
                        <a:pt x="999" y="322"/>
                      </a:cubicBezTo>
                      <a:cubicBezTo>
                        <a:pt x="1037" y="294"/>
                        <a:pt x="1064" y="271"/>
                        <a:pt x="1082" y="252"/>
                      </a:cubicBezTo>
                      <a:cubicBezTo>
                        <a:pt x="1092" y="238"/>
                        <a:pt x="1101" y="228"/>
                        <a:pt x="1106" y="215"/>
                      </a:cubicBezTo>
                      <a:cubicBezTo>
                        <a:pt x="1110" y="206"/>
                        <a:pt x="1110" y="192"/>
                        <a:pt x="1110" y="178"/>
                      </a:cubicBezTo>
                      <a:lnTo>
                        <a:pt x="1110" y="164"/>
                      </a:lnTo>
                      <a:cubicBezTo>
                        <a:pt x="1110" y="155"/>
                        <a:pt x="1106" y="150"/>
                        <a:pt x="1106" y="145"/>
                      </a:cubicBezTo>
                      <a:cubicBezTo>
                        <a:pt x="1101" y="136"/>
                        <a:pt x="1092" y="127"/>
                        <a:pt x="1082" y="122"/>
                      </a:cubicBezTo>
                      <a:cubicBezTo>
                        <a:pt x="1073" y="117"/>
                        <a:pt x="1064" y="117"/>
                        <a:pt x="1054" y="117"/>
                      </a:cubicBezTo>
                      <a:cubicBezTo>
                        <a:pt x="1037" y="117"/>
                        <a:pt x="1018" y="122"/>
                        <a:pt x="994" y="131"/>
                      </a:cubicBezTo>
                      <a:cubicBezTo>
                        <a:pt x="975" y="140"/>
                        <a:pt x="947" y="155"/>
                        <a:pt x="920" y="173"/>
                      </a:cubicBezTo>
                      <a:cubicBezTo>
                        <a:pt x="902" y="183"/>
                        <a:pt x="855" y="206"/>
                        <a:pt x="804" y="228"/>
                      </a:cubicBezTo>
                      <a:cubicBezTo>
                        <a:pt x="720" y="266"/>
                        <a:pt x="619" y="307"/>
                        <a:pt x="535" y="345"/>
                      </a:cubicBezTo>
                      <a:cubicBezTo>
                        <a:pt x="500" y="362"/>
                        <a:pt x="466" y="375"/>
                        <a:pt x="439" y="388"/>
                      </a:cubicBezTo>
                      <a:lnTo>
                        <a:pt x="439" y="388"/>
                      </a:lnTo>
                      <a:lnTo>
                        <a:pt x="465" y="307"/>
                      </a:lnTo>
                      <a:cubicBezTo>
                        <a:pt x="474" y="266"/>
                        <a:pt x="479" y="234"/>
                        <a:pt x="479" y="200"/>
                      </a:cubicBezTo>
                      <a:cubicBezTo>
                        <a:pt x="479" y="168"/>
                        <a:pt x="474" y="136"/>
                        <a:pt x="465" y="112"/>
                      </a:cubicBezTo>
                      <a:cubicBezTo>
                        <a:pt x="456" y="85"/>
                        <a:pt x="446" y="61"/>
                        <a:pt x="437" y="43"/>
                      </a:cubicBezTo>
                      <a:cubicBezTo>
                        <a:pt x="433" y="33"/>
                        <a:pt x="428" y="24"/>
                        <a:pt x="424" y="20"/>
                      </a:cubicBezTo>
                      <a:cubicBezTo>
                        <a:pt x="424" y="15"/>
                        <a:pt x="418" y="11"/>
                        <a:pt x="414" y="11"/>
                      </a:cubicBezTo>
                      <a:cubicBezTo>
                        <a:pt x="409" y="5"/>
                        <a:pt x="405" y="1"/>
                        <a:pt x="3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7" name="Google Shape;957;p35"/>
                <p:cNvSpPr/>
                <p:nvPr/>
              </p:nvSpPr>
              <p:spPr>
                <a:xfrm>
                  <a:off x="1313061" y="1621834"/>
                  <a:ext cx="865952" cy="395647"/>
                </a:xfrm>
                <a:custGeom>
                  <a:rect b="b" l="l" r="r" t="t"/>
                  <a:pathLst>
                    <a:path extrusionOk="0" h="1982" w="4338">
                      <a:moveTo>
                        <a:pt x="3929" y="1"/>
                      </a:moveTo>
                      <a:cubicBezTo>
                        <a:pt x="3929" y="1"/>
                        <a:pt x="3952" y="99"/>
                        <a:pt x="3474" y="451"/>
                      </a:cubicBezTo>
                      <a:cubicBezTo>
                        <a:pt x="2995" y="804"/>
                        <a:pt x="2643" y="1032"/>
                        <a:pt x="2341" y="1078"/>
                      </a:cubicBezTo>
                      <a:cubicBezTo>
                        <a:pt x="2211" y="1096"/>
                        <a:pt x="2055" y="1105"/>
                        <a:pt x="1901" y="1105"/>
                      </a:cubicBezTo>
                      <a:cubicBezTo>
                        <a:pt x="1700" y="1105"/>
                        <a:pt x="1503" y="1090"/>
                        <a:pt x="1374" y="1064"/>
                      </a:cubicBezTo>
                      <a:cubicBezTo>
                        <a:pt x="1216" y="1031"/>
                        <a:pt x="879" y="916"/>
                        <a:pt x="594" y="916"/>
                      </a:cubicBezTo>
                      <a:cubicBezTo>
                        <a:pt x="478" y="916"/>
                        <a:pt x="371" y="935"/>
                        <a:pt x="288" y="986"/>
                      </a:cubicBezTo>
                      <a:cubicBezTo>
                        <a:pt x="0" y="1166"/>
                        <a:pt x="69" y="1441"/>
                        <a:pt x="69" y="1441"/>
                      </a:cubicBezTo>
                      <a:lnTo>
                        <a:pt x="399" y="1850"/>
                      </a:lnTo>
                      <a:cubicBezTo>
                        <a:pt x="399" y="1850"/>
                        <a:pt x="1365" y="1981"/>
                        <a:pt x="1752" y="1981"/>
                      </a:cubicBezTo>
                      <a:cubicBezTo>
                        <a:pt x="1782" y="1981"/>
                        <a:pt x="1808" y="1980"/>
                        <a:pt x="1830" y="1979"/>
                      </a:cubicBezTo>
                      <a:cubicBezTo>
                        <a:pt x="2146" y="1951"/>
                        <a:pt x="2517" y="1822"/>
                        <a:pt x="2656" y="1743"/>
                      </a:cubicBezTo>
                      <a:cubicBezTo>
                        <a:pt x="2795" y="1663"/>
                        <a:pt x="3966" y="712"/>
                        <a:pt x="4031" y="637"/>
                      </a:cubicBezTo>
                      <a:cubicBezTo>
                        <a:pt x="4096" y="558"/>
                        <a:pt x="4338" y="474"/>
                        <a:pt x="4338" y="474"/>
                      </a:cubicBezTo>
                      <a:cubicBezTo>
                        <a:pt x="4338" y="474"/>
                        <a:pt x="4003" y="103"/>
                        <a:pt x="3966" y="52"/>
                      </a:cubicBezTo>
                      <a:lnTo>
                        <a:pt x="392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8" name="Google Shape;958;p35"/>
                <p:cNvSpPr/>
                <p:nvPr/>
              </p:nvSpPr>
              <p:spPr>
                <a:xfrm>
                  <a:off x="1321245" y="1617642"/>
                  <a:ext cx="863357" cy="404829"/>
                </a:xfrm>
                <a:custGeom>
                  <a:rect b="b" l="l" r="r" t="t"/>
                  <a:pathLst>
                    <a:path extrusionOk="0" h="2028" w="4325">
                      <a:moveTo>
                        <a:pt x="3892" y="0"/>
                      </a:moveTo>
                      <a:cubicBezTo>
                        <a:pt x="3887" y="0"/>
                        <a:pt x="3883" y="1"/>
                        <a:pt x="3879" y="4"/>
                      </a:cubicBezTo>
                      <a:cubicBezTo>
                        <a:pt x="3864" y="8"/>
                        <a:pt x="3860" y="17"/>
                        <a:pt x="3864" y="32"/>
                      </a:cubicBezTo>
                      <a:cubicBezTo>
                        <a:pt x="3860" y="45"/>
                        <a:pt x="3841" y="82"/>
                        <a:pt x="3781" y="148"/>
                      </a:cubicBezTo>
                      <a:cubicBezTo>
                        <a:pt x="3716" y="217"/>
                        <a:pt x="3609" y="315"/>
                        <a:pt x="3419" y="454"/>
                      </a:cubicBezTo>
                      <a:cubicBezTo>
                        <a:pt x="3177" y="626"/>
                        <a:pt x="2973" y="774"/>
                        <a:pt x="2787" y="881"/>
                      </a:cubicBezTo>
                      <a:cubicBezTo>
                        <a:pt x="2606" y="983"/>
                        <a:pt x="2443" y="1053"/>
                        <a:pt x="2300" y="1076"/>
                      </a:cubicBezTo>
                      <a:cubicBezTo>
                        <a:pt x="2169" y="1095"/>
                        <a:pt x="2017" y="1104"/>
                        <a:pt x="1863" y="1104"/>
                      </a:cubicBezTo>
                      <a:cubicBezTo>
                        <a:pt x="1663" y="1104"/>
                        <a:pt x="1464" y="1085"/>
                        <a:pt x="1338" y="1063"/>
                      </a:cubicBezTo>
                      <a:cubicBezTo>
                        <a:pt x="1264" y="1048"/>
                        <a:pt x="1138" y="1011"/>
                        <a:pt x="999" y="973"/>
                      </a:cubicBezTo>
                      <a:cubicBezTo>
                        <a:pt x="855" y="941"/>
                        <a:pt x="703" y="913"/>
                        <a:pt x="553" y="913"/>
                      </a:cubicBezTo>
                      <a:cubicBezTo>
                        <a:pt x="437" y="913"/>
                        <a:pt x="326" y="932"/>
                        <a:pt x="238" y="988"/>
                      </a:cubicBezTo>
                      <a:cubicBezTo>
                        <a:pt x="135" y="1053"/>
                        <a:pt x="75" y="1127"/>
                        <a:pt x="43" y="1196"/>
                      </a:cubicBezTo>
                      <a:cubicBezTo>
                        <a:pt x="6" y="1271"/>
                        <a:pt x="0" y="1336"/>
                        <a:pt x="0" y="1387"/>
                      </a:cubicBezTo>
                      <a:cubicBezTo>
                        <a:pt x="0" y="1434"/>
                        <a:pt x="6" y="1466"/>
                        <a:pt x="6" y="1470"/>
                      </a:cubicBezTo>
                      <a:cubicBezTo>
                        <a:pt x="10" y="1479"/>
                        <a:pt x="19" y="1486"/>
                        <a:pt x="31" y="1486"/>
                      </a:cubicBezTo>
                      <a:cubicBezTo>
                        <a:pt x="33" y="1486"/>
                        <a:pt x="36" y="1486"/>
                        <a:pt x="38" y="1485"/>
                      </a:cubicBezTo>
                      <a:cubicBezTo>
                        <a:pt x="52" y="1485"/>
                        <a:pt x="56" y="1470"/>
                        <a:pt x="52" y="1457"/>
                      </a:cubicBezTo>
                      <a:cubicBezTo>
                        <a:pt x="52" y="1457"/>
                        <a:pt x="47" y="1429"/>
                        <a:pt x="47" y="1387"/>
                      </a:cubicBezTo>
                      <a:cubicBezTo>
                        <a:pt x="47" y="1341"/>
                        <a:pt x="56" y="1280"/>
                        <a:pt x="84" y="1220"/>
                      </a:cubicBezTo>
                      <a:cubicBezTo>
                        <a:pt x="118" y="1155"/>
                        <a:pt x="168" y="1085"/>
                        <a:pt x="261" y="1029"/>
                      </a:cubicBezTo>
                      <a:cubicBezTo>
                        <a:pt x="340" y="979"/>
                        <a:pt x="442" y="960"/>
                        <a:pt x="553" y="960"/>
                      </a:cubicBezTo>
                      <a:cubicBezTo>
                        <a:pt x="693" y="960"/>
                        <a:pt x="846" y="992"/>
                        <a:pt x="986" y="1025"/>
                      </a:cubicBezTo>
                      <a:cubicBezTo>
                        <a:pt x="1125" y="1057"/>
                        <a:pt x="1250" y="1095"/>
                        <a:pt x="1329" y="1108"/>
                      </a:cubicBezTo>
                      <a:cubicBezTo>
                        <a:pt x="1459" y="1136"/>
                        <a:pt x="1659" y="1151"/>
                        <a:pt x="1863" y="1151"/>
                      </a:cubicBezTo>
                      <a:cubicBezTo>
                        <a:pt x="2017" y="1151"/>
                        <a:pt x="2174" y="1141"/>
                        <a:pt x="2304" y="1123"/>
                      </a:cubicBezTo>
                      <a:cubicBezTo>
                        <a:pt x="2458" y="1099"/>
                        <a:pt x="2625" y="1029"/>
                        <a:pt x="2810" y="923"/>
                      </a:cubicBezTo>
                      <a:cubicBezTo>
                        <a:pt x="3001" y="812"/>
                        <a:pt x="3205" y="667"/>
                        <a:pt x="3446" y="491"/>
                      </a:cubicBezTo>
                      <a:cubicBezTo>
                        <a:pt x="3665" y="333"/>
                        <a:pt x="3781" y="221"/>
                        <a:pt x="3841" y="152"/>
                      </a:cubicBezTo>
                      <a:cubicBezTo>
                        <a:pt x="3871" y="118"/>
                        <a:pt x="3885" y="95"/>
                        <a:pt x="3895" y="74"/>
                      </a:cubicBezTo>
                      <a:lnTo>
                        <a:pt x="3895" y="74"/>
                      </a:lnTo>
                      <a:cubicBezTo>
                        <a:pt x="3898" y="79"/>
                        <a:pt x="3902" y="85"/>
                        <a:pt x="3907" y="92"/>
                      </a:cubicBezTo>
                      <a:cubicBezTo>
                        <a:pt x="3911" y="96"/>
                        <a:pt x="3920" y="110"/>
                        <a:pt x="3935" y="124"/>
                      </a:cubicBezTo>
                      <a:cubicBezTo>
                        <a:pt x="4006" y="210"/>
                        <a:pt x="4185" y="411"/>
                        <a:pt x="4252" y="486"/>
                      </a:cubicBezTo>
                      <a:lnTo>
                        <a:pt x="4252" y="486"/>
                      </a:lnTo>
                      <a:cubicBezTo>
                        <a:pt x="4228" y="496"/>
                        <a:pt x="4194" y="510"/>
                        <a:pt x="4157" y="528"/>
                      </a:cubicBezTo>
                      <a:cubicBezTo>
                        <a:pt x="4124" y="542"/>
                        <a:pt x="4087" y="561"/>
                        <a:pt x="4050" y="579"/>
                      </a:cubicBezTo>
                      <a:cubicBezTo>
                        <a:pt x="4018" y="598"/>
                        <a:pt x="3990" y="617"/>
                        <a:pt x="3971" y="639"/>
                      </a:cubicBezTo>
                      <a:cubicBezTo>
                        <a:pt x="3967" y="645"/>
                        <a:pt x="3962" y="654"/>
                        <a:pt x="3948" y="662"/>
                      </a:cubicBezTo>
                      <a:cubicBezTo>
                        <a:pt x="3907" y="705"/>
                        <a:pt x="3804" y="788"/>
                        <a:pt x="3678" y="890"/>
                      </a:cubicBezTo>
                      <a:cubicBezTo>
                        <a:pt x="3493" y="1048"/>
                        <a:pt x="3247" y="1248"/>
                        <a:pt x="3037" y="1415"/>
                      </a:cubicBezTo>
                      <a:cubicBezTo>
                        <a:pt x="2932" y="1498"/>
                        <a:pt x="2833" y="1573"/>
                        <a:pt x="2759" y="1633"/>
                      </a:cubicBezTo>
                      <a:cubicBezTo>
                        <a:pt x="2722" y="1661"/>
                        <a:pt x="2685" y="1684"/>
                        <a:pt x="2662" y="1703"/>
                      </a:cubicBezTo>
                      <a:cubicBezTo>
                        <a:pt x="2634" y="1721"/>
                        <a:pt x="2615" y="1736"/>
                        <a:pt x="2602" y="1740"/>
                      </a:cubicBezTo>
                      <a:cubicBezTo>
                        <a:pt x="2536" y="1777"/>
                        <a:pt x="2407" y="1833"/>
                        <a:pt x="2257" y="1879"/>
                      </a:cubicBezTo>
                      <a:cubicBezTo>
                        <a:pt x="2109" y="1926"/>
                        <a:pt x="1942" y="1963"/>
                        <a:pt x="1789" y="1976"/>
                      </a:cubicBezTo>
                      <a:lnTo>
                        <a:pt x="1706" y="1976"/>
                      </a:lnTo>
                      <a:cubicBezTo>
                        <a:pt x="1511" y="1976"/>
                        <a:pt x="1171" y="1944"/>
                        <a:pt x="888" y="1912"/>
                      </a:cubicBezTo>
                      <a:cubicBezTo>
                        <a:pt x="744" y="1898"/>
                        <a:pt x="609" y="1879"/>
                        <a:pt x="516" y="1871"/>
                      </a:cubicBezTo>
                      <a:cubicBezTo>
                        <a:pt x="465" y="1860"/>
                        <a:pt x="428" y="1856"/>
                        <a:pt x="401" y="1852"/>
                      </a:cubicBezTo>
                      <a:cubicBezTo>
                        <a:pt x="377" y="1852"/>
                        <a:pt x="358" y="1847"/>
                        <a:pt x="358" y="1847"/>
                      </a:cubicBezTo>
                      <a:cubicBezTo>
                        <a:pt x="349" y="1847"/>
                        <a:pt x="335" y="1856"/>
                        <a:pt x="335" y="1871"/>
                      </a:cubicBezTo>
                      <a:cubicBezTo>
                        <a:pt x="330" y="1884"/>
                        <a:pt x="340" y="1893"/>
                        <a:pt x="354" y="1898"/>
                      </a:cubicBezTo>
                      <a:cubicBezTo>
                        <a:pt x="354" y="1898"/>
                        <a:pt x="591" y="1931"/>
                        <a:pt x="879" y="1963"/>
                      </a:cubicBezTo>
                      <a:cubicBezTo>
                        <a:pt x="1166" y="1995"/>
                        <a:pt x="1505" y="2028"/>
                        <a:pt x="1706" y="2028"/>
                      </a:cubicBezTo>
                      <a:cubicBezTo>
                        <a:pt x="1738" y="2028"/>
                        <a:pt x="1766" y="2028"/>
                        <a:pt x="1794" y="2023"/>
                      </a:cubicBezTo>
                      <a:cubicBezTo>
                        <a:pt x="1951" y="2010"/>
                        <a:pt x="2124" y="1972"/>
                        <a:pt x="2272" y="1926"/>
                      </a:cubicBezTo>
                      <a:cubicBezTo>
                        <a:pt x="2424" y="1875"/>
                        <a:pt x="2555" y="1824"/>
                        <a:pt x="2625" y="1787"/>
                      </a:cubicBezTo>
                      <a:cubicBezTo>
                        <a:pt x="2638" y="1777"/>
                        <a:pt x="2647" y="1772"/>
                        <a:pt x="2666" y="1759"/>
                      </a:cubicBezTo>
                      <a:cubicBezTo>
                        <a:pt x="2726" y="1717"/>
                        <a:pt x="2838" y="1633"/>
                        <a:pt x="2973" y="1526"/>
                      </a:cubicBezTo>
                      <a:cubicBezTo>
                        <a:pt x="3168" y="1373"/>
                        <a:pt x="3419" y="1174"/>
                        <a:pt x="3618" y="1007"/>
                      </a:cubicBezTo>
                      <a:cubicBezTo>
                        <a:pt x="3721" y="923"/>
                        <a:pt x="3813" y="844"/>
                        <a:pt x="3879" y="788"/>
                      </a:cubicBezTo>
                      <a:cubicBezTo>
                        <a:pt x="3916" y="761"/>
                        <a:pt x="3943" y="733"/>
                        <a:pt x="3967" y="714"/>
                      </a:cubicBezTo>
                      <a:cubicBezTo>
                        <a:pt x="3976" y="705"/>
                        <a:pt x="3985" y="695"/>
                        <a:pt x="3990" y="690"/>
                      </a:cubicBezTo>
                      <a:cubicBezTo>
                        <a:pt x="3999" y="681"/>
                        <a:pt x="4004" y="677"/>
                        <a:pt x="4008" y="672"/>
                      </a:cubicBezTo>
                      <a:cubicBezTo>
                        <a:pt x="4023" y="658"/>
                        <a:pt x="4046" y="639"/>
                        <a:pt x="4078" y="621"/>
                      </a:cubicBezTo>
                      <a:cubicBezTo>
                        <a:pt x="4124" y="593"/>
                        <a:pt x="4180" y="570"/>
                        <a:pt x="4227" y="551"/>
                      </a:cubicBezTo>
                      <a:cubicBezTo>
                        <a:pt x="4250" y="542"/>
                        <a:pt x="4269" y="533"/>
                        <a:pt x="4282" y="528"/>
                      </a:cubicBezTo>
                      <a:cubicBezTo>
                        <a:pt x="4287" y="523"/>
                        <a:pt x="4297" y="523"/>
                        <a:pt x="4297" y="523"/>
                      </a:cubicBezTo>
                      <a:cubicBezTo>
                        <a:pt x="4301" y="519"/>
                        <a:pt x="4306" y="519"/>
                        <a:pt x="4306" y="519"/>
                      </a:cubicBezTo>
                      <a:cubicBezTo>
                        <a:pt x="4310" y="519"/>
                        <a:pt x="4319" y="510"/>
                        <a:pt x="4319" y="505"/>
                      </a:cubicBezTo>
                      <a:cubicBezTo>
                        <a:pt x="4325" y="495"/>
                        <a:pt x="4319" y="486"/>
                        <a:pt x="4315" y="482"/>
                      </a:cubicBezTo>
                      <a:cubicBezTo>
                        <a:pt x="4315" y="482"/>
                        <a:pt x="4310" y="477"/>
                        <a:pt x="4301" y="463"/>
                      </a:cubicBezTo>
                      <a:cubicBezTo>
                        <a:pt x="4269" y="431"/>
                        <a:pt x="4190" y="338"/>
                        <a:pt x="4111" y="255"/>
                      </a:cubicBezTo>
                      <a:cubicBezTo>
                        <a:pt x="4074" y="208"/>
                        <a:pt x="4036" y="165"/>
                        <a:pt x="4004" y="133"/>
                      </a:cubicBezTo>
                      <a:cubicBezTo>
                        <a:pt x="3990" y="115"/>
                        <a:pt x="3976" y="101"/>
                        <a:pt x="3967" y="87"/>
                      </a:cubicBezTo>
                      <a:cubicBezTo>
                        <a:pt x="3957" y="73"/>
                        <a:pt x="3948" y="64"/>
                        <a:pt x="3943" y="60"/>
                      </a:cubicBezTo>
                      <a:lnTo>
                        <a:pt x="3907" y="8"/>
                      </a:lnTo>
                      <a:cubicBezTo>
                        <a:pt x="3904" y="3"/>
                        <a:pt x="3898" y="0"/>
                        <a:pt x="389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9" name="Google Shape;959;p35"/>
                <p:cNvSpPr/>
                <p:nvPr/>
              </p:nvSpPr>
              <p:spPr>
                <a:xfrm>
                  <a:off x="2051856" y="1677329"/>
                  <a:ext cx="57491" cy="67472"/>
                </a:xfrm>
                <a:custGeom>
                  <a:rect b="b" l="l" r="r" t="t"/>
                  <a:pathLst>
                    <a:path extrusionOk="0" h="338" w="288">
                      <a:moveTo>
                        <a:pt x="26" y="1"/>
                      </a:moveTo>
                      <a:cubicBezTo>
                        <a:pt x="22" y="1"/>
                        <a:pt x="18" y="2"/>
                        <a:pt x="14" y="6"/>
                      </a:cubicBezTo>
                      <a:cubicBezTo>
                        <a:pt x="5" y="16"/>
                        <a:pt x="0" y="29"/>
                        <a:pt x="9" y="39"/>
                      </a:cubicBezTo>
                      <a:lnTo>
                        <a:pt x="241" y="327"/>
                      </a:lnTo>
                      <a:cubicBezTo>
                        <a:pt x="247" y="334"/>
                        <a:pt x="253" y="337"/>
                        <a:pt x="260" y="337"/>
                      </a:cubicBezTo>
                      <a:cubicBezTo>
                        <a:pt x="265" y="337"/>
                        <a:pt x="270" y="335"/>
                        <a:pt x="275" y="331"/>
                      </a:cubicBezTo>
                      <a:cubicBezTo>
                        <a:pt x="283" y="322"/>
                        <a:pt x="288" y="308"/>
                        <a:pt x="279" y="299"/>
                      </a:cubicBezTo>
                      <a:lnTo>
                        <a:pt x="46" y="11"/>
                      </a:lnTo>
                      <a:cubicBezTo>
                        <a:pt x="41" y="5"/>
                        <a:pt x="33" y="1"/>
                        <a:pt x="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0" name="Google Shape;960;p35"/>
                <p:cNvSpPr/>
                <p:nvPr/>
              </p:nvSpPr>
              <p:spPr>
                <a:xfrm>
                  <a:off x="2074014" y="1668745"/>
                  <a:ext cx="50304" cy="45713"/>
                </a:xfrm>
                <a:custGeom>
                  <a:rect b="b" l="l" r="r" t="t"/>
                  <a:pathLst>
                    <a:path extrusionOk="0" h="229" w="252">
                      <a:moveTo>
                        <a:pt x="226" y="1"/>
                      </a:moveTo>
                      <a:cubicBezTo>
                        <a:pt x="220" y="1"/>
                        <a:pt x="214" y="3"/>
                        <a:pt x="209" y="7"/>
                      </a:cubicBezTo>
                      <a:lnTo>
                        <a:pt x="10" y="184"/>
                      </a:lnTo>
                      <a:cubicBezTo>
                        <a:pt x="1" y="194"/>
                        <a:pt x="1" y="207"/>
                        <a:pt x="10" y="221"/>
                      </a:cubicBezTo>
                      <a:cubicBezTo>
                        <a:pt x="14" y="226"/>
                        <a:pt x="20" y="228"/>
                        <a:pt x="26" y="228"/>
                      </a:cubicBezTo>
                      <a:cubicBezTo>
                        <a:pt x="32" y="228"/>
                        <a:pt x="38" y="226"/>
                        <a:pt x="42" y="221"/>
                      </a:cubicBezTo>
                      <a:lnTo>
                        <a:pt x="242" y="40"/>
                      </a:lnTo>
                      <a:cubicBezTo>
                        <a:pt x="252" y="31"/>
                        <a:pt x="252" y="16"/>
                        <a:pt x="242" y="7"/>
                      </a:cubicBezTo>
                      <a:cubicBezTo>
                        <a:pt x="237" y="3"/>
                        <a:pt x="232" y="1"/>
                        <a:pt x="2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1" name="Google Shape;961;p35"/>
                <p:cNvSpPr/>
                <p:nvPr/>
              </p:nvSpPr>
              <p:spPr>
                <a:xfrm>
                  <a:off x="2117731" y="1681121"/>
                  <a:ext cx="30542" cy="23954"/>
                </a:xfrm>
                <a:custGeom>
                  <a:rect b="b" l="l" r="r" t="t"/>
                  <a:pathLst>
                    <a:path extrusionOk="0" h="120" w="153">
                      <a:moveTo>
                        <a:pt x="128" y="1"/>
                      </a:moveTo>
                      <a:cubicBezTo>
                        <a:pt x="124" y="1"/>
                        <a:pt x="120" y="2"/>
                        <a:pt x="116" y="6"/>
                      </a:cubicBezTo>
                      <a:lnTo>
                        <a:pt x="14" y="76"/>
                      </a:lnTo>
                      <a:cubicBezTo>
                        <a:pt x="0" y="85"/>
                        <a:pt x="0" y="98"/>
                        <a:pt x="5" y="108"/>
                      </a:cubicBezTo>
                      <a:cubicBezTo>
                        <a:pt x="10" y="117"/>
                        <a:pt x="18" y="120"/>
                        <a:pt x="26" y="120"/>
                      </a:cubicBezTo>
                      <a:cubicBezTo>
                        <a:pt x="30" y="120"/>
                        <a:pt x="34" y="119"/>
                        <a:pt x="37" y="117"/>
                      </a:cubicBezTo>
                      <a:lnTo>
                        <a:pt x="140" y="48"/>
                      </a:lnTo>
                      <a:cubicBezTo>
                        <a:pt x="153" y="38"/>
                        <a:pt x="153" y="25"/>
                        <a:pt x="149" y="10"/>
                      </a:cubicBezTo>
                      <a:cubicBezTo>
                        <a:pt x="143" y="5"/>
                        <a:pt x="135" y="1"/>
                        <a:pt x="1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2" name="Google Shape;962;p35"/>
                <p:cNvSpPr/>
                <p:nvPr/>
              </p:nvSpPr>
              <p:spPr>
                <a:xfrm>
                  <a:off x="1323241" y="2061997"/>
                  <a:ext cx="40922" cy="18365"/>
                </a:xfrm>
                <a:custGeom>
                  <a:rect b="b" l="l" r="r" t="t"/>
                  <a:pathLst>
                    <a:path extrusionOk="0" h="92" w="205">
                      <a:moveTo>
                        <a:pt x="174" y="0"/>
                      </a:moveTo>
                      <a:cubicBezTo>
                        <a:pt x="172" y="0"/>
                        <a:pt x="170" y="0"/>
                        <a:pt x="168" y="1"/>
                      </a:cubicBezTo>
                      <a:cubicBezTo>
                        <a:pt x="116" y="20"/>
                        <a:pt x="70" y="35"/>
                        <a:pt x="24" y="44"/>
                      </a:cubicBezTo>
                      <a:cubicBezTo>
                        <a:pt x="9" y="48"/>
                        <a:pt x="1" y="62"/>
                        <a:pt x="5" y="71"/>
                      </a:cubicBezTo>
                      <a:cubicBezTo>
                        <a:pt x="5" y="83"/>
                        <a:pt x="14" y="91"/>
                        <a:pt x="26" y="91"/>
                      </a:cubicBezTo>
                      <a:cubicBezTo>
                        <a:pt x="28" y="91"/>
                        <a:pt x="30" y="91"/>
                        <a:pt x="33" y="90"/>
                      </a:cubicBezTo>
                      <a:cubicBezTo>
                        <a:pt x="80" y="80"/>
                        <a:pt x="130" y="67"/>
                        <a:pt x="181" y="48"/>
                      </a:cubicBezTo>
                      <a:cubicBezTo>
                        <a:pt x="196" y="44"/>
                        <a:pt x="204" y="29"/>
                        <a:pt x="200" y="20"/>
                      </a:cubicBezTo>
                      <a:cubicBezTo>
                        <a:pt x="196" y="9"/>
                        <a:pt x="186" y="0"/>
                        <a:pt x="1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3" name="Google Shape;963;p35"/>
                <p:cNvSpPr/>
                <p:nvPr/>
              </p:nvSpPr>
              <p:spPr>
                <a:xfrm>
                  <a:off x="1376939" y="1999117"/>
                  <a:ext cx="116977" cy="63679"/>
                </a:xfrm>
                <a:custGeom>
                  <a:rect b="b" l="l" r="r" t="t"/>
                  <a:pathLst>
                    <a:path extrusionOk="0" h="319" w="586">
                      <a:moveTo>
                        <a:pt x="559" y="0"/>
                      </a:moveTo>
                      <a:cubicBezTo>
                        <a:pt x="554" y="0"/>
                        <a:pt x="549" y="2"/>
                        <a:pt x="544" y="5"/>
                      </a:cubicBezTo>
                      <a:cubicBezTo>
                        <a:pt x="544" y="5"/>
                        <a:pt x="540" y="5"/>
                        <a:pt x="535" y="10"/>
                      </a:cubicBezTo>
                      <a:cubicBezTo>
                        <a:pt x="479" y="43"/>
                        <a:pt x="251" y="177"/>
                        <a:pt x="19" y="270"/>
                      </a:cubicBezTo>
                      <a:cubicBezTo>
                        <a:pt x="6" y="275"/>
                        <a:pt x="0" y="294"/>
                        <a:pt x="6" y="303"/>
                      </a:cubicBezTo>
                      <a:cubicBezTo>
                        <a:pt x="9" y="313"/>
                        <a:pt x="17" y="318"/>
                        <a:pt x="27" y="318"/>
                      </a:cubicBezTo>
                      <a:cubicBezTo>
                        <a:pt x="31" y="318"/>
                        <a:pt x="34" y="318"/>
                        <a:pt x="38" y="316"/>
                      </a:cubicBezTo>
                      <a:cubicBezTo>
                        <a:pt x="307" y="205"/>
                        <a:pt x="572" y="48"/>
                        <a:pt x="572" y="48"/>
                      </a:cubicBezTo>
                      <a:cubicBezTo>
                        <a:pt x="581" y="38"/>
                        <a:pt x="585" y="24"/>
                        <a:pt x="576" y="10"/>
                      </a:cubicBezTo>
                      <a:cubicBezTo>
                        <a:pt x="574" y="4"/>
                        <a:pt x="567" y="0"/>
                        <a:pt x="5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4" name="Google Shape;964;p35"/>
                <p:cNvSpPr/>
                <p:nvPr/>
              </p:nvSpPr>
              <p:spPr>
                <a:xfrm>
                  <a:off x="1356578" y="2005305"/>
                  <a:ext cx="153907" cy="144325"/>
                </a:xfrm>
                <a:custGeom>
                  <a:rect b="b" l="l" r="r" t="t"/>
                  <a:pathLst>
                    <a:path extrusionOk="0" h="723" w="771">
                      <a:moveTo>
                        <a:pt x="743" y="0"/>
                      </a:moveTo>
                      <a:cubicBezTo>
                        <a:pt x="737" y="0"/>
                        <a:pt x="730" y="4"/>
                        <a:pt x="725" y="12"/>
                      </a:cubicBezTo>
                      <a:cubicBezTo>
                        <a:pt x="725" y="12"/>
                        <a:pt x="721" y="17"/>
                        <a:pt x="706" y="30"/>
                      </a:cubicBezTo>
                      <a:cubicBezTo>
                        <a:pt x="659" y="77"/>
                        <a:pt x="543" y="202"/>
                        <a:pt x="409" y="332"/>
                      </a:cubicBezTo>
                      <a:cubicBezTo>
                        <a:pt x="275" y="462"/>
                        <a:pt x="126" y="597"/>
                        <a:pt x="14" y="675"/>
                      </a:cubicBezTo>
                      <a:cubicBezTo>
                        <a:pt x="1" y="685"/>
                        <a:pt x="1" y="699"/>
                        <a:pt x="5" y="713"/>
                      </a:cubicBezTo>
                      <a:cubicBezTo>
                        <a:pt x="11" y="719"/>
                        <a:pt x="18" y="722"/>
                        <a:pt x="26" y="722"/>
                      </a:cubicBezTo>
                      <a:cubicBezTo>
                        <a:pt x="32" y="722"/>
                        <a:pt x="37" y="721"/>
                        <a:pt x="42" y="718"/>
                      </a:cubicBezTo>
                      <a:cubicBezTo>
                        <a:pt x="172" y="625"/>
                        <a:pt x="353" y="452"/>
                        <a:pt x="502" y="309"/>
                      </a:cubicBezTo>
                      <a:cubicBezTo>
                        <a:pt x="646" y="165"/>
                        <a:pt x="762" y="44"/>
                        <a:pt x="762" y="44"/>
                      </a:cubicBezTo>
                      <a:cubicBezTo>
                        <a:pt x="771" y="34"/>
                        <a:pt x="771" y="17"/>
                        <a:pt x="757" y="7"/>
                      </a:cubicBezTo>
                      <a:cubicBezTo>
                        <a:pt x="754" y="3"/>
                        <a:pt x="749" y="0"/>
                        <a:pt x="74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5" name="Google Shape;965;p35"/>
                <p:cNvSpPr/>
                <p:nvPr/>
              </p:nvSpPr>
              <p:spPr>
                <a:xfrm>
                  <a:off x="1279724" y="2149631"/>
                  <a:ext cx="68669" cy="48508"/>
                </a:xfrm>
                <a:custGeom>
                  <a:rect b="b" l="l" r="r" t="t"/>
                  <a:pathLst>
                    <a:path extrusionOk="0" h="243" w="344">
                      <a:moveTo>
                        <a:pt x="314" y="1"/>
                      </a:moveTo>
                      <a:cubicBezTo>
                        <a:pt x="310" y="1"/>
                        <a:pt x="305" y="2"/>
                        <a:pt x="302" y="3"/>
                      </a:cubicBezTo>
                      <a:cubicBezTo>
                        <a:pt x="302" y="3"/>
                        <a:pt x="298" y="8"/>
                        <a:pt x="292" y="14"/>
                      </a:cubicBezTo>
                      <a:cubicBezTo>
                        <a:pt x="274" y="27"/>
                        <a:pt x="223" y="64"/>
                        <a:pt x="167" y="102"/>
                      </a:cubicBezTo>
                      <a:cubicBezTo>
                        <a:pt x="112" y="138"/>
                        <a:pt x="51" y="175"/>
                        <a:pt x="19" y="194"/>
                      </a:cubicBezTo>
                      <a:cubicBezTo>
                        <a:pt x="5" y="203"/>
                        <a:pt x="0" y="217"/>
                        <a:pt x="5" y="226"/>
                      </a:cubicBezTo>
                      <a:cubicBezTo>
                        <a:pt x="11" y="237"/>
                        <a:pt x="21" y="243"/>
                        <a:pt x="29" y="243"/>
                      </a:cubicBezTo>
                      <a:cubicBezTo>
                        <a:pt x="32" y="243"/>
                        <a:pt x="35" y="242"/>
                        <a:pt x="37" y="241"/>
                      </a:cubicBezTo>
                      <a:cubicBezTo>
                        <a:pt x="60" y="226"/>
                        <a:pt x="88" y="209"/>
                        <a:pt x="120" y="190"/>
                      </a:cubicBezTo>
                      <a:cubicBezTo>
                        <a:pt x="214" y="129"/>
                        <a:pt x="330" y="46"/>
                        <a:pt x="330" y="46"/>
                      </a:cubicBezTo>
                      <a:cubicBezTo>
                        <a:pt x="339" y="36"/>
                        <a:pt x="343" y="22"/>
                        <a:pt x="334" y="14"/>
                      </a:cubicBezTo>
                      <a:cubicBezTo>
                        <a:pt x="332" y="4"/>
                        <a:pt x="323" y="1"/>
                        <a:pt x="3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66" name="Google Shape;966;p35"/>
            <p:cNvGrpSpPr/>
            <p:nvPr/>
          </p:nvGrpSpPr>
          <p:grpSpPr>
            <a:xfrm>
              <a:off x="7150458" y="391138"/>
              <a:ext cx="691767" cy="734937"/>
              <a:chOff x="378933" y="306638"/>
              <a:chExt cx="691767" cy="734937"/>
            </a:xfrm>
          </p:grpSpPr>
          <p:sp>
            <p:nvSpPr>
              <p:cNvPr id="967" name="Google Shape;967;p35"/>
              <p:cNvSpPr/>
              <p:nvPr/>
            </p:nvSpPr>
            <p:spPr>
              <a:xfrm>
                <a:off x="399150" y="375175"/>
                <a:ext cx="671550" cy="666400"/>
              </a:xfrm>
              <a:custGeom>
                <a:rect b="b" l="l" r="r" t="t"/>
                <a:pathLst>
                  <a:path extrusionOk="0" h="26656" w="26862">
                    <a:moveTo>
                      <a:pt x="0" y="8634"/>
                    </a:moveTo>
                    <a:lnTo>
                      <a:pt x="18365" y="0"/>
                    </a:lnTo>
                    <a:lnTo>
                      <a:pt x="26862" y="18159"/>
                    </a:lnTo>
                    <a:lnTo>
                      <a:pt x="8977" y="26656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968" name="Google Shape;968;p35"/>
              <p:cNvGrpSpPr/>
              <p:nvPr/>
            </p:nvGrpSpPr>
            <p:grpSpPr>
              <a:xfrm rot="-1743640">
                <a:off x="464272" y="372778"/>
                <a:ext cx="389569" cy="452348"/>
                <a:chOff x="213238" y="124569"/>
                <a:chExt cx="530495" cy="615984"/>
              </a:xfrm>
            </p:grpSpPr>
            <p:grpSp>
              <p:nvGrpSpPr>
                <p:cNvPr id="969" name="Google Shape;969;p35"/>
                <p:cNvGrpSpPr/>
                <p:nvPr/>
              </p:nvGrpSpPr>
              <p:grpSpPr>
                <a:xfrm>
                  <a:off x="242420" y="454724"/>
                  <a:ext cx="501314" cy="285829"/>
                  <a:chOff x="242420" y="454724"/>
                  <a:chExt cx="501314" cy="285829"/>
                </a:xfrm>
              </p:grpSpPr>
              <p:sp>
                <p:nvSpPr>
                  <p:cNvPr id="970" name="Google Shape;970;p35"/>
                  <p:cNvSpPr/>
                  <p:nvPr/>
                </p:nvSpPr>
                <p:spPr>
                  <a:xfrm>
                    <a:off x="256731" y="454724"/>
                    <a:ext cx="470818" cy="39858"/>
                  </a:xfrm>
                  <a:custGeom>
                    <a:rect b="b" l="l" r="r" t="t"/>
                    <a:pathLst>
                      <a:path extrusionOk="0" h="298" w="3520">
                        <a:moveTo>
                          <a:pt x="5" y="0"/>
                        </a:moveTo>
                        <a:lnTo>
                          <a:pt x="1" y="47"/>
                        </a:lnTo>
                        <a:lnTo>
                          <a:pt x="3516" y="298"/>
                        </a:lnTo>
                        <a:lnTo>
                          <a:pt x="3520" y="246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1" name="Google Shape;971;p35"/>
                  <p:cNvSpPr/>
                  <p:nvPr/>
                </p:nvSpPr>
                <p:spPr>
                  <a:xfrm>
                    <a:off x="248572" y="530963"/>
                    <a:ext cx="495161" cy="39992"/>
                  </a:xfrm>
                  <a:custGeom>
                    <a:rect b="b" l="l" r="r" t="t"/>
                    <a:pathLst>
                      <a:path extrusionOk="0" h="299" w="3702">
                        <a:moveTo>
                          <a:pt x="0" y="1"/>
                        </a:moveTo>
                        <a:lnTo>
                          <a:pt x="0" y="52"/>
                        </a:lnTo>
                        <a:lnTo>
                          <a:pt x="3701" y="298"/>
                        </a:lnTo>
                        <a:lnTo>
                          <a:pt x="3701" y="25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2" name="Google Shape;972;p35"/>
                  <p:cNvSpPr/>
                  <p:nvPr/>
                </p:nvSpPr>
                <p:spPr>
                  <a:xfrm>
                    <a:off x="246165" y="633016"/>
                    <a:ext cx="483257" cy="57781"/>
                  </a:xfrm>
                  <a:custGeom>
                    <a:rect b="b" l="l" r="r" t="t"/>
                    <a:pathLst>
                      <a:path extrusionOk="0" h="432" w="3613">
                        <a:moveTo>
                          <a:pt x="5" y="0"/>
                        </a:moveTo>
                        <a:lnTo>
                          <a:pt x="0" y="46"/>
                        </a:lnTo>
                        <a:lnTo>
                          <a:pt x="3608" y="431"/>
                        </a:lnTo>
                        <a:lnTo>
                          <a:pt x="3612" y="386"/>
                        </a:lnTo>
                        <a:lnTo>
                          <a:pt x="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3" name="Google Shape;973;p35"/>
                  <p:cNvSpPr/>
                  <p:nvPr/>
                </p:nvSpPr>
                <p:spPr>
                  <a:xfrm>
                    <a:off x="242420" y="734133"/>
                    <a:ext cx="364750" cy="6420"/>
                  </a:xfrm>
                  <a:custGeom>
                    <a:rect b="b" l="l" r="r" t="t"/>
                    <a:pathLst>
                      <a:path extrusionOk="0" h="48" w="2727">
                        <a:moveTo>
                          <a:pt x="1" y="1"/>
                        </a:moveTo>
                        <a:lnTo>
                          <a:pt x="1" y="48"/>
                        </a:lnTo>
                        <a:lnTo>
                          <a:pt x="2727" y="48"/>
                        </a:lnTo>
                        <a:lnTo>
                          <a:pt x="272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974" name="Google Shape;974;p35"/>
                <p:cNvGrpSpPr/>
                <p:nvPr/>
              </p:nvGrpSpPr>
              <p:grpSpPr>
                <a:xfrm>
                  <a:off x="213238" y="124569"/>
                  <a:ext cx="204592" cy="227422"/>
                  <a:chOff x="213261" y="205543"/>
                  <a:chExt cx="131749" cy="146459"/>
                </a:xfrm>
              </p:grpSpPr>
              <p:sp>
                <p:nvSpPr>
                  <p:cNvPr id="975" name="Google Shape;975;p35"/>
                  <p:cNvSpPr/>
                  <p:nvPr/>
                </p:nvSpPr>
                <p:spPr>
                  <a:xfrm>
                    <a:off x="307023" y="319233"/>
                    <a:ext cx="30496" cy="32769"/>
                  </a:xfrm>
                  <a:custGeom>
                    <a:rect b="b" l="l" r="r" t="t"/>
                    <a:pathLst>
                      <a:path extrusionOk="0" h="245" w="228">
                        <a:moveTo>
                          <a:pt x="58" y="0"/>
                        </a:moveTo>
                        <a:cubicBezTo>
                          <a:pt x="47" y="0"/>
                          <a:pt x="36" y="4"/>
                          <a:pt x="28" y="10"/>
                        </a:cubicBezTo>
                        <a:cubicBezTo>
                          <a:pt x="5" y="29"/>
                          <a:pt x="0" y="57"/>
                          <a:pt x="19" y="79"/>
                        </a:cubicBezTo>
                        <a:lnTo>
                          <a:pt x="135" y="229"/>
                        </a:lnTo>
                        <a:cubicBezTo>
                          <a:pt x="143" y="239"/>
                          <a:pt x="157" y="245"/>
                          <a:pt x="171" y="245"/>
                        </a:cubicBezTo>
                        <a:cubicBezTo>
                          <a:pt x="181" y="245"/>
                          <a:pt x="192" y="241"/>
                          <a:pt x="200" y="233"/>
                        </a:cubicBezTo>
                        <a:cubicBezTo>
                          <a:pt x="223" y="218"/>
                          <a:pt x="227" y="186"/>
                          <a:pt x="210" y="168"/>
                        </a:cubicBezTo>
                        <a:lnTo>
                          <a:pt x="93" y="19"/>
                        </a:lnTo>
                        <a:cubicBezTo>
                          <a:pt x="85" y="6"/>
                          <a:pt x="72" y="0"/>
                          <a:pt x="5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6" name="Google Shape;976;p35"/>
                  <p:cNvSpPr/>
                  <p:nvPr/>
                </p:nvSpPr>
                <p:spPr>
                  <a:xfrm>
                    <a:off x="235598" y="238580"/>
                    <a:ext cx="106201" cy="106199"/>
                  </a:xfrm>
                  <a:custGeom>
                    <a:rect b="b" l="l" r="r" t="t"/>
                    <a:pathLst>
                      <a:path extrusionOk="0" h="794" w="794">
                        <a:moveTo>
                          <a:pt x="399" y="0"/>
                        </a:moveTo>
                        <a:cubicBezTo>
                          <a:pt x="176" y="0"/>
                          <a:pt x="0" y="176"/>
                          <a:pt x="0" y="399"/>
                        </a:cubicBezTo>
                        <a:cubicBezTo>
                          <a:pt x="0" y="618"/>
                          <a:pt x="176" y="794"/>
                          <a:pt x="399" y="794"/>
                        </a:cubicBezTo>
                        <a:cubicBezTo>
                          <a:pt x="618" y="794"/>
                          <a:pt x="794" y="618"/>
                          <a:pt x="794" y="399"/>
                        </a:cubicBezTo>
                        <a:cubicBezTo>
                          <a:pt x="794" y="176"/>
                          <a:pt x="618" y="0"/>
                          <a:pt x="39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7" name="Google Shape;977;p35"/>
                  <p:cNvSpPr/>
                  <p:nvPr/>
                </p:nvSpPr>
                <p:spPr>
                  <a:xfrm>
                    <a:off x="232388" y="235370"/>
                    <a:ext cx="112622" cy="112620"/>
                  </a:xfrm>
                  <a:custGeom>
                    <a:rect b="b" l="l" r="r" t="t"/>
                    <a:pathLst>
                      <a:path extrusionOk="0" h="842" w="842">
                        <a:moveTo>
                          <a:pt x="423" y="48"/>
                        </a:moveTo>
                        <a:cubicBezTo>
                          <a:pt x="526" y="48"/>
                          <a:pt x="618" y="89"/>
                          <a:pt x="684" y="159"/>
                        </a:cubicBezTo>
                        <a:cubicBezTo>
                          <a:pt x="753" y="224"/>
                          <a:pt x="795" y="316"/>
                          <a:pt x="795" y="423"/>
                        </a:cubicBezTo>
                        <a:cubicBezTo>
                          <a:pt x="795" y="526"/>
                          <a:pt x="753" y="618"/>
                          <a:pt x="684" y="684"/>
                        </a:cubicBezTo>
                        <a:cubicBezTo>
                          <a:pt x="618" y="753"/>
                          <a:pt x="526" y="795"/>
                          <a:pt x="423" y="795"/>
                        </a:cubicBezTo>
                        <a:cubicBezTo>
                          <a:pt x="316" y="795"/>
                          <a:pt x="224" y="753"/>
                          <a:pt x="159" y="684"/>
                        </a:cubicBezTo>
                        <a:cubicBezTo>
                          <a:pt x="89" y="618"/>
                          <a:pt x="48" y="526"/>
                          <a:pt x="48" y="423"/>
                        </a:cubicBezTo>
                        <a:cubicBezTo>
                          <a:pt x="48" y="316"/>
                          <a:pt x="89" y="224"/>
                          <a:pt x="159" y="159"/>
                        </a:cubicBezTo>
                        <a:cubicBezTo>
                          <a:pt x="224" y="89"/>
                          <a:pt x="316" y="48"/>
                          <a:pt x="423" y="48"/>
                        </a:cubicBezTo>
                        <a:close/>
                        <a:moveTo>
                          <a:pt x="423" y="1"/>
                        </a:moveTo>
                        <a:cubicBezTo>
                          <a:pt x="191" y="1"/>
                          <a:pt x="1" y="191"/>
                          <a:pt x="1" y="423"/>
                        </a:cubicBezTo>
                        <a:cubicBezTo>
                          <a:pt x="1" y="656"/>
                          <a:pt x="191" y="841"/>
                          <a:pt x="423" y="841"/>
                        </a:cubicBezTo>
                        <a:cubicBezTo>
                          <a:pt x="656" y="841"/>
                          <a:pt x="841" y="656"/>
                          <a:pt x="841" y="423"/>
                        </a:cubicBezTo>
                        <a:cubicBezTo>
                          <a:pt x="841" y="191"/>
                          <a:pt x="656" y="1"/>
                          <a:pt x="42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8" name="Google Shape;978;p35"/>
                  <p:cNvSpPr/>
                  <p:nvPr/>
                </p:nvSpPr>
                <p:spPr>
                  <a:xfrm>
                    <a:off x="246165" y="244733"/>
                    <a:ext cx="65807" cy="65940"/>
                  </a:xfrm>
                  <a:custGeom>
                    <a:rect b="b" l="l" r="r" t="t"/>
                    <a:pathLst>
                      <a:path extrusionOk="0" h="493" w="492">
                        <a:moveTo>
                          <a:pt x="247" y="1"/>
                        </a:moveTo>
                        <a:cubicBezTo>
                          <a:pt x="112" y="1"/>
                          <a:pt x="0" y="112"/>
                          <a:pt x="0" y="246"/>
                        </a:cubicBezTo>
                        <a:cubicBezTo>
                          <a:pt x="0" y="381"/>
                          <a:pt x="112" y="492"/>
                          <a:pt x="247" y="492"/>
                        </a:cubicBezTo>
                        <a:cubicBezTo>
                          <a:pt x="380" y="492"/>
                          <a:pt x="492" y="381"/>
                          <a:pt x="492" y="246"/>
                        </a:cubicBezTo>
                        <a:cubicBezTo>
                          <a:pt x="492" y="112"/>
                          <a:pt x="380" y="1"/>
                          <a:pt x="24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9" name="Google Shape;979;p35"/>
                  <p:cNvSpPr/>
                  <p:nvPr/>
                </p:nvSpPr>
                <p:spPr>
                  <a:xfrm>
                    <a:off x="242955" y="241656"/>
                    <a:ext cx="72228" cy="72093"/>
                  </a:xfrm>
                  <a:custGeom>
                    <a:rect b="b" l="l" r="r" t="t"/>
                    <a:pathLst>
                      <a:path extrusionOk="0" h="539" w="540">
                        <a:moveTo>
                          <a:pt x="271" y="46"/>
                        </a:moveTo>
                        <a:cubicBezTo>
                          <a:pt x="331" y="46"/>
                          <a:pt x="387" y="74"/>
                          <a:pt x="428" y="112"/>
                        </a:cubicBezTo>
                        <a:cubicBezTo>
                          <a:pt x="466" y="153"/>
                          <a:pt x="494" y="209"/>
                          <a:pt x="494" y="269"/>
                        </a:cubicBezTo>
                        <a:cubicBezTo>
                          <a:pt x="494" y="330"/>
                          <a:pt x="466" y="386"/>
                          <a:pt x="428" y="427"/>
                        </a:cubicBezTo>
                        <a:cubicBezTo>
                          <a:pt x="387" y="464"/>
                          <a:pt x="331" y="492"/>
                          <a:pt x="271" y="492"/>
                        </a:cubicBezTo>
                        <a:cubicBezTo>
                          <a:pt x="209" y="492"/>
                          <a:pt x="154" y="464"/>
                          <a:pt x="112" y="427"/>
                        </a:cubicBezTo>
                        <a:cubicBezTo>
                          <a:pt x="76" y="386"/>
                          <a:pt x="48" y="330"/>
                          <a:pt x="48" y="269"/>
                        </a:cubicBezTo>
                        <a:cubicBezTo>
                          <a:pt x="48" y="209"/>
                          <a:pt x="76" y="153"/>
                          <a:pt x="112" y="112"/>
                        </a:cubicBezTo>
                        <a:cubicBezTo>
                          <a:pt x="154" y="74"/>
                          <a:pt x="209" y="46"/>
                          <a:pt x="271" y="46"/>
                        </a:cubicBezTo>
                        <a:close/>
                        <a:moveTo>
                          <a:pt x="271" y="1"/>
                        </a:moveTo>
                        <a:cubicBezTo>
                          <a:pt x="121" y="1"/>
                          <a:pt x="1" y="121"/>
                          <a:pt x="1" y="269"/>
                        </a:cubicBezTo>
                        <a:cubicBezTo>
                          <a:pt x="1" y="418"/>
                          <a:pt x="121" y="539"/>
                          <a:pt x="271" y="539"/>
                        </a:cubicBezTo>
                        <a:cubicBezTo>
                          <a:pt x="419" y="539"/>
                          <a:pt x="539" y="418"/>
                          <a:pt x="539" y="269"/>
                        </a:cubicBezTo>
                        <a:cubicBezTo>
                          <a:pt x="539" y="121"/>
                          <a:pt x="419" y="1"/>
                          <a:pt x="27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80" name="Google Shape;980;p35"/>
                  <p:cNvSpPr/>
                  <p:nvPr/>
                </p:nvSpPr>
                <p:spPr>
                  <a:xfrm>
                    <a:off x="216338" y="209288"/>
                    <a:ext cx="91890" cy="91487"/>
                  </a:xfrm>
                  <a:custGeom>
                    <a:rect b="b" l="l" r="r" t="t"/>
                    <a:pathLst>
                      <a:path extrusionOk="0" h="684" w="687">
                        <a:moveTo>
                          <a:pt x="344" y="1"/>
                        </a:moveTo>
                        <a:cubicBezTo>
                          <a:pt x="153" y="1"/>
                          <a:pt x="0" y="154"/>
                          <a:pt x="0" y="344"/>
                        </a:cubicBezTo>
                        <a:cubicBezTo>
                          <a:pt x="0" y="530"/>
                          <a:pt x="153" y="684"/>
                          <a:pt x="344" y="684"/>
                        </a:cubicBezTo>
                        <a:cubicBezTo>
                          <a:pt x="534" y="684"/>
                          <a:pt x="687" y="530"/>
                          <a:pt x="687" y="344"/>
                        </a:cubicBezTo>
                        <a:cubicBezTo>
                          <a:pt x="687" y="154"/>
                          <a:pt x="534" y="1"/>
                          <a:pt x="34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81" name="Google Shape;981;p35"/>
                  <p:cNvSpPr/>
                  <p:nvPr/>
                </p:nvSpPr>
                <p:spPr>
                  <a:xfrm>
                    <a:off x="213261" y="205543"/>
                    <a:ext cx="98176" cy="98977"/>
                  </a:xfrm>
                  <a:custGeom>
                    <a:rect b="b" l="l" r="r" t="t"/>
                    <a:pathLst>
                      <a:path extrusionOk="0" h="740" w="734">
                        <a:moveTo>
                          <a:pt x="367" y="52"/>
                        </a:moveTo>
                        <a:cubicBezTo>
                          <a:pt x="455" y="52"/>
                          <a:pt x="534" y="84"/>
                          <a:pt x="590" y="145"/>
                        </a:cubicBezTo>
                        <a:cubicBezTo>
                          <a:pt x="650" y="200"/>
                          <a:pt x="682" y="279"/>
                          <a:pt x="682" y="372"/>
                        </a:cubicBezTo>
                        <a:cubicBezTo>
                          <a:pt x="682" y="461"/>
                          <a:pt x="650" y="539"/>
                          <a:pt x="590" y="595"/>
                        </a:cubicBezTo>
                        <a:cubicBezTo>
                          <a:pt x="534" y="656"/>
                          <a:pt x="455" y="688"/>
                          <a:pt x="367" y="688"/>
                        </a:cubicBezTo>
                        <a:cubicBezTo>
                          <a:pt x="279" y="688"/>
                          <a:pt x="200" y="656"/>
                          <a:pt x="139" y="595"/>
                        </a:cubicBezTo>
                        <a:cubicBezTo>
                          <a:pt x="84" y="539"/>
                          <a:pt x="47" y="461"/>
                          <a:pt x="47" y="372"/>
                        </a:cubicBezTo>
                        <a:cubicBezTo>
                          <a:pt x="47" y="279"/>
                          <a:pt x="84" y="200"/>
                          <a:pt x="139" y="145"/>
                        </a:cubicBezTo>
                        <a:cubicBezTo>
                          <a:pt x="200" y="84"/>
                          <a:pt x="279" y="52"/>
                          <a:pt x="367" y="52"/>
                        </a:cubicBezTo>
                        <a:close/>
                        <a:moveTo>
                          <a:pt x="367" y="1"/>
                        </a:moveTo>
                        <a:cubicBezTo>
                          <a:pt x="163" y="1"/>
                          <a:pt x="0" y="168"/>
                          <a:pt x="0" y="372"/>
                        </a:cubicBezTo>
                        <a:cubicBezTo>
                          <a:pt x="0" y="573"/>
                          <a:pt x="163" y="740"/>
                          <a:pt x="367" y="740"/>
                        </a:cubicBezTo>
                        <a:cubicBezTo>
                          <a:pt x="566" y="740"/>
                          <a:pt x="733" y="573"/>
                          <a:pt x="733" y="372"/>
                        </a:cubicBezTo>
                        <a:cubicBezTo>
                          <a:pt x="733" y="168"/>
                          <a:pt x="566" y="1"/>
                          <a:pt x="3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sp>
        <p:nvSpPr>
          <p:cNvPr id="982" name="Google Shape;982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44"/>
          <p:cNvSpPr txBox="1"/>
          <p:nvPr>
            <p:ph type="title"/>
          </p:nvPr>
        </p:nvSpPr>
        <p:spPr>
          <a:xfrm>
            <a:off x="611875" y="1329563"/>
            <a:ext cx="4607100" cy="9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MongoDB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Database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Population</a:t>
            </a:r>
            <a:endParaRPr sz="4200"/>
          </a:p>
        </p:txBody>
      </p:sp>
      <p:sp>
        <p:nvSpPr>
          <p:cNvPr id="1450" name="Google Shape;1450;p44"/>
          <p:cNvSpPr txBox="1"/>
          <p:nvPr>
            <p:ph idx="4294967295" type="title"/>
          </p:nvPr>
        </p:nvSpPr>
        <p:spPr>
          <a:xfrm>
            <a:off x="611875" y="195125"/>
            <a:ext cx="2374500" cy="9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2"/>
                </a:solidFill>
              </a:rPr>
              <a:t>03</a:t>
            </a:r>
            <a:endParaRPr sz="7200">
              <a:solidFill>
                <a:schemeClr val="dk2"/>
              </a:solidFill>
            </a:endParaRPr>
          </a:p>
        </p:txBody>
      </p:sp>
      <p:grpSp>
        <p:nvGrpSpPr>
          <p:cNvPr id="1451" name="Google Shape;1451;p44"/>
          <p:cNvGrpSpPr/>
          <p:nvPr/>
        </p:nvGrpSpPr>
        <p:grpSpPr>
          <a:xfrm>
            <a:off x="5439369" y="756243"/>
            <a:ext cx="2653474" cy="3804837"/>
            <a:chOff x="1327472" y="143897"/>
            <a:chExt cx="1805822" cy="2623844"/>
          </a:xfrm>
        </p:grpSpPr>
        <p:grpSp>
          <p:nvGrpSpPr>
            <p:cNvPr id="1452" name="Google Shape;1452;p44"/>
            <p:cNvGrpSpPr/>
            <p:nvPr/>
          </p:nvGrpSpPr>
          <p:grpSpPr>
            <a:xfrm>
              <a:off x="1327472" y="143897"/>
              <a:ext cx="1520439" cy="2153345"/>
              <a:chOff x="1327472" y="143897"/>
              <a:chExt cx="1520439" cy="2153345"/>
            </a:xfrm>
          </p:grpSpPr>
          <p:sp>
            <p:nvSpPr>
              <p:cNvPr id="1453" name="Google Shape;1453;p44"/>
              <p:cNvSpPr/>
              <p:nvPr/>
            </p:nvSpPr>
            <p:spPr>
              <a:xfrm>
                <a:off x="1330374" y="147303"/>
                <a:ext cx="1514130" cy="2147036"/>
              </a:xfrm>
              <a:custGeom>
                <a:rect b="b" l="l" r="r" t="t"/>
                <a:pathLst>
                  <a:path extrusionOk="0" h="17016" w="12000">
                    <a:moveTo>
                      <a:pt x="934" y="1"/>
                    </a:moveTo>
                    <a:cubicBezTo>
                      <a:pt x="419" y="1"/>
                      <a:pt x="1" y="414"/>
                      <a:pt x="1" y="930"/>
                    </a:cubicBezTo>
                    <a:lnTo>
                      <a:pt x="1" y="16087"/>
                    </a:lnTo>
                    <a:cubicBezTo>
                      <a:pt x="1" y="16598"/>
                      <a:pt x="419" y="17015"/>
                      <a:pt x="934" y="17015"/>
                    </a:cubicBezTo>
                    <a:lnTo>
                      <a:pt x="11071" y="17015"/>
                    </a:lnTo>
                    <a:cubicBezTo>
                      <a:pt x="11586" y="17015"/>
                      <a:pt x="11999" y="16598"/>
                      <a:pt x="11999" y="16087"/>
                    </a:cubicBezTo>
                    <a:lnTo>
                      <a:pt x="11999" y="930"/>
                    </a:lnTo>
                    <a:cubicBezTo>
                      <a:pt x="11999" y="414"/>
                      <a:pt x="11586" y="1"/>
                      <a:pt x="110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44"/>
              <p:cNvSpPr/>
              <p:nvPr/>
            </p:nvSpPr>
            <p:spPr>
              <a:xfrm>
                <a:off x="1327472" y="143897"/>
                <a:ext cx="1520439" cy="2153345"/>
              </a:xfrm>
              <a:custGeom>
                <a:rect b="b" l="l" r="r" t="t"/>
                <a:pathLst>
                  <a:path extrusionOk="0" h="17066" w="12050">
                    <a:moveTo>
                      <a:pt x="11094" y="51"/>
                    </a:moveTo>
                    <a:cubicBezTo>
                      <a:pt x="11345" y="51"/>
                      <a:pt x="11572" y="154"/>
                      <a:pt x="11735" y="317"/>
                    </a:cubicBezTo>
                    <a:cubicBezTo>
                      <a:pt x="11897" y="479"/>
                      <a:pt x="11999" y="707"/>
                      <a:pt x="11999" y="957"/>
                    </a:cubicBezTo>
                    <a:lnTo>
                      <a:pt x="11999" y="16114"/>
                    </a:lnTo>
                    <a:cubicBezTo>
                      <a:pt x="11999" y="16365"/>
                      <a:pt x="11897" y="16588"/>
                      <a:pt x="11735" y="16755"/>
                    </a:cubicBezTo>
                    <a:cubicBezTo>
                      <a:pt x="11572" y="16918"/>
                      <a:pt x="11345" y="17019"/>
                      <a:pt x="11094" y="17019"/>
                    </a:cubicBezTo>
                    <a:lnTo>
                      <a:pt x="957" y="17019"/>
                    </a:lnTo>
                    <a:cubicBezTo>
                      <a:pt x="706" y="17019"/>
                      <a:pt x="478" y="16918"/>
                      <a:pt x="316" y="16755"/>
                    </a:cubicBezTo>
                    <a:cubicBezTo>
                      <a:pt x="149" y="16588"/>
                      <a:pt x="52" y="16365"/>
                      <a:pt x="52" y="16114"/>
                    </a:cubicBezTo>
                    <a:lnTo>
                      <a:pt x="52" y="957"/>
                    </a:lnTo>
                    <a:cubicBezTo>
                      <a:pt x="52" y="707"/>
                      <a:pt x="149" y="479"/>
                      <a:pt x="316" y="317"/>
                    </a:cubicBezTo>
                    <a:cubicBezTo>
                      <a:pt x="478" y="154"/>
                      <a:pt x="706" y="51"/>
                      <a:pt x="957" y="51"/>
                    </a:cubicBezTo>
                    <a:close/>
                    <a:moveTo>
                      <a:pt x="957" y="0"/>
                    </a:moveTo>
                    <a:cubicBezTo>
                      <a:pt x="427" y="0"/>
                      <a:pt x="0" y="428"/>
                      <a:pt x="0" y="957"/>
                    </a:cubicBezTo>
                    <a:lnTo>
                      <a:pt x="0" y="16114"/>
                    </a:lnTo>
                    <a:cubicBezTo>
                      <a:pt x="0" y="16639"/>
                      <a:pt x="427" y="17066"/>
                      <a:pt x="957" y="17066"/>
                    </a:cubicBezTo>
                    <a:lnTo>
                      <a:pt x="11094" y="17066"/>
                    </a:lnTo>
                    <a:cubicBezTo>
                      <a:pt x="11623" y="17066"/>
                      <a:pt x="12050" y="16639"/>
                      <a:pt x="12050" y="16114"/>
                    </a:cubicBezTo>
                    <a:lnTo>
                      <a:pt x="12050" y="957"/>
                    </a:lnTo>
                    <a:cubicBezTo>
                      <a:pt x="12050" y="428"/>
                      <a:pt x="11623" y="0"/>
                      <a:pt x="110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44"/>
              <p:cNvSpPr/>
              <p:nvPr/>
            </p:nvSpPr>
            <p:spPr>
              <a:xfrm>
                <a:off x="2066236" y="217079"/>
                <a:ext cx="49966" cy="50597"/>
              </a:xfrm>
              <a:custGeom>
                <a:rect b="b" l="l" r="r" t="t"/>
                <a:pathLst>
                  <a:path extrusionOk="0" h="401" w="396">
                    <a:moveTo>
                      <a:pt x="196" y="52"/>
                    </a:moveTo>
                    <a:cubicBezTo>
                      <a:pt x="237" y="52"/>
                      <a:pt x="275" y="66"/>
                      <a:pt x="303" y="94"/>
                    </a:cubicBezTo>
                    <a:cubicBezTo>
                      <a:pt x="331" y="122"/>
                      <a:pt x="348" y="159"/>
                      <a:pt x="348" y="200"/>
                    </a:cubicBezTo>
                    <a:cubicBezTo>
                      <a:pt x="348" y="242"/>
                      <a:pt x="331" y="279"/>
                      <a:pt x="303" y="307"/>
                    </a:cubicBezTo>
                    <a:cubicBezTo>
                      <a:pt x="275" y="335"/>
                      <a:pt x="237" y="354"/>
                      <a:pt x="196" y="354"/>
                    </a:cubicBezTo>
                    <a:cubicBezTo>
                      <a:pt x="153" y="354"/>
                      <a:pt x="117" y="335"/>
                      <a:pt x="89" y="307"/>
                    </a:cubicBezTo>
                    <a:cubicBezTo>
                      <a:pt x="65" y="279"/>
                      <a:pt x="48" y="242"/>
                      <a:pt x="48" y="200"/>
                    </a:cubicBezTo>
                    <a:cubicBezTo>
                      <a:pt x="48" y="159"/>
                      <a:pt x="65" y="122"/>
                      <a:pt x="89" y="94"/>
                    </a:cubicBezTo>
                    <a:cubicBezTo>
                      <a:pt x="117" y="66"/>
                      <a:pt x="153" y="52"/>
                      <a:pt x="196" y="52"/>
                    </a:cubicBezTo>
                    <a:close/>
                    <a:moveTo>
                      <a:pt x="196" y="1"/>
                    </a:moveTo>
                    <a:cubicBezTo>
                      <a:pt x="89" y="1"/>
                      <a:pt x="1" y="94"/>
                      <a:pt x="1" y="200"/>
                    </a:cubicBezTo>
                    <a:cubicBezTo>
                      <a:pt x="1" y="312"/>
                      <a:pt x="89" y="401"/>
                      <a:pt x="196" y="401"/>
                    </a:cubicBezTo>
                    <a:cubicBezTo>
                      <a:pt x="307" y="401"/>
                      <a:pt x="395" y="312"/>
                      <a:pt x="395" y="200"/>
                    </a:cubicBezTo>
                    <a:cubicBezTo>
                      <a:pt x="395" y="94"/>
                      <a:pt x="307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44"/>
              <p:cNvSpPr/>
              <p:nvPr/>
            </p:nvSpPr>
            <p:spPr>
              <a:xfrm>
                <a:off x="1418319" y="301996"/>
                <a:ext cx="1338239" cy="1837144"/>
              </a:xfrm>
              <a:custGeom>
                <a:rect b="b" l="l" r="r" t="t"/>
                <a:pathLst>
                  <a:path extrusionOk="0" h="14560" w="10606">
                    <a:moveTo>
                      <a:pt x="0" y="1"/>
                    </a:moveTo>
                    <a:lnTo>
                      <a:pt x="0" y="14559"/>
                    </a:lnTo>
                    <a:lnTo>
                      <a:pt x="10606" y="14559"/>
                    </a:lnTo>
                    <a:lnTo>
                      <a:pt x="1060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44"/>
              <p:cNvSpPr/>
              <p:nvPr/>
            </p:nvSpPr>
            <p:spPr>
              <a:xfrm>
                <a:off x="1415291" y="299220"/>
                <a:ext cx="1344169" cy="1842822"/>
              </a:xfrm>
              <a:custGeom>
                <a:rect b="b" l="l" r="r" t="t"/>
                <a:pathLst>
                  <a:path extrusionOk="0" h="14605" w="10653">
                    <a:moveTo>
                      <a:pt x="10606" y="51"/>
                    </a:moveTo>
                    <a:lnTo>
                      <a:pt x="10606" y="14558"/>
                    </a:lnTo>
                    <a:lnTo>
                      <a:pt x="52" y="14558"/>
                    </a:lnTo>
                    <a:lnTo>
                      <a:pt x="52" y="51"/>
                    </a:lnTo>
                    <a:close/>
                    <a:moveTo>
                      <a:pt x="24" y="0"/>
                    </a:moveTo>
                    <a:cubicBezTo>
                      <a:pt x="19" y="0"/>
                      <a:pt x="14" y="5"/>
                      <a:pt x="10" y="9"/>
                    </a:cubicBezTo>
                    <a:cubicBezTo>
                      <a:pt x="5" y="14"/>
                      <a:pt x="1" y="18"/>
                      <a:pt x="1" y="23"/>
                    </a:cubicBezTo>
                    <a:lnTo>
                      <a:pt x="1" y="14581"/>
                    </a:lnTo>
                    <a:cubicBezTo>
                      <a:pt x="1" y="14590"/>
                      <a:pt x="5" y="14594"/>
                      <a:pt x="10" y="14600"/>
                    </a:cubicBezTo>
                    <a:cubicBezTo>
                      <a:pt x="14" y="14604"/>
                      <a:pt x="19" y="14604"/>
                      <a:pt x="24" y="14604"/>
                    </a:cubicBezTo>
                    <a:lnTo>
                      <a:pt x="10630" y="14604"/>
                    </a:lnTo>
                    <a:cubicBezTo>
                      <a:pt x="10640" y="14604"/>
                      <a:pt x="10644" y="14604"/>
                      <a:pt x="10649" y="14600"/>
                    </a:cubicBezTo>
                    <a:cubicBezTo>
                      <a:pt x="10653" y="14594"/>
                      <a:pt x="10653" y="14590"/>
                      <a:pt x="10653" y="14581"/>
                    </a:cubicBezTo>
                    <a:lnTo>
                      <a:pt x="10653" y="23"/>
                    </a:lnTo>
                    <a:cubicBezTo>
                      <a:pt x="10653" y="18"/>
                      <a:pt x="10653" y="14"/>
                      <a:pt x="10649" y="9"/>
                    </a:cubicBezTo>
                    <a:cubicBezTo>
                      <a:pt x="10644" y="5"/>
                      <a:pt x="10640" y="0"/>
                      <a:pt x="106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44"/>
              <p:cNvSpPr/>
              <p:nvPr/>
            </p:nvSpPr>
            <p:spPr>
              <a:xfrm>
                <a:off x="1489735" y="501229"/>
                <a:ext cx="1200074" cy="6057"/>
              </a:xfrm>
              <a:custGeom>
                <a:rect b="b" l="l" r="r" t="t"/>
                <a:pathLst>
                  <a:path extrusionOk="0" h="48" w="9511">
                    <a:moveTo>
                      <a:pt x="0" y="1"/>
                    </a:moveTo>
                    <a:lnTo>
                      <a:pt x="0" y="48"/>
                    </a:lnTo>
                    <a:lnTo>
                      <a:pt x="9510" y="48"/>
                    </a:lnTo>
                    <a:lnTo>
                      <a:pt x="951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44"/>
              <p:cNvSpPr/>
              <p:nvPr/>
            </p:nvSpPr>
            <p:spPr>
              <a:xfrm>
                <a:off x="1489735" y="987009"/>
                <a:ext cx="1200074" cy="6561"/>
              </a:xfrm>
              <a:custGeom>
                <a:rect b="b" l="l" r="r" t="t"/>
                <a:pathLst>
                  <a:path extrusionOk="0" h="52" w="9511">
                    <a:moveTo>
                      <a:pt x="0" y="0"/>
                    </a:moveTo>
                    <a:lnTo>
                      <a:pt x="0" y="52"/>
                    </a:lnTo>
                    <a:lnTo>
                      <a:pt x="9510" y="52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44"/>
              <p:cNvSpPr/>
              <p:nvPr/>
            </p:nvSpPr>
            <p:spPr>
              <a:xfrm>
                <a:off x="1489735" y="1092998"/>
                <a:ext cx="451211" cy="6561"/>
              </a:xfrm>
              <a:custGeom>
                <a:rect b="b" l="l" r="r" t="t"/>
                <a:pathLst>
                  <a:path extrusionOk="0" h="52" w="3576">
                    <a:moveTo>
                      <a:pt x="0" y="1"/>
                    </a:moveTo>
                    <a:lnTo>
                      <a:pt x="0" y="52"/>
                    </a:lnTo>
                    <a:lnTo>
                      <a:pt x="3576" y="52"/>
                    </a:lnTo>
                    <a:lnTo>
                      <a:pt x="35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44"/>
              <p:cNvSpPr/>
              <p:nvPr/>
            </p:nvSpPr>
            <p:spPr>
              <a:xfrm>
                <a:off x="1489735" y="1199238"/>
                <a:ext cx="1200074" cy="5804"/>
              </a:xfrm>
              <a:custGeom>
                <a:rect b="b" l="l" r="r" t="t"/>
                <a:pathLst>
                  <a:path extrusionOk="0" h="46" w="9511">
                    <a:moveTo>
                      <a:pt x="0" y="0"/>
                    </a:moveTo>
                    <a:lnTo>
                      <a:pt x="0" y="46"/>
                    </a:lnTo>
                    <a:lnTo>
                      <a:pt x="9510" y="46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44"/>
              <p:cNvSpPr/>
              <p:nvPr/>
            </p:nvSpPr>
            <p:spPr>
              <a:xfrm>
                <a:off x="1489735" y="1305227"/>
                <a:ext cx="1200074" cy="5930"/>
              </a:xfrm>
              <a:custGeom>
                <a:rect b="b" l="l" r="r" t="t"/>
                <a:pathLst>
                  <a:path extrusionOk="0" h="47" w="9511">
                    <a:moveTo>
                      <a:pt x="0" y="0"/>
                    </a:moveTo>
                    <a:lnTo>
                      <a:pt x="0" y="46"/>
                    </a:lnTo>
                    <a:lnTo>
                      <a:pt x="9510" y="46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44"/>
              <p:cNvSpPr/>
              <p:nvPr/>
            </p:nvSpPr>
            <p:spPr>
              <a:xfrm>
                <a:off x="1489735" y="1410710"/>
                <a:ext cx="1200074" cy="6561"/>
              </a:xfrm>
              <a:custGeom>
                <a:rect b="b" l="l" r="r" t="t"/>
                <a:pathLst>
                  <a:path extrusionOk="0" h="52" w="9511">
                    <a:moveTo>
                      <a:pt x="0" y="0"/>
                    </a:moveTo>
                    <a:lnTo>
                      <a:pt x="0" y="51"/>
                    </a:lnTo>
                    <a:lnTo>
                      <a:pt x="9510" y="51"/>
                    </a:lnTo>
                    <a:lnTo>
                      <a:pt x="95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44"/>
              <p:cNvSpPr/>
              <p:nvPr/>
            </p:nvSpPr>
            <p:spPr>
              <a:xfrm>
                <a:off x="1823094" y="564065"/>
                <a:ext cx="866713" cy="5930"/>
              </a:xfrm>
              <a:custGeom>
                <a:rect b="b" l="l" r="r" t="t"/>
                <a:pathLst>
                  <a:path extrusionOk="0" h="47" w="6869">
                    <a:moveTo>
                      <a:pt x="1" y="0"/>
                    </a:moveTo>
                    <a:lnTo>
                      <a:pt x="1" y="47"/>
                    </a:lnTo>
                    <a:lnTo>
                      <a:pt x="6868" y="47"/>
                    </a:lnTo>
                    <a:lnTo>
                      <a:pt x="68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44"/>
              <p:cNvSpPr/>
              <p:nvPr/>
            </p:nvSpPr>
            <p:spPr>
              <a:xfrm>
                <a:off x="1823094" y="669422"/>
                <a:ext cx="866713" cy="6687"/>
              </a:xfrm>
              <a:custGeom>
                <a:rect b="b" l="l" r="r" t="t"/>
                <a:pathLst>
                  <a:path extrusionOk="0" h="53" w="6869">
                    <a:moveTo>
                      <a:pt x="1" y="1"/>
                    </a:moveTo>
                    <a:lnTo>
                      <a:pt x="1" y="52"/>
                    </a:lnTo>
                    <a:lnTo>
                      <a:pt x="6868" y="52"/>
                    </a:lnTo>
                    <a:lnTo>
                      <a:pt x="68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44"/>
              <p:cNvSpPr/>
              <p:nvPr/>
            </p:nvSpPr>
            <p:spPr>
              <a:xfrm>
                <a:off x="1823094" y="775537"/>
                <a:ext cx="866713" cy="5930"/>
              </a:xfrm>
              <a:custGeom>
                <a:rect b="b" l="l" r="r" t="t"/>
                <a:pathLst>
                  <a:path extrusionOk="0" h="47" w="6869">
                    <a:moveTo>
                      <a:pt x="1" y="0"/>
                    </a:moveTo>
                    <a:lnTo>
                      <a:pt x="1" y="47"/>
                    </a:lnTo>
                    <a:lnTo>
                      <a:pt x="6868" y="47"/>
                    </a:lnTo>
                    <a:lnTo>
                      <a:pt x="68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44"/>
              <p:cNvSpPr/>
              <p:nvPr/>
            </p:nvSpPr>
            <p:spPr>
              <a:xfrm>
                <a:off x="1823094" y="881525"/>
                <a:ext cx="866713" cy="6057"/>
              </a:xfrm>
              <a:custGeom>
                <a:rect b="b" l="l" r="r" t="t"/>
                <a:pathLst>
                  <a:path extrusionOk="0" h="48" w="6869">
                    <a:moveTo>
                      <a:pt x="1" y="0"/>
                    </a:moveTo>
                    <a:lnTo>
                      <a:pt x="1" y="47"/>
                    </a:lnTo>
                    <a:lnTo>
                      <a:pt x="6868" y="47"/>
                    </a:lnTo>
                    <a:lnTo>
                      <a:pt x="68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44"/>
              <p:cNvSpPr/>
              <p:nvPr/>
            </p:nvSpPr>
            <p:spPr>
              <a:xfrm>
                <a:off x="1486202" y="409877"/>
                <a:ext cx="1207645" cy="74571"/>
              </a:xfrm>
              <a:custGeom>
                <a:rect b="b" l="l" r="r" t="t"/>
                <a:pathLst>
                  <a:path extrusionOk="0" h="591" w="9571">
                    <a:moveTo>
                      <a:pt x="1" y="1"/>
                    </a:moveTo>
                    <a:lnTo>
                      <a:pt x="1" y="590"/>
                    </a:lnTo>
                    <a:lnTo>
                      <a:pt x="9571" y="590"/>
                    </a:lnTo>
                    <a:lnTo>
                      <a:pt x="95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44"/>
              <p:cNvSpPr/>
              <p:nvPr/>
            </p:nvSpPr>
            <p:spPr>
              <a:xfrm>
                <a:off x="1511942" y="538325"/>
                <a:ext cx="258538" cy="318724"/>
              </a:xfrm>
              <a:custGeom>
                <a:rect b="b" l="l" r="r" t="t"/>
                <a:pathLst>
                  <a:path extrusionOk="0" h="2526" w="2049">
                    <a:moveTo>
                      <a:pt x="1" y="0"/>
                    </a:moveTo>
                    <a:lnTo>
                      <a:pt x="414" y="2525"/>
                    </a:lnTo>
                    <a:lnTo>
                      <a:pt x="679" y="2525"/>
                    </a:lnTo>
                    <a:lnTo>
                      <a:pt x="1036" y="654"/>
                    </a:lnTo>
                    <a:lnTo>
                      <a:pt x="1389" y="2525"/>
                    </a:lnTo>
                    <a:lnTo>
                      <a:pt x="1644" y="2525"/>
                    </a:lnTo>
                    <a:lnTo>
                      <a:pt x="2049" y="0"/>
                    </a:lnTo>
                    <a:lnTo>
                      <a:pt x="1760" y="0"/>
                    </a:lnTo>
                    <a:lnTo>
                      <a:pt x="1496" y="1824"/>
                    </a:lnTo>
                    <a:lnTo>
                      <a:pt x="1153" y="9"/>
                    </a:lnTo>
                    <a:lnTo>
                      <a:pt x="907" y="9"/>
                    </a:lnTo>
                    <a:lnTo>
                      <a:pt x="568" y="1816"/>
                    </a:lnTo>
                    <a:lnTo>
                      <a:pt x="2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44"/>
              <p:cNvSpPr/>
              <p:nvPr/>
            </p:nvSpPr>
            <p:spPr>
              <a:xfrm>
                <a:off x="1493773" y="1535373"/>
                <a:ext cx="1188466" cy="514047"/>
              </a:xfrm>
              <a:custGeom>
                <a:rect b="b" l="l" r="r" t="t"/>
                <a:pathLst>
                  <a:path extrusionOk="0" h="4074" w="9419">
                    <a:moveTo>
                      <a:pt x="6465" y="1"/>
                    </a:moveTo>
                    <a:lnTo>
                      <a:pt x="3822" y="2485"/>
                    </a:lnTo>
                    <a:lnTo>
                      <a:pt x="2551" y="1803"/>
                    </a:lnTo>
                    <a:lnTo>
                      <a:pt x="1" y="4073"/>
                    </a:lnTo>
                    <a:lnTo>
                      <a:pt x="9418" y="4073"/>
                    </a:lnTo>
                    <a:lnTo>
                      <a:pt x="9418" y="2862"/>
                    </a:lnTo>
                    <a:lnTo>
                      <a:pt x="646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44"/>
              <p:cNvSpPr/>
              <p:nvPr/>
            </p:nvSpPr>
            <p:spPr>
              <a:xfrm>
                <a:off x="1560646" y="1547234"/>
                <a:ext cx="141319" cy="141319"/>
              </a:xfrm>
              <a:custGeom>
                <a:rect b="b" l="l" r="r" t="t"/>
                <a:pathLst>
                  <a:path extrusionOk="0" h="1120" w="1120">
                    <a:moveTo>
                      <a:pt x="557" y="0"/>
                    </a:moveTo>
                    <a:cubicBezTo>
                      <a:pt x="251" y="0"/>
                      <a:pt x="0" y="251"/>
                      <a:pt x="0" y="558"/>
                    </a:cubicBezTo>
                    <a:cubicBezTo>
                      <a:pt x="0" y="869"/>
                      <a:pt x="251" y="1119"/>
                      <a:pt x="557" y="1119"/>
                    </a:cubicBezTo>
                    <a:cubicBezTo>
                      <a:pt x="868" y="1119"/>
                      <a:pt x="1119" y="869"/>
                      <a:pt x="1119" y="558"/>
                    </a:cubicBezTo>
                    <a:cubicBezTo>
                      <a:pt x="1119" y="251"/>
                      <a:pt x="868" y="0"/>
                      <a:pt x="5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44"/>
              <p:cNvSpPr/>
              <p:nvPr/>
            </p:nvSpPr>
            <p:spPr>
              <a:xfrm>
                <a:off x="1490871" y="1465597"/>
                <a:ext cx="1194270" cy="586725"/>
              </a:xfrm>
              <a:custGeom>
                <a:rect b="b" l="l" r="r" t="t"/>
                <a:pathLst>
                  <a:path extrusionOk="0" h="4650" w="9465">
                    <a:moveTo>
                      <a:pt x="9418" y="48"/>
                    </a:moveTo>
                    <a:lnTo>
                      <a:pt x="9418" y="4598"/>
                    </a:lnTo>
                    <a:lnTo>
                      <a:pt x="47" y="4598"/>
                    </a:lnTo>
                    <a:lnTo>
                      <a:pt x="47" y="48"/>
                    </a:lnTo>
                    <a:close/>
                    <a:moveTo>
                      <a:pt x="24" y="1"/>
                    </a:moveTo>
                    <a:cubicBezTo>
                      <a:pt x="19" y="1"/>
                      <a:pt x="10" y="1"/>
                      <a:pt x="5" y="7"/>
                    </a:cubicBezTo>
                    <a:cubicBezTo>
                      <a:pt x="5" y="11"/>
                      <a:pt x="0" y="20"/>
                      <a:pt x="0" y="24"/>
                    </a:cubicBezTo>
                    <a:lnTo>
                      <a:pt x="0" y="4626"/>
                    </a:lnTo>
                    <a:cubicBezTo>
                      <a:pt x="0" y="4632"/>
                      <a:pt x="5" y="4636"/>
                      <a:pt x="5" y="4641"/>
                    </a:cubicBezTo>
                    <a:cubicBezTo>
                      <a:pt x="10" y="4645"/>
                      <a:pt x="19" y="4649"/>
                      <a:pt x="24" y="4649"/>
                    </a:cubicBezTo>
                    <a:lnTo>
                      <a:pt x="9441" y="4649"/>
                    </a:lnTo>
                    <a:cubicBezTo>
                      <a:pt x="9445" y="4649"/>
                      <a:pt x="9456" y="4645"/>
                      <a:pt x="9460" y="4641"/>
                    </a:cubicBezTo>
                    <a:cubicBezTo>
                      <a:pt x="9464" y="4636"/>
                      <a:pt x="9464" y="4632"/>
                      <a:pt x="9464" y="4626"/>
                    </a:cubicBezTo>
                    <a:lnTo>
                      <a:pt x="9464" y="24"/>
                    </a:lnTo>
                    <a:cubicBezTo>
                      <a:pt x="9464" y="20"/>
                      <a:pt x="9464" y="11"/>
                      <a:pt x="9460" y="7"/>
                    </a:cubicBezTo>
                    <a:cubicBezTo>
                      <a:pt x="9456" y="1"/>
                      <a:pt x="9445" y="1"/>
                      <a:pt x="94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44"/>
              <p:cNvSpPr/>
              <p:nvPr/>
            </p:nvSpPr>
            <p:spPr>
              <a:xfrm>
                <a:off x="2527917" y="303889"/>
                <a:ext cx="161886" cy="474680"/>
              </a:xfrm>
              <a:custGeom>
                <a:rect b="b" l="l" r="r" t="t"/>
                <a:pathLst>
                  <a:path extrusionOk="0" h="3762" w="1283">
                    <a:moveTo>
                      <a:pt x="1" y="0"/>
                    </a:moveTo>
                    <a:lnTo>
                      <a:pt x="1" y="3762"/>
                    </a:lnTo>
                    <a:lnTo>
                      <a:pt x="646" y="3042"/>
                    </a:lnTo>
                    <a:lnTo>
                      <a:pt x="1282" y="3762"/>
                    </a:lnTo>
                    <a:lnTo>
                      <a:pt x="12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44"/>
              <p:cNvSpPr/>
              <p:nvPr/>
            </p:nvSpPr>
            <p:spPr>
              <a:xfrm>
                <a:off x="2525015" y="300860"/>
                <a:ext cx="167690" cy="480862"/>
              </a:xfrm>
              <a:custGeom>
                <a:rect b="b" l="l" r="r" t="t"/>
                <a:pathLst>
                  <a:path extrusionOk="0" h="3811" w="1329">
                    <a:moveTo>
                      <a:pt x="1282" y="48"/>
                    </a:moveTo>
                    <a:lnTo>
                      <a:pt x="1282" y="3723"/>
                    </a:lnTo>
                    <a:lnTo>
                      <a:pt x="1282" y="3723"/>
                    </a:lnTo>
                    <a:lnTo>
                      <a:pt x="688" y="3047"/>
                    </a:lnTo>
                    <a:cubicBezTo>
                      <a:pt x="683" y="3042"/>
                      <a:pt x="679" y="3038"/>
                      <a:pt x="669" y="3038"/>
                    </a:cubicBezTo>
                    <a:cubicBezTo>
                      <a:pt x="664" y="3038"/>
                      <a:pt x="655" y="3042"/>
                      <a:pt x="651" y="3047"/>
                    </a:cubicBezTo>
                    <a:lnTo>
                      <a:pt x="51" y="3725"/>
                    </a:lnTo>
                    <a:lnTo>
                      <a:pt x="51" y="48"/>
                    </a:lnTo>
                    <a:close/>
                    <a:moveTo>
                      <a:pt x="24" y="1"/>
                    </a:moveTo>
                    <a:cubicBezTo>
                      <a:pt x="19" y="1"/>
                      <a:pt x="15" y="1"/>
                      <a:pt x="10" y="5"/>
                    </a:cubicBezTo>
                    <a:cubicBezTo>
                      <a:pt x="6" y="10"/>
                      <a:pt x="0" y="20"/>
                      <a:pt x="0" y="24"/>
                    </a:cubicBezTo>
                    <a:lnTo>
                      <a:pt x="0" y="3786"/>
                    </a:lnTo>
                    <a:cubicBezTo>
                      <a:pt x="0" y="3795"/>
                      <a:pt x="10" y="3805"/>
                      <a:pt x="19" y="3809"/>
                    </a:cubicBezTo>
                    <a:cubicBezTo>
                      <a:pt x="22" y="3810"/>
                      <a:pt x="24" y="3811"/>
                      <a:pt x="27" y="3811"/>
                    </a:cubicBezTo>
                    <a:cubicBezTo>
                      <a:pt x="33" y="3811"/>
                      <a:pt x="39" y="3808"/>
                      <a:pt x="43" y="3805"/>
                    </a:cubicBezTo>
                    <a:lnTo>
                      <a:pt x="669" y="3098"/>
                    </a:lnTo>
                    <a:lnTo>
                      <a:pt x="1287" y="3805"/>
                    </a:lnTo>
                    <a:cubicBezTo>
                      <a:pt x="1294" y="3808"/>
                      <a:pt x="1300" y="3811"/>
                      <a:pt x="1307" y="3811"/>
                    </a:cubicBezTo>
                    <a:cubicBezTo>
                      <a:pt x="1309" y="3811"/>
                      <a:pt x="1312" y="3810"/>
                      <a:pt x="1315" y="3809"/>
                    </a:cubicBezTo>
                    <a:cubicBezTo>
                      <a:pt x="1324" y="3805"/>
                      <a:pt x="1329" y="3795"/>
                      <a:pt x="1329" y="3786"/>
                    </a:cubicBezTo>
                    <a:lnTo>
                      <a:pt x="1329" y="24"/>
                    </a:lnTo>
                    <a:cubicBezTo>
                      <a:pt x="1329" y="20"/>
                      <a:pt x="1329" y="10"/>
                      <a:pt x="1324" y="5"/>
                    </a:cubicBezTo>
                    <a:cubicBezTo>
                      <a:pt x="1320" y="1"/>
                      <a:pt x="1315" y="1"/>
                      <a:pt x="13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44"/>
              <p:cNvSpPr/>
              <p:nvPr/>
            </p:nvSpPr>
            <p:spPr>
              <a:xfrm>
                <a:off x="2035701" y="2171682"/>
                <a:ext cx="103970" cy="103970"/>
              </a:xfrm>
              <a:custGeom>
                <a:rect b="b" l="l" r="r" t="t"/>
                <a:pathLst>
                  <a:path extrusionOk="0" h="824" w="824">
                    <a:moveTo>
                      <a:pt x="410" y="1"/>
                    </a:moveTo>
                    <a:cubicBezTo>
                      <a:pt x="183" y="1"/>
                      <a:pt x="1" y="182"/>
                      <a:pt x="1" y="410"/>
                    </a:cubicBezTo>
                    <a:cubicBezTo>
                      <a:pt x="1" y="637"/>
                      <a:pt x="183" y="823"/>
                      <a:pt x="410" y="823"/>
                    </a:cubicBezTo>
                    <a:cubicBezTo>
                      <a:pt x="637" y="823"/>
                      <a:pt x="823" y="637"/>
                      <a:pt x="823" y="410"/>
                    </a:cubicBezTo>
                    <a:cubicBezTo>
                      <a:pt x="823" y="182"/>
                      <a:pt x="637" y="1"/>
                      <a:pt x="4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44"/>
              <p:cNvSpPr/>
              <p:nvPr/>
            </p:nvSpPr>
            <p:spPr>
              <a:xfrm>
                <a:off x="2032799" y="2168780"/>
                <a:ext cx="109774" cy="109774"/>
              </a:xfrm>
              <a:custGeom>
                <a:rect b="b" l="l" r="r" t="t"/>
                <a:pathLst>
                  <a:path extrusionOk="0" h="870" w="870">
                    <a:moveTo>
                      <a:pt x="433" y="47"/>
                    </a:moveTo>
                    <a:cubicBezTo>
                      <a:pt x="540" y="47"/>
                      <a:pt x="637" y="89"/>
                      <a:pt x="707" y="159"/>
                    </a:cubicBezTo>
                    <a:cubicBezTo>
                      <a:pt x="776" y="229"/>
                      <a:pt x="823" y="326"/>
                      <a:pt x="823" y="433"/>
                    </a:cubicBezTo>
                    <a:cubicBezTo>
                      <a:pt x="823" y="540"/>
                      <a:pt x="776" y="637"/>
                      <a:pt x="707" y="707"/>
                    </a:cubicBezTo>
                    <a:cubicBezTo>
                      <a:pt x="637" y="776"/>
                      <a:pt x="540" y="823"/>
                      <a:pt x="433" y="823"/>
                    </a:cubicBezTo>
                    <a:cubicBezTo>
                      <a:pt x="326" y="823"/>
                      <a:pt x="233" y="776"/>
                      <a:pt x="159" y="707"/>
                    </a:cubicBezTo>
                    <a:cubicBezTo>
                      <a:pt x="90" y="637"/>
                      <a:pt x="47" y="540"/>
                      <a:pt x="47" y="433"/>
                    </a:cubicBezTo>
                    <a:cubicBezTo>
                      <a:pt x="47" y="326"/>
                      <a:pt x="90" y="229"/>
                      <a:pt x="159" y="159"/>
                    </a:cubicBezTo>
                    <a:cubicBezTo>
                      <a:pt x="233" y="89"/>
                      <a:pt x="326" y="47"/>
                      <a:pt x="433" y="47"/>
                    </a:cubicBezTo>
                    <a:close/>
                    <a:moveTo>
                      <a:pt x="433" y="0"/>
                    </a:moveTo>
                    <a:cubicBezTo>
                      <a:pt x="196" y="0"/>
                      <a:pt x="1" y="195"/>
                      <a:pt x="1" y="433"/>
                    </a:cubicBezTo>
                    <a:cubicBezTo>
                      <a:pt x="1" y="675"/>
                      <a:pt x="196" y="870"/>
                      <a:pt x="433" y="870"/>
                    </a:cubicBezTo>
                    <a:cubicBezTo>
                      <a:pt x="675" y="870"/>
                      <a:pt x="870" y="675"/>
                      <a:pt x="870" y="433"/>
                    </a:cubicBezTo>
                    <a:cubicBezTo>
                      <a:pt x="870" y="195"/>
                      <a:pt x="675" y="0"/>
                      <a:pt x="4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7" name="Google Shape;1477;p44"/>
            <p:cNvGrpSpPr/>
            <p:nvPr/>
          </p:nvGrpSpPr>
          <p:grpSpPr>
            <a:xfrm>
              <a:off x="2269613" y="953068"/>
              <a:ext cx="863680" cy="1814673"/>
              <a:chOff x="3211163" y="953068"/>
              <a:chExt cx="863680" cy="1814673"/>
            </a:xfrm>
          </p:grpSpPr>
          <p:sp>
            <p:nvSpPr>
              <p:cNvPr id="1478" name="Google Shape;1478;p44"/>
              <p:cNvSpPr/>
              <p:nvPr/>
            </p:nvSpPr>
            <p:spPr>
              <a:xfrm>
                <a:off x="3529255" y="1071295"/>
                <a:ext cx="186490" cy="219423"/>
              </a:xfrm>
              <a:custGeom>
                <a:rect b="b" l="l" r="r" t="t"/>
                <a:pathLst>
                  <a:path extrusionOk="0" h="1739" w="1478">
                    <a:moveTo>
                      <a:pt x="519" y="0"/>
                    </a:moveTo>
                    <a:cubicBezTo>
                      <a:pt x="435" y="0"/>
                      <a:pt x="414" y="67"/>
                      <a:pt x="414" y="67"/>
                    </a:cubicBezTo>
                    <a:cubicBezTo>
                      <a:pt x="414" y="67"/>
                      <a:pt x="247" y="243"/>
                      <a:pt x="228" y="294"/>
                    </a:cubicBezTo>
                    <a:cubicBezTo>
                      <a:pt x="210" y="350"/>
                      <a:pt x="228" y="451"/>
                      <a:pt x="228" y="451"/>
                    </a:cubicBezTo>
                    <a:cubicBezTo>
                      <a:pt x="228" y="451"/>
                      <a:pt x="20" y="563"/>
                      <a:pt x="10" y="628"/>
                    </a:cubicBezTo>
                    <a:cubicBezTo>
                      <a:pt x="1" y="689"/>
                      <a:pt x="112" y="809"/>
                      <a:pt x="112" y="809"/>
                    </a:cubicBezTo>
                    <a:cubicBezTo>
                      <a:pt x="112" y="809"/>
                      <a:pt x="65" y="1325"/>
                      <a:pt x="112" y="1353"/>
                    </a:cubicBezTo>
                    <a:cubicBezTo>
                      <a:pt x="159" y="1381"/>
                      <a:pt x="489" y="1464"/>
                      <a:pt x="489" y="1464"/>
                    </a:cubicBezTo>
                    <a:lnTo>
                      <a:pt x="498" y="1738"/>
                    </a:lnTo>
                    <a:lnTo>
                      <a:pt x="1431" y="1701"/>
                    </a:lnTo>
                    <a:lnTo>
                      <a:pt x="1477" y="1259"/>
                    </a:lnTo>
                    <a:cubicBezTo>
                      <a:pt x="1477" y="1259"/>
                      <a:pt x="939" y="215"/>
                      <a:pt x="697" y="67"/>
                    </a:cubicBezTo>
                    <a:cubicBezTo>
                      <a:pt x="618" y="17"/>
                      <a:pt x="561" y="0"/>
                      <a:pt x="5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44"/>
              <p:cNvSpPr/>
              <p:nvPr/>
            </p:nvSpPr>
            <p:spPr>
              <a:xfrm>
                <a:off x="3527614" y="1068393"/>
                <a:ext cx="191664" cy="225101"/>
              </a:xfrm>
              <a:custGeom>
                <a:rect b="b" l="l" r="r" t="t"/>
                <a:pathLst>
                  <a:path extrusionOk="0" h="1784" w="1519">
                    <a:moveTo>
                      <a:pt x="534" y="47"/>
                    </a:moveTo>
                    <a:cubicBezTo>
                      <a:pt x="566" y="47"/>
                      <a:pt x="622" y="62"/>
                      <a:pt x="701" y="108"/>
                    </a:cubicBezTo>
                    <a:cubicBezTo>
                      <a:pt x="725" y="127"/>
                      <a:pt x="757" y="159"/>
                      <a:pt x="794" y="201"/>
                    </a:cubicBezTo>
                    <a:cubicBezTo>
                      <a:pt x="858" y="270"/>
                      <a:pt x="933" y="377"/>
                      <a:pt x="1012" y="493"/>
                    </a:cubicBezTo>
                    <a:cubicBezTo>
                      <a:pt x="1124" y="669"/>
                      <a:pt x="1240" y="870"/>
                      <a:pt x="1328" y="1027"/>
                    </a:cubicBezTo>
                    <a:cubicBezTo>
                      <a:pt x="1370" y="1102"/>
                      <a:pt x="1407" y="1171"/>
                      <a:pt x="1430" y="1218"/>
                    </a:cubicBezTo>
                    <a:cubicBezTo>
                      <a:pt x="1444" y="1241"/>
                      <a:pt x="1454" y="1260"/>
                      <a:pt x="1458" y="1273"/>
                    </a:cubicBezTo>
                    <a:cubicBezTo>
                      <a:pt x="1462" y="1279"/>
                      <a:pt x="1464" y="1283"/>
                      <a:pt x="1467" y="1286"/>
                    </a:cubicBezTo>
                    <a:lnTo>
                      <a:pt x="1467" y="1286"/>
                    </a:lnTo>
                    <a:lnTo>
                      <a:pt x="1426" y="1700"/>
                    </a:lnTo>
                    <a:lnTo>
                      <a:pt x="534" y="1738"/>
                    </a:lnTo>
                    <a:lnTo>
                      <a:pt x="524" y="1483"/>
                    </a:lnTo>
                    <a:cubicBezTo>
                      <a:pt x="524" y="1473"/>
                      <a:pt x="515" y="1464"/>
                      <a:pt x="506" y="1464"/>
                    </a:cubicBezTo>
                    <a:cubicBezTo>
                      <a:pt x="506" y="1464"/>
                      <a:pt x="502" y="1459"/>
                      <a:pt x="492" y="1459"/>
                    </a:cubicBezTo>
                    <a:cubicBezTo>
                      <a:pt x="459" y="1449"/>
                      <a:pt x="380" y="1432"/>
                      <a:pt x="301" y="1408"/>
                    </a:cubicBezTo>
                    <a:cubicBezTo>
                      <a:pt x="264" y="1399"/>
                      <a:pt x="228" y="1385"/>
                      <a:pt x="195" y="1376"/>
                    </a:cubicBezTo>
                    <a:cubicBezTo>
                      <a:pt x="181" y="1371"/>
                      <a:pt x="167" y="1366"/>
                      <a:pt x="157" y="1361"/>
                    </a:cubicBezTo>
                    <a:cubicBezTo>
                      <a:pt x="151" y="1358"/>
                      <a:pt x="145" y="1357"/>
                      <a:pt x="139" y="1355"/>
                    </a:cubicBezTo>
                    <a:lnTo>
                      <a:pt x="139" y="1355"/>
                    </a:lnTo>
                    <a:cubicBezTo>
                      <a:pt x="139" y="1353"/>
                      <a:pt x="138" y="1349"/>
                      <a:pt x="134" y="1344"/>
                    </a:cubicBezTo>
                    <a:cubicBezTo>
                      <a:pt x="134" y="1334"/>
                      <a:pt x="130" y="1316"/>
                      <a:pt x="130" y="1292"/>
                    </a:cubicBezTo>
                    <a:cubicBezTo>
                      <a:pt x="130" y="1273"/>
                      <a:pt x="125" y="1250"/>
                      <a:pt x="125" y="1222"/>
                    </a:cubicBezTo>
                    <a:cubicBezTo>
                      <a:pt x="125" y="1143"/>
                      <a:pt x="134" y="1046"/>
                      <a:pt x="140" y="967"/>
                    </a:cubicBezTo>
                    <a:cubicBezTo>
                      <a:pt x="140" y="930"/>
                      <a:pt x="144" y="898"/>
                      <a:pt x="144" y="874"/>
                    </a:cubicBezTo>
                    <a:cubicBezTo>
                      <a:pt x="149" y="851"/>
                      <a:pt x="149" y="836"/>
                      <a:pt x="149" y="836"/>
                    </a:cubicBezTo>
                    <a:cubicBezTo>
                      <a:pt x="149" y="828"/>
                      <a:pt x="144" y="823"/>
                      <a:pt x="144" y="819"/>
                    </a:cubicBezTo>
                    <a:lnTo>
                      <a:pt x="140" y="814"/>
                    </a:lnTo>
                    <a:cubicBezTo>
                      <a:pt x="134" y="809"/>
                      <a:pt x="112" y="781"/>
                      <a:pt x="88" y="748"/>
                    </a:cubicBezTo>
                    <a:cubicBezTo>
                      <a:pt x="78" y="735"/>
                      <a:pt x="65" y="716"/>
                      <a:pt x="61" y="697"/>
                    </a:cubicBezTo>
                    <a:cubicBezTo>
                      <a:pt x="50" y="684"/>
                      <a:pt x="46" y="665"/>
                      <a:pt x="46" y="656"/>
                    </a:cubicBezTo>
                    <a:lnTo>
                      <a:pt x="46" y="651"/>
                    </a:lnTo>
                    <a:cubicBezTo>
                      <a:pt x="46" y="651"/>
                      <a:pt x="50" y="647"/>
                      <a:pt x="56" y="637"/>
                    </a:cubicBezTo>
                    <a:cubicBezTo>
                      <a:pt x="65" y="624"/>
                      <a:pt x="84" y="609"/>
                      <a:pt x="102" y="591"/>
                    </a:cubicBezTo>
                    <a:cubicBezTo>
                      <a:pt x="134" y="568"/>
                      <a:pt x="172" y="544"/>
                      <a:pt x="200" y="526"/>
                    </a:cubicBezTo>
                    <a:cubicBezTo>
                      <a:pt x="218" y="517"/>
                      <a:pt x="232" y="508"/>
                      <a:pt x="241" y="502"/>
                    </a:cubicBezTo>
                    <a:cubicBezTo>
                      <a:pt x="246" y="502"/>
                      <a:pt x="246" y="498"/>
                      <a:pt x="251" y="498"/>
                    </a:cubicBezTo>
                    <a:lnTo>
                      <a:pt x="256" y="498"/>
                    </a:lnTo>
                    <a:cubicBezTo>
                      <a:pt x="264" y="493"/>
                      <a:pt x="269" y="480"/>
                      <a:pt x="269" y="470"/>
                    </a:cubicBezTo>
                    <a:lnTo>
                      <a:pt x="264" y="470"/>
                    </a:lnTo>
                    <a:cubicBezTo>
                      <a:pt x="264" y="461"/>
                      <a:pt x="260" y="424"/>
                      <a:pt x="260" y="382"/>
                    </a:cubicBezTo>
                    <a:cubicBezTo>
                      <a:pt x="260" y="363"/>
                      <a:pt x="260" y="341"/>
                      <a:pt x="264" y="326"/>
                    </a:cubicBezTo>
                    <a:cubicBezTo>
                      <a:pt x="269" y="322"/>
                      <a:pt x="269" y="317"/>
                      <a:pt x="279" y="307"/>
                    </a:cubicBezTo>
                    <a:cubicBezTo>
                      <a:pt x="288" y="289"/>
                      <a:pt x="301" y="270"/>
                      <a:pt x="320" y="247"/>
                    </a:cubicBezTo>
                    <a:cubicBezTo>
                      <a:pt x="348" y="215"/>
                      <a:pt x="376" y="178"/>
                      <a:pt x="404" y="150"/>
                    </a:cubicBezTo>
                    <a:cubicBezTo>
                      <a:pt x="413" y="135"/>
                      <a:pt x="427" y="127"/>
                      <a:pt x="432" y="118"/>
                    </a:cubicBezTo>
                    <a:cubicBezTo>
                      <a:pt x="441" y="112"/>
                      <a:pt x="446" y="108"/>
                      <a:pt x="446" y="108"/>
                    </a:cubicBezTo>
                    <a:cubicBezTo>
                      <a:pt x="446" y="103"/>
                      <a:pt x="451" y="99"/>
                      <a:pt x="451" y="99"/>
                    </a:cubicBezTo>
                    <a:lnTo>
                      <a:pt x="451" y="94"/>
                    </a:lnTo>
                    <a:cubicBezTo>
                      <a:pt x="451" y="94"/>
                      <a:pt x="455" y="80"/>
                      <a:pt x="468" y="71"/>
                    </a:cubicBezTo>
                    <a:cubicBezTo>
                      <a:pt x="483" y="56"/>
                      <a:pt x="496" y="47"/>
                      <a:pt x="534" y="47"/>
                    </a:cubicBezTo>
                    <a:close/>
                    <a:moveTo>
                      <a:pt x="534" y="1"/>
                    </a:moveTo>
                    <a:cubicBezTo>
                      <a:pt x="506" y="1"/>
                      <a:pt x="487" y="6"/>
                      <a:pt x="468" y="11"/>
                    </a:cubicBezTo>
                    <a:cubicBezTo>
                      <a:pt x="446" y="24"/>
                      <a:pt x="427" y="43"/>
                      <a:pt x="418" y="56"/>
                    </a:cubicBezTo>
                    <a:cubicBezTo>
                      <a:pt x="414" y="62"/>
                      <a:pt x="411" y="67"/>
                      <a:pt x="409" y="71"/>
                    </a:cubicBezTo>
                    <a:lnTo>
                      <a:pt x="409" y="71"/>
                    </a:lnTo>
                    <a:lnTo>
                      <a:pt x="408" y="71"/>
                    </a:lnTo>
                    <a:cubicBezTo>
                      <a:pt x="408" y="71"/>
                      <a:pt x="367" y="118"/>
                      <a:pt x="325" y="168"/>
                    </a:cubicBezTo>
                    <a:cubicBezTo>
                      <a:pt x="301" y="191"/>
                      <a:pt x="279" y="219"/>
                      <a:pt x="260" y="247"/>
                    </a:cubicBezTo>
                    <a:cubicBezTo>
                      <a:pt x="251" y="257"/>
                      <a:pt x="241" y="270"/>
                      <a:pt x="237" y="279"/>
                    </a:cubicBezTo>
                    <a:cubicBezTo>
                      <a:pt x="228" y="294"/>
                      <a:pt x="223" y="303"/>
                      <a:pt x="218" y="313"/>
                    </a:cubicBezTo>
                    <a:cubicBezTo>
                      <a:pt x="213" y="335"/>
                      <a:pt x="209" y="358"/>
                      <a:pt x="209" y="382"/>
                    </a:cubicBezTo>
                    <a:cubicBezTo>
                      <a:pt x="209" y="413"/>
                      <a:pt x="212" y="443"/>
                      <a:pt x="215" y="461"/>
                    </a:cubicBezTo>
                    <a:lnTo>
                      <a:pt x="215" y="461"/>
                    </a:lnTo>
                    <a:cubicBezTo>
                      <a:pt x="194" y="472"/>
                      <a:pt x="159" y="493"/>
                      <a:pt x="125" y="517"/>
                    </a:cubicBezTo>
                    <a:cubicBezTo>
                      <a:pt x="97" y="536"/>
                      <a:pt x="69" y="558"/>
                      <a:pt x="46" y="577"/>
                    </a:cubicBezTo>
                    <a:cubicBezTo>
                      <a:pt x="33" y="586"/>
                      <a:pt x="23" y="600"/>
                      <a:pt x="14" y="609"/>
                    </a:cubicBezTo>
                    <a:cubicBezTo>
                      <a:pt x="9" y="619"/>
                      <a:pt x="0" y="633"/>
                      <a:pt x="0" y="647"/>
                    </a:cubicBezTo>
                    <a:lnTo>
                      <a:pt x="0" y="656"/>
                    </a:lnTo>
                    <a:cubicBezTo>
                      <a:pt x="0" y="679"/>
                      <a:pt x="5" y="703"/>
                      <a:pt x="18" y="721"/>
                    </a:cubicBezTo>
                    <a:cubicBezTo>
                      <a:pt x="33" y="753"/>
                      <a:pt x="56" y="786"/>
                      <a:pt x="74" y="809"/>
                    </a:cubicBezTo>
                    <a:cubicBezTo>
                      <a:pt x="85" y="823"/>
                      <a:pt x="95" y="836"/>
                      <a:pt x="101" y="843"/>
                    </a:cubicBezTo>
                    <a:lnTo>
                      <a:pt x="101" y="843"/>
                    </a:lnTo>
                    <a:cubicBezTo>
                      <a:pt x="96" y="891"/>
                      <a:pt x="78" y="1081"/>
                      <a:pt x="78" y="1222"/>
                    </a:cubicBezTo>
                    <a:cubicBezTo>
                      <a:pt x="78" y="1264"/>
                      <a:pt x="78" y="1301"/>
                      <a:pt x="84" y="1329"/>
                    </a:cubicBezTo>
                    <a:cubicBezTo>
                      <a:pt x="84" y="1344"/>
                      <a:pt x="88" y="1357"/>
                      <a:pt x="93" y="1366"/>
                    </a:cubicBezTo>
                    <a:cubicBezTo>
                      <a:pt x="93" y="1371"/>
                      <a:pt x="93" y="1376"/>
                      <a:pt x="97" y="1380"/>
                    </a:cubicBezTo>
                    <a:cubicBezTo>
                      <a:pt x="102" y="1385"/>
                      <a:pt x="106" y="1389"/>
                      <a:pt x="112" y="1394"/>
                    </a:cubicBezTo>
                    <a:cubicBezTo>
                      <a:pt x="116" y="1399"/>
                      <a:pt x="121" y="1399"/>
                      <a:pt x="125" y="1404"/>
                    </a:cubicBezTo>
                    <a:cubicBezTo>
                      <a:pt x="149" y="1413"/>
                      <a:pt x="181" y="1422"/>
                      <a:pt x="218" y="1432"/>
                    </a:cubicBezTo>
                    <a:cubicBezTo>
                      <a:pt x="309" y="1462"/>
                      <a:pt x="434" y="1495"/>
                      <a:pt x="479" y="1507"/>
                    </a:cubicBezTo>
                    <a:lnTo>
                      <a:pt x="479" y="1507"/>
                    </a:lnTo>
                    <a:lnTo>
                      <a:pt x="487" y="1761"/>
                    </a:lnTo>
                    <a:cubicBezTo>
                      <a:pt x="487" y="1766"/>
                      <a:pt x="487" y="1775"/>
                      <a:pt x="492" y="1779"/>
                    </a:cubicBezTo>
                    <a:cubicBezTo>
                      <a:pt x="496" y="1784"/>
                      <a:pt x="506" y="1784"/>
                      <a:pt x="511" y="1784"/>
                    </a:cubicBezTo>
                    <a:lnTo>
                      <a:pt x="1449" y="1747"/>
                    </a:lnTo>
                    <a:cubicBezTo>
                      <a:pt x="1458" y="1747"/>
                      <a:pt x="1467" y="1738"/>
                      <a:pt x="1471" y="1728"/>
                    </a:cubicBezTo>
                    <a:lnTo>
                      <a:pt x="1518" y="1288"/>
                    </a:lnTo>
                    <a:cubicBezTo>
                      <a:pt x="1518" y="1282"/>
                      <a:pt x="1514" y="1278"/>
                      <a:pt x="1514" y="1273"/>
                    </a:cubicBezTo>
                    <a:cubicBezTo>
                      <a:pt x="1514" y="1273"/>
                      <a:pt x="1379" y="1009"/>
                      <a:pt x="1212" y="731"/>
                    </a:cubicBezTo>
                    <a:cubicBezTo>
                      <a:pt x="1128" y="591"/>
                      <a:pt x="1040" y="442"/>
                      <a:pt x="952" y="326"/>
                    </a:cubicBezTo>
                    <a:cubicBezTo>
                      <a:pt x="910" y="266"/>
                      <a:pt x="869" y="210"/>
                      <a:pt x="831" y="168"/>
                    </a:cubicBezTo>
                    <a:cubicBezTo>
                      <a:pt x="794" y="122"/>
                      <a:pt x="757" y="90"/>
                      <a:pt x="725" y="71"/>
                    </a:cubicBezTo>
                    <a:cubicBezTo>
                      <a:pt x="641" y="20"/>
                      <a:pt x="580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44"/>
              <p:cNvSpPr/>
              <p:nvPr/>
            </p:nvSpPr>
            <p:spPr>
              <a:xfrm>
                <a:off x="3561430" y="955843"/>
                <a:ext cx="231031" cy="299419"/>
              </a:xfrm>
              <a:custGeom>
                <a:rect b="b" l="l" r="r" t="t"/>
                <a:pathLst>
                  <a:path extrusionOk="0" h="2373" w="1831">
                    <a:moveTo>
                      <a:pt x="598" y="0"/>
                    </a:moveTo>
                    <a:cubicBezTo>
                      <a:pt x="417" y="0"/>
                      <a:pt x="135" y="132"/>
                      <a:pt x="76" y="447"/>
                    </a:cubicBezTo>
                    <a:cubicBezTo>
                      <a:pt x="1" y="842"/>
                      <a:pt x="57" y="982"/>
                      <a:pt x="140" y="1065"/>
                    </a:cubicBezTo>
                    <a:cubicBezTo>
                      <a:pt x="224" y="1149"/>
                      <a:pt x="103" y="1246"/>
                      <a:pt x="159" y="1357"/>
                    </a:cubicBezTo>
                    <a:lnTo>
                      <a:pt x="215" y="1469"/>
                    </a:lnTo>
                    <a:cubicBezTo>
                      <a:pt x="215" y="1469"/>
                      <a:pt x="340" y="1571"/>
                      <a:pt x="378" y="1724"/>
                    </a:cubicBezTo>
                    <a:cubicBezTo>
                      <a:pt x="414" y="1882"/>
                      <a:pt x="442" y="2268"/>
                      <a:pt x="590" y="2333"/>
                    </a:cubicBezTo>
                    <a:cubicBezTo>
                      <a:pt x="655" y="2360"/>
                      <a:pt x="766" y="2373"/>
                      <a:pt x="879" y="2373"/>
                    </a:cubicBezTo>
                    <a:cubicBezTo>
                      <a:pt x="1029" y="2373"/>
                      <a:pt x="1181" y="2351"/>
                      <a:pt x="1231" y="2314"/>
                    </a:cubicBezTo>
                    <a:cubicBezTo>
                      <a:pt x="1325" y="2249"/>
                      <a:pt x="1775" y="1752"/>
                      <a:pt x="1803" y="1385"/>
                    </a:cubicBezTo>
                    <a:cubicBezTo>
                      <a:pt x="1831" y="1019"/>
                      <a:pt x="1371" y="670"/>
                      <a:pt x="1371" y="670"/>
                    </a:cubicBezTo>
                    <a:cubicBezTo>
                      <a:pt x="1371" y="670"/>
                      <a:pt x="1520" y="540"/>
                      <a:pt x="1381" y="401"/>
                    </a:cubicBezTo>
                    <a:cubicBezTo>
                      <a:pt x="1278" y="302"/>
                      <a:pt x="1047" y="226"/>
                      <a:pt x="863" y="226"/>
                    </a:cubicBezTo>
                    <a:cubicBezTo>
                      <a:pt x="798" y="226"/>
                      <a:pt x="738" y="235"/>
                      <a:pt x="693" y="257"/>
                    </a:cubicBezTo>
                    <a:cubicBezTo>
                      <a:pt x="693" y="257"/>
                      <a:pt x="847" y="108"/>
                      <a:pt x="712" y="24"/>
                    </a:cubicBezTo>
                    <a:cubicBezTo>
                      <a:pt x="684" y="9"/>
                      <a:pt x="644" y="0"/>
                      <a:pt x="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44"/>
              <p:cNvSpPr/>
              <p:nvPr/>
            </p:nvSpPr>
            <p:spPr>
              <a:xfrm>
                <a:off x="3563827" y="953068"/>
                <a:ext cx="228129" cy="305350"/>
              </a:xfrm>
              <a:custGeom>
                <a:rect b="b" l="l" r="r" t="t"/>
                <a:pathLst>
                  <a:path extrusionOk="0" h="2420" w="1808">
                    <a:moveTo>
                      <a:pt x="577" y="46"/>
                    </a:moveTo>
                    <a:cubicBezTo>
                      <a:pt x="618" y="46"/>
                      <a:pt x="655" y="56"/>
                      <a:pt x="678" y="70"/>
                    </a:cubicBezTo>
                    <a:cubicBezTo>
                      <a:pt x="697" y="79"/>
                      <a:pt x="706" y="93"/>
                      <a:pt x="716" y="102"/>
                    </a:cubicBezTo>
                    <a:cubicBezTo>
                      <a:pt x="721" y="112"/>
                      <a:pt x="725" y="126"/>
                      <a:pt x="725" y="134"/>
                    </a:cubicBezTo>
                    <a:cubicBezTo>
                      <a:pt x="725" y="149"/>
                      <a:pt x="721" y="162"/>
                      <a:pt x="716" y="177"/>
                    </a:cubicBezTo>
                    <a:cubicBezTo>
                      <a:pt x="706" y="200"/>
                      <a:pt x="688" y="224"/>
                      <a:pt x="678" y="237"/>
                    </a:cubicBezTo>
                    <a:cubicBezTo>
                      <a:pt x="670" y="241"/>
                      <a:pt x="665" y="252"/>
                      <a:pt x="661" y="256"/>
                    </a:cubicBezTo>
                    <a:lnTo>
                      <a:pt x="655" y="260"/>
                    </a:lnTo>
                    <a:cubicBezTo>
                      <a:pt x="646" y="269"/>
                      <a:pt x="646" y="284"/>
                      <a:pt x="651" y="293"/>
                    </a:cubicBezTo>
                    <a:cubicBezTo>
                      <a:pt x="657" y="298"/>
                      <a:pt x="664" y="303"/>
                      <a:pt x="671" y="303"/>
                    </a:cubicBezTo>
                    <a:cubicBezTo>
                      <a:pt x="676" y="303"/>
                      <a:pt x="680" y="301"/>
                      <a:pt x="683" y="297"/>
                    </a:cubicBezTo>
                    <a:cubicBezTo>
                      <a:pt x="684" y="297"/>
                      <a:pt x="686" y="296"/>
                      <a:pt x="687" y="295"/>
                    </a:cubicBezTo>
                    <a:lnTo>
                      <a:pt x="687" y="295"/>
                    </a:lnTo>
                    <a:lnTo>
                      <a:pt x="688" y="297"/>
                    </a:lnTo>
                    <a:cubicBezTo>
                      <a:pt x="688" y="297"/>
                      <a:pt x="689" y="296"/>
                      <a:pt x="690" y="294"/>
                    </a:cubicBezTo>
                    <a:lnTo>
                      <a:pt x="690" y="294"/>
                    </a:lnTo>
                    <a:cubicBezTo>
                      <a:pt x="731" y="278"/>
                      <a:pt x="784" y="269"/>
                      <a:pt x="841" y="269"/>
                    </a:cubicBezTo>
                    <a:cubicBezTo>
                      <a:pt x="934" y="269"/>
                      <a:pt x="1036" y="288"/>
                      <a:pt x="1124" y="321"/>
                    </a:cubicBezTo>
                    <a:cubicBezTo>
                      <a:pt x="1218" y="353"/>
                      <a:pt x="1296" y="395"/>
                      <a:pt x="1343" y="441"/>
                    </a:cubicBezTo>
                    <a:cubicBezTo>
                      <a:pt x="1366" y="460"/>
                      <a:pt x="1375" y="483"/>
                      <a:pt x="1385" y="497"/>
                    </a:cubicBezTo>
                    <a:cubicBezTo>
                      <a:pt x="1394" y="516"/>
                      <a:pt x="1394" y="535"/>
                      <a:pt x="1394" y="548"/>
                    </a:cubicBezTo>
                    <a:cubicBezTo>
                      <a:pt x="1394" y="586"/>
                      <a:pt x="1379" y="614"/>
                      <a:pt x="1366" y="636"/>
                    </a:cubicBezTo>
                    <a:cubicBezTo>
                      <a:pt x="1357" y="650"/>
                      <a:pt x="1352" y="659"/>
                      <a:pt x="1343" y="664"/>
                    </a:cubicBezTo>
                    <a:cubicBezTo>
                      <a:pt x="1343" y="669"/>
                      <a:pt x="1338" y="669"/>
                      <a:pt x="1338" y="669"/>
                    </a:cubicBezTo>
                    <a:lnTo>
                      <a:pt x="1338" y="674"/>
                    </a:lnTo>
                    <a:cubicBezTo>
                      <a:pt x="1329" y="678"/>
                      <a:pt x="1329" y="683"/>
                      <a:pt x="1329" y="692"/>
                    </a:cubicBezTo>
                    <a:cubicBezTo>
                      <a:pt x="1329" y="697"/>
                      <a:pt x="1334" y="706"/>
                      <a:pt x="1338" y="711"/>
                    </a:cubicBezTo>
                    <a:cubicBezTo>
                      <a:pt x="1352" y="720"/>
                      <a:pt x="1459" y="803"/>
                      <a:pt x="1561" y="929"/>
                    </a:cubicBezTo>
                    <a:cubicBezTo>
                      <a:pt x="1612" y="989"/>
                      <a:pt x="1664" y="1060"/>
                      <a:pt x="1700" y="1138"/>
                    </a:cubicBezTo>
                    <a:cubicBezTo>
                      <a:pt x="1737" y="1212"/>
                      <a:pt x="1761" y="1296"/>
                      <a:pt x="1761" y="1375"/>
                    </a:cubicBezTo>
                    <a:lnTo>
                      <a:pt x="1761" y="1407"/>
                    </a:lnTo>
                    <a:cubicBezTo>
                      <a:pt x="1752" y="1491"/>
                      <a:pt x="1719" y="1589"/>
                      <a:pt x="1673" y="1686"/>
                    </a:cubicBezTo>
                    <a:cubicBezTo>
                      <a:pt x="1602" y="1834"/>
                      <a:pt x="1501" y="1979"/>
                      <a:pt x="1407" y="2095"/>
                    </a:cubicBezTo>
                    <a:cubicBezTo>
                      <a:pt x="1362" y="2151"/>
                      <a:pt x="1319" y="2202"/>
                      <a:pt x="1283" y="2239"/>
                    </a:cubicBezTo>
                    <a:cubicBezTo>
                      <a:pt x="1264" y="2258"/>
                      <a:pt x="1246" y="2275"/>
                      <a:pt x="1231" y="2290"/>
                    </a:cubicBezTo>
                    <a:cubicBezTo>
                      <a:pt x="1218" y="2299"/>
                      <a:pt x="1208" y="2308"/>
                      <a:pt x="1199" y="2313"/>
                    </a:cubicBezTo>
                    <a:cubicBezTo>
                      <a:pt x="1190" y="2322"/>
                      <a:pt x="1176" y="2331"/>
                      <a:pt x="1152" y="2336"/>
                    </a:cubicBezTo>
                    <a:cubicBezTo>
                      <a:pt x="1115" y="2346"/>
                      <a:pt x="1069" y="2355"/>
                      <a:pt x="1023" y="2359"/>
                    </a:cubicBezTo>
                    <a:cubicBezTo>
                      <a:pt x="972" y="2363"/>
                      <a:pt x="916" y="2369"/>
                      <a:pt x="860" y="2369"/>
                    </a:cubicBezTo>
                    <a:cubicBezTo>
                      <a:pt x="804" y="2369"/>
                      <a:pt x="749" y="2363"/>
                      <a:pt x="697" y="2359"/>
                    </a:cubicBezTo>
                    <a:cubicBezTo>
                      <a:pt x="651" y="2355"/>
                      <a:pt x="609" y="2346"/>
                      <a:pt x="582" y="2331"/>
                    </a:cubicBezTo>
                    <a:cubicBezTo>
                      <a:pt x="567" y="2327"/>
                      <a:pt x="554" y="2313"/>
                      <a:pt x="539" y="2299"/>
                    </a:cubicBezTo>
                    <a:cubicBezTo>
                      <a:pt x="516" y="2271"/>
                      <a:pt x="498" y="2234"/>
                      <a:pt x="479" y="2187"/>
                    </a:cubicBezTo>
                    <a:cubicBezTo>
                      <a:pt x="456" y="2118"/>
                      <a:pt x="438" y="2035"/>
                      <a:pt x="423" y="1951"/>
                    </a:cubicBezTo>
                    <a:cubicBezTo>
                      <a:pt x="410" y="1872"/>
                      <a:pt x="395" y="1793"/>
                      <a:pt x="382" y="1742"/>
                    </a:cubicBezTo>
                    <a:cubicBezTo>
                      <a:pt x="363" y="1658"/>
                      <a:pt x="321" y="1593"/>
                      <a:pt x="284" y="1547"/>
                    </a:cubicBezTo>
                    <a:cubicBezTo>
                      <a:pt x="252" y="1510"/>
                      <a:pt x="225" y="1486"/>
                      <a:pt x="214" y="1476"/>
                    </a:cubicBezTo>
                    <a:lnTo>
                      <a:pt x="214" y="1476"/>
                    </a:lnTo>
                    <a:lnTo>
                      <a:pt x="164" y="1370"/>
                    </a:lnTo>
                    <a:cubicBezTo>
                      <a:pt x="154" y="1351"/>
                      <a:pt x="149" y="1333"/>
                      <a:pt x="149" y="1315"/>
                    </a:cubicBezTo>
                    <a:cubicBezTo>
                      <a:pt x="149" y="1291"/>
                      <a:pt x="154" y="1263"/>
                      <a:pt x="164" y="1240"/>
                    </a:cubicBezTo>
                    <a:cubicBezTo>
                      <a:pt x="168" y="1212"/>
                      <a:pt x="177" y="1184"/>
                      <a:pt x="177" y="1156"/>
                    </a:cubicBezTo>
                    <a:cubicBezTo>
                      <a:pt x="177" y="1143"/>
                      <a:pt x="172" y="1129"/>
                      <a:pt x="168" y="1110"/>
                    </a:cubicBezTo>
                    <a:cubicBezTo>
                      <a:pt x="164" y="1096"/>
                      <a:pt x="154" y="1082"/>
                      <a:pt x="140" y="1068"/>
                    </a:cubicBezTo>
                    <a:cubicBezTo>
                      <a:pt x="112" y="1045"/>
                      <a:pt x="89" y="1013"/>
                      <a:pt x="76" y="966"/>
                    </a:cubicBezTo>
                    <a:cubicBezTo>
                      <a:pt x="57" y="925"/>
                      <a:pt x="48" y="864"/>
                      <a:pt x="48" y="785"/>
                    </a:cubicBezTo>
                    <a:cubicBezTo>
                      <a:pt x="48" y="706"/>
                      <a:pt x="57" y="604"/>
                      <a:pt x="80" y="474"/>
                    </a:cubicBezTo>
                    <a:cubicBezTo>
                      <a:pt x="108" y="325"/>
                      <a:pt x="191" y="218"/>
                      <a:pt x="284" y="149"/>
                    </a:cubicBezTo>
                    <a:cubicBezTo>
                      <a:pt x="382" y="79"/>
                      <a:pt x="493" y="46"/>
                      <a:pt x="577" y="46"/>
                    </a:cubicBezTo>
                    <a:close/>
                    <a:moveTo>
                      <a:pt x="577" y="1"/>
                    </a:moveTo>
                    <a:cubicBezTo>
                      <a:pt x="479" y="1"/>
                      <a:pt x="363" y="33"/>
                      <a:pt x="256" y="107"/>
                    </a:cubicBezTo>
                    <a:cubicBezTo>
                      <a:pt x="154" y="186"/>
                      <a:pt x="66" y="302"/>
                      <a:pt x="33" y="464"/>
                    </a:cubicBezTo>
                    <a:cubicBezTo>
                      <a:pt x="10" y="595"/>
                      <a:pt x="1" y="702"/>
                      <a:pt x="1" y="785"/>
                    </a:cubicBezTo>
                    <a:cubicBezTo>
                      <a:pt x="1" y="869"/>
                      <a:pt x="10" y="934"/>
                      <a:pt x="29" y="985"/>
                    </a:cubicBezTo>
                    <a:cubicBezTo>
                      <a:pt x="48" y="1036"/>
                      <a:pt x="76" y="1073"/>
                      <a:pt x="103" y="1101"/>
                    </a:cubicBezTo>
                    <a:cubicBezTo>
                      <a:pt x="112" y="1110"/>
                      <a:pt x="117" y="1120"/>
                      <a:pt x="121" y="1129"/>
                    </a:cubicBezTo>
                    <a:cubicBezTo>
                      <a:pt x="126" y="1138"/>
                      <a:pt x="126" y="1148"/>
                      <a:pt x="126" y="1156"/>
                    </a:cubicBezTo>
                    <a:cubicBezTo>
                      <a:pt x="126" y="1180"/>
                      <a:pt x="121" y="1203"/>
                      <a:pt x="117" y="1227"/>
                    </a:cubicBezTo>
                    <a:cubicBezTo>
                      <a:pt x="108" y="1255"/>
                      <a:pt x="103" y="1282"/>
                      <a:pt x="98" y="1315"/>
                    </a:cubicBezTo>
                    <a:cubicBezTo>
                      <a:pt x="98" y="1338"/>
                      <a:pt x="108" y="1366"/>
                      <a:pt x="117" y="1388"/>
                    </a:cubicBezTo>
                    <a:lnTo>
                      <a:pt x="172" y="1500"/>
                    </a:lnTo>
                    <a:cubicBezTo>
                      <a:pt x="177" y="1505"/>
                      <a:pt x="177" y="1505"/>
                      <a:pt x="181" y="1510"/>
                    </a:cubicBezTo>
                    <a:cubicBezTo>
                      <a:pt x="181" y="1510"/>
                      <a:pt x="215" y="1538"/>
                      <a:pt x="247" y="1579"/>
                    </a:cubicBezTo>
                    <a:cubicBezTo>
                      <a:pt x="284" y="1621"/>
                      <a:pt x="321" y="1681"/>
                      <a:pt x="335" y="1750"/>
                    </a:cubicBezTo>
                    <a:cubicBezTo>
                      <a:pt x="344" y="1788"/>
                      <a:pt x="354" y="1844"/>
                      <a:pt x="363" y="1904"/>
                    </a:cubicBezTo>
                    <a:cubicBezTo>
                      <a:pt x="382" y="1992"/>
                      <a:pt x="395" y="2095"/>
                      <a:pt x="428" y="2183"/>
                    </a:cubicBezTo>
                    <a:cubicBezTo>
                      <a:pt x="442" y="2224"/>
                      <a:pt x="460" y="2266"/>
                      <a:pt x="479" y="2299"/>
                    </a:cubicBezTo>
                    <a:cubicBezTo>
                      <a:pt x="502" y="2331"/>
                      <a:pt x="530" y="2359"/>
                      <a:pt x="563" y="2373"/>
                    </a:cubicBezTo>
                    <a:cubicBezTo>
                      <a:pt x="595" y="2391"/>
                      <a:pt x="642" y="2401"/>
                      <a:pt x="693" y="2406"/>
                    </a:cubicBezTo>
                    <a:cubicBezTo>
                      <a:pt x="744" y="2415"/>
                      <a:pt x="800" y="2419"/>
                      <a:pt x="860" y="2419"/>
                    </a:cubicBezTo>
                    <a:cubicBezTo>
                      <a:pt x="934" y="2419"/>
                      <a:pt x="1013" y="2410"/>
                      <a:pt x="1079" y="2401"/>
                    </a:cubicBezTo>
                    <a:cubicBezTo>
                      <a:pt x="1111" y="2397"/>
                      <a:pt x="1139" y="2391"/>
                      <a:pt x="1167" y="2382"/>
                    </a:cubicBezTo>
                    <a:cubicBezTo>
                      <a:pt x="1190" y="2373"/>
                      <a:pt x="1212" y="2363"/>
                      <a:pt x="1227" y="2355"/>
                    </a:cubicBezTo>
                    <a:cubicBezTo>
                      <a:pt x="1240" y="2346"/>
                      <a:pt x="1259" y="2331"/>
                      <a:pt x="1283" y="2308"/>
                    </a:cubicBezTo>
                    <a:cubicBezTo>
                      <a:pt x="1357" y="2234"/>
                      <a:pt x="1482" y="2095"/>
                      <a:pt x="1589" y="1932"/>
                    </a:cubicBezTo>
                    <a:cubicBezTo>
                      <a:pt x="1645" y="1849"/>
                      <a:pt x="1696" y="1761"/>
                      <a:pt x="1737" y="1672"/>
                    </a:cubicBezTo>
                    <a:cubicBezTo>
                      <a:pt x="1775" y="1583"/>
                      <a:pt x="1803" y="1495"/>
                      <a:pt x="1807" y="1407"/>
                    </a:cubicBezTo>
                    <a:lnTo>
                      <a:pt x="1807" y="1375"/>
                    </a:lnTo>
                    <a:cubicBezTo>
                      <a:pt x="1807" y="1282"/>
                      <a:pt x="1780" y="1189"/>
                      <a:pt x="1737" y="1105"/>
                    </a:cubicBezTo>
                    <a:cubicBezTo>
                      <a:pt x="1677" y="985"/>
                      <a:pt x="1585" y="873"/>
                      <a:pt x="1505" y="799"/>
                    </a:cubicBezTo>
                    <a:cubicBezTo>
                      <a:pt x="1457" y="747"/>
                      <a:pt x="1412" y="710"/>
                      <a:pt x="1387" y="690"/>
                    </a:cubicBezTo>
                    <a:lnTo>
                      <a:pt x="1387" y="690"/>
                    </a:lnTo>
                    <a:cubicBezTo>
                      <a:pt x="1394" y="683"/>
                      <a:pt x="1401" y="674"/>
                      <a:pt x="1407" y="664"/>
                    </a:cubicBezTo>
                    <a:cubicBezTo>
                      <a:pt x="1426" y="636"/>
                      <a:pt x="1445" y="599"/>
                      <a:pt x="1445" y="548"/>
                    </a:cubicBezTo>
                    <a:cubicBezTo>
                      <a:pt x="1445" y="530"/>
                      <a:pt x="1441" y="502"/>
                      <a:pt x="1431" y="479"/>
                    </a:cubicBezTo>
                    <a:cubicBezTo>
                      <a:pt x="1417" y="455"/>
                      <a:pt x="1403" y="432"/>
                      <a:pt x="1379" y="409"/>
                    </a:cubicBezTo>
                    <a:cubicBezTo>
                      <a:pt x="1324" y="353"/>
                      <a:pt x="1236" y="307"/>
                      <a:pt x="1143" y="274"/>
                    </a:cubicBezTo>
                    <a:cubicBezTo>
                      <a:pt x="1045" y="241"/>
                      <a:pt x="939" y="224"/>
                      <a:pt x="841" y="224"/>
                    </a:cubicBezTo>
                    <a:cubicBezTo>
                      <a:pt x="806" y="224"/>
                      <a:pt x="771" y="226"/>
                      <a:pt x="739" y="232"/>
                    </a:cubicBezTo>
                    <a:lnTo>
                      <a:pt x="739" y="232"/>
                    </a:lnTo>
                    <a:cubicBezTo>
                      <a:pt x="745" y="222"/>
                      <a:pt x="752" y="211"/>
                      <a:pt x="758" y="196"/>
                    </a:cubicBezTo>
                    <a:cubicBezTo>
                      <a:pt x="767" y="177"/>
                      <a:pt x="772" y="158"/>
                      <a:pt x="772" y="134"/>
                    </a:cubicBezTo>
                    <a:cubicBezTo>
                      <a:pt x="772" y="117"/>
                      <a:pt x="767" y="98"/>
                      <a:pt x="758" y="79"/>
                    </a:cubicBezTo>
                    <a:cubicBezTo>
                      <a:pt x="744" y="61"/>
                      <a:pt x="725" y="42"/>
                      <a:pt x="702" y="29"/>
                    </a:cubicBezTo>
                    <a:cubicBezTo>
                      <a:pt x="670" y="10"/>
                      <a:pt x="627" y="1"/>
                      <a:pt x="5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44"/>
              <p:cNvSpPr/>
              <p:nvPr/>
            </p:nvSpPr>
            <p:spPr>
              <a:xfrm>
                <a:off x="3585025" y="1145108"/>
                <a:ext cx="32301" cy="66243"/>
              </a:xfrm>
              <a:custGeom>
                <a:rect b="b" l="l" r="r" t="t"/>
                <a:pathLst>
                  <a:path extrusionOk="0" h="525" w="256">
                    <a:moveTo>
                      <a:pt x="81" y="0"/>
                    </a:moveTo>
                    <a:cubicBezTo>
                      <a:pt x="29" y="0"/>
                      <a:pt x="0" y="123"/>
                      <a:pt x="0" y="123"/>
                    </a:cubicBezTo>
                    <a:lnTo>
                      <a:pt x="19" y="429"/>
                    </a:lnTo>
                    <a:cubicBezTo>
                      <a:pt x="19" y="429"/>
                      <a:pt x="56" y="524"/>
                      <a:pt x="104" y="524"/>
                    </a:cubicBezTo>
                    <a:cubicBezTo>
                      <a:pt x="116" y="524"/>
                      <a:pt x="127" y="519"/>
                      <a:pt x="139" y="507"/>
                    </a:cubicBezTo>
                    <a:cubicBezTo>
                      <a:pt x="200" y="447"/>
                      <a:pt x="255" y="252"/>
                      <a:pt x="153" y="71"/>
                    </a:cubicBezTo>
                    <a:cubicBezTo>
                      <a:pt x="125" y="19"/>
                      <a:pt x="101" y="0"/>
                      <a:pt x="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44"/>
              <p:cNvSpPr/>
              <p:nvPr/>
            </p:nvSpPr>
            <p:spPr>
              <a:xfrm>
                <a:off x="3581997" y="1141702"/>
                <a:ext cx="32932" cy="72804"/>
              </a:xfrm>
              <a:custGeom>
                <a:rect b="b" l="l" r="r" t="t"/>
                <a:pathLst>
                  <a:path extrusionOk="0" h="577" w="261">
                    <a:moveTo>
                      <a:pt x="108" y="0"/>
                    </a:moveTo>
                    <a:cubicBezTo>
                      <a:pt x="93" y="0"/>
                      <a:pt x="84" y="5"/>
                      <a:pt x="75" y="10"/>
                    </a:cubicBezTo>
                    <a:cubicBezTo>
                      <a:pt x="61" y="19"/>
                      <a:pt x="47" y="33"/>
                      <a:pt x="37" y="47"/>
                    </a:cubicBezTo>
                    <a:cubicBezTo>
                      <a:pt x="24" y="70"/>
                      <a:pt x="15" y="94"/>
                      <a:pt x="10" y="112"/>
                    </a:cubicBezTo>
                    <a:cubicBezTo>
                      <a:pt x="5" y="131"/>
                      <a:pt x="1" y="144"/>
                      <a:pt x="1" y="144"/>
                    </a:cubicBezTo>
                    <a:lnTo>
                      <a:pt x="47" y="159"/>
                    </a:lnTo>
                    <a:cubicBezTo>
                      <a:pt x="47" y="154"/>
                      <a:pt x="56" y="122"/>
                      <a:pt x="65" y="98"/>
                    </a:cubicBezTo>
                    <a:cubicBezTo>
                      <a:pt x="75" y="84"/>
                      <a:pt x="80" y="70"/>
                      <a:pt x="89" y="60"/>
                    </a:cubicBezTo>
                    <a:cubicBezTo>
                      <a:pt x="93" y="56"/>
                      <a:pt x="99" y="56"/>
                      <a:pt x="99" y="52"/>
                    </a:cubicBezTo>
                    <a:lnTo>
                      <a:pt x="108" y="52"/>
                    </a:lnTo>
                    <a:cubicBezTo>
                      <a:pt x="108" y="52"/>
                      <a:pt x="117" y="52"/>
                      <a:pt x="127" y="60"/>
                    </a:cubicBezTo>
                    <a:cubicBezTo>
                      <a:pt x="135" y="70"/>
                      <a:pt x="144" y="84"/>
                      <a:pt x="159" y="107"/>
                    </a:cubicBezTo>
                    <a:cubicBezTo>
                      <a:pt x="196" y="177"/>
                      <a:pt x="210" y="247"/>
                      <a:pt x="210" y="311"/>
                    </a:cubicBezTo>
                    <a:cubicBezTo>
                      <a:pt x="210" y="358"/>
                      <a:pt x="200" y="405"/>
                      <a:pt x="191" y="442"/>
                    </a:cubicBezTo>
                    <a:cubicBezTo>
                      <a:pt x="177" y="474"/>
                      <a:pt x="159" y="502"/>
                      <a:pt x="144" y="521"/>
                    </a:cubicBezTo>
                    <a:cubicBezTo>
                      <a:pt x="140" y="525"/>
                      <a:pt x="135" y="525"/>
                      <a:pt x="135" y="525"/>
                    </a:cubicBezTo>
                    <a:cubicBezTo>
                      <a:pt x="131" y="530"/>
                      <a:pt x="131" y="530"/>
                      <a:pt x="127" y="530"/>
                    </a:cubicBezTo>
                    <a:cubicBezTo>
                      <a:pt x="127" y="530"/>
                      <a:pt x="121" y="530"/>
                      <a:pt x="121" y="525"/>
                    </a:cubicBezTo>
                    <a:cubicBezTo>
                      <a:pt x="117" y="525"/>
                      <a:pt x="108" y="521"/>
                      <a:pt x="103" y="512"/>
                    </a:cubicBezTo>
                    <a:cubicBezTo>
                      <a:pt x="89" y="497"/>
                      <a:pt x="80" y="484"/>
                      <a:pt x="75" y="469"/>
                    </a:cubicBezTo>
                    <a:cubicBezTo>
                      <a:pt x="71" y="461"/>
                      <a:pt x="71" y="456"/>
                      <a:pt x="65" y="451"/>
                    </a:cubicBezTo>
                    <a:lnTo>
                      <a:pt x="65" y="446"/>
                    </a:lnTo>
                    <a:lnTo>
                      <a:pt x="20" y="465"/>
                    </a:lnTo>
                    <a:cubicBezTo>
                      <a:pt x="20" y="465"/>
                      <a:pt x="28" y="488"/>
                      <a:pt x="47" y="516"/>
                    </a:cubicBezTo>
                    <a:cubicBezTo>
                      <a:pt x="56" y="530"/>
                      <a:pt x="65" y="544"/>
                      <a:pt x="80" y="557"/>
                    </a:cubicBezTo>
                    <a:cubicBezTo>
                      <a:pt x="84" y="562"/>
                      <a:pt x="89" y="568"/>
                      <a:pt x="99" y="572"/>
                    </a:cubicBezTo>
                    <a:cubicBezTo>
                      <a:pt x="108" y="576"/>
                      <a:pt x="117" y="576"/>
                      <a:pt x="127" y="576"/>
                    </a:cubicBezTo>
                    <a:cubicBezTo>
                      <a:pt x="135" y="576"/>
                      <a:pt x="144" y="576"/>
                      <a:pt x="154" y="572"/>
                    </a:cubicBezTo>
                    <a:cubicBezTo>
                      <a:pt x="163" y="568"/>
                      <a:pt x="172" y="562"/>
                      <a:pt x="177" y="553"/>
                    </a:cubicBezTo>
                    <a:cubicBezTo>
                      <a:pt x="200" y="530"/>
                      <a:pt x="219" y="497"/>
                      <a:pt x="238" y="456"/>
                    </a:cubicBezTo>
                    <a:cubicBezTo>
                      <a:pt x="251" y="414"/>
                      <a:pt x="260" y="362"/>
                      <a:pt x="260" y="311"/>
                    </a:cubicBezTo>
                    <a:cubicBezTo>
                      <a:pt x="260" y="242"/>
                      <a:pt x="242" y="163"/>
                      <a:pt x="200" y="84"/>
                    </a:cubicBezTo>
                    <a:cubicBezTo>
                      <a:pt x="187" y="56"/>
                      <a:pt x="172" y="38"/>
                      <a:pt x="154" y="24"/>
                    </a:cubicBezTo>
                    <a:cubicBezTo>
                      <a:pt x="140" y="10"/>
                      <a:pt x="127" y="0"/>
                      <a:pt x="1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44"/>
              <p:cNvSpPr/>
              <p:nvPr/>
            </p:nvSpPr>
            <p:spPr>
              <a:xfrm>
                <a:off x="3528119" y="1273935"/>
                <a:ext cx="232797" cy="46055"/>
              </a:xfrm>
              <a:custGeom>
                <a:rect b="b" l="l" r="r" t="t"/>
                <a:pathLst>
                  <a:path extrusionOk="0" h="365" w="1845">
                    <a:moveTo>
                      <a:pt x="917" y="1"/>
                    </a:moveTo>
                    <a:cubicBezTo>
                      <a:pt x="812" y="1"/>
                      <a:pt x="722" y="4"/>
                      <a:pt x="674" y="11"/>
                    </a:cubicBezTo>
                    <a:cubicBezTo>
                      <a:pt x="492" y="39"/>
                      <a:pt x="335" y="71"/>
                      <a:pt x="284" y="105"/>
                    </a:cubicBezTo>
                    <a:cubicBezTo>
                      <a:pt x="233" y="141"/>
                      <a:pt x="1" y="364"/>
                      <a:pt x="1" y="364"/>
                    </a:cubicBezTo>
                    <a:cubicBezTo>
                      <a:pt x="1" y="364"/>
                      <a:pt x="1199" y="313"/>
                      <a:pt x="1403" y="313"/>
                    </a:cubicBezTo>
                    <a:cubicBezTo>
                      <a:pt x="1612" y="313"/>
                      <a:pt x="1844" y="345"/>
                      <a:pt x="1844" y="345"/>
                    </a:cubicBezTo>
                    <a:cubicBezTo>
                      <a:pt x="1844" y="345"/>
                      <a:pt x="1714" y="81"/>
                      <a:pt x="1602" y="21"/>
                    </a:cubicBezTo>
                    <a:cubicBezTo>
                      <a:pt x="1602" y="21"/>
                      <a:pt x="1202" y="1"/>
                      <a:pt x="9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44"/>
              <p:cNvSpPr/>
              <p:nvPr/>
            </p:nvSpPr>
            <p:spPr>
              <a:xfrm>
                <a:off x="3524586" y="1271159"/>
                <a:ext cx="239233" cy="51733"/>
              </a:xfrm>
              <a:custGeom>
                <a:rect b="b" l="l" r="r" t="t"/>
                <a:pathLst>
                  <a:path extrusionOk="0" h="410" w="1896">
                    <a:moveTo>
                      <a:pt x="948" y="47"/>
                    </a:moveTo>
                    <a:cubicBezTo>
                      <a:pt x="1092" y="47"/>
                      <a:pt x="1259" y="52"/>
                      <a:pt x="1394" y="56"/>
                    </a:cubicBezTo>
                    <a:cubicBezTo>
                      <a:pt x="1463" y="61"/>
                      <a:pt x="1519" y="61"/>
                      <a:pt x="1561" y="61"/>
                    </a:cubicBezTo>
                    <a:cubicBezTo>
                      <a:pt x="1590" y="64"/>
                      <a:pt x="1613" y="65"/>
                      <a:pt x="1623" y="65"/>
                    </a:cubicBezTo>
                    <a:lnTo>
                      <a:pt x="1623" y="65"/>
                    </a:lnTo>
                    <a:cubicBezTo>
                      <a:pt x="1645" y="81"/>
                      <a:pt x="1671" y="106"/>
                      <a:pt x="1696" y="136"/>
                    </a:cubicBezTo>
                    <a:cubicBezTo>
                      <a:pt x="1737" y="182"/>
                      <a:pt x="1774" y="243"/>
                      <a:pt x="1802" y="294"/>
                    </a:cubicBezTo>
                    <a:cubicBezTo>
                      <a:pt x="1812" y="309"/>
                      <a:pt x="1821" y="325"/>
                      <a:pt x="1828" y="338"/>
                    </a:cubicBezTo>
                    <a:lnTo>
                      <a:pt x="1828" y="338"/>
                    </a:lnTo>
                    <a:cubicBezTo>
                      <a:pt x="1748" y="329"/>
                      <a:pt x="1584" y="312"/>
                      <a:pt x="1431" y="312"/>
                    </a:cubicBezTo>
                    <a:cubicBezTo>
                      <a:pt x="1380" y="312"/>
                      <a:pt x="1268" y="312"/>
                      <a:pt x="1124" y="316"/>
                    </a:cubicBezTo>
                    <a:cubicBezTo>
                      <a:pt x="780" y="332"/>
                      <a:pt x="268" y="353"/>
                      <a:pt x="92" y="360"/>
                    </a:cubicBezTo>
                    <a:lnTo>
                      <a:pt x="92" y="360"/>
                    </a:lnTo>
                    <a:cubicBezTo>
                      <a:pt x="124" y="328"/>
                      <a:pt x="172" y="285"/>
                      <a:pt x="219" y="243"/>
                    </a:cubicBezTo>
                    <a:cubicBezTo>
                      <a:pt x="242" y="219"/>
                      <a:pt x="265" y="200"/>
                      <a:pt x="284" y="182"/>
                    </a:cubicBezTo>
                    <a:cubicBezTo>
                      <a:pt x="303" y="168"/>
                      <a:pt x="316" y="154"/>
                      <a:pt x="325" y="149"/>
                    </a:cubicBezTo>
                    <a:cubicBezTo>
                      <a:pt x="335" y="140"/>
                      <a:pt x="353" y="131"/>
                      <a:pt x="377" y="127"/>
                    </a:cubicBezTo>
                    <a:cubicBezTo>
                      <a:pt x="447" y="99"/>
                      <a:pt x="567" y="75"/>
                      <a:pt x="702" y="56"/>
                    </a:cubicBezTo>
                    <a:cubicBezTo>
                      <a:pt x="725" y="52"/>
                      <a:pt x="762" y="52"/>
                      <a:pt x="804" y="52"/>
                    </a:cubicBezTo>
                    <a:cubicBezTo>
                      <a:pt x="846" y="47"/>
                      <a:pt x="897" y="47"/>
                      <a:pt x="948" y="47"/>
                    </a:cubicBezTo>
                    <a:close/>
                    <a:moveTo>
                      <a:pt x="799" y="1"/>
                    </a:moveTo>
                    <a:cubicBezTo>
                      <a:pt x="758" y="5"/>
                      <a:pt x="725" y="5"/>
                      <a:pt x="697" y="10"/>
                    </a:cubicBezTo>
                    <a:cubicBezTo>
                      <a:pt x="604" y="24"/>
                      <a:pt x="520" y="37"/>
                      <a:pt x="451" y="52"/>
                    </a:cubicBezTo>
                    <a:cubicBezTo>
                      <a:pt x="419" y="61"/>
                      <a:pt x="387" y="71"/>
                      <a:pt x="363" y="80"/>
                    </a:cubicBezTo>
                    <a:cubicBezTo>
                      <a:pt x="335" y="89"/>
                      <a:pt x="316" y="99"/>
                      <a:pt x="297" y="108"/>
                    </a:cubicBezTo>
                    <a:cubicBezTo>
                      <a:pt x="293" y="112"/>
                      <a:pt x="284" y="121"/>
                      <a:pt x="270" y="131"/>
                    </a:cubicBezTo>
                    <a:cubicBezTo>
                      <a:pt x="228" y="163"/>
                      <a:pt x="168" y="224"/>
                      <a:pt x="112" y="275"/>
                    </a:cubicBezTo>
                    <a:cubicBezTo>
                      <a:pt x="57" y="326"/>
                      <a:pt x="10" y="367"/>
                      <a:pt x="10" y="367"/>
                    </a:cubicBezTo>
                    <a:cubicBezTo>
                      <a:pt x="5" y="377"/>
                      <a:pt x="1" y="386"/>
                      <a:pt x="5" y="395"/>
                    </a:cubicBezTo>
                    <a:cubicBezTo>
                      <a:pt x="10" y="405"/>
                      <a:pt x="19" y="410"/>
                      <a:pt x="29" y="410"/>
                    </a:cubicBezTo>
                    <a:lnTo>
                      <a:pt x="80" y="410"/>
                    </a:lnTo>
                    <a:cubicBezTo>
                      <a:pt x="196" y="405"/>
                      <a:pt x="488" y="391"/>
                      <a:pt x="777" y="382"/>
                    </a:cubicBezTo>
                    <a:cubicBezTo>
                      <a:pt x="1064" y="367"/>
                      <a:pt x="1343" y="358"/>
                      <a:pt x="1431" y="358"/>
                    </a:cubicBezTo>
                    <a:cubicBezTo>
                      <a:pt x="1533" y="358"/>
                      <a:pt x="1645" y="367"/>
                      <a:pt x="1728" y="377"/>
                    </a:cubicBezTo>
                    <a:cubicBezTo>
                      <a:pt x="1770" y="382"/>
                      <a:pt x="1802" y="386"/>
                      <a:pt x="1830" y="386"/>
                    </a:cubicBezTo>
                    <a:cubicBezTo>
                      <a:pt x="1840" y="391"/>
                      <a:pt x="1849" y="391"/>
                      <a:pt x="1858" y="391"/>
                    </a:cubicBezTo>
                    <a:lnTo>
                      <a:pt x="1868" y="391"/>
                    </a:lnTo>
                    <a:cubicBezTo>
                      <a:pt x="1870" y="392"/>
                      <a:pt x="1872" y="392"/>
                      <a:pt x="1875" y="392"/>
                    </a:cubicBezTo>
                    <a:cubicBezTo>
                      <a:pt x="1881" y="392"/>
                      <a:pt x="1887" y="388"/>
                      <a:pt x="1891" y="382"/>
                    </a:cubicBezTo>
                    <a:cubicBezTo>
                      <a:pt x="1896" y="377"/>
                      <a:pt x="1896" y="367"/>
                      <a:pt x="1891" y="358"/>
                    </a:cubicBezTo>
                    <a:cubicBezTo>
                      <a:pt x="1891" y="358"/>
                      <a:pt x="1858" y="288"/>
                      <a:pt x="1812" y="215"/>
                    </a:cubicBezTo>
                    <a:cubicBezTo>
                      <a:pt x="1789" y="177"/>
                      <a:pt x="1761" y="136"/>
                      <a:pt x="1733" y="103"/>
                    </a:cubicBezTo>
                    <a:cubicBezTo>
                      <a:pt x="1705" y="71"/>
                      <a:pt x="1673" y="37"/>
                      <a:pt x="1640" y="20"/>
                    </a:cubicBezTo>
                    <a:lnTo>
                      <a:pt x="1630" y="20"/>
                    </a:lnTo>
                    <a:cubicBezTo>
                      <a:pt x="1630" y="20"/>
                      <a:pt x="1236" y="1"/>
                      <a:pt x="9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44"/>
              <p:cNvSpPr/>
              <p:nvPr/>
            </p:nvSpPr>
            <p:spPr>
              <a:xfrm>
                <a:off x="3338349" y="1774982"/>
                <a:ext cx="104349" cy="145609"/>
              </a:xfrm>
              <a:custGeom>
                <a:rect b="b" l="l" r="r" t="t"/>
                <a:pathLst>
                  <a:path extrusionOk="0" h="1154" w="827">
                    <a:moveTo>
                      <a:pt x="185" y="1"/>
                    </a:moveTo>
                    <a:lnTo>
                      <a:pt x="0" y="447"/>
                    </a:lnTo>
                    <a:cubicBezTo>
                      <a:pt x="0" y="447"/>
                      <a:pt x="69" y="680"/>
                      <a:pt x="204" y="749"/>
                    </a:cubicBezTo>
                    <a:cubicBezTo>
                      <a:pt x="344" y="819"/>
                      <a:pt x="826" y="1153"/>
                      <a:pt x="826" y="1153"/>
                    </a:cubicBezTo>
                    <a:lnTo>
                      <a:pt x="817" y="215"/>
                    </a:lnTo>
                    <a:cubicBezTo>
                      <a:pt x="817" y="215"/>
                      <a:pt x="464" y="1"/>
                      <a:pt x="1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44"/>
              <p:cNvSpPr/>
              <p:nvPr/>
            </p:nvSpPr>
            <p:spPr>
              <a:xfrm>
                <a:off x="3334816" y="1771449"/>
                <a:ext cx="110784" cy="152296"/>
              </a:xfrm>
              <a:custGeom>
                <a:rect b="b" l="l" r="r" t="t"/>
                <a:pathLst>
                  <a:path extrusionOk="0" h="1207" w="878">
                    <a:moveTo>
                      <a:pt x="231" y="53"/>
                    </a:moveTo>
                    <a:cubicBezTo>
                      <a:pt x="361" y="57"/>
                      <a:pt x="507" y="106"/>
                      <a:pt x="622" y="159"/>
                    </a:cubicBezTo>
                    <a:cubicBezTo>
                      <a:pt x="682" y="183"/>
                      <a:pt x="738" y="210"/>
                      <a:pt x="776" y="229"/>
                    </a:cubicBezTo>
                    <a:cubicBezTo>
                      <a:pt x="789" y="238"/>
                      <a:pt x="808" y="247"/>
                      <a:pt x="817" y="252"/>
                    </a:cubicBezTo>
                    <a:cubicBezTo>
                      <a:pt x="819" y="254"/>
                      <a:pt x="820" y="256"/>
                      <a:pt x="822" y="257"/>
                    </a:cubicBezTo>
                    <a:lnTo>
                      <a:pt x="822" y="257"/>
                    </a:lnTo>
                    <a:lnTo>
                      <a:pt x="826" y="1133"/>
                    </a:lnTo>
                    <a:lnTo>
                      <a:pt x="826" y="1133"/>
                    </a:lnTo>
                    <a:cubicBezTo>
                      <a:pt x="779" y="1100"/>
                      <a:pt x="698" y="1045"/>
                      <a:pt x="609" y="986"/>
                    </a:cubicBezTo>
                    <a:cubicBezTo>
                      <a:pt x="539" y="939"/>
                      <a:pt x="464" y="888"/>
                      <a:pt x="399" y="847"/>
                    </a:cubicBezTo>
                    <a:cubicBezTo>
                      <a:pt x="335" y="804"/>
                      <a:pt x="279" y="772"/>
                      <a:pt x="241" y="753"/>
                    </a:cubicBezTo>
                    <a:cubicBezTo>
                      <a:pt x="213" y="740"/>
                      <a:pt x="185" y="716"/>
                      <a:pt x="163" y="684"/>
                    </a:cubicBezTo>
                    <a:cubicBezTo>
                      <a:pt x="125" y="642"/>
                      <a:pt x="97" y="586"/>
                      <a:pt x="80" y="545"/>
                    </a:cubicBezTo>
                    <a:cubicBezTo>
                      <a:pt x="69" y="521"/>
                      <a:pt x="61" y="502"/>
                      <a:pt x="56" y="489"/>
                    </a:cubicBezTo>
                    <a:cubicBezTo>
                      <a:pt x="56" y="485"/>
                      <a:pt x="52" y="475"/>
                      <a:pt x="52" y="475"/>
                    </a:cubicBezTo>
                    <a:lnTo>
                      <a:pt x="52" y="472"/>
                    </a:lnTo>
                    <a:lnTo>
                      <a:pt x="52" y="472"/>
                    </a:lnTo>
                    <a:lnTo>
                      <a:pt x="231" y="53"/>
                    </a:lnTo>
                    <a:close/>
                    <a:moveTo>
                      <a:pt x="213" y="1"/>
                    </a:moveTo>
                    <a:cubicBezTo>
                      <a:pt x="204" y="1"/>
                      <a:pt x="195" y="11"/>
                      <a:pt x="195" y="20"/>
                    </a:cubicBezTo>
                    <a:lnTo>
                      <a:pt x="5" y="466"/>
                    </a:lnTo>
                    <a:cubicBezTo>
                      <a:pt x="0" y="470"/>
                      <a:pt x="0" y="475"/>
                      <a:pt x="5" y="485"/>
                    </a:cubicBezTo>
                    <a:cubicBezTo>
                      <a:pt x="5" y="485"/>
                      <a:pt x="24" y="540"/>
                      <a:pt x="56" y="609"/>
                    </a:cubicBezTo>
                    <a:cubicBezTo>
                      <a:pt x="74" y="647"/>
                      <a:pt x="97" y="684"/>
                      <a:pt x="125" y="716"/>
                    </a:cubicBezTo>
                    <a:cubicBezTo>
                      <a:pt x="153" y="749"/>
                      <a:pt x="185" y="777"/>
                      <a:pt x="223" y="800"/>
                    </a:cubicBezTo>
                    <a:cubicBezTo>
                      <a:pt x="256" y="815"/>
                      <a:pt x="311" y="847"/>
                      <a:pt x="376" y="888"/>
                    </a:cubicBezTo>
                    <a:cubicBezTo>
                      <a:pt x="474" y="948"/>
                      <a:pt x="590" y="1027"/>
                      <a:pt x="678" y="1093"/>
                    </a:cubicBezTo>
                    <a:cubicBezTo>
                      <a:pt x="725" y="1121"/>
                      <a:pt x="766" y="1149"/>
                      <a:pt x="794" y="1171"/>
                    </a:cubicBezTo>
                    <a:cubicBezTo>
                      <a:pt x="822" y="1190"/>
                      <a:pt x="841" y="1199"/>
                      <a:pt x="841" y="1199"/>
                    </a:cubicBezTo>
                    <a:cubicBezTo>
                      <a:pt x="844" y="1203"/>
                      <a:pt x="849" y="1206"/>
                      <a:pt x="856" y="1206"/>
                    </a:cubicBezTo>
                    <a:cubicBezTo>
                      <a:pt x="858" y="1206"/>
                      <a:pt x="861" y="1206"/>
                      <a:pt x="864" y="1205"/>
                    </a:cubicBezTo>
                    <a:cubicBezTo>
                      <a:pt x="873" y="1199"/>
                      <a:pt x="877" y="1190"/>
                      <a:pt x="877" y="1181"/>
                    </a:cubicBezTo>
                    <a:lnTo>
                      <a:pt x="869" y="243"/>
                    </a:lnTo>
                    <a:cubicBezTo>
                      <a:pt x="869" y="234"/>
                      <a:pt x="864" y="224"/>
                      <a:pt x="854" y="224"/>
                    </a:cubicBezTo>
                    <a:cubicBezTo>
                      <a:pt x="854" y="219"/>
                      <a:pt x="766" y="168"/>
                      <a:pt x="641" y="112"/>
                    </a:cubicBezTo>
                    <a:cubicBezTo>
                      <a:pt x="520" y="57"/>
                      <a:pt x="358" y="7"/>
                      <a:pt x="2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44"/>
              <p:cNvSpPr/>
              <p:nvPr/>
            </p:nvSpPr>
            <p:spPr>
              <a:xfrm>
                <a:off x="3374057" y="2658093"/>
                <a:ext cx="220432" cy="104349"/>
              </a:xfrm>
              <a:custGeom>
                <a:rect b="b" l="l" r="r" t="t"/>
                <a:pathLst>
                  <a:path extrusionOk="0" h="827" w="1747">
                    <a:moveTo>
                      <a:pt x="817" y="1"/>
                    </a:moveTo>
                    <a:cubicBezTo>
                      <a:pt x="817" y="1"/>
                      <a:pt x="493" y="265"/>
                      <a:pt x="423" y="302"/>
                    </a:cubicBezTo>
                    <a:cubicBezTo>
                      <a:pt x="354" y="335"/>
                      <a:pt x="153" y="284"/>
                      <a:pt x="79" y="428"/>
                    </a:cubicBezTo>
                    <a:cubicBezTo>
                      <a:pt x="0" y="576"/>
                      <a:pt x="0" y="655"/>
                      <a:pt x="232" y="719"/>
                    </a:cubicBezTo>
                    <a:cubicBezTo>
                      <a:pt x="454" y="786"/>
                      <a:pt x="1010" y="827"/>
                      <a:pt x="1231" y="827"/>
                    </a:cubicBezTo>
                    <a:cubicBezTo>
                      <a:pt x="1243" y="827"/>
                      <a:pt x="1253" y="827"/>
                      <a:pt x="1263" y="826"/>
                    </a:cubicBezTo>
                    <a:cubicBezTo>
                      <a:pt x="1463" y="818"/>
                      <a:pt x="1663" y="809"/>
                      <a:pt x="1704" y="738"/>
                    </a:cubicBezTo>
                    <a:cubicBezTo>
                      <a:pt x="1747" y="669"/>
                      <a:pt x="1685" y="464"/>
                      <a:pt x="1668" y="325"/>
                    </a:cubicBezTo>
                    <a:cubicBezTo>
                      <a:pt x="1653" y="186"/>
                      <a:pt x="1607" y="33"/>
                      <a:pt x="1607" y="33"/>
                    </a:cubicBezTo>
                    <a:lnTo>
                      <a:pt x="8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44"/>
              <p:cNvSpPr/>
              <p:nvPr/>
            </p:nvSpPr>
            <p:spPr>
              <a:xfrm>
                <a:off x="3374562" y="2654560"/>
                <a:ext cx="219296" cy="110784"/>
              </a:xfrm>
              <a:custGeom>
                <a:rect b="b" l="l" r="r" t="t"/>
                <a:pathLst>
                  <a:path extrusionOk="0" h="878" w="1738">
                    <a:moveTo>
                      <a:pt x="822" y="51"/>
                    </a:moveTo>
                    <a:lnTo>
                      <a:pt x="1587" y="84"/>
                    </a:lnTo>
                    <a:lnTo>
                      <a:pt x="1587" y="84"/>
                    </a:lnTo>
                    <a:cubicBezTo>
                      <a:pt x="1598" y="127"/>
                      <a:pt x="1627" y="246"/>
                      <a:pt x="1640" y="357"/>
                    </a:cubicBezTo>
                    <a:cubicBezTo>
                      <a:pt x="1649" y="409"/>
                      <a:pt x="1659" y="469"/>
                      <a:pt x="1672" y="530"/>
                    </a:cubicBezTo>
                    <a:cubicBezTo>
                      <a:pt x="1681" y="590"/>
                      <a:pt x="1691" y="646"/>
                      <a:pt x="1691" y="692"/>
                    </a:cubicBezTo>
                    <a:cubicBezTo>
                      <a:pt x="1691" y="706"/>
                      <a:pt x="1691" y="720"/>
                      <a:pt x="1687" y="730"/>
                    </a:cubicBezTo>
                    <a:cubicBezTo>
                      <a:pt x="1687" y="739"/>
                      <a:pt x="1681" y="747"/>
                      <a:pt x="1677" y="753"/>
                    </a:cubicBezTo>
                    <a:cubicBezTo>
                      <a:pt x="1672" y="766"/>
                      <a:pt x="1659" y="775"/>
                      <a:pt x="1631" y="785"/>
                    </a:cubicBezTo>
                    <a:cubicBezTo>
                      <a:pt x="1593" y="799"/>
                      <a:pt x="1538" y="809"/>
                      <a:pt x="1473" y="818"/>
                    </a:cubicBezTo>
                    <a:cubicBezTo>
                      <a:pt x="1408" y="822"/>
                      <a:pt x="1334" y="827"/>
                      <a:pt x="1259" y="827"/>
                    </a:cubicBezTo>
                    <a:cubicBezTo>
                      <a:pt x="1246" y="831"/>
                      <a:pt x="1222" y="831"/>
                      <a:pt x="1203" y="831"/>
                    </a:cubicBezTo>
                    <a:cubicBezTo>
                      <a:pt x="1083" y="831"/>
                      <a:pt x="892" y="818"/>
                      <a:pt x="706" y="803"/>
                    </a:cubicBezTo>
                    <a:cubicBezTo>
                      <a:pt x="614" y="794"/>
                      <a:pt x="521" y="781"/>
                      <a:pt x="442" y="766"/>
                    </a:cubicBezTo>
                    <a:cubicBezTo>
                      <a:pt x="359" y="758"/>
                      <a:pt x="284" y="743"/>
                      <a:pt x="233" y="725"/>
                    </a:cubicBezTo>
                    <a:cubicBezTo>
                      <a:pt x="163" y="706"/>
                      <a:pt x="117" y="683"/>
                      <a:pt x="89" y="659"/>
                    </a:cubicBezTo>
                    <a:cubicBezTo>
                      <a:pt x="75" y="651"/>
                      <a:pt x="65" y="642"/>
                      <a:pt x="57" y="627"/>
                    </a:cubicBezTo>
                    <a:cubicBezTo>
                      <a:pt x="52" y="618"/>
                      <a:pt x="52" y="604"/>
                      <a:pt x="52" y="595"/>
                    </a:cubicBezTo>
                    <a:cubicBezTo>
                      <a:pt x="52" y="576"/>
                      <a:pt x="57" y="558"/>
                      <a:pt x="61" y="539"/>
                    </a:cubicBezTo>
                    <a:cubicBezTo>
                      <a:pt x="71" y="520"/>
                      <a:pt x="80" y="492"/>
                      <a:pt x="93" y="469"/>
                    </a:cubicBezTo>
                    <a:cubicBezTo>
                      <a:pt x="112" y="437"/>
                      <a:pt x="136" y="413"/>
                      <a:pt x="163" y="400"/>
                    </a:cubicBezTo>
                    <a:cubicBezTo>
                      <a:pt x="200" y="381"/>
                      <a:pt x="252" y="372"/>
                      <a:pt x="298" y="367"/>
                    </a:cubicBezTo>
                    <a:cubicBezTo>
                      <a:pt x="326" y="367"/>
                      <a:pt x="350" y="367"/>
                      <a:pt x="367" y="363"/>
                    </a:cubicBezTo>
                    <a:cubicBezTo>
                      <a:pt x="391" y="363"/>
                      <a:pt x="410" y="357"/>
                      <a:pt x="428" y="349"/>
                    </a:cubicBezTo>
                    <a:cubicBezTo>
                      <a:pt x="438" y="344"/>
                      <a:pt x="451" y="335"/>
                      <a:pt x="470" y="325"/>
                    </a:cubicBezTo>
                    <a:cubicBezTo>
                      <a:pt x="526" y="288"/>
                      <a:pt x="614" y="218"/>
                      <a:pt x="688" y="158"/>
                    </a:cubicBezTo>
                    <a:cubicBezTo>
                      <a:pt x="753" y="109"/>
                      <a:pt x="805" y="65"/>
                      <a:pt x="822" y="51"/>
                    </a:cubicBezTo>
                    <a:close/>
                    <a:moveTo>
                      <a:pt x="813" y="1"/>
                    </a:moveTo>
                    <a:cubicBezTo>
                      <a:pt x="809" y="1"/>
                      <a:pt x="804" y="5"/>
                      <a:pt x="800" y="10"/>
                    </a:cubicBezTo>
                    <a:cubicBezTo>
                      <a:pt x="800" y="10"/>
                      <a:pt x="795" y="14"/>
                      <a:pt x="785" y="19"/>
                    </a:cubicBezTo>
                    <a:cubicBezTo>
                      <a:pt x="753" y="46"/>
                      <a:pt x="674" y="112"/>
                      <a:pt x="590" y="172"/>
                    </a:cubicBezTo>
                    <a:cubicBezTo>
                      <a:pt x="554" y="205"/>
                      <a:pt x="511" y="233"/>
                      <a:pt x="479" y="256"/>
                    </a:cubicBezTo>
                    <a:cubicBezTo>
                      <a:pt x="461" y="269"/>
                      <a:pt x="447" y="279"/>
                      <a:pt x="433" y="288"/>
                    </a:cubicBezTo>
                    <a:cubicBezTo>
                      <a:pt x="423" y="297"/>
                      <a:pt x="414" y="302"/>
                      <a:pt x="405" y="307"/>
                    </a:cubicBezTo>
                    <a:cubicBezTo>
                      <a:pt x="395" y="312"/>
                      <a:pt x="372" y="316"/>
                      <a:pt x="344" y="316"/>
                    </a:cubicBezTo>
                    <a:cubicBezTo>
                      <a:pt x="298" y="321"/>
                      <a:pt x="247" y="321"/>
                      <a:pt x="191" y="340"/>
                    </a:cubicBezTo>
                    <a:cubicBezTo>
                      <a:pt x="163" y="344"/>
                      <a:pt x="136" y="357"/>
                      <a:pt x="112" y="376"/>
                    </a:cubicBezTo>
                    <a:cubicBezTo>
                      <a:pt x="89" y="391"/>
                      <a:pt x="65" y="413"/>
                      <a:pt x="52" y="447"/>
                    </a:cubicBezTo>
                    <a:cubicBezTo>
                      <a:pt x="38" y="474"/>
                      <a:pt x="24" y="497"/>
                      <a:pt x="15" y="525"/>
                    </a:cubicBezTo>
                    <a:cubicBezTo>
                      <a:pt x="10" y="548"/>
                      <a:pt x="1" y="571"/>
                      <a:pt x="1" y="595"/>
                    </a:cubicBezTo>
                    <a:cubicBezTo>
                      <a:pt x="1" y="614"/>
                      <a:pt x="5" y="632"/>
                      <a:pt x="15" y="651"/>
                    </a:cubicBezTo>
                    <a:cubicBezTo>
                      <a:pt x="29" y="678"/>
                      <a:pt x="52" y="702"/>
                      <a:pt x="89" y="720"/>
                    </a:cubicBezTo>
                    <a:cubicBezTo>
                      <a:pt x="121" y="739"/>
                      <a:pt x="163" y="758"/>
                      <a:pt x="219" y="771"/>
                    </a:cubicBezTo>
                    <a:cubicBezTo>
                      <a:pt x="275" y="790"/>
                      <a:pt x="350" y="803"/>
                      <a:pt x="433" y="818"/>
                    </a:cubicBezTo>
                    <a:cubicBezTo>
                      <a:pt x="684" y="854"/>
                      <a:pt x="1023" y="878"/>
                      <a:pt x="1203" y="878"/>
                    </a:cubicBezTo>
                    <a:lnTo>
                      <a:pt x="1263" y="878"/>
                    </a:lnTo>
                    <a:cubicBezTo>
                      <a:pt x="1362" y="873"/>
                      <a:pt x="1459" y="869"/>
                      <a:pt x="1542" y="854"/>
                    </a:cubicBezTo>
                    <a:cubicBezTo>
                      <a:pt x="1584" y="850"/>
                      <a:pt x="1621" y="841"/>
                      <a:pt x="1649" y="831"/>
                    </a:cubicBezTo>
                    <a:cubicBezTo>
                      <a:pt x="1681" y="818"/>
                      <a:pt x="1705" y="803"/>
                      <a:pt x="1719" y="781"/>
                    </a:cubicBezTo>
                    <a:cubicBezTo>
                      <a:pt x="1728" y="766"/>
                      <a:pt x="1733" y="753"/>
                      <a:pt x="1737" y="739"/>
                    </a:cubicBezTo>
                    <a:lnTo>
                      <a:pt x="1737" y="692"/>
                    </a:lnTo>
                    <a:cubicBezTo>
                      <a:pt x="1737" y="642"/>
                      <a:pt x="1728" y="580"/>
                      <a:pt x="1719" y="520"/>
                    </a:cubicBezTo>
                    <a:cubicBezTo>
                      <a:pt x="1709" y="460"/>
                      <a:pt x="1696" y="400"/>
                      <a:pt x="1691" y="349"/>
                    </a:cubicBezTo>
                    <a:cubicBezTo>
                      <a:pt x="1672" y="209"/>
                      <a:pt x="1631" y="57"/>
                      <a:pt x="1626" y="57"/>
                    </a:cubicBezTo>
                    <a:cubicBezTo>
                      <a:pt x="1626" y="46"/>
                      <a:pt x="1617" y="38"/>
                      <a:pt x="1608" y="38"/>
                    </a:cubicBezTo>
                    <a:lnTo>
                      <a:pt x="8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44"/>
              <p:cNvSpPr/>
              <p:nvPr/>
            </p:nvSpPr>
            <p:spPr>
              <a:xfrm>
                <a:off x="3374562" y="2721434"/>
                <a:ext cx="217025" cy="41008"/>
              </a:xfrm>
              <a:custGeom>
                <a:rect b="b" l="l" r="r" t="t"/>
                <a:pathLst>
                  <a:path extrusionOk="0" h="325" w="1720">
                    <a:moveTo>
                      <a:pt x="38" y="0"/>
                    </a:moveTo>
                    <a:lnTo>
                      <a:pt x="38" y="0"/>
                    </a:lnTo>
                    <a:cubicBezTo>
                      <a:pt x="1" y="102"/>
                      <a:pt x="38" y="162"/>
                      <a:pt x="228" y="217"/>
                    </a:cubicBezTo>
                    <a:cubicBezTo>
                      <a:pt x="450" y="284"/>
                      <a:pt x="1006" y="325"/>
                      <a:pt x="1227" y="325"/>
                    </a:cubicBezTo>
                    <a:cubicBezTo>
                      <a:pt x="1239" y="325"/>
                      <a:pt x="1249" y="325"/>
                      <a:pt x="1259" y="324"/>
                    </a:cubicBezTo>
                    <a:cubicBezTo>
                      <a:pt x="1459" y="316"/>
                      <a:pt x="1659" y="307"/>
                      <a:pt x="1700" y="236"/>
                    </a:cubicBezTo>
                    <a:cubicBezTo>
                      <a:pt x="1715" y="213"/>
                      <a:pt x="1719" y="176"/>
                      <a:pt x="1715" y="129"/>
                    </a:cubicBezTo>
                    <a:lnTo>
                      <a:pt x="1715" y="129"/>
                    </a:lnTo>
                    <a:cubicBezTo>
                      <a:pt x="1439" y="163"/>
                      <a:pt x="1035" y="191"/>
                      <a:pt x="749" y="191"/>
                    </a:cubicBezTo>
                    <a:cubicBezTo>
                      <a:pt x="635" y="191"/>
                      <a:pt x="540" y="187"/>
                      <a:pt x="479" y="176"/>
                    </a:cubicBezTo>
                    <a:cubicBezTo>
                      <a:pt x="256" y="139"/>
                      <a:pt x="103" y="46"/>
                      <a:pt x="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44"/>
              <p:cNvSpPr/>
              <p:nvPr/>
            </p:nvSpPr>
            <p:spPr>
              <a:xfrm>
                <a:off x="3374562" y="2718153"/>
                <a:ext cx="219296" cy="47190"/>
              </a:xfrm>
              <a:custGeom>
                <a:rect b="b" l="l" r="r" t="t"/>
                <a:pathLst>
                  <a:path extrusionOk="0" h="374" w="1738">
                    <a:moveTo>
                      <a:pt x="55" y="64"/>
                    </a:moveTo>
                    <a:cubicBezTo>
                      <a:pt x="134" y="114"/>
                      <a:pt x="276" y="193"/>
                      <a:pt x="474" y="226"/>
                    </a:cubicBezTo>
                    <a:cubicBezTo>
                      <a:pt x="539" y="239"/>
                      <a:pt x="633" y="243"/>
                      <a:pt x="744" y="243"/>
                    </a:cubicBezTo>
                    <a:cubicBezTo>
                      <a:pt x="1024" y="243"/>
                      <a:pt x="1418" y="213"/>
                      <a:pt x="1691" y="182"/>
                    </a:cubicBezTo>
                    <a:lnTo>
                      <a:pt x="1691" y="182"/>
                    </a:lnTo>
                    <a:lnTo>
                      <a:pt x="1691" y="188"/>
                    </a:lnTo>
                    <a:cubicBezTo>
                      <a:pt x="1691" y="202"/>
                      <a:pt x="1691" y="216"/>
                      <a:pt x="1687" y="226"/>
                    </a:cubicBezTo>
                    <a:cubicBezTo>
                      <a:pt x="1687" y="235"/>
                      <a:pt x="1681" y="243"/>
                      <a:pt x="1677" y="249"/>
                    </a:cubicBezTo>
                    <a:cubicBezTo>
                      <a:pt x="1672" y="262"/>
                      <a:pt x="1659" y="271"/>
                      <a:pt x="1631" y="281"/>
                    </a:cubicBezTo>
                    <a:cubicBezTo>
                      <a:pt x="1593" y="295"/>
                      <a:pt x="1538" y="305"/>
                      <a:pt x="1473" y="314"/>
                    </a:cubicBezTo>
                    <a:cubicBezTo>
                      <a:pt x="1408" y="318"/>
                      <a:pt x="1334" y="323"/>
                      <a:pt x="1259" y="323"/>
                    </a:cubicBezTo>
                    <a:cubicBezTo>
                      <a:pt x="1246" y="327"/>
                      <a:pt x="1222" y="327"/>
                      <a:pt x="1203" y="327"/>
                    </a:cubicBezTo>
                    <a:cubicBezTo>
                      <a:pt x="1083" y="327"/>
                      <a:pt x="892" y="314"/>
                      <a:pt x="706" y="299"/>
                    </a:cubicBezTo>
                    <a:cubicBezTo>
                      <a:pt x="614" y="290"/>
                      <a:pt x="521" y="277"/>
                      <a:pt x="442" y="262"/>
                    </a:cubicBezTo>
                    <a:cubicBezTo>
                      <a:pt x="359" y="254"/>
                      <a:pt x="284" y="239"/>
                      <a:pt x="233" y="221"/>
                    </a:cubicBezTo>
                    <a:cubicBezTo>
                      <a:pt x="163" y="202"/>
                      <a:pt x="117" y="179"/>
                      <a:pt x="89" y="155"/>
                    </a:cubicBezTo>
                    <a:cubicBezTo>
                      <a:pt x="75" y="147"/>
                      <a:pt x="65" y="138"/>
                      <a:pt x="61" y="123"/>
                    </a:cubicBezTo>
                    <a:cubicBezTo>
                      <a:pt x="52" y="114"/>
                      <a:pt x="52" y="100"/>
                      <a:pt x="52" y="91"/>
                    </a:cubicBezTo>
                    <a:cubicBezTo>
                      <a:pt x="52" y="82"/>
                      <a:pt x="53" y="73"/>
                      <a:pt x="55" y="64"/>
                    </a:cubicBezTo>
                    <a:close/>
                    <a:moveTo>
                      <a:pt x="41" y="1"/>
                    </a:moveTo>
                    <a:cubicBezTo>
                      <a:pt x="39" y="1"/>
                      <a:pt x="36" y="1"/>
                      <a:pt x="33" y="3"/>
                    </a:cubicBezTo>
                    <a:cubicBezTo>
                      <a:pt x="24" y="3"/>
                      <a:pt x="20" y="7"/>
                      <a:pt x="20" y="16"/>
                    </a:cubicBezTo>
                    <a:cubicBezTo>
                      <a:pt x="10" y="40"/>
                      <a:pt x="1" y="67"/>
                      <a:pt x="1" y="91"/>
                    </a:cubicBezTo>
                    <a:cubicBezTo>
                      <a:pt x="1" y="110"/>
                      <a:pt x="5" y="128"/>
                      <a:pt x="15" y="147"/>
                    </a:cubicBezTo>
                    <a:cubicBezTo>
                      <a:pt x="29" y="174"/>
                      <a:pt x="52" y="198"/>
                      <a:pt x="89" y="216"/>
                    </a:cubicBezTo>
                    <a:cubicBezTo>
                      <a:pt x="121" y="235"/>
                      <a:pt x="163" y="254"/>
                      <a:pt x="219" y="267"/>
                    </a:cubicBezTo>
                    <a:cubicBezTo>
                      <a:pt x="275" y="286"/>
                      <a:pt x="350" y="299"/>
                      <a:pt x="433" y="314"/>
                    </a:cubicBezTo>
                    <a:cubicBezTo>
                      <a:pt x="684" y="350"/>
                      <a:pt x="1023" y="374"/>
                      <a:pt x="1203" y="374"/>
                    </a:cubicBezTo>
                    <a:lnTo>
                      <a:pt x="1263" y="374"/>
                    </a:lnTo>
                    <a:cubicBezTo>
                      <a:pt x="1362" y="369"/>
                      <a:pt x="1459" y="365"/>
                      <a:pt x="1542" y="350"/>
                    </a:cubicBezTo>
                    <a:cubicBezTo>
                      <a:pt x="1584" y="346"/>
                      <a:pt x="1621" y="337"/>
                      <a:pt x="1649" y="327"/>
                    </a:cubicBezTo>
                    <a:cubicBezTo>
                      <a:pt x="1681" y="314"/>
                      <a:pt x="1705" y="299"/>
                      <a:pt x="1719" y="277"/>
                    </a:cubicBezTo>
                    <a:cubicBezTo>
                      <a:pt x="1728" y="262"/>
                      <a:pt x="1733" y="249"/>
                      <a:pt x="1733" y="235"/>
                    </a:cubicBezTo>
                    <a:cubicBezTo>
                      <a:pt x="1737" y="221"/>
                      <a:pt x="1737" y="202"/>
                      <a:pt x="1737" y="188"/>
                    </a:cubicBezTo>
                    <a:lnTo>
                      <a:pt x="1737" y="155"/>
                    </a:lnTo>
                    <a:cubicBezTo>
                      <a:pt x="1737" y="151"/>
                      <a:pt x="1733" y="142"/>
                      <a:pt x="1728" y="138"/>
                    </a:cubicBezTo>
                    <a:cubicBezTo>
                      <a:pt x="1724" y="132"/>
                      <a:pt x="1719" y="132"/>
                      <a:pt x="1709" y="132"/>
                    </a:cubicBezTo>
                    <a:cubicBezTo>
                      <a:pt x="1436" y="165"/>
                      <a:pt x="1032" y="193"/>
                      <a:pt x="744" y="193"/>
                    </a:cubicBezTo>
                    <a:cubicBezTo>
                      <a:pt x="633" y="193"/>
                      <a:pt x="539" y="188"/>
                      <a:pt x="483" y="179"/>
                    </a:cubicBezTo>
                    <a:cubicBezTo>
                      <a:pt x="266" y="142"/>
                      <a:pt x="117" y="48"/>
                      <a:pt x="57" y="7"/>
                    </a:cubicBezTo>
                    <a:cubicBezTo>
                      <a:pt x="50" y="4"/>
                      <a:pt x="46" y="1"/>
                      <a:pt x="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44"/>
              <p:cNvSpPr/>
              <p:nvPr/>
            </p:nvSpPr>
            <p:spPr>
              <a:xfrm>
                <a:off x="3689878" y="2680931"/>
                <a:ext cx="96778" cy="83403"/>
              </a:xfrm>
              <a:custGeom>
                <a:rect b="b" l="l" r="r" t="t"/>
                <a:pathLst>
                  <a:path extrusionOk="0" h="661" w="767">
                    <a:moveTo>
                      <a:pt x="0" y="0"/>
                    </a:moveTo>
                    <a:lnTo>
                      <a:pt x="18" y="516"/>
                    </a:lnTo>
                    <a:cubicBezTo>
                      <a:pt x="18" y="516"/>
                      <a:pt x="97" y="650"/>
                      <a:pt x="260" y="660"/>
                    </a:cubicBezTo>
                    <a:cubicBezTo>
                      <a:pt x="273" y="661"/>
                      <a:pt x="286" y="661"/>
                      <a:pt x="299" y="661"/>
                    </a:cubicBezTo>
                    <a:cubicBezTo>
                      <a:pt x="449" y="661"/>
                      <a:pt x="598" y="616"/>
                      <a:pt x="637" y="600"/>
                    </a:cubicBezTo>
                    <a:cubicBezTo>
                      <a:pt x="682" y="585"/>
                      <a:pt x="697" y="557"/>
                      <a:pt x="715" y="534"/>
                    </a:cubicBezTo>
                    <a:cubicBezTo>
                      <a:pt x="734" y="506"/>
                      <a:pt x="766" y="51"/>
                      <a:pt x="766" y="5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44"/>
              <p:cNvSpPr/>
              <p:nvPr/>
            </p:nvSpPr>
            <p:spPr>
              <a:xfrm>
                <a:off x="3686976" y="2677398"/>
                <a:ext cx="103087" cy="90343"/>
              </a:xfrm>
              <a:custGeom>
                <a:rect b="b" l="l" r="r" t="t"/>
                <a:pathLst>
                  <a:path extrusionOk="0" h="716" w="817">
                    <a:moveTo>
                      <a:pt x="48" y="53"/>
                    </a:moveTo>
                    <a:lnTo>
                      <a:pt x="765" y="101"/>
                    </a:lnTo>
                    <a:lnTo>
                      <a:pt x="765" y="101"/>
                    </a:lnTo>
                    <a:cubicBezTo>
                      <a:pt x="764" y="113"/>
                      <a:pt x="763" y="129"/>
                      <a:pt x="761" y="149"/>
                    </a:cubicBezTo>
                    <a:cubicBezTo>
                      <a:pt x="757" y="214"/>
                      <a:pt x="748" y="311"/>
                      <a:pt x="738" y="395"/>
                    </a:cubicBezTo>
                    <a:cubicBezTo>
                      <a:pt x="733" y="437"/>
                      <a:pt x="729" y="474"/>
                      <a:pt x="724" y="502"/>
                    </a:cubicBezTo>
                    <a:cubicBezTo>
                      <a:pt x="724" y="516"/>
                      <a:pt x="724" y="530"/>
                      <a:pt x="720" y="539"/>
                    </a:cubicBezTo>
                    <a:lnTo>
                      <a:pt x="720" y="549"/>
                    </a:lnTo>
                    <a:cubicBezTo>
                      <a:pt x="710" y="558"/>
                      <a:pt x="701" y="572"/>
                      <a:pt x="692" y="581"/>
                    </a:cubicBezTo>
                    <a:cubicBezTo>
                      <a:pt x="682" y="590"/>
                      <a:pt x="673" y="600"/>
                      <a:pt x="654" y="609"/>
                    </a:cubicBezTo>
                    <a:cubicBezTo>
                      <a:pt x="645" y="609"/>
                      <a:pt x="626" y="618"/>
                      <a:pt x="604" y="622"/>
                    </a:cubicBezTo>
                    <a:cubicBezTo>
                      <a:pt x="543" y="641"/>
                      <a:pt x="431" y="665"/>
                      <a:pt x="320" y="665"/>
                    </a:cubicBezTo>
                    <a:lnTo>
                      <a:pt x="283" y="665"/>
                    </a:lnTo>
                    <a:cubicBezTo>
                      <a:pt x="208" y="660"/>
                      <a:pt x="153" y="628"/>
                      <a:pt x="116" y="594"/>
                    </a:cubicBezTo>
                    <a:cubicBezTo>
                      <a:pt x="97" y="577"/>
                      <a:pt x="84" y="562"/>
                      <a:pt x="75" y="549"/>
                    </a:cubicBezTo>
                    <a:cubicBezTo>
                      <a:pt x="69" y="544"/>
                      <a:pt x="69" y="539"/>
                      <a:pt x="65" y="534"/>
                    </a:cubicBezTo>
                    <a:lnTo>
                      <a:pt x="65" y="530"/>
                    </a:lnTo>
                    <a:lnTo>
                      <a:pt x="64" y="530"/>
                    </a:lnTo>
                    <a:lnTo>
                      <a:pt x="64" y="530"/>
                    </a:lnTo>
                    <a:lnTo>
                      <a:pt x="48" y="53"/>
                    </a:lnTo>
                    <a:close/>
                    <a:moveTo>
                      <a:pt x="28" y="0"/>
                    </a:moveTo>
                    <a:cubicBezTo>
                      <a:pt x="19" y="0"/>
                      <a:pt x="13" y="5"/>
                      <a:pt x="9" y="9"/>
                    </a:cubicBezTo>
                    <a:cubicBezTo>
                      <a:pt x="4" y="15"/>
                      <a:pt x="0" y="19"/>
                      <a:pt x="0" y="28"/>
                    </a:cubicBezTo>
                    <a:lnTo>
                      <a:pt x="19" y="544"/>
                    </a:lnTo>
                    <a:lnTo>
                      <a:pt x="19" y="553"/>
                    </a:lnTo>
                    <a:cubicBezTo>
                      <a:pt x="23" y="558"/>
                      <a:pt x="41" y="594"/>
                      <a:pt x="84" y="632"/>
                    </a:cubicBezTo>
                    <a:cubicBezTo>
                      <a:pt x="125" y="669"/>
                      <a:pt x="195" y="711"/>
                      <a:pt x="283" y="716"/>
                    </a:cubicBezTo>
                    <a:lnTo>
                      <a:pt x="320" y="716"/>
                    </a:lnTo>
                    <a:cubicBezTo>
                      <a:pt x="399" y="716"/>
                      <a:pt x="474" y="701"/>
                      <a:pt x="538" y="688"/>
                    </a:cubicBezTo>
                    <a:cubicBezTo>
                      <a:pt x="571" y="684"/>
                      <a:pt x="598" y="673"/>
                      <a:pt x="617" y="669"/>
                    </a:cubicBezTo>
                    <a:cubicBezTo>
                      <a:pt x="641" y="660"/>
                      <a:pt x="660" y="656"/>
                      <a:pt x="669" y="650"/>
                    </a:cubicBezTo>
                    <a:cubicBezTo>
                      <a:pt x="697" y="641"/>
                      <a:pt x="716" y="628"/>
                      <a:pt x="729" y="613"/>
                    </a:cubicBezTo>
                    <a:cubicBezTo>
                      <a:pt x="743" y="600"/>
                      <a:pt x="752" y="585"/>
                      <a:pt x="757" y="572"/>
                    </a:cubicBezTo>
                    <a:cubicBezTo>
                      <a:pt x="761" y="572"/>
                      <a:pt x="761" y="566"/>
                      <a:pt x="761" y="562"/>
                    </a:cubicBezTo>
                    <a:cubicBezTo>
                      <a:pt x="766" y="558"/>
                      <a:pt x="766" y="553"/>
                      <a:pt x="766" y="549"/>
                    </a:cubicBezTo>
                    <a:cubicBezTo>
                      <a:pt x="771" y="525"/>
                      <a:pt x="776" y="483"/>
                      <a:pt x="785" y="437"/>
                    </a:cubicBezTo>
                    <a:cubicBezTo>
                      <a:pt x="799" y="293"/>
                      <a:pt x="812" y="79"/>
                      <a:pt x="812" y="79"/>
                    </a:cubicBezTo>
                    <a:cubicBezTo>
                      <a:pt x="817" y="75"/>
                      <a:pt x="812" y="65"/>
                      <a:pt x="808" y="61"/>
                    </a:cubicBezTo>
                    <a:cubicBezTo>
                      <a:pt x="804" y="56"/>
                      <a:pt x="799" y="56"/>
                      <a:pt x="794" y="56"/>
                    </a:cubicBez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44"/>
              <p:cNvSpPr/>
              <p:nvPr/>
            </p:nvSpPr>
            <p:spPr>
              <a:xfrm>
                <a:off x="3688616" y="2731402"/>
                <a:ext cx="96904" cy="36339"/>
              </a:xfrm>
              <a:custGeom>
                <a:rect b="b" l="l" r="r" t="t"/>
                <a:pathLst>
                  <a:path extrusionOk="0" h="288" w="768">
                    <a:moveTo>
                      <a:pt x="52" y="63"/>
                    </a:moveTo>
                    <a:cubicBezTo>
                      <a:pt x="127" y="96"/>
                      <a:pt x="236" y="130"/>
                      <a:pt x="382" y="130"/>
                    </a:cubicBezTo>
                    <a:cubicBezTo>
                      <a:pt x="475" y="130"/>
                      <a:pt x="588" y="114"/>
                      <a:pt x="713" y="76"/>
                    </a:cubicBezTo>
                    <a:lnTo>
                      <a:pt x="713" y="76"/>
                    </a:lnTo>
                    <a:cubicBezTo>
                      <a:pt x="712" y="84"/>
                      <a:pt x="711" y="91"/>
                      <a:pt x="711" y="97"/>
                    </a:cubicBezTo>
                    <a:cubicBezTo>
                      <a:pt x="707" y="106"/>
                      <a:pt x="707" y="111"/>
                      <a:pt x="707" y="116"/>
                    </a:cubicBezTo>
                    <a:lnTo>
                      <a:pt x="707" y="121"/>
                    </a:lnTo>
                    <a:cubicBezTo>
                      <a:pt x="697" y="130"/>
                      <a:pt x="688" y="144"/>
                      <a:pt x="679" y="153"/>
                    </a:cubicBezTo>
                    <a:cubicBezTo>
                      <a:pt x="669" y="162"/>
                      <a:pt x="660" y="172"/>
                      <a:pt x="641" y="181"/>
                    </a:cubicBezTo>
                    <a:cubicBezTo>
                      <a:pt x="632" y="181"/>
                      <a:pt x="613" y="190"/>
                      <a:pt x="591" y="194"/>
                    </a:cubicBezTo>
                    <a:cubicBezTo>
                      <a:pt x="530" y="213"/>
                      <a:pt x="418" y="237"/>
                      <a:pt x="307" y="237"/>
                    </a:cubicBezTo>
                    <a:lnTo>
                      <a:pt x="270" y="237"/>
                    </a:lnTo>
                    <a:cubicBezTo>
                      <a:pt x="195" y="232"/>
                      <a:pt x="140" y="200"/>
                      <a:pt x="103" y="166"/>
                    </a:cubicBezTo>
                    <a:cubicBezTo>
                      <a:pt x="84" y="149"/>
                      <a:pt x="71" y="134"/>
                      <a:pt x="62" y="121"/>
                    </a:cubicBezTo>
                    <a:cubicBezTo>
                      <a:pt x="56" y="116"/>
                      <a:pt x="56" y="111"/>
                      <a:pt x="52" y="106"/>
                    </a:cubicBezTo>
                    <a:lnTo>
                      <a:pt x="52" y="63"/>
                    </a:lnTo>
                    <a:close/>
                    <a:moveTo>
                      <a:pt x="24" y="1"/>
                    </a:moveTo>
                    <a:cubicBezTo>
                      <a:pt x="20" y="1"/>
                      <a:pt x="17" y="2"/>
                      <a:pt x="15" y="5"/>
                    </a:cubicBezTo>
                    <a:cubicBezTo>
                      <a:pt x="6" y="9"/>
                      <a:pt x="0" y="18"/>
                      <a:pt x="0" y="27"/>
                    </a:cubicBezTo>
                    <a:lnTo>
                      <a:pt x="6" y="116"/>
                    </a:lnTo>
                    <a:lnTo>
                      <a:pt x="6" y="125"/>
                    </a:lnTo>
                    <a:cubicBezTo>
                      <a:pt x="10" y="130"/>
                      <a:pt x="28" y="166"/>
                      <a:pt x="71" y="204"/>
                    </a:cubicBezTo>
                    <a:cubicBezTo>
                      <a:pt x="112" y="241"/>
                      <a:pt x="182" y="283"/>
                      <a:pt x="270" y="288"/>
                    </a:cubicBezTo>
                    <a:lnTo>
                      <a:pt x="307" y="288"/>
                    </a:lnTo>
                    <a:cubicBezTo>
                      <a:pt x="386" y="288"/>
                      <a:pt x="461" y="273"/>
                      <a:pt x="525" y="260"/>
                    </a:cubicBezTo>
                    <a:cubicBezTo>
                      <a:pt x="558" y="256"/>
                      <a:pt x="585" y="245"/>
                      <a:pt x="604" y="241"/>
                    </a:cubicBezTo>
                    <a:cubicBezTo>
                      <a:pt x="628" y="232"/>
                      <a:pt x="647" y="228"/>
                      <a:pt x="656" y="222"/>
                    </a:cubicBezTo>
                    <a:cubicBezTo>
                      <a:pt x="684" y="213"/>
                      <a:pt x="703" y="200"/>
                      <a:pt x="716" y="185"/>
                    </a:cubicBezTo>
                    <a:cubicBezTo>
                      <a:pt x="730" y="172"/>
                      <a:pt x="739" y="157"/>
                      <a:pt x="744" y="144"/>
                    </a:cubicBezTo>
                    <a:cubicBezTo>
                      <a:pt x="748" y="144"/>
                      <a:pt x="748" y="138"/>
                      <a:pt x="748" y="134"/>
                    </a:cubicBezTo>
                    <a:cubicBezTo>
                      <a:pt x="753" y="130"/>
                      <a:pt x="753" y="125"/>
                      <a:pt x="753" y="121"/>
                    </a:cubicBezTo>
                    <a:cubicBezTo>
                      <a:pt x="758" y="102"/>
                      <a:pt x="763" y="78"/>
                      <a:pt x="767" y="46"/>
                    </a:cubicBezTo>
                    <a:cubicBezTo>
                      <a:pt x="767" y="37"/>
                      <a:pt x="763" y="33"/>
                      <a:pt x="758" y="23"/>
                    </a:cubicBezTo>
                    <a:cubicBezTo>
                      <a:pt x="753" y="20"/>
                      <a:pt x="750" y="19"/>
                      <a:pt x="746" y="19"/>
                    </a:cubicBezTo>
                    <a:cubicBezTo>
                      <a:pt x="743" y="19"/>
                      <a:pt x="739" y="20"/>
                      <a:pt x="735" y="23"/>
                    </a:cubicBezTo>
                    <a:cubicBezTo>
                      <a:pt x="600" y="65"/>
                      <a:pt x="480" y="78"/>
                      <a:pt x="382" y="78"/>
                    </a:cubicBezTo>
                    <a:cubicBezTo>
                      <a:pt x="219" y="78"/>
                      <a:pt x="103" y="37"/>
                      <a:pt x="38" y="5"/>
                    </a:cubicBezTo>
                    <a:cubicBezTo>
                      <a:pt x="33" y="2"/>
                      <a:pt x="29" y="1"/>
                      <a:pt x="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44"/>
              <p:cNvSpPr/>
              <p:nvPr/>
            </p:nvSpPr>
            <p:spPr>
              <a:xfrm>
                <a:off x="3406232" y="1806527"/>
                <a:ext cx="405534" cy="898005"/>
              </a:xfrm>
              <a:custGeom>
                <a:rect b="b" l="l" r="r" t="t"/>
                <a:pathLst>
                  <a:path extrusionOk="0" h="7117" w="3214">
                    <a:moveTo>
                      <a:pt x="609" y="0"/>
                    </a:moveTo>
                    <a:cubicBezTo>
                      <a:pt x="398" y="0"/>
                      <a:pt x="242" y="53"/>
                      <a:pt x="242" y="53"/>
                    </a:cubicBezTo>
                    <a:cubicBezTo>
                      <a:pt x="242" y="53"/>
                      <a:pt x="1" y="1032"/>
                      <a:pt x="28" y="1934"/>
                    </a:cubicBezTo>
                    <a:cubicBezTo>
                      <a:pt x="56" y="2839"/>
                      <a:pt x="400" y="4200"/>
                      <a:pt x="423" y="4270"/>
                    </a:cubicBezTo>
                    <a:cubicBezTo>
                      <a:pt x="451" y="4339"/>
                      <a:pt x="605" y="6127"/>
                      <a:pt x="632" y="6229"/>
                    </a:cubicBezTo>
                    <a:cubicBezTo>
                      <a:pt x="656" y="6336"/>
                      <a:pt x="674" y="6396"/>
                      <a:pt x="656" y="6438"/>
                    </a:cubicBezTo>
                    <a:cubicBezTo>
                      <a:pt x="641" y="6480"/>
                      <a:pt x="521" y="6508"/>
                      <a:pt x="521" y="6577"/>
                    </a:cubicBezTo>
                    <a:cubicBezTo>
                      <a:pt x="521" y="6643"/>
                      <a:pt x="493" y="6800"/>
                      <a:pt x="493" y="6800"/>
                    </a:cubicBezTo>
                    <a:cubicBezTo>
                      <a:pt x="493" y="6800"/>
                      <a:pt x="864" y="6981"/>
                      <a:pt x="1068" y="7014"/>
                    </a:cubicBezTo>
                    <a:cubicBezTo>
                      <a:pt x="1278" y="7051"/>
                      <a:pt x="1413" y="7074"/>
                      <a:pt x="1413" y="7074"/>
                    </a:cubicBezTo>
                    <a:cubicBezTo>
                      <a:pt x="1413" y="7074"/>
                      <a:pt x="1510" y="6763"/>
                      <a:pt x="1510" y="6517"/>
                    </a:cubicBezTo>
                    <a:cubicBezTo>
                      <a:pt x="1510" y="6266"/>
                      <a:pt x="1449" y="6155"/>
                      <a:pt x="1458" y="6066"/>
                    </a:cubicBezTo>
                    <a:cubicBezTo>
                      <a:pt x="1468" y="5983"/>
                      <a:pt x="1621" y="4362"/>
                      <a:pt x="1533" y="3846"/>
                    </a:cubicBezTo>
                    <a:cubicBezTo>
                      <a:pt x="1449" y="3332"/>
                      <a:pt x="1421" y="3038"/>
                      <a:pt x="1421" y="3038"/>
                    </a:cubicBezTo>
                    <a:lnTo>
                      <a:pt x="1603" y="1540"/>
                    </a:lnTo>
                    <a:cubicBezTo>
                      <a:pt x="1603" y="1540"/>
                      <a:pt x="1844" y="3345"/>
                      <a:pt x="1882" y="3512"/>
                    </a:cubicBezTo>
                    <a:cubicBezTo>
                      <a:pt x="1914" y="3675"/>
                      <a:pt x="1923" y="4107"/>
                      <a:pt x="1974" y="4330"/>
                    </a:cubicBezTo>
                    <a:cubicBezTo>
                      <a:pt x="2026" y="4553"/>
                      <a:pt x="2007" y="4622"/>
                      <a:pt x="2043" y="4915"/>
                    </a:cubicBezTo>
                    <a:cubicBezTo>
                      <a:pt x="2077" y="5207"/>
                      <a:pt x="2206" y="6350"/>
                      <a:pt x="2216" y="6377"/>
                    </a:cubicBezTo>
                    <a:cubicBezTo>
                      <a:pt x="2225" y="6405"/>
                      <a:pt x="2127" y="6661"/>
                      <a:pt x="2155" y="6712"/>
                    </a:cubicBezTo>
                    <a:cubicBezTo>
                      <a:pt x="2178" y="6763"/>
                      <a:pt x="2248" y="7033"/>
                      <a:pt x="2248" y="7033"/>
                    </a:cubicBezTo>
                    <a:cubicBezTo>
                      <a:pt x="2248" y="7033"/>
                      <a:pt x="2569" y="7117"/>
                      <a:pt x="2691" y="7117"/>
                    </a:cubicBezTo>
                    <a:cubicBezTo>
                      <a:pt x="2697" y="7117"/>
                      <a:pt x="2703" y="7117"/>
                      <a:pt x="2708" y="7116"/>
                    </a:cubicBezTo>
                    <a:cubicBezTo>
                      <a:pt x="2810" y="7112"/>
                      <a:pt x="3014" y="6981"/>
                      <a:pt x="3014" y="6981"/>
                    </a:cubicBezTo>
                    <a:cubicBezTo>
                      <a:pt x="3014" y="6981"/>
                      <a:pt x="3033" y="6638"/>
                      <a:pt x="3033" y="6521"/>
                    </a:cubicBezTo>
                    <a:cubicBezTo>
                      <a:pt x="3033" y="6410"/>
                      <a:pt x="2963" y="6298"/>
                      <a:pt x="2982" y="6178"/>
                    </a:cubicBezTo>
                    <a:cubicBezTo>
                      <a:pt x="3001" y="6058"/>
                      <a:pt x="3214" y="4052"/>
                      <a:pt x="3163" y="3573"/>
                    </a:cubicBezTo>
                    <a:cubicBezTo>
                      <a:pt x="3112" y="3090"/>
                      <a:pt x="3061" y="2779"/>
                      <a:pt x="3061" y="2738"/>
                    </a:cubicBezTo>
                    <a:cubicBezTo>
                      <a:pt x="3061" y="2695"/>
                      <a:pt x="3014" y="1377"/>
                      <a:pt x="3014" y="1377"/>
                    </a:cubicBezTo>
                    <a:cubicBezTo>
                      <a:pt x="3014" y="1377"/>
                      <a:pt x="3093" y="820"/>
                      <a:pt x="3074" y="531"/>
                    </a:cubicBezTo>
                    <a:cubicBezTo>
                      <a:pt x="3061" y="248"/>
                      <a:pt x="3024" y="57"/>
                      <a:pt x="3024" y="57"/>
                    </a:cubicBezTo>
                    <a:cubicBezTo>
                      <a:pt x="3024" y="57"/>
                      <a:pt x="2872" y="58"/>
                      <a:pt x="2648" y="58"/>
                    </a:cubicBezTo>
                    <a:cubicBezTo>
                      <a:pt x="2073" y="58"/>
                      <a:pt x="1021" y="53"/>
                      <a:pt x="804" y="16"/>
                    </a:cubicBezTo>
                    <a:cubicBezTo>
                      <a:pt x="736" y="4"/>
                      <a:pt x="670" y="0"/>
                      <a:pt x="6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44"/>
              <p:cNvSpPr/>
              <p:nvPr/>
            </p:nvSpPr>
            <p:spPr>
              <a:xfrm>
                <a:off x="3406232" y="1803120"/>
                <a:ext cx="403263" cy="904945"/>
              </a:xfrm>
              <a:custGeom>
                <a:rect b="b" l="l" r="r" t="t"/>
                <a:pathLst>
                  <a:path extrusionOk="0" h="7172" w="3196">
                    <a:moveTo>
                      <a:pt x="605" y="52"/>
                    </a:moveTo>
                    <a:cubicBezTo>
                      <a:pt x="665" y="52"/>
                      <a:pt x="729" y="56"/>
                      <a:pt x="800" y="66"/>
                    </a:cubicBezTo>
                    <a:cubicBezTo>
                      <a:pt x="827" y="71"/>
                      <a:pt x="873" y="75"/>
                      <a:pt x="924" y="80"/>
                    </a:cubicBezTo>
                    <a:cubicBezTo>
                      <a:pt x="1115" y="94"/>
                      <a:pt x="1440" y="103"/>
                      <a:pt x="1784" y="108"/>
                    </a:cubicBezTo>
                    <a:cubicBezTo>
                      <a:pt x="2122" y="108"/>
                      <a:pt x="2476" y="112"/>
                      <a:pt x="2718" y="112"/>
                    </a:cubicBezTo>
                    <a:lnTo>
                      <a:pt x="3003" y="112"/>
                    </a:lnTo>
                    <a:cubicBezTo>
                      <a:pt x="3014" y="170"/>
                      <a:pt x="3039" y="334"/>
                      <a:pt x="3052" y="564"/>
                    </a:cubicBezTo>
                    <a:cubicBezTo>
                      <a:pt x="3052" y="591"/>
                      <a:pt x="3056" y="619"/>
                      <a:pt x="3056" y="652"/>
                    </a:cubicBezTo>
                    <a:cubicBezTo>
                      <a:pt x="3056" y="800"/>
                      <a:pt x="3037" y="986"/>
                      <a:pt x="3024" y="1139"/>
                    </a:cubicBezTo>
                    <a:cubicBezTo>
                      <a:pt x="3014" y="1213"/>
                      <a:pt x="3005" y="1278"/>
                      <a:pt x="3001" y="1325"/>
                    </a:cubicBezTo>
                    <a:cubicBezTo>
                      <a:pt x="3001" y="1348"/>
                      <a:pt x="2996" y="1366"/>
                      <a:pt x="2996" y="1380"/>
                    </a:cubicBezTo>
                    <a:cubicBezTo>
                      <a:pt x="2991" y="1394"/>
                      <a:pt x="2991" y="1399"/>
                      <a:pt x="2991" y="1399"/>
                    </a:cubicBezTo>
                    <a:lnTo>
                      <a:pt x="2991" y="1404"/>
                    </a:lnTo>
                    <a:lnTo>
                      <a:pt x="2991" y="1460"/>
                    </a:lnTo>
                    <a:cubicBezTo>
                      <a:pt x="2996" y="1589"/>
                      <a:pt x="3010" y="1905"/>
                      <a:pt x="3019" y="2193"/>
                    </a:cubicBezTo>
                    <a:cubicBezTo>
                      <a:pt x="3024" y="2337"/>
                      <a:pt x="3024" y="2476"/>
                      <a:pt x="3029" y="2578"/>
                    </a:cubicBezTo>
                    <a:cubicBezTo>
                      <a:pt x="3033" y="2634"/>
                      <a:pt x="3033" y="2675"/>
                      <a:pt x="3033" y="2709"/>
                    </a:cubicBezTo>
                    <a:lnTo>
                      <a:pt x="3033" y="2746"/>
                    </a:lnTo>
                    <a:lnTo>
                      <a:pt x="3033" y="2765"/>
                    </a:lnTo>
                    <a:cubicBezTo>
                      <a:pt x="3033" y="2769"/>
                      <a:pt x="3037" y="2782"/>
                      <a:pt x="3037" y="2797"/>
                    </a:cubicBezTo>
                    <a:cubicBezTo>
                      <a:pt x="3042" y="2843"/>
                      <a:pt x="3056" y="2941"/>
                      <a:pt x="3074" y="3076"/>
                    </a:cubicBezTo>
                    <a:cubicBezTo>
                      <a:pt x="3093" y="3215"/>
                      <a:pt x="3117" y="3391"/>
                      <a:pt x="3140" y="3600"/>
                    </a:cubicBezTo>
                    <a:cubicBezTo>
                      <a:pt x="3144" y="3651"/>
                      <a:pt x="3144" y="3721"/>
                      <a:pt x="3144" y="3800"/>
                    </a:cubicBezTo>
                    <a:cubicBezTo>
                      <a:pt x="3144" y="4143"/>
                      <a:pt x="3102" y="4715"/>
                      <a:pt x="3056" y="5221"/>
                    </a:cubicBezTo>
                    <a:cubicBezTo>
                      <a:pt x="3033" y="5472"/>
                      <a:pt x="3010" y="5703"/>
                      <a:pt x="2991" y="5880"/>
                    </a:cubicBezTo>
                    <a:cubicBezTo>
                      <a:pt x="2982" y="5969"/>
                      <a:pt x="2977" y="6042"/>
                      <a:pt x="2968" y="6098"/>
                    </a:cubicBezTo>
                    <a:cubicBezTo>
                      <a:pt x="2963" y="6154"/>
                      <a:pt x="2958" y="6192"/>
                      <a:pt x="2958" y="6205"/>
                    </a:cubicBezTo>
                    <a:cubicBezTo>
                      <a:pt x="2954" y="6219"/>
                      <a:pt x="2954" y="6233"/>
                      <a:pt x="2954" y="6247"/>
                    </a:cubicBezTo>
                    <a:cubicBezTo>
                      <a:pt x="2954" y="6303"/>
                      <a:pt x="2968" y="6359"/>
                      <a:pt x="2982" y="6409"/>
                    </a:cubicBezTo>
                    <a:cubicBezTo>
                      <a:pt x="2996" y="6456"/>
                      <a:pt x="3010" y="6507"/>
                      <a:pt x="3010" y="6548"/>
                    </a:cubicBezTo>
                    <a:cubicBezTo>
                      <a:pt x="3010" y="6604"/>
                      <a:pt x="3005" y="6721"/>
                      <a:pt x="3001" y="6818"/>
                    </a:cubicBezTo>
                    <a:cubicBezTo>
                      <a:pt x="2996" y="6869"/>
                      <a:pt x="2996" y="6916"/>
                      <a:pt x="2996" y="6953"/>
                    </a:cubicBezTo>
                    <a:cubicBezTo>
                      <a:pt x="2993" y="6972"/>
                      <a:pt x="2992" y="6986"/>
                      <a:pt x="2991" y="6995"/>
                    </a:cubicBezTo>
                    <a:lnTo>
                      <a:pt x="2991" y="6995"/>
                    </a:lnTo>
                    <a:cubicBezTo>
                      <a:pt x="2970" y="7006"/>
                      <a:pt x="2924" y="7033"/>
                      <a:pt x="2875" y="7060"/>
                    </a:cubicBezTo>
                    <a:cubicBezTo>
                      <a:pt x="2847" y="7073"/>
                      <a:pt x="2815" y="7088"/>
                      <a:pt x="2782" y="7101"/>
                    </a:cubicBezTo>
                    <a:cubicBezTo>
                      <a:pt x="2754" y="7111"/>
                      <a:pt x="2722" y="7120"/>
                      <a:pt x="2703" y="7120"/>
                    </a:cubicBezTo>
                    <a:lnTo>
                      <a:pt x="2690" y="7120"/>
                    </a:lnTo>
                    <a:cubicBezTo>
                      <a:pt x="2666" y="7120"/>
                      <a:pt x="2624" y="7115"/>
                      <a:pt x="2578" y="7105"/>
                    </a:cubicBezTo>
                    <a:cubicBezTo>
                      <a:pt x="2508" y="7097"/>
                      <a:pt x="2425" y="7078"/>
                      <a:pt x="2364" y="7064"/>
                    </a:cubicBezTo>
                    <a:cubicBezTo>
                      <a:pt x="2332" y="7055"/>
                      <a:pt x="2304" y="7050"/>
                      <a:pt x="2285" y="7045"/>
                    </a:cubicBezTo>
                    <a:cubicBezTo>
                      <a:pt x="2279" y="7042"/>
                      <a:pt x="2273" y="7041"/>
                      <a:pt x="2268" y="7040"/>
                    </a:cubicBezTo>
                    <a:lnTo>
                      <a:pt x="2268" y="7040"/>
                    </a:lnTo>
                    <a:cubicBezTo>
                      <a:pt x="2263" y="7015"/>
                      <a:pt x="2251" y="6964"/>
                      <a:pt x="2234" y="6910"/>
                    </a:cubicBezTo>
                    <a:cubicBezTo>
                      <a:pt x="2225" y="6874"/>
                      <a:pt x="2216" y="6837"/>
                      <a:pt x="2202" y="6805"/>
                    </a:cubicBezTo>
                    <a:cubicBezTo>
                      <a:pt x="2197" y="6790"/>
                      <a:pt x="2193" y="6771"/>
                      <a:pt x="2188" y="6762"/>
                    </a:cubicBezTo>
                    <a:cubicBezTo>
                      <a:pt x="2183" y="6749"/>
                      <a:pt x="2178" y="6739"/>
                      <a:pt x="2178" y="6730"/>
                    </a:cubicBezTo>
                    <a:cubicBezTo>
                      <a:pt x="2174" y="6730"/>
                      <a:pt x="2174" y="6725"/>
                      <a:pt x="2174" y="6711"/>
                    </a:cubicBezTo>
                    <a:cubicBezTo>
                      <a:pt x="2174" y="6698"/>
                      <a:pt x="2178" y="6670"/>
                      <a:pt x="2183" y="6642"/>
                    </a:cubicBezTo>
                    <a:cubicBezTo>
                      <a:pt x="2193" y="6599"/>
                      <a:pt x="2206" y="6548"/>
                      <a:pt x="2221" y="6507"/>
                    </a:cubicBezTo>
                    <a:cubicBezTo>
                      <a:pt x="2225" y="6488"/>
                      <a:pt x="2229" y="6465"/>
                      <a:pt x="2234" y="6451"/>
                    </a:cubicBezTo>
                    <a:cubicBezTo>
                      <a:pt x="2234" y="6442"/>
                      <a:pt x="2234" y="6432"/>
                      <a:pt x="2238" y="6428"/>
                    </a:cubicBezTo>
                    <a:lnTo>
                      <a:pt x="2238" y="6409"/>
                    </a:lnTo>
                    <a:lnTo>
                      <a:pt x="2238" y="6396"/>
                    </a:lnTo>
                    <a:cubicBezTo>
                      <a:pt x="2238" y="6391"/>
                      <a:pt x="2234" y="6387"/>
                      <a:pt x="2234" y="6372"/>
                    </a:cubicBezTo>
                    <a:cubicBezTo>
                      <a:pt x="2221" y="6280"/>
                      <a:pt x="2188" y="5991"/>
                      <a:pt x="2155" y="5684"/>
                    </a:cubicBezTo>
                    <a:cubicBezTo>
                      <a:pt x="2118" y="5384"/>
                      <a:pt x="2081" y="5072"/>
                      <a:pt x="2067" y="4938"/>
                    </a:cubicBezTo>
                    <a:cubicBezTo>
                      <a:pt x="2049" y="4793"/>
                      <a:pt x="2043" y="4705"/>
                      <a:pt x="2039" y="4621"/>
                    </a:cubicBezTo>
                    <a:cubicBezTo>
                      <a:pt x="2034" y="4538"/>
                      <a:pt x="2026" y="4464"/>
                      <a:pt x="1998" y="4353"/>
                    </a:cubicBezTo>
                    <a:cubicBezTo>
                      <a:pt x="1974" y="4241"/>
                      <a:pt x="1955" y="4079"/>
                      <a:pt x="1946" y="3920"/>
                    </a:cubicBezTo>
                    <a:cubicBezTo>
                      <a:pt x="1937" y="3846"/>
                      <a:pt x="1932" y="3768"/>
                      <a:pt x="1923" y="3702"/>
                    </a:cubicBezTo>
                    <a:cubicBezTo>
                      <a:pt x="1919" y="3633"/>
                      <a:pt x="1914" y="3577"/>
                      <a:pt x="1904" y="3535"/>
                    </a:cubicBezTo>
                    <a:cubicBezTo>
                      <a:pt x="1900" y="3517"/>
                      <a:pt x="1891" y="3470"/>
                      <a:pt x="1882" y="3405"/>
                    </a:cubicBezTo>
                    <a:cubicBezTo>
                      <a:pt x="1848" y="3177"/>
                      <a:pt x="1784" y="2718"/>
                      <a:pt x="1728" y="2313"/>
                    </a:cubicBezTo>
                    <a:cubicBezTo>
                      <a:pt x="1700" y="2109"/>
                      <a:pt x="1677" y="1923"/>
                      <a:pt x="1659" y="1789"/>
                    </a:cubicBezTo>
                    <a:cubicBezTo>
                      <a:pt x="1649" y="1719"/>
                      <a:pt x="1640" y="1663"/>
                      <a:pt x="1635" y="1627"/>
                    </a:cubicBezTo>
                    <a:cubicBezTo>
                      <a:pt x="1631" y="1584"/>
                      <a:pt x="1625" y="1567"/>
                      <a:pt x="1625" y="1567"/>
                    </a:cubicBezTo>
                    <a:cubicBezTo>
                      <a:pt x="1625" y="1552"/>
                      <a:pt x="1617" y="1543"/>
                      <a:pt x="1603" y="1543"/>
                    </a:cubicBezTo>
                    <a:cubicBezTo>
                      <a:pt x="1593" y="1543"/>
                      <a:pt x="1580" y="1552"/>
                      <a:pt x="1580" y="1567"/>
                    </a:cubicBezTo>
                    <a:lnTo>
                      <a:pt x="1398" y="3061"/>
                    </a:lnTo>
                    <a:lnTo>
                      <a:pt x="1398" y="3065"/>
                    </a:lnTo>
                    <a:cubicBezTo>
                      <a:pt x="1398" y="3065"/>
                      <a:pt x="1426" y="3359"/>
                      <a:pt x="1510" y="3879"/>
                    </a:cubicBezTo>
                    <a:cubicBezTo>
                      <a:pt x="1528" y="3985"/>
                      <a:pt x="1537" y="4148"/>
                      <a:pt x="1537" y="4338"/>
                    </a:cubicBezTo>
                    <a:cubicBezTo>
                      <a:pt x="1537" y="5016"/>
                      <a:pt x="1440" y="6024"/>
                      <a:pt x="1436" y="6093"/>
                    </a:cubicBezTo>
                    <a:cubicBezTo>
                      <a:pt x="1430" y="6098"/>
                      <a:pt x="1430" y="6108"/>
                      <a:pt x="1430" y="6112"/>
                    </a:cubicBezTo>
                    <a:cubicBezTo>
                      <a:pt x="1430" y="6158"/>
                      <a:pt x="1445" y="6209"/>
                      <a:pt x="1458" y="6275"/>
                    </a:cubicBezTo>
                    <a:cubicBezTo>
                      <a:pt x="1473" y="6344"/>
                      <a:pt x="1486" y="6428"/>
                      <a:pt x="1486" y="6544"/>
                    </a:cubicBezTo>
                    <a:cubicBezTo>
                      <a:pt x="1486" y="6665"/>
                      <a:pt x="1464" y="6805"/>
                      <a:pt x="1440" y="6910"/>
                    </a:cubicBezTo>
                    <a:cubicBezTo>
                      <a:pt x="1426" y="6966"/>
                      <a:pt x="1417" y="7008"/>
                      <a:pt x="1408" y="7041"/>
                    </a:cubicBezTo>
                    <a:cubicBezTo>
                      <a:pt x="1404" y="7054"/>
                      <a:pt x="1401" y="7065"/>
                      <a:pt x="1397" y="7074"/>
                    </a:cubicBezTo>
                    <a:lnTo>
                      <a:pt x="1397" y="7074"/>
                    </a:lnTo>
                    <a:cubicBezTo>
                      <a:pt x="1353" y="7065"/>
                      <a:pt x="1236" y="7042"/>
                      <a:pt x="1074" y="7017"/>
                    </a:cubicBezTo>
                    <a:cubicBezTo>
                      <a:pt x="976" y="7000"/>
                      <a:pt x="832" y="6948"/>
                      <a:pt x="716" y="6897"/>
                    </a:cubicBezTo>
                    <a:cubicBezTo>
                      <a:pt x="656" y="6874"/>
                      <a:pt x="605" y="6850"/>
                      <a:pt x="562" y="6832"/>
                    </a:cubicBezTo>
                    <a:cubicBezTo>
                      <a:pt x="544" y="6822"/>
                      <a:pt x="530" y="6818"/>
                      <a:pt x="521" y="6813"/>
                    </a:cubicBezTo>
                    <a:cubicBezTo>
                      <a:pt x="521" y="6813"/>
                      <a:pt x="520" y="6813"/>
                      <a:pt x="520" y="6813"/>
                    </a:cubicBezTo>
                    <a:lnTo>
                      <a:pt x="520" y="6813"/>
                    </a:lnTo>
                    <a:cubicBezTo>
                      <a:pt x="523" y="6796"/>
                      <a:pt x="527" y="6771"/>
                      <a:pt x="530" y="6743"/>
                    </a:cubicBezTo>
                    <a:cubicBezTo>
                      <a:pt x="534" y="6698"/>
                      <a:pt x="544" y="6642"/>
                      <a:pt x="544" y="6604"/>
                    </a:cubicBezTo>
                    <a:cubicBezTo>
                      <a:pt x="544" y="6599"/>
                      <a:pt x="544" y="6595"/>
                      <a:pt x="549" y="6591"/>
                    </a:cubicBezTo>
                    <a:cubicBezTo>
                      <a:pt x="549" y="6582"/>
                      <a:pt x="558" y="6572"/>
                      <a:pt x="567" y="6563"/>
                    </a:cubicBezTo>
                    <a:cubicBezTo>
                      <a:pt x="586" y="6548"/>
                      <a:pt x="605" y="6539"/>
                      <a:pt x="628" y="6526"/>
                    </a:cubicBezTo>
                    <a:cubicBezTo>
                      <a:pt x="637" y="6516"/>
                      <a:pt x="646" y="6511"/>
                      <a:pt x="656" y="6503"/>
                    </a:cubicBezTo>
                    <a:cubicBezTo>
                      <a:pt x="665" y="6498"/>
                      <a:pt x="674" y="6488"/>
                      <a:pt x="678" y="6475"/>
                    </a:cubicBezTo>
                    <a:cubicBezTo>
                      <a:pt x="688" y="6460"/>
                      <a:pt x="688" y="6442"/>
                      <a:pt x="688" y="6423"/>
                    </a:cubicBezTo>
                    <a:cubicBezTo>
                      <a:pt x="688" y="6377"/>
                      <a:pt x="674" y="6325"/>
                      <a:pt x="656" y="6252"/>
                    </a:cubicBezTo>
                    <a:cubicBezTo>
                      <a:pt x="656" y="6247"/>
                      <a:pt x="650" y="6233"/>
                      <a:pt x="650" y="6219"/>
                    </a:cubicBezTo>
                    <a:cubicBezTo>
                      <a:pt x="641" y="6149"/>
                      <a:pt x="622" y="5997"/>
                      <a:pt x="605" y="5806"/>
                    </a:cubicBezTo>
                    <a:cubicBezTo>
                      <a:pt x="577" y="5523"/>
                      <a:pt x="544" y="5155"/>
                      <a:pt x="511" y="4859"/>
                    </a:cubicBezTo>
                    <a:cubicBezTo>
                      <a:pt x="498" y="4705"/>
                      <a:pt x="483" y="4570"/>
                      <a:pt x="474" y="4469"/>
                    </a:cubicBezTo>
                    <a:cubicBezTo>
                      <a:pt x="465" y="4422"/>
                      <a:pt x="461" y="4381"/>
                      <a:pt x="461" y="4347"/>
                    </a:cubicBezTo>
                    <a:cubicBezTo>
                      <a:pt x="455" y="4334"/>
                      <a:pt x="455" y="4319"/>
                      <a:pt x="451" y="4310"/>
                    </a:cubicBezTo>
                    <a:lnTo>
                      <a:pt x="451" y="4297"/>
                    </a:lnTo>
                    <a:cubicBezTo>
                      <a:pt x="451" y="4291"/>
                      <a:pt x="446" y="4291"/>
                      <a:pt x="446" y="4287"/>
                    </a:cubicBezTo>
                    <a:cubicBezTo>
                      <a:pt x="446" y="4282"/>
                      <a:pt x="442" y="4274"/>
                      <a:pt x="437" y="4259"/>
                    </a:cubicBezTo>
                    <a:cubicBezTo>
                      <a:pt x="410" y="4158"/>
                      <a:pt x="322" y="3795"/>
                      <a:pt x="232" y="3350"/>
                    </a:cubicBezTo>
                    <a:cubicBezTo>
                      <a:pt x="144" y="2908"/>
                      <a:pt x="65" y="2383"/>
                      <a:pt x="52" y="1961"/>
                    </a:cubicBezTo>
                    <a:lnTo>
                      <a:pt x="52" y="1826"/>
                    </a:lnTo>
                    <a:cubicBezTo>
                      <a:pt x="52" y="1394"/>
                      <a:pt x="103" y="958"/>
                      <a:pt x="159" y="633"/>
                    </a:cubicBezTo>
                    <a:cubicBezTo>
                      <a:pt x="187" y="465"/>
                      <a:pt x="215" y="331"/>
                      <a:pt x="232" y="234"/>
                    </a:cubicBezTo>
                    <a:cubicBezTo>
                      <a:pt x="242" y="187"/>
                      <a:pt x="251" y="150"/>
                      <a:pt x="256" y="122"/>
                    </a:cubicBezTo>
                    <a:cubicBezTo>
                      <a:pt x="260" y="109"/>
                      <a:pt x="265" y="100"/>
                      <a:pt x="266" y="96"/>
                    </a:cubicBezTo>
                    <a:lnTo>
                      <a:pt x="266" y="96"/>
                    </a:lnTo>
                    <a:cubicBezTo>
                      <a:pt x="308" y="85"/>
                      <a:pt x="437" y="52"/>
                      <a:pt x="605" y="52"/>
                    </a:cubicBezTo>
                    <a:close/>
                    <a:moveTo>
                      <a:pt x="605" y="1"/>
                    </a:moveTo>
                    <a:cubicBezTo>
                      <a:pt x="391" y="1"/>
                      <a:pt x="238" y="52"/>
                      <a:pt x="238" y="56"/>
                    </a:cubicBezTo>
                    <a:cubicBezTo>
                      <a:pt x="228" y="56"/>
                      <a:pt x="223" y="66"/>
                      <a:pt x="219" y="71"/>
                    </a:cubicBezTo>
                    <a:cubicBezTo>
                      <a:pt x="219" y="75"/>
                      <a:pt x="1" y="958"/>
                      <a:pt x="1" y="1826"/>
                    </a:cubicBezTo>
                    <a:cubicBezTo>
                      <a:pt x="1" y="1873"/>
                      <a:pt x="5" y="1919"/>
                      <a:pt x="5" y="1966"/>
                    </a:cubicBezTo>
                    <a:cubicBezTo>
                      <a:pt x="19" y="2420"/>
                      <a:pt x="112" y="2987"/>
                      <a:pt x="204" y="3447"/>
                    </a:cubicBezTo>
                    <a:cubicBezTo>
                      <a:pt x="251" y="3678"/>
                      <a:pt x="298" y="3884"/>
                      <a:pt x="330" y="4036"/>
                    </a:cubicBezTo>
                    <a:cubicBezTo>
                      <a:pt x="349" y="4111"/>
                      <a:pt x="367" y="4171"/>
                      <a:pt x="377" y="4218"/>
                    </a:cubicBezTo>
                    <a:cubicBezTo>
                      <a:pt x="386" y="4241"/>
                      <a:pt x="391" y="4259"/>
                      <a:pt x="391" y="4274"/>
                    </a:cubicBezTo>
                    <a:cubicBezTo>
                      <a:pt x="395" y="4287"/>
                      <a:pt x="400" y="4297"/>
                      <a:pt x="400" y="4306"/>
                    </a:cubicBezTo>
                    <a:cubicBezTo>
                      <a:pt x="400" y="4306"/>
                      <a:pt x="405" y="4310"/>
                      <a:pt x="405" y="4315"/>
                    </a:cubicBezTo>
                    <a:cubicBezTo>
                      <a:pt x="410" y="4334"/>
                      <a:pt x="414" y="4381"/>
                      <a:pt x="423" y="4445"/>
                    </a:cubicBezTo>
                    <a:cubicBezTo>
                      <a:pt x="446" y="4664"/>
                      <a:pt x="489" y="5095"/>
                      <a:pt x="525" y="5485"/>
                    </a:cubicBezTo>
                    <a:cubicBezTo>
                      <a:pt x="544" y="5680"/>
                      <a:pt x="562" y="5862"/>
                      <a:pt x="577" y="6001"/>
                    </a:cubicBezTo>
                    <a:cubicBezTo>
                      <a:pt x="581" y="6070"/>
                      <a:pt x="590" y="6130"/>
                      <a:pt x="595" y="6177"/>
                    </a:cubicBezTo>
                    <a:cubicBezTo>
                      <a:pt x="600" y="6200"/>
                      <a:pt x="600" y="6219"/>
                      <a:pt x="605" y="6233"/>
                    </a:cubicBezTo>
                    <a:cubicBezTo>
                      <a:pt x="605" y="6247"/>
                      <a:pt x="605" y="6256"/>
                      <a:pt x="609" y="6265"/>
                    </a:cubicBezTo>
                    <a:cubicBezTo>
                      <a:pt x="628" y="6340"/>
                      <a:pt x="641" y="6391"/>
                      <a:pt x="641" y="6423"/>
                    </a:cubicBezTo>
                    <a:cubicBezTo>
                      <a:pt x="641" y="6437"/>
                      <a:pt x="637" y="6447"/>
                      <a:pt x="637" y="6456"/>
                    </a:cubicBezTo>
                    <a:cubicBezTo>
                      <a:pt x="632" y="6456"/>
                      <a:pt x="632" y="6460"/>
                      <a:pt x="628" y="6465"/>
                    </a:cubicBezTo>
                    <a:cubicBezTo>
                      <a:pt x="622" y="6470"/>
                      <a:pt x="613" y="6479"/>
                      <a:pt x="600" y="6484"/>
                    </a:cubicBezTo>
                    <a:cubicBezTo>
                      <a:pt x="581" y="6498"/>
                      <a:pt x="553" y="6511"/>
                      <a:pt x="534" y="6530"/>
                    </a:cubicBezTo>
                    <a:cubicBezTo>
                      <a:pt x="525" y="6539"/>
                      <a:pt x="517" y="6548"/>
                      <a:pt x="507" y="6558"/>
                    </a:cubicBezTo>
                    <a:cubicBezTo>
                      <a:pt x="502" y="6572"/>
                      <a:pt x="493" y="6586"/>
                      <a:pt x="493" y="6604"/>
                    </a:cubicBezTo>
                    <a:cubicBezTo>
                      <a:pt x="498" y="6632"/>
                      <a:pt x="489" y="6688"/>
                      <a:pt x="483" y="6739"/>
                    </a:cubicBezTo>
                    <a:cubicBezTo>
                      <a:pt x="479" y="6762"/>
                      <a:pt x="474" y="6781"/>
                      <a:pt x="474" y="6799"/>
                    </a:cubicBezTo>
                    <a:cubicBezTo>
                      <a:pt x="470" y="6813"/>
                      <a:pt x="470" y="6822"/>
                      <a:pt x="470" y="6822"/>
                    </a:cubicBezTo>
                    <a:cubicBezTo>
                      <a:pt x="470" y="6832"/>
                      <a:pt x="474" y="6841"/>
                      <a:pt x="483" y="6846"/>
                    </a:cubicBezTo>
                    <a:cubicBezTo>
                      <a:pt x="483" y="6846"/>
                      <a:pt x="577" y="6893"/>
                      <a:pt x="697" y="6944"/>
                    </a:cubicBezTo>
                    <a:cubicBezTo>
                      <a:pt x="813" y="6994"/>
                      <a:pt x="957" y="7045"/>
                      <a:pt x="1064" y="7064"/>
                    </a:cubicBezTo>
                    <a:cubicBezTo>
                      <a:pt x="1171" y="7083"/>
                      <a:pt x="1254" y="7097"/>
                      <a:pt x="1315" y="7111"/>
                    </a:cubicBezTo>
                    <a:cubicBezTo>
                      <a:pt x="1347" y="7115"/>
                      <a:pt x="1370" y="7120"/>
                      <a:pt x="1385" y="7120"/>
                    </a:cubicBezTo>
                    <a:cubicBezTo>
                      <a:pt x="1403" y="7124"/>
                      <a:pt x="1413" y="7124"/>
                      <a:pt x="1413" y="7124"/>
                    </a:cubicBezTo>
                    <a:cubicBezTo>
                      <a:pt x="1414" y="7125"/>
                      <a:pt x="1416" y="7126"/>
                      <a:pt x="1418" y="7126"/>
                    </a:cubicBezTo>
                    <a:cubicBezTo>
                      <a:pt x="1426" y="7126"/>
                      <a:pt x="1436" y="7118"/>
                      <a:pt x="1436" y="7111"/>
                    </a:cubicBezTo>
                    <a:cubicBezTo>
                      <a:pt x="1436" y="7111"/>
                      <a:pt x="1464" y="7032"/>
                      <a:pt x="1486" y="6920"/>
                    </a:cubicBezTo>
                    <a:cubicBezTo>
                      <a:pt x="1510" y="6813"/>
                      <a:pt x="1533" y="6670"/>
                      <a:pt x="1533" y="6544"/>
                    </a:cubicBezTo>
                    <a:cubicBezTo>
                      <a:pt x="1533" y="6423"/>
                      <a:pt x="1520" y="6335"/>
                      <a:pt x="1505" y="6265"/>
                    </a:cubicBezTo>
                    <a:cubicBezTo>
                      <a:pt x="1492" y="6200"/>
                      <a:pt x="1482" y="6149"/>
                      <a:pt x="1482" y="6112"/>
                    </a:cubicBezTo>
                    <a:lnTo>
                      <a:pt x="1482" y="6098"/>
                    </a:lnTo>
                    <a:cubicBezTo>
                      <a:pt x="1486" y="6029"/>
                      <a:pt x="1584" y="5021"/>
                      <a:pt x="1584" y="4338"/>
                    </a:cubicBezTo>
                    <a:cubicBezTo>
                      <a:pt x="1584" y="4148"/>
                      <a:pt x="1580" y="3985"/>
                      <a:pt x="1561" y="3869"/>
                    </a:cubicBezTo>
                    <a:cubicBezTo>
                      <a:pt x="1514" y="3614"/>
                      <a:pt x="1486" y="3410"/>
                      <a:pt x="1473" y="3275"/>
                    </a:cubicBezTo>
                    <a:cubicBezTo>
                      <a:pt x="1464" y="3205"/>
                      <a:pt x="1454" y="3149"/>
                      <a:pt x="1454" y="3117"/>
                    </a:cubicBezTo>
                    <a:cubicBezTo>
                      <a:pt x="1449" y="3099"/>
                      <a:pt x="1449" y="3084"/>
                      <a:pt x="1449" y="3076"/>
                    </a:cubicBezTo>
                    <a:cubicBezTo>
                      <a:pt x="1449" y="3068"/>
                      <a:pt x="1447" y="3063"/>
                      <a:pt x="1445" y="3062"/>
                    </a:cubicBezTo>
                    <a:lnTo>
                      <a:pt x="1445" y="3062"/>
                    </a:lnTo>
                    <a:lnTo>
                      <a:pt x="1604" y="1750"/>
                    </a:lnTo>
                    <a:lnTo>
                      <a:pt x="1604" y="1750"/>
                    </a:lnTo>
                    <a:cubicBezTo>
                      <a:pt x="1627" y="1925"/>
                      <a:pt x="1665" y="2205"/>
                      <a:pt x="1705" y="2495"/>
                    </a:cubicBezTo>
                    <a:cubicBezTo>
                      <a:pt x="1737" y="2731"/>
                      <a:pt x="1770" y="2973"/>
                      <a:pt x="1798" y="3164"/>
                    </a:cubicBezTo>
                    <a:cubicBezTo>
                      <a:pt x="1812" y="3261"/>
                      <a:pt x="1826" y="3344"/>
                      <a:pt x="1835" y="3410"/>
                    </a:cubicBezTo>
                    <a:cubicBezTo>
                      <a:pt x="1844" y="3475"/>
                      <a:pt x="1854" y="3521"/>
                      <a:pt x="1854" y="3545"/>
                    </a:cubicBezTo>
                    <a:cubicBezTo>
                      <a:pt x="1863" y="3581"/>
                      <a:pt x="1872" y="3637"/>
                      <a:pt x="1876" y="3706"/>
                    </a:cubicBezTo>
                    <a:cubicBezTo>
                      <a:pt x="1886" y="3804"/>
                      <a:pt x="1895" y="3925"/>
                      <a:pt x="1904" y="4046"/>
                    </a:cubicBezTo>
                    <a:cubicBezTo>
                      <a:pt x="1919" y="4162"/>
                      <a:pt x="1932" y="4274"/>
                      <a:pt x="1951" y="4362"/>
                    </a:cubicBezTo>
                    <a:cubicBezTo>
                      <a:pt x="1974" y="4473"/>
                      <a:pt x="1983" y="4542"/>
                      <a:pt x="1993" y="4626"/>
                    </a:cubicBezTo>
                    <a:cubicBezTo>
                      <a:pt x="1998" y="4705"/>
                      <a:pt x="2002" y="4798"/>
                      <a:pt x="2021" y="4942"/>
                    </a:cubicBezTo>
                    <a:cubicBezTo>
                      <a:pt x="2034" y="5090"/>
                      <a:pt x="2077" y="5448"/>
                      <a:pt x="2114" y="5778"/>
                    </a:cubicBezTo>
                    <a:cubicBezTo>
                      <a:pt x="2133" y="5941"/>
                      <a:pt x="2150" y="6093"/>
                      <a:pt x="2165" y="6209"/>
                    </a:cubicBezTo>
                    <a:cubicBezTo>
                      <a:pt x="2174" y="6265"/>
                      <a:pt x="2178" y="6316"/>
                      <a:pt x="2183" y="6349"/>
                    </a:cubicBezTo>
                    <a:cubicBezTo>
                      <a:pt x="2183" y="6368"/>
                      <a:pt x="2188" y="6381"/>
                      <a:pt x="2188" y="6391"/>
                    </a:cubicBezTo>
                    <a:lnTo>
                      <a:pt x="2188" y="6404"/>
                    </a:lnTo>
                    <a:lnTo>
                      <a:pt x="2193" y="6409"/>
                    </a:lnTo>
                    <a:cubicBezTo>
                      <a:pt x="2193" y="6409"/>
                      <a:pt x="2193" y="6419"/>
                      <a:pt x="2188" y="6423"/>
                    </a:cubicBezTo>
                    <a:cubicBezTo>
                      <a:pt x="2183" y="6456"/>
                      <a:pt x="2169" y="6507"/>
                      <a:pt x="2155" y="6563"/>
                    </a:cubicBezTo>
                    <a:cubicBezTo>
                      <a:pt x="2146" y="6591"/>
                      <a:pt x="2141" y="6618"/>
                      <a:pt x="2137" y="6642"/>
                    </a:cubicBezTo>
                    <a:cubicBezTo>
                      <a:pt x="2127" y="6670"/>
                      <a:pt x="2127" y="6693"/>
                      <a:pt x="2127" y="6711"/>
                    </a:cubicBezTo>
                    <a:cubicBezTo>
                      <a:pt x="2127" y="6725"/>
                      <a:pt x="2127" y="6739"/>
                      <a:pt x="2133" y="6753"/>
                    </a:cubicBezTo>
                    <a:cubicBezTo>
                      <a:pt x="2137" y="6758"/>
                      <a:pt x="2141" y="6767"/>
                      <a:pt x="2141" y="6777"/>
                    </a:cubicBezTo>
                    <a:cubicBezTo>
                      <a:pt x="2160" y="6818"/>
                      <a:pt x="2178" y="6893"/>
                      <a:pt x="2197" y="6953"/>
                    </a:cubicBezTo>
                    <a:cubicBezTo>
                      <a:pt x="2206" y="6985"/>
                      <a:pt x="2211" y="7013"/>
                      <a:pt x="2216" y="7032"/>
                    </a:cubicBezTo>
                    <a:cubicBezTo>
                      <a:pt x="2225" y="7050"/>
                      <a:pt x="2225" y="7064"/>
                      <a:pt x="2225" y="7064"/>
                    </a:cubicBezTo>
                    <a:cubicBezTo>
                      <a:pt x="2229" y="7073"/>
                      <a:pt x="2234" y="7078"/>
                      <a:pt x="2244" y="7083"/>
                    </a:cubicBezTo>
                    <a:cubicBezTo>
                      <a:pt x="2244" y="7083"/>
                      <a:pt x="2322" y="7105"/>
                      <a:pt x="2420" y="7124"/>
                    </a:cubicBezTo>
                    <a:cubicBezTo>
                      <a:pt x="2467" y="7139"/>
                      <a:pt x="2523" y="7148"/>
                      <a:pt x="2568" y="7157"/>
                    </a:cubicBezTo>
                    <a:cubicBezTo>
                      <a:pt x="2615" y="7161"/>
                      <a:pt x="2656" y="7171"/>
                      <a:pt x="2690" y="7171"/>
                    </a:cubicBezTo>
                    <a:lnTo>
                      <a:pt x="2708" y="7171"/>
                    </a:lnTo>
                    <a:cubicBezTo>
                      <a:pt x="2735" y="7167"/>
                      <a:pt x="2773" y="7157"/>
                      <a:pt x="2806" y="7143"/>
                    </a:cubicBezTo>
                    <a:cubicBezTo>
                      <a:pt x="2913" y="7101"/>
                      <a:pt x="3029" y="7027"/>
                      <a:pt x="3029" y="7027"/>
                    </a:cubicBezTo>
                    <a:cubicBezTo>
                      <a:pt x="3033" y="7022"/>
                      <a:pt x="3037" y="7017"/>
                      <a:pt x="3037" y="7008"/>
                    </a:cubicBezTo>
                    <a:cubicBezTo>
                      <a:pt x="3037" y="7008"/>
                      <a:pt x="3042" y="6920"/>
                      <a:pt x="3046" y="6822"/>
                    </a:cubicBezTo>
                    <a:cubicBezTo>
                      <a:pt x="3052" y="6721"/>
                      <a:pt x="3056" y="6609"/>
                      <a:pt x="3056" y="6548"/>
                    </a:cubicBezTo>
                    <a:cubicBezTo>
                      <a:pt x="3056" y="6498"/>
                      <a:pt x="3042" y="6447"/>
                      <a:pt x="3029" y="6396"/>
                    </a:cubicBezTo>
                    <a:cubicBezTo>
                      <a:pt x="3014" y="6344"/>
                      <a:pt x="3001" y="6293"/>
                      <a:pt x="3001" y="6247"/>
                    </a:cubicBezTo>
                    <a:cubicBezTo>
                      <a:pt x="3001" y="6233"/>
                      <a:pt x="3005" y="6224"/>
                      <a:pt x="3005" y="6209"/>
                    </a:cubicBezTo>
                    <a:cubicBezTo>
                      <a:pt x="3005" y="6196"/>
                      <a:pt x="3010" y="6158"/>
                      <a:pt x="3019" y="6102"/>
                    </a:cubicBezTo>
                    <a:cubicBezTo>
                      <a:pt x="3037" y="5907"/>
                      <a:pt x="3084" y="5485"/>
                      <a:pt x="3121" y="5030"/>
                    </a:cubicBezTo>
                    <a:cubicBezTo>
                      <a:pt x="3163" y="4580"/>
                      <a:pt x="3196" y="4102"/>
                      <a:pt x="3196" y="3800"/>
                    </a:cubicBezTo>
                    <a:cubicBezTo>
                      <a:pt x="3196" y="3716"/>
                      <a:pt x="3191" y="3651"/>
                      <a:pt x="3186" y="3595"/>
                    </a:cubicBezTo>
                    <a:cubicBezTo>
                      <a:pt x="3158" y="3354"/>
                      <a:pt x="3136" y="3155"/>
                      <a:pt x="3117" y="3015"/>
                    </a:cubicBezTo>
                    <a:cubicBezTo>
                      <a:pt x="3108" y="2941"/>
                      <a:pt x="3098" y="2885"/>
                      <a:pt x="3093" y="2843"/>
                    </a:cubicBezTo>
                    <a:cubicBezTo>
                      <a:pt x="3089" y="2820"/>
                      <a:pt x="3084" y="2801"/>
                      <a:pt x="3084" y="2787"/>
                    </a:cubicBezTo>
                    <a:lnTo>
                      <a:pt x="3084" y="2765"/>
                    </a:lnTo>
                    <a:lnTo>
                      <a:pt x="3084" y="2741"/>
                    </a:lnTo>
                    <a:cubicBezTo>
                      <a:pt x="3080" y="2565"/>
                      <a:pt x="3040" y="1478"/>
                      <a:pt x="3038" y="1407"/>
                    </a:cubicBezTo>
                    <a:lnTo>
                      <a:pt x="3038" y="1407"/>
                    </a:lnTo>
                    <a:cubicBezTo>
                      <a:pt x="3039" y="1397"/>
                      <a:pt x="3057" y="1285"/>
                      <a:pt x="3070" y="1143"/>
                    </a:cubicBezTo>
                    <a:cubicBezTo>
                      <a:pt x="3089" y="990"/>
                      <a:pt x="3102" y="804"/>
                      <a:pt x="3102" y="652"/>
                    </a:cubicBezTo>
                    <a:cubicBezTo>
                      <a:pt x="3102" y="619"/>
                      <a:pt x="3102" y="586"/>
                      <a:pt x="3098" y="558"/>
                    </a:cubicBezTo>
                    <a:cubicBezTo>
                      <a:pt x="3084" y="275"/>
                      <a:pt x="3046" y="84"/>
                      <a:pt x="3046" y="80"/>
                    </a:cubicBezTo>
                    <a:cubicBezTo>
                      <a:pt x="3046" y="71"/>
                      <a:pt x="3037" y="62"/>
                      <a:pt x="3024" y="62"/>
                    </a:cubicBezTo>
                    <a:lnTo>
                      <a:pt x="2718" y="62"/>
                    </a:lnTo>
                    <a:cubicBezTo>
                      <a:pt x="2443" y="62"/>
                      <a:pt x="2021" y="62"/>
                      <a:pt x="1640" y="56"/>
                    </a:cubicBezTo>
                    <a:cubicBezTo>
                      <a:pt x="1449" y="52"/>
                      <a:pt x="1269" y="48"/>
                      <a:pt x="1119" y="43"/>
                    </a:cubicBezTo>
                    <a:cubicBezTo>
                      <a:pt x="1046" y="39"/>
                      <a:pt x="985" y="39"/>
                      <a:pt x="929" y="34"/>
                    </a:cubicBezTo>
                    <a:cubicBezTo>
                      <a:pt x="879" y="29"/>
                      <a:pt x="832" y="24"/>
                      <a:pt x="809" y="20"/>
                    </a:cubicBezTo>
                    <a:cubicBezTo>
                      <a:pt x="734" y="6"/>
                      <a:pt x="669" y="1"/>
                      <a:pt x="6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44"/>
              <p:cNvSpPr/>
              <p:nvPr/>
            </p:nvSpPr>
            <p:spPr>
              <a:xfrm>
                <a:off x="3427304" y="1773847"/>
                <a:ext cx="375757" cy="71795"/>
              </a:xfrm>
              <a:custGeom>
                <a:rect b="b" l="l" r="r" t="t"/>
                <a:pathLst>
                  <a:path extrusionOk="0" h="569" w="2978">
                    <a:moveTo>
                      <a:pt x="71" y="1"/>
                    </a:moveTo>
                    <a:cubicBezTo>
                      <a:pt x="71" y="1"/>
                      <a:pt x="1" y="372"/>
                      <a:pt x="103" y="438"/>
                    </a:cubicBezTo>
                    <a:cubicBezTo>
                      <a:pt x="205" y="507"/>
                      <a:pt x="455" y="526"/>
                      <a:pt x="1180" y="558"/>
                    </a:cubicBezTo>
                    <a:cubicBezTo>
                      <a:pt x="1321" y="565"/>
                      <a:pt x="1460" y="568"/>
                      <a:pt x="1594" y="568"/>
                    </a:cubicBezTo>
                    <a:cubicBezTo>
                      <a:pt x="2143" y="568"/>
                      <a:pt x="2605" y="516"/>
                      <a:pt x="2774" y="475"/>
                    </a:cubicBezTo>
                    <a:cubicBezTo>
                      <a:pt x="2977" y="423"/>
                      <a:pt x="2917" y="112"/>
                      <a:pt x="2917" y="61"/>
                    </a:cubicBezTo>
                    <a:cubicBezTo>
                      <a:pt x="2917" y="52"/>
                      <a:pt x="2904" y="48"/>
                      <a:pt x="2876" y="48"/>
                    </a:cubicBezTo>
                    <a:cubicBezTo>
                      <a:pt x="2777" y="48"/>
                      <a:pt x="2498" y="92"/>
                      <a:pt x="2003" y="92"/>
                    </a:cubicBezTo>
                    <a:cubicBezTo>
                      <a:pt x="1843" y="92"/>
                      <a:pt x="1660" y="88"/>
                      <a:pt x="1454" y="76"/>
                    </a:cubicBezTo>
                    <a:cubicBezTo>
                      <a:pt x="428" y="20"/>
                      <a:pt x="71" y="1"/>
                      <a:pt x="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44"/>
              <p:cNvSpPr/>
              <p:nvPr/>
            </p:nvSpPr>
            <p:spPr>
              <a:xfrm>
                <a:off x="3429701" y="1770819"/>
                <a:ext cx="369826" cy="77599"/>
              </a:xfrm>
              <a:custGeom>
                <a:rect b="b" l="l" r="r" t="t"/>
                <a:pathLst>
                  <a:path extrusionOk="0" h="615" w="2931">
                    <a:moveTo>
                      <a:pt x="69" y="49"/>
                    </a:moveTo>
                    <a:cubicBezTo>
                      <a:pt x="82" y="50"/>
                      <a:pt x="99" y="51"/>
                      <a:pt x="121" y="53"/>
                    </a:cubicBezTo>
                    <a:cubicBezTo>
                      <a:pt x="269" y="57"/>
                      <a:pt x="665" y="81"/>
                      <a:pt x="1435" y="127"/>
                    </a:cubicBezTo>
                    <a:cubicBezTo>
                      <a:pt x="1634" y="136"/>
                      <a:pt x="1816" y="141"/>
                      <a:pt x="1974" y="141"/>
                    </a:cubicBezTo>
                    <a:cubicBezTo>
                      <a:pt x="2225" y="141"/>
                      <a:pt x="2425" y="132"/>
                      <a:pt x="2568" y="117"/>
                    </a:cubicBezTo>
                    <a:cubicBezTo>
                      <a:pt x="2643" y="113"/>
                      <a:pt x="2703" y="108"/>
                      <a:pt x="2749" y="104"/>
                    </a:cubicBezTo>
                    <a:cubicBezTo>
                      <a:pt x="2800" y="100"/>
                      <a:pt x="2833" y="95"/>
                      <a:pt x="2856" y="95"/>
                    </a:cubicBezTo>
                    <a:cubicBezTo>
                      <a:pt x="2864" y="95"/>
                      <a:pt x="2871" y="97"/>
                      <a:pt x="2875" y="98"/>
                    </a:cubicBezTo>
                    <a:lnTo>
                      <a:pt x="2875" y="98"/>
                    </a:lnTo>
                    <a:lnTo>
                      <a:pt x="2875" y="108"/>
                    </a:lnTo>
                    <a:cubicBezTo>
                      <a:pt x="2879" y="132"/>
                      <a:pt x="2884" y="173"/>
                      <a:pt x="2884" y="220"/>
                    </a:cubicBezTo>
                    <a:cubicBezTo>
                      <a:pt x="2884" y="271"/>
                      <a:pt x="2875" y="331"/>
                      <a:pt x="2856" y="378"/>
                    </a:cubicBezTo>
                    <a:cubicBezTo>
                      <a:pt x="2847" y="402"/>
                      <a:pt x="2833" y="419"/>
                      <a:pt x="2815" y="438"/>
                    </a:cubicBezTo>
                    <a:cubicBezTo>
                      <a:pt x="2796" y="452"/>
                      <a:pt x="2777" y="466"/>
                      <a:pt x="2744" y="475"/>
                    </a:cubicBezTo>
                    <a:cubicBezTo>
                      <a:pt x="2665" y="494"/>
                      <a:pt x="2508" y="517"/>
                      <a:pt x="2299" y="535"/>
                    </a:cubicBezTo>
                    <a:cubicBezTo>
                      <a:pt x="2090" y="554"/>
                      <a:pt x="1835" y="569"/>
                      <a:pt x="1556" y="569"/>
                    </a:cubicBezTo>
                    <a:cubicBezTo>
                      <a:pt x="1431" y="569"/>
                      <a:pt x="1296" y="563"/>
                      <a:pt x="1161" y="559"/>
                    </a:cubicBezTo>
                    <a:cubicBezTo>
                      <a:pt x="799" y="541"/>
                      <a:pt x="558" y="531"/>
                      <a:pt x="391" y="513"/>
                    </a:cubicBezTo>
                    <a:cubicBezTo>
                      <a:pt x="312" y="503"/>
                      <a:pt x="247" y="494"/>
                      <a:pt x="200" y="485"/>
                    </a:cubicBezTo>
                    <a:cubicBezTo>
                      <a:pt x="153" y="471"/>
                      <a:pt x="121" y="457"/>
                      <a:pt x="98" y="443"/>
                    </a:cubicBezTo>
                    <a:cubicBezTo>
                      <a:pt x="89" y="438"/>
                      <a:pt x="84" y="429"/>
                      <a:pt x="80" y="419"/>
                    </a:cubicBezTo>
                    <a:cubicBezTo>
                      <a:pt x="70" y="402"/>
                      <a:pt x="61" y="378"/>
                      <a:pt x="56" y="350"/>
                    </a:cubicBezTo>
                    <a:cubicBezTo>
                      <a:pt x="52" y="322"/>
                      <a:pt x="52" y="295"/>
                      <a:pt x="52" y="262"/>
                    </a:cubicBezTo>
                    <a:cubicBezTo>
                      <a:pt x="52" y="207"/>
                      <a:pt x="56" y="145"/>
                      <a:pt x="61" y="104"/>
                    </a:cubicBezTo>
                    <a:cubicBezTo>
                      <a:pt x="65" y="81"/>
                      <a:pt x="65" y="62"/>
                      <a:pt x="69" y="49"/>
                    </a:cubicBezTo>
                    <a:close/>
                    <a:moveTo>
                      <a:pt x="45" y="0"/>
                    </a:moveTo>
                    <a:cubicBezTo>
                      <a:pt x="34" y="0"/>
                      <a:pt x="28" y="8"/>
                      <a:pt x="24" y="20"/>
                    </a:cubicBezTo>
                    <a:cubicBezTo>
                      <a:pt x="24" y="20"/>
                      <a:pt x="1" y="141"/>
                      <a:pt x="1" y="262"/>
                    </a:cubicBezTo>
                    <a:cubicBezTo>
                      <a:pt x="1" y="308"/>
                      <a:pt x="5" y="350"/>
                      <a:pt x="14" y="392"/>
                    </a:cubicBezTo>
                    <a:cubicBezTo>
                      <a:pt x="18" y="411"/>
                      <a:pt x="29" y="429"/>
                      <a:pt x="33" y="443"/>
                    </a:cubicBezTo>
                    <a:cubicBezTo>
                      <a:pt x="42" y="457"/>
                      <a:pt x="56" y="471"/>
                      <a:pt x="70" y="485"/>
                    </a:cubicBezTo>
                    <a:cubicBezTo>
                      <a:pt x="98" y="503"/>
                      <a:pt x="136" y="517"/>
                      <a:pt x="186" y="531"/>
                    </a:cubicBezTo>
                    <a:cubicBezTo>
                      <a:pt x="265" y="550"/>
                      <a:pt x="372" y="559"/>
                      <a:pt x="526" y="573"/>
                    </a:cubicBezTo>
                    <a:cubicBezTo>
                      <a:pt x="683" y="582"/>
                      <a:pt x="888" y="597"/>
                      <a:pt x="1156" y="606"/>
                    </a:cubicBezTo>
                    <a:cubicBezTo>
                      <a:pt x="1296" y="614"/>
                      <a:pt x="1426" y="614"/>
                      <a:pt x="1556" y="614"/>
                    </a:cubicBezTo>
                    <a:cubicBezTo>
                      <a:pt x="1835" y="614"/>
                      <a:pt x="2095" y="606"/>
                      <a:pt x="2303" y="587"/>
                    </a:cubicBezTo>
                    <a:cubicBezTo>
                      <a:pt x="2513" y="569"/>
                      <a:pt x="2671" y="541"/>
                      <a:pt x="2759" y="522"/>
                    </a:cubicBezTo>
                    <a:cubicBezTo>
                      <a:pt x="2796" y="513"/>
                      <a:pt x="2824" y="494"/>
                      <a:pt x="2847" y="475"/>
                    </a:cubicBezTo>
                    <a:cubicBezTo>
                      <a:pt x="2884" y="443"/>
                      <a:pt x="2903" y="396"/>
                      <a:pt x="2916" y="355"/>
                    </a:cubicBezTo>
                    <a:cubicBezTo>
                      <a:pt x="2926" y="308"/>
                      <a:pt x="2931" y="262"/>
                      <a:pt x="2931" y="220"/>
                    </a:cubicBezTo>
                    <a:cubicBezTo>
                      <a:pt x="2931" y="188"/>
                      <a:pt x="2931" y="160"/>
                      <a:pt x="2926" y="132"/>
                    </a:cubicBezTo>
                    <a:lnTo>
                      <a:pt x="2926" y="104"/>
                    </a:lnTo>
                    <a:cubicBezTo>
                      <a:pt x="2922" y="95"/>
                      <a:pt x="2922" y="85"/>
                      <a:pt x="2922" y="85"/>
                    </a:cubicBezTo>
                    <a:lnTo>
                      <a:pt x="2922" y="72"/>
                    </a:lnTo>
                    <a:cubicBezTo>
                      <a:pt x="2916" y="62"/>
                      <a:pt x="2912" y="57"/>
                      <a:pt x="2907" y="57"/>
                    </a:cubicBezTo>
                    <a:cubicBezTo>
                      <a:pt x="2898" y="53"/>
                      <a:pt x="2894" y="48"/>
                      <a:pt x="2884" y="48"/>
                    </a:cubicBezTo>
                    <a:lnTo>
                      <a:pt x="2856" y="48"/>
                    </a:lnTo>
                    <a:cubicBezTo>
                      <a:pt x="2833" y="48"/>
                      <a:pt x="2796" y="53"/>
                      <a:pt x="2744" y="53"/>
                    </a:cubicBezTo>
                    <a:cubicBezTo>
                      <a:pt x="2601" y="67"/>
                      <a:pt x="2350" y="95"/>
                      <a:pt x="1974" y="95"/>
                    </a:cubicBezTo>
                    <a:cubicBezTo>
                      <a:pt x="1816" y="95"/>
                      <a:pt x="1640" y="90"/>
                      <a:pt x="1435" y="76"/>
                    </a:cubicBezTo>
                    <a:cubicBezTo>
                      <a:pt x="414" y="16"/>
                      <a:pt x="52" y="1"/>
                      <a:pt x="52" y="1"/>
                    </a:cubicBezTo>
                    <a:cubicBezTo>
                      <a:pt x="49" y="1"/>
                      <a:pt x="47" y="0"/>
                      <a:pt x="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44"/>
              <p:cNvSpPr/>
              <p:nvPr/>
            </p:nvSpPr>
            <p:spPr>
              <a:xfrm>
                <a:off x="3942357" y="1090474"/>
                <a:ext cx="130215" cy="187500"/>
              </a:xfrm>
              <a:custGeom>
                <a:rect b="b" l="l" r="r" t="t"/>
                <a:pathLst>
                  <a:path extrusionOk="0" h="1486" w="1032">
                    <a:moveTo>
                      <a:pt x="650" y="0"/>
                    </a:moveTo>
                    <a:cubicBezTo>
                      <a:pt x="610" y="0"/>
                      <a:pt x="576" y="46"/>
                      <a:pt x="553" y="91"/>
                    </a:cubicBezTo>
                    <a:cubicBezTo>
                      <a:pt x="525" y="156"/>
                      <a:pt x="460" y="406"/>
                      <a:pt x="419" y="532"/>
                    </a:cubicBezTo>
                    <a:cubicBezTo>
                      <a:pt x="386" y="629"/>
                      <a:pt x="348" y="681"/>
                      <a:pt x="316" y="681"/>
                    </a:cubicBezTo>
                    <a:cubicBezTo>
                      <a:pt x="306" y="681"/>
                      <a:pt x="297" y="676"/>
                      <a:pt x="289" y="667"/>
                    </a:cubicBezTo>
                    <a:cubicBezTo>
                      <a:pt x="252" y="625"/>
                      <a:pt x="237" y="449"/>
                      <a:pt x="186" y="369"/>
                    </a:cubicBezTo>
                    <a:cubicBezTo>
                      <a:pt x="164" y="329"/>
                      <a:pt x="114" y="304"/>
                      <a:pt x="74" y="304"/>
                    </a:cubicBezTo>
                    <a:cubicBezTo>
                      <a:pt x="32" y="304"/>
                      <a:pt x="0" y="331"/>
                      <a:pt x="19" y="393"/>
                    </a:cubicBezTo>
                    <a:cubicBezTo>
                      <a:pt x="51" y="509"/>
                      <a:pt x="89" y="667"/>
                      <a:pt x="70" y="773"/>
                    </a:cubicBezTo>
                    <a:cubicBezTo>
                      <a:pt x="51" y="880"/>
                      <a:pt x="107" y="894"/>
                      <a:pt x="163" y="1015"/>
                    </a:cubicBezTo>
                    <a:cubicBezTo>
                      <a:pt x="224" y="1141"/>
                      <a:pt x="228" y="1400"/>
                      <a:pt x="228" y="1400"/>
                    </a:cubicBezTo>
                    <a:cubicBezTo>
                      <a:pt x="228" y="1400"/>
                      <a:pt x="658" y="1485"/>
                      <a:pt x="722" y="1485"/>
                    </a:cubicBezTo>
                    <a:cubicBezTo>
                      <a:pt x="727" y="1485"/>
                      <a:pt x="729" y="1485"/>
                      <a:pt x="730" y="1484"/>
                    </a:cubicBezTo>
                    <a:cubicBezTo>
                      <a:pt x="743" y="1465"/>
                      <a:pt x="1022" y="1052"/>
                      <a:pt x="1026" y="982"/>
                    </a:cubicBezTo>
                    <a:cubicBezTo>
                      <a:pt x="1032" y="908"/>
                      <a:pt x="971" y="820"/>
                      <a:pt x="971" y="806"/>
                    </a:cubicBezTo>
                    <a:cubicBezTo>
                      <a:pt x="971" y="787"/>
                      <a:pt x="962" y="751"/>
                      <a:pt x="915" y="699"/>
                    </a:cubicBezTo>
                    <a:cubicBezTo>
                      <a:pt x="869" y="644"/>
                      <a:pt x="818" y="634"/>
                      <a:pt x="809" y="592"/>
                    </a:cubicBezTo>
                    <a:cubicBezTo>
                      <a:pt x="795" y="550"/>
                      <a:pt x="655" y="458"/>
                      <a:pt x="655" y="458"/>
                    </a:cubicBezTo>
                    <a:cubicBezTo>
                      <a:pt x="655" y="458"/>
                      <a:pt x="655" y="425"/>
                      <a:pt x="679" y="333"/>
                    </a:cubicBezTo>
                    <a:cubicBezTo>
                      <a:pt x="702" y="239"/>
                      <a:pt x="771" y="100"/>
                      <a:pt x="706" y="31"/>
                    </a:cubicBezTo>
                    <a:cubicBezTo>
                      <a:pt x="687" y="9"/>
                      <a:pt x="668" y="0"/>
                      <a:pt x="6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44"/>
              <p:cNvSpPr/>
              <p:nvPr/>
            </p:nvSpPr>
            <p:spPr>
              <a:xfrm>
                <a:off x="3940591" y="1087193"/>
                <a:ext cx="134253" cy="193556"/>
              </a:xfrm>
              <a:custGeom>
                <a:rect b="b" l="l" r="r" t="t"/>
                <a:pathLst>
                  <a:path extrusionOk="0" h="1534" w="1064">
                    <a:moveTo>
                      <a:pt x="665" y="52"/>
                    </a:moveTo>
                    <a:cubicBezTo>
                      <a:pt x="669" y="52"/>
                      <a:pt x="674" y="52"/>
                      <a:pt x="684" y="57"/>
                    </a:cubicBezTo>
                    <a:cubicBezTo>
                      <a:pt x="688" y="57"/>
                      <a:pt x="697" y="66"/>
                      <a:pt x="702" y="75"/>
                    </a:cubicBezTo>
                    <a:cubicBezTo>
                      <a:pt x="712" y="80"/>
                      <a:pt x="716" y="89"/>
                      <a:pt x="720" y="98"/>
                    </a:cubicBezTo>
                    <a:cubicBezTo>
                      <a:pt x="720" y="112"/>
                      <a:pt x="725" y="121"/>
                      <a:pt x="725" y="136"/>
                    </a:cubicBezTo>
                    <a:cubicBezTo>
                      <a:pt x="725" y="168"/>
                      <a:pt x="716" y="205"/>
                      <a:pt x="702" y="242"/>
                    </a:cubicBezTo>
                    <a:cubicBezTo>
                      <a:pt x="693" y="280"/>
                      <a:pt x="678" y="316"/>
                      <a:pt x="669" y="353"/>
                    </a:cubicBezTo>
                    <a:cubicBezTo>
                      <a:pt x="646" y="447"/>
                      <a:pt x="646" y="479"/>
                      <a:pt x="646" y="484"/>
                    </a:cubicBezTo>
                    <a:cubicBezTo>
                      <a:pt x="646" y="488"/>
                      <a:pt x="646" y="498"/>
                      <a:pt x="656" y="502"/>
                    </a:cubicBezTo>
                    <a:cubicBezTo>
                      <a:pt x="665" y="507"/>
                      <a:pt x="697" y="530"/>
                      <a:pt x="734" y="558"/>
                    </a:cubicBezTo>
                    <a:cubicBezTo>
                      <a:pt x="748" y="572"/>
                      <a:pt x="767" y="586"/>
                      <a:pt x="781" y="599"/>
                    </a:cubicBezTo>
                    <a:cubicBezTo>
                      <a:pt x="785" y="604"/>
                      <a:pt x="790" y="609"/>
                      <a:pt x="795" y="614"/>
                    </a:cubicBezTo>
                    <a:cubicBezTo>
                      <a:pt x="795" y="618"/>
                      <a:pt x="800" y="623"/>
                      <a:pt x="800" y="623"/>
                    </a:cubicBezTo>
                    <a:cubicBezTo>
                      <a:pt x="804" y="637"/>
                      <a:pt x="809" y="651"/>
                      <a:pt x="817" y="660"/>
                    </a:cubicBezTo>
                    <a:cubicBezTo>
                      <a:pt x="832" y="674"/>
                      <a:pt x="845" y="683"/>
                      <a:pt x="864" y="698"/>
                    </a:cubicBezTo>
                    <a:cubicBezTo>
                      <a:pt x="879" y="706"/>
                      <a:pt x="892" y="721"/>
                      <a:pt x="911" y="739"/>
                    </a:cubicBezTo>
                    <a:cubicBezTo>
                      <a:pt x="934" y="767"/>
                      <a:pt x="948" y="786"/>
                      <a:pt x="952" y="799"/>
                    </a:cubicBezTo>
                    <a:cubicBezTo>
                      <a:pt x="962" y="818"/>
                      <a:pt x="962" y="827"/>
                      <a:pt x="962" y="832"/>
                    </a:cubicBezTo>
                    <a:lnTo>
                      <a:pt x="962" y="841"/>
                    </a:lnTo>
                    <a:cubicBezTo>
                      <a:pt x="967" y="846"/>
                      <a:pt x="967" y="850"/>
                      <a:pt x="971" y="855"/>
                    </a:cubicBezTo>
                    <a:cubicBezTo>
                      <a:pt x="976" y="869"/>
                      <a:pt x="990" y="893"/>
                      <a:pt x="999" y="920"/>
                    </a:cubicBezTo>
                    <a:cubicBezTo>
                      <a:pt x="1008" y="944"/>
                      <a:pt x="1018" y="972"/>
                      <a:pt x="1018" y="994"/>
                    </a:cubicBezTo>
                    <a:lnTo>
                      <a:pt x="1018" y="1004"/>
                    </a:lnTo>
                    <a:cubicBezTo>
                      <a:pt x="1018" y="1004"/>
                      <a:pt x="1012" y="1008"/>
                      <a:pt x="1012" y="1017"/>
                    </a:cubicBezTo>
                    <a:cubicBezTo>
                      <a:pt x="1008" y="1027"/>
                      <a:pt x="1004" y="1045"/>
                      <a:pt x="995" y="1064"/>
                    </a:cubicBezTo>
                    <a:cubicBezTo>
                      <a:pt x="957" y="1129"/>
                      <a:pt x="892" y="1236"/>
                      <a:pt x="836" y="1324"/>
                    </a:cubicBezTo>
                    <a:cubicBezTo>
                      <a:pt x="789" y="1398"/>
                      <a:pt x="746" y="1463"/>
                      <a:pt x="730" y="1487"/>
                    </a:cubicBezTo>
                    <a:lnTo>
                      <a:pt x="730" y="1487"/>
                    </a:lnTo>
                    <a:cubicBezTo>
                      <a:pt x="722" y="1486"/>
                      <a:pt x="709" y="1486"/>
                      <a:pt x="693" y="1482"/>
                    </a:cubicBezTo>
                    <a:cubicBezTo>
                      <a:pt x="628" y="1473"/>
                      <a:pt x="517" y="1454"/>
                      <a:pt x="423" y="1435"/>
                    </a:cubicBezTo>
                    <a:cubicBezTo>
                      <a:pt x="377" y="1426"/>
                      <a:pt x="330" y="1417"/>
                      <a:pt x="298" y="1412"/>
                    </a:cubicBezTo>
                    <a:cubicBezTo>
                      <a:pt x="287" y="1410"/>
                      <a:pt x="277" y="1408"/>
                      <a:pt x="269" y="1407"/>
                    </a:cubicBezTo>
                    <a:lnTo>
                      <a:pt x="269" y="1407"/>
                    </a:lnTo>
                    <a:cubicBezTo>
                      <a:pt x="267" y="1381"/>
                      <a:pt x="263" y="1331"/>
                      <a:pt x="256" y="1278"/>
                    </a:cubicBezTo>
                    <a:cubicBezTo>
                      <a:pt x="251" y="1236"/>
                      <a:pt x="247" y="1195"/>
                      <a:pt x="238" y="1148"/>
                    </a:cubicBezTo>
                    <a:cubicBezTo>
                      <a:pt x="228" y="1105"/>
                      <a:pt x="219" y="1064"/>
                      <a:pt x="200" y="1032"/>
                    </a:cubicBezTo>
                    <a:cubicBezTo>
                      <a:pt x="172" y="976"/>
                      <a:pt x="149" y="944"/>
                      <a:pt x="131" y="916"/>
                    </a:cubicBezTo>
                    <a:cubicBezTo>
                      <a:pt x="121" y="901"/>
                      <a:pt x="116" y="888"/>
                      <a:pt x="112" y="878"/>
                    </a:cubicBezTo>
                    <a:cubicBezTo>
                      <a:pt x="108" y="865"/>
                      <a:pt x="108" y="855"/>
                      <a:pt x="108" y="837"/>
                    </a:cubicBezTo>
                    <a:lnTo>
                      <a:pt x="108" y="804"/>
                    </a:lnTo>
                    <a:cubicBezTo>
                      <a:pt x="112" y="781"/>
                      <a:pt x="112" y="762"/>
                      <a:pt x="112" y="739"/>
                    </a:cubicBezTo>
                    <a:cubicBezTo>
                      <a:pt x="112" y="632"/>
                      <a:pt x="84" y="507"/>
                      <a:pt x="56" y="409"/>
                    </a:cubicBezTo>
                    <a:cubicBezTo>
                      <a:pt x="52" y="400"/>
                      <a:pt x="52" y="391"/>
                      <a:pt x="52" y="387"/>
                    </a:cubicBezTo>
                    <a:lnTo>
                      <a:pt x="52" y="372"/>
                    </a:lnTo>
                    <a:cubicBezTo>
                      <a:pt x="56" y="368"/>
                      <a:pt x="61" y="363"/>
                      <a:pt x="65" y="359"/>
                    </a:cubicBezTo>
                    <a:cubicBezTo>
                      <a:pt x="71" y="353"/>
                      <a:pt x="80" y="353"/>
                      <a:pt x="89" y="353"/>
                    </a:cubicBezTo>
                    <a:cubicBezTo>
                      <a:pt x="108" y="353"/>
                      <a:pt x="126" y="359"/>
                      <a:pt x="140" y="368"/>
                    </a:cubicBezTo>
                    <a:cubicBezTo>
                      <a:pt x="159" y="377"/>
                      <a:pt x="172" y="391"/>
                      <a:pt x="182" y="404"/>
                    </a:cubicBezTo>
                    <a:cubicBezTo>
                      <a:pt x="191" y="423"/>
                      <a:pt x="200" y="447"/>
                      <a:pt x="210" y="475"/>
                    </a:cubicBezTo>
                    <a:cubicBezTo>
                      <a:pt x="223" y="516"/>
                      <a:pt x="232" y="567"/>
                      <a:pt x="247" y="609"/>
                    </a:cubicBezTo>
                    <a:cubicBezTo>
                      <a:pt x="251" y="627"/>
                      <a:pt x="256" y="651"/>
                      <a:pt x="260" y="665"/>
                    </a:cubicBezTo>
                    <a:cubicBezTo>
                      <a:pt x="270" y="683"/>
                      <a:pt x="275" y="698"/>
                      <a:pt x="284" y="711"/>
                    </a:cubicBezTo>
                    <a:cubicBezTo>
                      <a:pt x="288" y="715"/>
                      <a:pt x="298" y="721"/>
                      <a:pt x="303" y="725"/>
                    </a:cubicBezTo>
                    <a:cubicBezTo>
                      <a:pt x="311" y="730"/>
                      <a:pt x="321" y="730"/>
                      <a:pt x="330" y="730"/>
                    </a:cubicBezTo>
                    <a:cubicBezTo>
                      <a:pt x="344" y="730"/>
                      <a:pt x="358" y="725"/>
                      <a:pt x="367" y="715"/>
                    </a:cubicBezTo>
                    <a:cubicBezTo>
                      <a:pt x="386" y="702"/>
                      <a:pt x="400" y="683"/>
                      <a:pt x="414" y="660"/>
                    </a:cubicBezTo>
                    <a:cubicBezTo>
                      <a:pt x="427" y="632"/>
                      <a:pt x="442" y="604"/>
                      <a:pt x="455" y="567"/>
                    </a:cubicBezTo>
                    <a:cubicBezTo>
                      <a:pt x="474" y="502"/>
                      <a:pt x="502" y="409"/>
                      <a:pt x="530" y="321"/>
                    </a:cubicBezTo>
                    <a:cubicBezTo>
                      <a:pt x="539" y="280"/>
                      <a:pt x="553" y="237"/>
                      <a:pt x="562" y="200"/>
                    </a:cubicBezTo>
                    <a:cubicBezTo>
                      <a:pt x="577" y="168"/>
                      <a:pt x="586" y="140"/>
                      <a:pt x="590" y="126"/>
                    </a:cubicBezTo>
                    <a:cubicBezTo>
                      <a:pt x="600" y="108"/>
                      <a:pt x="613" y="85"/>
                      <a:pt x="628" y="70"/>
                    </a:cubicBezTo>
                    <a:cubicBezTo>
                      <a:pt x="632" y="66"/>
                      <a:pt x="641" y="61"/>
                      <a:pt x="646" y="57"/>
                    </a:cubicBezTo>
                    <a:cubicBezTo>
                      <a:pt x="650" y="52"/>
                      <a:pt x="660" y="52"/>
                      <a:pt x="665" y="52"/>
                    </a:cubicBezTo>
                    <a:close/>
                    <a:moveTo>
                      <a:pt x="665" y="1"/>
                    </a:moveTo>
                    <a:cubicBezTo>
                      <a:pt x="650" y="1"/>
                      <a:pt x="637" y="5"/>
                      <a:pt x="622" y="14"/>
                    </a:cubicBezTo>
                    <a:cubicBezTo>
                      <a:pt x="605" y="24"/>
                      <a:pt x="590" y="38"/>
                      <a:pt x="577" y="52"/>
                    </a:cubicBezTo>
                    <a:cubicBezTo>
                      <a:pt x="567" y="70"/>
                      <a:pt x="553" y="89"/>
                      <a:pt x="544" y="108"/>
                    </a:cubicBezTo>
                    <a:cubicBezTo>
                      <a:pt x="539" y="126"/>
                      <a:pt x="530" y="154"/>
                      <a:pt x="517" y="186"/>
                    </a:cubicBezTo>
                    <a:cubicBezTo>
                      <a:pt x="502" y="242"/>
                      <a:pt x="483" y="307"/>
                      <a:pt x="465" y="372"/>
                    </a:cubicBezTo>
                    <a:cubicBezTo>
                      <a:pt x="442" y="442"/>
                      <a:pt x="423" y="507"/>
                      <a:pt x="410" y="548"/>
                    </a:cubicBezTo>
                    <a:cubicBezTo>
                      <a:pt x="395" y="595"/>
                      <a:pt x="377" y="632"/>
                      <a:pt x="363" y="655"/>
                    </a:cubicBezTo>
                    <a:cubicBezTo>
                      <a:pt x="354" y="665"/>
                      <a:pt x="344" y="674"/>
                      <a:pt x="339" y="679"/>
                    </a:cubicBezTo>
                    <a:cubicBezTo>
                      <a:pt x="335" y="683"/>
                      <a:pt x="330" y="683"/>
                      <a:pt x="330" y="683"/>
                    </a:cubicBezTo>
                    <a:lnTo>
                      <a:pt x="326" y="683"/>
                    </a:lnTo>
                    <a:lnTo>
                      <a:pt x="321" y="679"/>
                    </a:lnTo>
                    <a:cubicBezTo>
                      <a:pt x="321" y="674"/>
                      <a:pt x="316" y="670"/>
                      <a:pt x="311" y="665"/>
                    </a:cubicBezTo>
                    <a:cubicBezTo>
                      <a:pt x="307" y="651"/>
                      <a:pt x="298" y="627"/>
                      <a:pt x="294" y="604"/>
                    </a:cubicBezTo>
                    <a:cubicBezTo>
                      <a:pt x="284" y="572"/>
                      <a:pt x="275" y="530"/>
                      <a:pt x="266" y="488"/>
                    </a:cubicBezTo>
                    <a:cubicBezTo>
                      <a:pt x="251" y="451"/>
                      <a:pt x="242" y="414"/>
                      <a:pt x="223" y="381"/>
                    </a:cubicBezTo>
                    <a:cubicBezTo>
                      <a:pt x="210" y="359"/>
                      <a:pt x="187" y="340"/>
                      <a:pt x="163" y="325"/>
                    </a:cubicBezTo>
                    <a:cubicBezTo>
                      <a:pt x="140" y="312"/>
                      <a:pt x="116" y="307"/>
                      <a:pt x="89" y="307"/>
                    </a:cubicBezTo>
                    <a:cubicBezTo>
                      <a:pt x="71" y="307"/>
                      <a:pt x="47" y="312"/>
                      <a:pt x="28" y="325"/>
                    </a:cubicBezTo>
                    <a:cubicBezTo>
                      <a:pt x="19" y="331"/>
                      <a:pt x="15" y="340"/>
                      <a:pt x="9" y="349"/>
                    </a:cubicBezTo>
                    <a:cubicBezTo>
                      <a:pt x="5" y="363"/>
                      <a:pt x="1" y="372"/>
                      <a:pt x="1" y="387"/>
                    </a:cubicBezTo>
                    <a:cubicBezTo>
                      <a:pt x="1" y="395"/>
                      <a:pt x="5" y="409"/>
                      <a:pt x="9" y="423"/>
                    </a:cubicBezTo>
                    <a:cubicBezTo>
                      <a:pt x="37" y="520"/>
                      <a:pt x="65" y="642"/>
                      <a:pt x="65" y="739"/>
                    </a:cubicBezTo>
                    <a:cubicBezTo>
                      <a:pt x="65" y="758"/>
                      <a:pt x="65" y="777"/>
                      <a:pt x="61" y="794"/>
                    </a:cubicBezTo>
                    <a:cubicBezTo>
                      <a:pt x="56" y="813"/>
                      <a:pt x="56" y="827"/>
                      <a:pt x="56" y="837"/>
                    </a:cubicBezTo>
                    <a:cubicBezTo>
                      <a:pt x="56" y="860"/>
                      <a:pt x="61" y="878"/>
                      <a:pt x="65" y="893"/>
                    </a:cubicBezTo>
                    <a:cubicBezTo>
                      <a:pt x="75" y="920"/>
                      <a:pt x="89" y="938"/>
                      <a:pt x="108" y="962"/>
                    </a:cubicBezTo>
                    <a:cubicBezTo>
                      <a:pt x="121" y="985"/>
                      <a:pt x="140" y="1013"/>
                      <a:pt x="159" y="1050"/>
                    </a:cubicBezTo>
                    <a:cubicBezTo>
                      <a:pt x="172" y="1083"/>
                      <a:pt x="182" y="1120"/>
                      <a:pt x="191" y="1157"/>
                    </a:cubicBezTo>
                    <a:cubicBezTo>
                      <a:pt x="204" y="1222"/>
                      <a:pt x="210" y="1287"/>
                      <a:pt x="215" y="1338"/>
                    </a:cubicBezTo>
                    <a:cubicBezTo>
                      <a:pt x="219" y="1366"/>
                      <a:pt x="219" y="1384"/>
                      <a:pt x="219" y="1403"/>
                    </a:cubicBezTo>
                    <a:lnTo>
                      <a:pt x="219" y="1422"/>
                    </a:lnTo>
                    <a:lnTo>
                      <a:pt x="219" y="1426"/>
                    </a:lnTo>
                    <a:cubicBezTo>
                      <a:pt x="219" y="1435"/>
                      <a:pt x="228" y="1445"/>
                      <a:pt x="238" y="1450"/>
                    </a:cubicBezTo>
                    <a:cubicBezTo>
                      <a:pt x="238" y="1450"/>
                      <a:pt x="344" y="1468"/>
                      <a:pt x="455" y="1491"/>
                    </a:cubicBezTo>
                    <a:cubicBezTo>
                      <a:pt x="511" y="1501"/>
                      <a:pt x="572" y="1514"/>
                      <a:pt x="622" y="1519"/>
                    </a:cubicBezTo>
                    <a:cubicBezTo>
                      <a:pt x="646" y="1523"/>
                      <a:pt x="669" y="1529"/>
                      <a:pt x="688" y="1529"/>
                    </a:cubicBezTo>
                    <a:cubicBezTo>
                      <a:pt x="706" y="1533"/>
                      <a:pt x="720" y="1533"/>
                      <a:pt x="734" y="1533"/>
                    </a:cubicBezTo>
                    <a:lnTo>
                      <a:pt x="753" y="1533"/>
                    </a:lnTo>
                    <a:cubicBezTo>
                      <a:pt x="757" y="1529"/>
                      <a:pt x="762" y="1529"/>
                      <a:pt x="767" y="1519"/>
                    </a:cubicBezTo>
                    <a:cubicBezTo>
                      <a:pt x="772" y="1514"/>
                      <a:pt x="845" y="1403"/>
                      <a:pt x="916" y="1292"/>
                    </a:cubicBezTo>
                    <a:cubicBezTo>
                      <a:pt x="952" y="1231"/>
                      <a:pt x="985" y="1176"/>
                      <a:pt x="1012" y="1124"/>
                    </a:cubicBezTo>
                    <a:cubicBezTo>
                      <a:pt x="1027" y="1101"/>
                      <a:pt x="1040" y="1078"/>
                      <a:pt x="1050" y="1060"/>
                    </a:cubicBezTo>
                    <a:cubicBezTo>
                      <a:pt x="1050" y="1050"/>
                      <a:pt x="1055" y="1041"/>
                      <a:pt x="1059" y="1032"/>
                    </a:cubicBezTo>
                    <a:cubicBezTo>
                      <a:pt x="1059" y="1022"/>
                      <a:pt x="1064" y="1017"/>
                      <a:pt x="1064" y="1008"/>
                    </a:cubicBezTo>
                    <a:lnTo>
                      <a:pt x="1064" y="994"/>
                    </a:lnTo>
                    <a:cubicBezTo>
                      <a:pt x="1064" y="957"/>
                      <a:pt x="1050" y="916"/>
                      <a:pt x="1036" y="883"/>
                    </a:cubicBezTo>
                    <a:cubicBezTo>
                      <a:pt x="1027" y="869"/>
                      <a:pt x="1022" y="855"/>
                      <a:pt x="1018" y="841"/>
                    </a:cubicBezTo>
                    <a:cubicBezTo>
                      <a:pt x="1012" y="837"/>
                      <a:pt x="1012" y="832"/>
                      <a:pt x="1012" y="832"/>
                    </a:cubicBezTo>
                    <a:lnTo>
                      <a:pt x="1012" y="827"/>
                    </a:lnTo>
                    <a:lnTo>
                      <a:pt x="1012" y="827"/>
                    </a:lnTo>
                    <a:lnTo>
                      <a:pt x="1012" y="827"/>
                    </a:lnTo>
                    <a:cubicBezTo>
                      <a:pt x="1012" y="810"/>
                      <a:pt x="1007" y="797"/>
                      <a:pt x="999" y="781"/>
                    </a:cubicBezTo>
                    <a:cubicBezTo>
                      <a:pt x="985" y="758"/>
                      <a:pt x="971" y="734"/>
                      <a:pt x="948" y="706"/>
                    </a:cubicBezTo>
                    <a:cubicBezTo>
                      <a:pt x="920" y="679"/>
                      <a:pt x="897" y="660"/>
                      <a:pt x="879" y="646"/>
                    </a:cubicBezTo>
                    <a:cubicBezTo>
                      <a:pt x="869" y="642"/>
                      <a:pt x="860" y="632"/>
                      <a:pt x="855" y="627"/>
                    </a:cubicBezTo>
                    <a:cubicBezTo>
                      <a:pt x="851" y="623"/>
                      <a:pt x="845" y="618"/>
                      <a:pt x="845" y="609"/>
                    </a:cubicBezTo>
                    <a:cubicBezTo>
                      <a:pt x="841" y="599"/>
                      <a:pt x="836" y="595"/>
                      <a:pt x="832" y="586"/>
                    </a:cubicBezTo>
                    <a:cubicBezTo>
                      <a:pt x="823" y="572"/>
                      <a:pt x="804" y="558"/>
                      <a:pt x="790" y="544"/>
                    </a:cubicBezTo>
                    <a:cubicBezTo>
                      <a:pt x="755" y="513"/>
                      <a:pt x="713" y="481"/>
                      <a:pt x="694" y="467"/>
                    </a:cubicBezTo>
                    <a:lnTo>
                      <a:pt x="694" y="467"/>
                    </a:lnTo>
                    <a:cubicBezTo>
                      <a:pt x="696" y="451"/>
                      <a:pt x="701" y="419"/>
                      <a:pt x="716" y="363"/>
                    </a:cubicBezTo>
                    <a:cubicBezTo>
                      <a:pt x="725" y="331"/>
                      <a:pt x="739" y="293"/>
                      <a:pt x="748" y="256"/>
                    </a:cubicBezTo>
                    <a:cubicBezTo>
                      <a:pt x="762" y="214"/>
                      <a:pt x="772" y="177"/>
                      <a:pt x="772" y="136"/>
                    </a:cubicBezTo>
                    <a:cubicBezTo>
                      <a:pt x="772" y="117"/>
                      <a:pt x="772" y="102"/>
                      <a:pt x="767" y="85"/>
                    </a:cubicBezTo>
                    <a:cubicBezTo>
                      <a:pt x="762" y="70"/>
                      <a:pt x="753" y="52"/>
                      <a:pt x="739" y="42"/>
                    </a:cubicBezTo>
                    <a:cubicBezTo>
                      <a:pt x="729" y="29"/>
                      <a:pt x="716" y="19"/>
                      <a:pt x="702" y="10"/>
                    </a:cubicBezTo>
                    <a:cubicBezTo>
                      <a:pt x="693" y="5"/>
                      <a:pt x="678" y="1"/>
                      <a:pt x="6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44"/>
              <p:cNvSpPr/>
              <p:nvPr/>
            </p:nvSpPr>
            <p:spPr>
              <a:xfrm>
                <a:off x="3211163" y="1251349"/>
                <a:ext cx="838576" cy="580290"/>
              </a:xfrm>
              <a:custGeom>
                <a:rect b="b" l="l" r="r" t="t"/>
                <a:pathLst>
                  <a:path extrusionOk="0" h="4599" w="6646">
                    <a:moveTo>
                      <a:pt x="6288" y="0"/>
                    </a:moveTo>
                    <a:cubicBezTo>
                      <a:pt x="6138" y="0"/>
                      <a:pt x="5972" y="42"/>
                      <a:pt x="5972" y="42"/>
                    </a:cubicBezTo>
                    <a:lnTo>
                      <a:pt x="5619" y="1096"/>
                    </a:lnTo>
                    <a:cubicBezTo>
                      <a:pt x="5619" y="1096"/>
                      <a:pt x="5113" y="631"/>
                      <a:pt x="5016" y="595"/>
                    </a:cubicBezTo>
                    <a:cubicBezTo>
                      <a:pt x="4922" y="562"/>
                      <a:pt x="4277" y="515"/>
                      <a:pt x="4277" y="515"/>
                    </a:cubicBezTo>
                    <a:cubicBezTo>
                      <a:pt x="4277" y="515"/>
                      <a:pt x="3926" y="436"/>
                      <a:pt x="3394" y="436"/>
                    </a:cubicBezTo>
                    <a:cubicBezTo>
                      <a:pt x="3166" y="436"/>
                      <a:pt x="2905" y="450"/>
                      <a:pt x="2624" y="492"/>
                    </a:cubicBezTo>
                    <a:cubicBezTo>
                      <a:pt x="2624" y="492"/>
                      <a:pt x="1422" y="757"/>
                      <a:pt x="1360" y="869"/>
                    </a:cubicBezTo>
                    <a:cubicBezTo>
                      <a:pt x="1300" y="985"/>
                      <a:pt x="1" y="3046"/>
                      <a:pt x="51" y="3158"/>
                    </a:cubicBezTo>
                    <a:cubicBezTo>
                      <a:pt x="102" y="3274"/>
                      <a:pt x="957" y="4588"/>
                      <a:pt x="1008" y="4597"/>
                    </a:cubicBezTo>
                    <a:cubicBezTo>
                      <a:pt x="1016" y="4598"/>
                      <a:pt x="1027" y="4599"/>
                      <a:pt x="1040" y="4599"/>
                    </a:cubicBezTo>
                    <a:cubicBezTo>
                      <a:pt x="1122" y="4599"/>
                      <a:pt x="1300" y="4568"/>
                      <a:pt x="1352" y="4453"/>
                    </a:cubicBezTo>
                    <a:cubicBezTo>
                      <a:pt x="1412" y="4314"/>
                      <a:pt x="1403" y="4244"/>
                      <a:pt x="1403" y="4244"/>
                    </a:cubicBezTo>
                    <a:lnTo>
                      <a:pt x="1101" y="2903"/>
                    </a:lnTo>
                    <a:lnTo>
                      <a:pt x="1774" y="2256"/>
                    </a:lnTo>
                    <a:lnTo>
                      <a:pt x="1774" y="2256"/>
                    </a:lnTo>
                    <a:cubicBezTo>
                      <a:pt x="1774" y="2256"/>
                      <a:pt x="1705" y="4217"/>
                      <a:pt x="1806" y="4296"/>
                    </a:cubicBezTo>
                    <a:cubicBezTo>
                      <a:pt x="1899" y="4366"/>
                      <a:pt x="2768" y="4456"/>
                      <a:pt x="3469" y="4456"/>
                    </a:cubicBezTo>
                    <a:cubicBezTo>
                      <a:pt x="3546" y="4456"/>
                      <a:pt x="3620" y="4455"/>
                      <a:pt x="3692" y="4453"/>
                    </a:cubicBezTo>
                    <a:cubicBezTo>
                      <a:pt x="4416" y="4425"/>
                      <a:pt x="4620" y="4416"/>
                      <a:pt x="4672" y="4262"/>
                    </a:cubicBezTo>
                    <a:cubicBezTo>
                      <a:pt x="4723" y="4105"/>
                      <a:pt x="4793" y="3394"/>
                      <a:pt x="4793" y="3394"/>
                    </a:cubicBezTo>
                    <a:lnTo>
                      <a:pt x="4899" y="2024"/>
                    </a:lnTo>
                    <a:cubicBezTo>
                      <a:pt x="4899" y="2024"/>
                      <a:pt x="5657" y="2378"/>
                      <a:pt x="5717" y="2410"/>
                    </a:cubicBezTo>
                    <a:cubicBezTo>
                      <a:pt x="5763" y="2438"/>
                      <a:pt x="5958" y="2551"/>
                      <a:pt x="6151" y="2551"/>
                    </a:cubicBezTo>
                    <a:cubicBezTo>
                      <a:pt x="6211" y="2551"/>
                      <a:pt x="6270" y="2540"/>
                      <a:pt x="6325" y="2513"/>
                    </a:cubicBezTo>
                    <a:cubicBezTo>
                      <a:pt x="6557" y="2401"/>
                      <a:pt x="6515" y="1964"/>
                      <a:pt x="6534" y="1885"/>
                    </a:cubicBezTo>
                    <a:cubicBezTo>
                      <a:pt x="6548" y="1806"/>
                      <a:pt x="6645" y="222"/>
                      <a:pt x="6645" y="190"/>
                    </a:cubicBezTo>
                    <a:cubicBezTo>
                      <a:pt x="6645" y="158"/>
                      <a:pt x="6557" y="42"/>
                      <a:pt x="6394" y="9"/>
                    </a:cubicBezTo>
                    <a:cubicBezTo>
                      <a:pt x="6362" y="3"/>
                      <a:pt x="6326" y="0"/>
                      <a:pt x="62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44"/>
              <p:cNvSpPr/>
              <p:nvPr/>
            </p:nvSpPr>
            <p:spPr>
              <a:xfrm>
                <a:off x="3214065" y="1248447"/>
                <a:ext cx="838576" cy="586473"/>
              </a:xfrm>
              <a:custGeom>
                <a:rect b="b" l="l" r="r" t="t"/>
                <a:pathLst>
                  <a:path extrusionOk="0" h="4648" w="6646">
                    <a:moveTo>
                      <a:pt x="6264" y="46"/>
                    </a:moveTo>
                    <a:cubicBezTo>
                      <a:pt x="6302" y="46"/>
                      <a:pt x="6335" y="50"/>
                      <a:pt x="6367" y="56"/>
                    </a:cubicBezTo>
                    <a:cubicBezTo>
                      <a:pt x="6446" y="74"/>
                      <a:pt x="6502" y="106"/>
                      <a:pt x="6543" y="139"/>
                    </a:cubicBezTo>
                    <a:cubicBezTo>
                      <a:pt x="6562" y="157"/>
                      <a:pt x="6575" y="176"/>
                      <a:pt x="6585" y="190"/>
                    </a:cubicBezTo>
                    <a:cubicBezTo>
                      <a:pt x="6590" y="195"/>
                      <a:pt x="6594" y="200"/>
                      <a:pt x="6594" y="204"/>
                    </a:cubicBezTo>
                    <a:cubicBezTo>
                      <a:pt x="6594" y="209"/>
                      <a:pt x="6599" y="209"/>
                      <a:pt x="6599" y="213"/>
                    </a:cubicBezTo>
                    <a:lnTo>
                      <a:pt x="6599" y="217"/>
                    </a:lnTo>
                    <a:cubicBezTo>
                      <a:pt x="6594" y="283"/>
                      <a:pt x="6571" y="687"/>
                      <a:pt x="6543" y="1081"/>
                    </a:cubicBezTo>
                    <a:cubicBezTo>
                      <a:pt x="6534" y="1282"/>
                      <a:pt x="6520" y="1477"/>
                      <a:pt x="6511" y="1629"/>
                    </a:cubicBezTo>
                    <a:cubicBezTo>
                      <a:pt x="6502" y="1704"/>
                      <a:pt x="6497" y="1769"/>
                      <a:pt x="6497" y="1820"/>
                    </a:cubicBezTo>
                    <a:cubicBezTo>
                      <a:pt x="6492" y="1843"/>
                      <a:pt x="6492" y="1861"/>
                      <a:pt x="6487" y="1876"/>
                    </a:cubicBezTo>
                    <a:lnTo>
                      <a:pt x="6487" y="1895"/>
                    </a:lnTo>
                    <a:lnTo>
                      <a:pt x="6487" y="1904"/>
                    </a:lnTo>
                    <a:cubicBezTo>
                      <a:pt x="6483" y="1917"/>
                      <a:pt x="6483" y="1932"/>
                      <a:pt x="6483" y="1955"/>
                    </a:cubicBezTo>
                    <a:cubicBezTo>
                      <a:pt x="6478" y="1987"/>
                      <a:pt x="6478" y="2034"/>
                      <a:pt x="6474" y="2090"/>
                    </a:cubicBezTo>
                    <a:cubicBezTo>
                      <a:pt x="6470" y="2168"/>
                      <a:pt x="6460" y="2257"/>
                      <a:pt x="6432" y="2341"/>
                    </a:cubicBezTo>
                    <a:cubicBezTo>
                      <a:pt x="6418" y="2377"/>
                      <a:pt x="6399" y="2414"/>
                      <a:pt x="6376" y="2442"/>
                    </a:cubicBezTo>
                    <a:cubicBezTo>
                      <a:pt x="6353" y="2474"/>
                      <a:pt x="6325" y="2498"/>
                      <a:pt x="6292" y="2517"/>
                    </a:cubicBezTo>
                    <a:cubicBezTo>
                      <a:pt x="6241" y="2540"/>
                      <a:pt x="6191" y="2549"/>
                      <a:pt x="6130" y="2549"/>
                    </a:cubicBezTo>
                    <a:cubicBezTo>
                      <a:pt x="6037" y="2549"/>
                      <a:pt x="5945" y="2521"/>
                      <a:pt x="5866" y="2493"/>
                    </a:cubicBezTo>
                    <a:cubicBezTo>
                      <a:pt x="5786" y="2461"/>
                      <a:pt x="5726" y="2429"/>
                      <a:pt x="5703" y="2414"/>
                    </a:cubicBezTo>
                    <a:cubicBezTo>
                      <a:pt x="5698" y="2410"/>
                      <a:pt x="5694" y="2405"/>
                      <a:pt x="5684" y="2401"/>
                    </a:cubicBezTo>
                    <a:cubicBezTo>
                      <a:pt x="5615" y="2368"/>
                      <a:pt x="5415" y="2275"/>
                      <a:pt x="5234" y="2187"/>
                    </a:cubicBezTo>
                    <a:cubicBezTo>
                      <a:pt x="5053" y="2103"/>
                      <a:pt x="4886" y="2024"/>
                      <a:pt x="4886" y="2024"/>
                    </a:cubicBezTo>
                    <a:cubicBezTo>
                      <a:pt x="4881" y="2022"/>
                      <a:pt x="4876" y="2021"/>
                      <a:pt x="4872" y="2021"/>
                    </a:cubicBezTo>
                    <a:cubicBezTo>
                      <a:pt x="4868" y="2021"/>
                      <a:pt x="4865" y="2022"/>
                      <a:pt x="4862" y="2024"/>
                    </a:cubicBezTo>
                    <a:cubicBezTo>
                      <a:pt x="4854" y="2028"/>
                      <a:pt x="4848" y="2038"/>
                      <a:pt x="4848" y="2043"/>
                    </a:cubicBezTo>
                    <a:lnTo>
                      <a:pt x="4747" y="3413"/>
                    </a:lnTo>
                    <a:cubicBezTo>
                      <a:pt x="4747" y="3413"/>
                      <a:pt x="4747" y="3422"/>
                      <a:pt x="4742" y="3445"/>
                    </a:cubicBezTo>
                    <a:cubicBezTo>
                      <a:pt x="4737" y="3515"/>
                      <a:pt x="4719" y="3687"/>
                      <a:pt x="4695" y="3863"/>
                    </a:cubicBezTo>
                    <a:cubicBezTo>
                      <a:pt x="4686" y="3951"/>
                      <a:pt x="4672" y="4040"/>
                      <a:pt x="4663" y="4114"/>
                    </a:cubicBezTo>
                    <a:cubicBezTo>
                      <a:pt x="4659" y="4152"/>
                      <a:pt x="4649" y="4184"/>
                      <a:pt x="4644" y="4212"/>
                    </a:cubicBezTo>
                    <a:cubicBezTo>
                      <a:pt x="4640" y="4240"/>
                      <a:pt x="4635" y="4263"/>
                      <a:pt x="4625" y="4276"/>
                    </a:cubicBezTo>
                    <a:cubicBezTo>
                      <a:pt x="4621" y="4295"/>
                      <a:pt x="4616" y="4309"/>
                      <a:pt x="4603" y="4323"/>
                    </a:cubicBezTo>
                    <a:cubicBezTo>
                      <a:pt x="4588" y="4341"/>
                      <a:pt x="4560" y="4360"/>
                      <a:pt x="4519" y="4379"/>
                    </a:cubicBezTo>
                    <a:cubicBezTo>
                      <a:pt x="4458" y="4397"/>
                      <a:pt x="4361" y="4416"/>
                      <a:pt x="4226" y="4425"/>
                    </a:cubicBezTo>
                    <a:cubicBezTo>
                      <a:pt x="4087" y="4435"/>
                      <a:pt x="3906" y="4444"/>
                      <a:pt x="3669" y="4448"/>
                    </a:cubicBezTo>
                    <a:cubicBezTo>
                      <a:pt x="3590" y="4452"/>
                      <a:pt x="3511" y="4452"/>
                      <a:pt x="3427" y="4452"/>
                    </a:cubicBezTo>
                    <a:cubicBezTo>
                      <a:pt x="3079" y="4452"/>
                      <a:pt x="2694" y="4430"/>
                      <a:pt x="2383" y="4402"/>
                    </a:cubicBezTo>
                    <a:cubicBezTo>
                      <a:pt x="2225" y="4383"/>
                      <a:pt x="2090" y="4369"/>
                      <a:pt x="1988" y="4351"/>
                    </a:cubicBezTo>
                    <a:cubicBezTo>
                      <a:pt x="1933" y="4341"/>
                      <a:pt x="1890" y="4332"/>
                      <a:pt x="1858" y="4323"/>
                    </a:cubicBezTo>
                    <a:cubicBezTo>
                      <a:pt x="1845" y="4319"/>
                      <a:pt x="1830" y="4313"/>
                      <a:pt x="1821" y="4309"/>
                    </a:cubicBezTo>
                    <a:cubicBezTo>
                      <a:pt x="1807" y="4304"/>
                      <a:pt x="1802" y="4300"/>
                      <a:pt x="1798" y="4300"/>
                    </a:cubicBezTo>
                    <a:lnTo>
                      <a:pt x="1798" y="4295"/>
                    </a:lnTo>
                    <a:cubicBezTo>
                      <a:pt x="1793" y="4285"/>
                      <a:pt x="1789" y="4272"/>
                      <a:pt x="1783" y="4257"/>
                    </a:cubicBezTo>
                    <a:cubicBezTo>
                      <a:pt x="1774" y="4193"/>
                      <a:pt x="1765" y="4086"/>
                      <a:pt x="1761" y="3951"/>
                    </a:cubicBezTo>
                    <a:cubicBezTo>
                      <a:pt x="1751" y="3817"/>
                      <a:pt x="1751" y="3654"/>
                      <a:pt x="1751" y="3483"/>
                    </a:cubicBezTo>
                    <a:cubicBezTo>
                      <a:pt x="1751" y="3204"/>
                      <a:pt x="1755" y="2902"/>
                      <a:pt x="1761" y="2669"/>
                    </a:cubicBezTo>
                    <a:cubicBezTo>
                      <a:pt x="1765" y="2553"/>
                      <a:pt x="1770" y="2456"/>
                      <a:pt x="1770" y="2386"/>
                    </a:cubicBezTo>
                    <a:cubicBezTo>
                      <a:pt x="1770" y="2354"/>
                      <a:pt x="1774" y="2326"/>
                      <a:pt x="1774" y="2307"/>
                    </a:cubicBezTo>
                    <a:lnTo>
                      <a:pt x="1774" y="2279"/>
                    </a:lnTo>
                    <a:cubicBezTo>
                      <a:pt x="1774" y="2270"/>
                      <a:pt x="1770" y="2261"/>
                      <a:pt x="1761" y="2257"/>
                    </a:cubicBezTo>
                    <a:cubicBezTo>
                      <a:pt x="1758" y="2255"/>
                      <a:pt x="1755" y="2255"/>
                      <a:pt x="1752" y="2255"/>
                    </a:cubicBezTo>
                    <a:cubicBezTo>
                      <a:pt x="1746" y="2255"/>
                      <a:pt x="1739" y="2258"/>
                      <a:pt x="1733" y="2261"/>
                    </a:cubicBezTo>
                    <a:lnTo>
                      <a:pt x="1059" y="2907"/>
                    </a:lnTo>
                    <a:cubicBezTo>
                      <a:pt x="1054" y="2911"/>
                      <a:pt x="1054" y="2920"/>
                      <a:pt x="1054" y="2930"/>
                    </a:cubicBezTo>
                    <a:lnTo>
                      <a:pt x="1356" y="4272"/>
                    </a:lnTo>
                    <a:lnTo>
                      <a:pt x="1356" y="4276"/>
                    </a:lnTo>
                    <a:cubicBezTo>
                      <a:pt x="1356" y="4300"/>
                      <a:pt x="1352" y="4360"/>
                      <a:pt x="1305" y="4462"/>
                    </a:cubicBezTo>
                    <a:cubicBezTo>
                      <a:pt x="1296" y="4490"/>
                      <a:pt x="1277" y="4508"/>
                      <a:pt x="1254" y="4527"/>
                    </a:cubicBezTo>
                    <a:cubicBezTo>
                      <a:pt x="1217" y="4555"/>
                      <a:pt x="1176" y="4574"/>
                      <a:pt x="1129" y="4583"/>
                    </a:cubicBezTo>
                    <a:cubicBezTo>
                      <a:pt x="1082" y="4592"/>
                      <a:pt x="1041" y="4597"/>
                      <a:pt x="1013" y="4597"/>
                    </a:cubicBezTo>
                    <a:lnTo>
                      <a:pt x="994" y="4597"/>
                    </a:lnTo>
                    <a:cubicBezTo>
                      <a:pt x="994" y="4597"/>
                      <a:pt x="990" y="4597"/>
                      <a:pt x="990" y="4592"/>
                    </a:cubicBezTo>
                    <a:cubicBezTo>
                      <a:pt x="981" y="4587"/>
                      <a:pt x="971" y="4574"/>
                      <a:pt x="957" y="4559"/>
                    </a:cubicBezTo>
                    <a:cubicBezTo>
                      <a:pt x="915" y="4499"/>
                      <a:pt x="836" y="4392"/>
                      <a:pt x="743" y="4257"/>
                    </a:cubicBezTo>
                    <a:cubicBezTo>
                      <a:pt x="609" y="4058"/>
                      <a:pt x="446" y="3803"/>
                      <a:pt x="307" y="3589"/>
                    </a:cubicBezTo>
                    <a:cubicBezTo>
                      <a:pt x="242" y="3487"/>
                      <a:pt x="182" y="3389"/>
                      <a:pt x="135" y="3316"/>
                    </a:cubicBezTo>
                    <a:cubicBezTo>
                      <a:pt x="112" y="3278"/>
                      <a:pt x="94" y="3245"/>
                      <a:pt x="79" y="3222"/>
                    </a:cubicBezTo>
                    <a:cubicBezTo>
                      <a:pt x="66" y="3199"/>
                      <a:pt x="51" y="3181"/>
                      <a:pt x="51" y="3171"/>
                    </a:cubicBezTo>
                    <a:lnTo>
                      <a:pt x="51" y="3157"/>
                    </a:lnTo>
                    <a:cubicBezTo>
                      <a:pt x="56" y="3143"/>
                      <a:pt x="66" y="3121"/>
                      <a:pt x="79" y="3093"/>
                    </a:cubicBezTo>
                    <a:cubicBezTo>
                      <a:pt x="126" y="2981"/>
                      <a:pt x="223" y="2795"/>
                      <a:pt x="349" y="2581"/>
                    </a:cubicBezTo>
                    <a:cubicBezTo>
                      <a:pt x="535" y="2251"/>
                      <a:pt x="780" y="1852"/>
                      <a:pt x="981" y="1527"/>
                    </a:cubicBezTo>
                    <a:cubicBezTo>
                      <a:pt x="1078" y="1360"/>
                      <a:pt x="1166" y="1216"/>
                      <a:pt x="1236" y="1105"/>
                    </a:cubicBezTo>
                    <a:cubicBezTo>
                      <a:pt x="1268" y="1053"/>
                      <a:pt x="1296" y="1008"/>
                      <a:pt x="1320" y="970"/>
                    </a:cubicBezTo>
                    <a:cubicBezTo>
                      <a:pt x="1337" y="937"/>
                      <a:pt x="1352" y="914"/>
                      <a:pt x="1356" y="905"/>
                    </a:cubicBezTo>
                    <a:lnTo>
                      <a:pt x="1361" y="901"/>
                    </a:lnTo>
                    <a:cubicBezTo>
                      <a:pt x="1365" y="896"/>
                      <a:pt x="1380" y="886"/>
                      <a:pt x="1393" y="882"/>
                    </a:cubicBezTo>
                    <a:cubicBezTo>
                      <a:pt x="1417" y="864"/>
                      <a:pt x="1459" y="849"/>
                      <a:pt x="1505" y="830"/>
                    </a:cubicBezTo>
                    <a:cubicBezTo>
                      <a:pt x="1677" y="770"/>
                      <a:pt x="1950" y="697"/>
                      <a:pt x="2183" y="635"/>
                    </a:cubicBezTo>
                    <a:cubicBezTo>
                      <a:pt x="2299" y="608"/>
                      <a:pt x="2406" y="585"/>
                      <a:pt x="2485" y="566"/>
                    </a:cubicBezTo>
                    <a:cubicBezTo>
                      <a:pt x="2522" y="557"/>
                      <a:pt x="2554" y="552"/>
                      <a:pt x="2573" y="547"/>
                    </a:cubicBezTo>
                    <a:cubicBezTo>
                      <a:pt x="2597" y="538"/>
                      <a:pt x="2606" y="538"/>
                      <a:pt x="2606" y="538"/>
                    </a:cubicBezTo>
                    <a:cubicBezTo>
                      <a:pt x="2884" y="496"/>
                      <a:pt x="3140" y="483"/>
                      <a:pt x="3362" y="483"/>
                    </a:cubicBezTo>
                    <a:cubicBezTo>
                      <a:pt x="3632" y="483"/>
                      <a:pt x="3855" y="502"/>
                      <a:pt x="4008" y="524"/>
                    </a:cubicBezTo>
                    <a:cubicBezTo>
                      <a:pt x="4087" y="534"/>
                      <a:pt x="4147" y="543"/>
                      <a:pt x="4185" y="552"/>
                    </a:cubicBezTo>
                    <a:cubicBezTo>
                      <a:pt x="4207" y="557"/>
                      <a:pt x="4222" y="557"/>
                      <a:pt x="4235" y="562"/>
                    </a:cubicBezTo>
                    <a:lnTo>
                      <a:pt x="4250" y="562"/>
                    </a:lnTo>
                    <a:lnTo>
                      <a:pt x="4254" y="566"/>
                    </a:lnTo>
                    <a:lnTo>
                      <a:pt x="4282" y="566"/>
                    </a:lnTo>
                    <a:cubicBezTo>
                      <a:pt x="4342" y="571"/>
                      <a:pt x="4500" y="580"/>
                      <a:pt x="4653" y="594"/>
                    </a:cubicBezTo>
                    <a:cubicBezTo>
                      <a:pt x="4728" y="603"/>
                      <a:pt x="4802" y="613"/>
                      <a:pt x="4862" y="618"/>
                    </a:cubicBezTo>
                    <a:cubicBezTo>
                      <a:pt x="4895" y="622"/>
                      <a:pt x="4918" y="626"/>
                      <a:pt x="4942" y="631"/>
                    </a:cubicBezTo>
                    <a:cubicBezTo>
                      <a:pt x="4965" y="635"/>
                      <a:pt x="4978" y="635"/>
                      <a:pt x="4987" y="641"/>
                    </a:cubicBezTo>
                    <a:cubicBezTo>
                      <a:pt x="4987" y="641"/>
                      <a:pt x="4997" y="645"/>
                      <a:pt x="5006" y="650"/>
                    </a:cubicBezTo>
                    <a:cubicBezTo>
                      <a:pt x="5034" y="669"/>
                      <a:pt x="5090" y="710"/>
                      <a:pt x="5150" y="757"/>
                    </a:cubicBezTo>
                    <a:cubicBezTo>
                      <a:pt x="5238" y="830"/>
                      <a:pt x="5345" y="924"/>
                      <a:pt x="5433" y="1003"/>
                    </a:cubicBezTo>
                    <a:cubicBezTo>
                      <a:pt x="5475" y="1040"/>
                      <a:pt x="5512" y="1072"/>
                      <a:pt x="5540" y="1096"/>
                    </a:cubicBezTo>
                    <a:cubicBezTo>
                      <a:pt x="5555" y="1109"/>
                      <a:pt x="5563" y="1119"/>
                      <a:pt x="5568" y="1124"/>
                    </a:cubicBezTo>
                    <a:cubicBezTo>
                      <a:pt x="5578" y="1132"/>
                      <a:pt x="5582" y="1132"/>
                      <a:pt x="5582" y="1132"/>
                    </a:cubicBezTo>
                    <a:cubicBezTo>
                      <a:pt x="5587" y="1142"/>
                      <a:pt x="5596" y="1142"/>
                      <a:pt x="5606" y="1142"/>
                    </a:cubicBezTo>
                    <a:cubicBezTo>
                      <a:pt x="5610" y="1137"/>
                      <a:pt x="5619" y="1132"/>
                      <a:pt x="5619" y="1124"/>
                    </a:cubicBezTo>
                    <a:lnTo>
                      <a:pt x="5968" y="86"/>
                    </a:lnTo>
                    <a:lnTo>
                      <a:pt x="5968" y="86"/>
                    </a:lnTo>
                    <a:cubicBezTo>
                      <a:pt x="6009" y="76"/>
                      <a:pt x="6144" y="46"/>
                      <a:pt x="6264" y="46"/>
                    </a:cubicBezTo>
                    <a:close/>
                    <a:moveTo>
                      <a:pt x="6264" y="0"/>
                    </a:moveTo>
                    <a:cubicBezTo>
                      <a:pt x="6185" y="0"/>
                      <a:pt x="6107" y="9"/>
                      <a:pt x="6046" y="22"/>
                    </a:cubicBezTo>
                    <a:cubicBezTo>
                      <a:pt x="5986" y="32"/>
                      <a:pt x="5945" y="41"/>
                      <a:pt x="5945" y="41"/>
                    </a:cubicBezTo>
                    <a:cubicBezTo>
                      <a:pt x="5935" y="46"/>
                      <a:pt x="5930" y="50"/>
                      <a:pt x="5926" y="60"/>
                    </a:cubicBezTo>
                    <a:lnTo>
                      <a:pt x="5584" y="1073"/>
                    </a:lnTo>
                    <a:lnTo>
                      <a:pt x="5584" y="1073"/>
                    </a:lnTo>
                    <a:cubicBezTo>
                      <a:pt x="5538" y="1032"/>
                      <a:pt x="5444" y="949"/>
                      <a:pt x="5345" y="864"/>
                    </a:cubicBezTo>
                    <a:cubicBezTo>
                      <a:pt x="5276" y="803"/>
                      <a:pt x="5206" y="738"/>
                      <a:pt x="5146" y="691"/>
                    </a:cubicBezTo>
                    <a:cubicBezTo>
                      <a:pt x="5113" y="669"/>
                      <a:pt x="5085" y="645"/>
                      <a:pt x="5062" y="631"/>
                    </a:cubicBezTo>
                    <a:cubicBezTo>
                      <a:pt x="5049" y="622"/>
                      <a:pt x="5039" y="613"/>
                      <a:pt x="5030" y="608"/>
                    </a:cubicBezTo>
                    <a:cubicBezTo>
                      <a:pt x="5021" y="603"/>
                      <a:pt x="5011" y="599"/>
                      <a:pt x="5002" y="594"/>
                    </a:cubicBezTo>
                    <a:cubicBezTo>
                      <a:pt x="4987" y="590"/>
                      <a:pt x="4969" y="585"/>
                      <a:pt x="4942" y="580"/>
                    </a:cubicBezTo>
                    <a:cubicBezTo>
                      <a:pt x="4844" y="566"/>
                      <a:pt x="4672" y="547"/>
                      <a:pt x="4528" y="538"/>
                    </a:cubicBezTo>
                    <a:cubicBezTo>
                      <a:pt x="4396" y="526"/>
                      <a:pt x="4282" y="517"/>
                      <a:pt x="4258" y="515"/>
                    </a:cubicBezTo>
                    <a:lnTo>
                      <a:pt x="4258" y="515"/>
                    </a:lnTo>
                    <a:lnTo>
                      <a:pt x="4258" y="515"/>
                    </a:lnTo>
                    <a:cubicBezTo>
                      <a:pt x="4258" y="515"/>
                      <a:pt x="3901" y="436"/>
                      <a:pt x="3362" y="436"/>
                    </a:cubicBezTo>
                    <a:cubicBezTo>
                      <a:pt x="3135" y="436"/>
                      <a:pt x="2880" y="450"/>
                      <a:pt x="2597" y="492"/>
                    </a:cubicBezTo>
                    <a:cubicBezTo>
                      <a:pt x="2597" y="492"/>
                      <a:pt x="2295" y="557"/>
                      <a:pt x="1984" y="641"/>
                    </a:cubicBezTo>
                    <a:cubicBezTo>
                      <a:pt x="1830" y="678"/>
                      <a:pt x="1672" y="725"/>
                      <a:pt x="1551" y="766"/>
                    </a:cubicBezTo>
                    <a:cubicBezTo>
                      <a:pt x="1491" y="785"/>
                      <a:pt x="1440" y="803"/>
                      <a:pt x="1399" y="822"/>
                    </a:cubicBezTo>
                    <a:cubicBezTo>
                      <a:pt x="1380" y="830"/>
                      <a:pt x="1361" y="840"/>
                      <a:pt x="1347" y="849"/>
                    </a:cubicBezTo>
                    <a:cubicBezTo>
                      <a:pt x="1343" y="854"/>
                      <a:pt x="1333" y="858"/>
                      <a:pt x="1329" y="864"/>
                    </a:cubicBezTo>
                    <a:cubicBezTo>
                      <a:pt x="1324" y="868"/>
                      <a:pt x="1320" y="873"/>
                      <a:pt x="1315" y="882"/>
                    </a:cubicBezTo>
                    <a:cubicBezTo>
                      <a:pt x="1310" y="886"/>
                      <a:pt x="1305" y="901"/>
                      <a:pt x="1292" y="924"/>
                    </a:cubicBezTo>
                    <a:cubicBezTo>
                      <a:pt x="1198" y="1077"/>
                      <a:pt x="878" y="1593"/>
                      <a:pt x="581" y="2094"/>
                    </a:cubicBezTo>
                    <a:cubicBezTo>
                      <a:pt x="428" y="2345"/>
                      <a:pt x="289" y="2591"/>
                      <a:pt x="182" y="2786"/>
                    </a:cubicBezTo>
                    <a:cubicBezTo>
                      <a:pt x="126" y="2879"/>
                      <a:pt x="84" y="2967"/>
                      <a:pt x="51" y="3031"/>
                    </a:cubicBezTo>
                    <a:cubicBezTo>
                      <a:pt x="38" y="3065"/>
                      <a:pt x="23" y="3093"/>
                      <a:pt x="15" y="3115"/>
                    </a:cubicBezTo>
                    <a:cubicBezTo>
                      <a:pt x="10" y="3130"/>
                      <a:pt x="10" y="3138"/>
                      <a:pt x="6" y="3149"/>
                    </a:cubicBezTo>
                    <a:cubicBezTo>
                      <a:pt x="6" y="3157"/>
                      <a:pt x="0" y="3166"/>
                      <a:pt x="0" y="3176"/>
                    </a:cubicBezTo>
                    <a:cubicBezTo>
                      <a:pt x="0" y="3181"/>
                      <a:pt x="6" y="3185"/>
                      <a:pt x="6" y="3194"/>
                    </a:cubicBezTo>
                    <a:cubicBezTo>
                      <a:pt x="10" y="3199"/>
                      <a:pt x="15" y="3213"/>
                      <a:pt x="23" y="3227"/>
                    </a:cubicBezTo>
                    <a:cubicBezTo>
                      <a:pt x="61" y="3288"/>
                      <a:pt x="135" y="3408"/>
                      <a:pt x="223" y="3547"/>
                    </a:cubicBezTo>
                    <a:cubicBezTo>
                      <a:pt x="358" y="3761"/>
                      <a:pt x="535" y="4030"/>
                      <a:pt x="683" y="4248"/>
                    </a:cubicBezTo>
                    <a:cubicBezTo>
                      <a:pt x="758" y="4355"/>
                      <a:pt x="823" y="4452"/>
                      <a:pt x="874" y="4523"/>
                    </a:cubicBezTo>
                    <a:cubicBezTo>
                      <a:pt x="897" y="4555"/>
                      <a:pt x="915" y="4583"/>
                      <a:pt x="934" y="4606"/>
                    </a:cubicBezTo>
                    <a:cubicBezTo>
                      <a:pt x="943" y="4615"/>
                      <a:pt x="947" y="4625"/>
                      <a:pt x="957" y="4630"/>
                    </a:cubicBezTo>
                    <a:cubicBezTo>
                      <a:pt x="957" y="4634"/>
                      <a:pt x="962" y="4634"/>
                      <a:pt x="966" y="4639"/>
                    </a:cubicBezTo>
                    <a:lnTo>
                      <a:pt x="971" y="4639"/>
                    </a:lnTo>
                    <a:cubicBezTo>
                      <a:pt x="971" y="4643"/>
                      <a:pt x="975" y="4643"/>
                      <a:pt x="981" y="4643"/>
                    </a:cubicBezTo>
                    <a:cubicBezTo>
                      <a:pt x="990" y="4643"/>
                      <a:pt x="999" y="4647"/>
                      <a:pt x="1013" y="4647"/>
                    </a:cubicBezTo>
                    <a:cubicBezTo>
                      <a:pt x="1054" y="4647"/>
                      <a:pt x="1125" y="4639"/>
                      <a:pt x="1189" y="4615"/>
                    </a:cubicBezTo>
                    <a:cubicBezTo>
                      <a:pt x="1222" y="4602"/>
                      <a:pt x="1254" y="4587"/>
                      <a:pt x="1282" y="4564"/>
                    </a:cubicBezTo>
                    <a:cubicBezTo>
                      <a:pt x="1310" y="4546"/>
                      <a:pt x="1333" y="4518"/>
                      <a:pt x="1352" y="4486"/>
                    </a:cubicBezTo>
                    <a:cubicBezTo>
                      <a:pt x="1399" y="4374"/>
                      <a:pt x="1403" y="4304"/>
                      <a:pt x="1403" y="4276"/>
                    </a:cubicBezTo>
                    <a:lnTo>
                      <a:pt x="1403" y="4263"/>
                    </a:lnTo>
                    <a:lnTo>
                      <a:pt x="1106" y="2935"/>
                    </a:lnTo>
                    <a:lnTo>
                      <a:pt x="1721" y="2341"/>
                    </a:lnTo>
                    <a:lnTo>
                      <a:pt x="1721" y="2341"/>
                    </a:lnTo>
                    <a:cubicBezTo>
                      <a:pt x="1717" y="2514"/>
                      <a:pt x="1705" y="3024"/>
                      <a:pt x="1705" y="3483"/>
                    </a:cubicBezTo>
                    <a:cubicBezTo>
                      <a:pt x="1705" y="3696"/>
                      <a:pt x="1705" y="3895"/>
                      <a:pt x="1714" y="4049"/>
                    </a:cubicBezTo>
                    <a:cubicBezTo>
                      <a:pt x="1719" y="4124"/>
                      <a:pt x="1723" y="4188"/>
                      <a:pt x="1733" y="4240"/>
                    </a:cubicBezTo>
                    <a:cubicBezTo>
                      <a:pt x="1738" y="4263"/>
                      <a:pt x="1742" y="4281"/>
                      <a:pt x="1746" y="4300"/>
                    </a:cubicBezTo>
                    <a:cubicBezTo>
                      <a:pt x="1746" y="4304"/>
                      <a:pt x="1751" y="4313"/>
                      <a:pt x="1755" y="4319"/>
                    </a:cubicBezTo>
                    <a:cubicBezTo>
                      <a:pt x="1761" y="4328"/>
                      <a:pt x="1761" y="4332"/>
                      <a:pt x="1770" y="4337"/>
                    </a:cubicBezTo>
                    <a:cubicBezTo>
                      <a:pt x="1779" y="4347"/>
                      <a:pt x="1789" y="4351"/>
                      <a:pt x="1802" y="4355"/>
                    </a:cubicBezTo>
                    <a:cubicBezTo>
                      <a:pt x="1826" y="4364"/>
                      <a:pt x="1858" y="4374"/>
                      <a:pt x="1895" y="4383"/>
                    </a:cubicBezTo>
                    <a:cubicBezTo>
                      <a:pt x="2040" y="4411"/>
                      <a:pt x="2276" y="4444"/>
                      <a:pt x="2550" y="4462"/>
                    </a:cubicBezTo>
                    <a:cubicBezTo>
                      <a:pt x="2829" y="4486"/>
                      <a:pt x="3140" y="4504"/>
                      <a:pt x="3427" y="4504"/>
                    </a:cubicBezTo>
                    <a:cubicBezTo>
                      <a:pt x="3511" y="4504"/>
                      <a:pt x="3590" y="4499"/>
                      <a:pt x="3669" y="4499"/>
                    </a:cubicBezTo>
                    <a:cubicBezTo>
                      <a:pt x="4031" y="4486"/>
                      <a:pt x="4263" y="4476"/>
                      <a:pt x="4417" y="4452"/>
                    </a:cubicBezTo>
                    <a:cubicBezTo>
                      <a:pt x="4491" y="4439"/>
                      <a:pt x="4547" y="4420"/>
                      <a:pt x="4588" y="4397"/>
                    </a:cubicBezTo>
                    <a:cubicBezTo>
                      <a:pt x="4612" y="4383"/>
                      <a:pt x="4631" y="4369"/>
                      <a:pt x="4644" y="4351"/>
                    </a:cubicBezTo>
                    <a:cubicBezTo>
                      <a:pt x="4659" y="4332"/>
                      <a:pt x="4667" y="4313"/>
                      <a:pt x="4672" y="4291"/>
                    </a:cubicBezTo>
                    <a:cubicBezTo>
                      <a:pt x="4681" y="4272"/>
                      <a:pt x="4686" y="4244"/>
                      <a:pt x="4695" y="4207"/>
                    </a:cubicBezTo>
                    <a:cubicBezTo>
                      <a:pt x="4719" y="4086"/>
                      <a:pt x="4742" y="3886"/>
                      <a:pt x="4760" y="3719"/>
                    </a:cubicBezTo>
                    <a:cubicBezTo>
                      <a:pt x="4783" y="3556"/>
                      <a:pt x="4792" y="3417"/>
                      <a:pt x="4792" y="3417"/>
                    </a:cubicBezTo>
                    <a:lnTo>
                      <a:pt x="4896" y="2085"/>
                    </a:lnTo>
                    <a:lnTo>
                      <a:pt x="4896" y="2085"/>
                    </a:lnTo>
                    <a:cubicBezTo>
                      <a:pt x="4972" y="2119"/>
                      <a:pt x="5156" y="2206"/>
                      <a:pt x="5322" y="2285"/>
                    </a:cubicBezTo>
                    <a:cubicBezTo>
                      <a:pt x="5411" y="2326"/>
                      <a:pt x="5494" y="2363"/>
                      <a:pt x="5559" y="2396"/>
                    </a:cubicBezTo>
                    <a:cubicBezTo>
                      <a:pt x="5591" y="2410"/>
                      <a:pt x="5619" y="2424"/>
                      <a:pt x="5638" y="2433"/>
                    </a:cubicBezTo>
                    <a:cubicBezTo>
                      <a:pt x="5662" y="2442"/>
                      <a:pt x="5675" y="2452"/>
                      <a:pt x="5679" y="2456"/>
                    </a:cubicBezTo>
                    <a:cubicBezTo>
                      <a:pt x="5703" y="2470"/>
                      <a:pt x="5767" y="2502"/>
                      <a:pt x="5847" y="2536"/>
                    </a:cubicBezTo>
                    <a:cubicBezTo>
                      <a:pt x="5930" y="2568"/>
                      <a:pt x="6028" y="2596"/>
                      <a:pt x="6130" y="2596"/>
                    </a:cubicBezTo>
                    <a:cubicBezTo>
                      <a:pt x="6195" y="2596"/>
                      <a:pt x="6256" y="2586"/>
                      <a:pt x="6316" y="2558"/>
                    </a:cubicBezTo>
                    <a:cubicBezTo>
                      <a:pt x="6376" y="2526"/>
                      <a:pt x="6423" y="2474"/>
                      <a:pt x="6451" y="2414"/>
                    </a:cubicBezTo>
                    <a:cubicBezTo>
                      <a:pt x="6497" y="2322"/>
                      <a:pt x="6515" y="2210"/>
                      <a:pt x="6520" y="2112"/>
                    </a:cubicBezTo>
                    <a:cubicBezTo>
                      <a:pt x="6525" y="2066"/>
                      <a:pt x="6525" y="2024"/>
                      <a:pt x="6530" y="1987"/>
                    </a:cubicBezTo>
                    <a:lnTo>
                      <a:pt x="6530" y="1940"/>
                    </a:lnTo>
                    <a:cubicBezTo>
                      <a:pt x="6530" y="1927"/>
                      <a:pt x="6534" y="1917"/>
                      <a:pt x="6534" y="1913"/>
                    </a:cubicBezTo>
                    <a:lnTo>
                      <a:pt x="6534" y="1899"/>
                    </a:lnTo>
                    <a:cubicBezTo>
                      <a:pt x="6539" y="1880"/>
                      <a:pt x="6543" y="1839"/>
                      <a:pt x="6548" y="1783"/>
                    </a:cubicBezTo>
                    <a:cubicBezTo>
                      <a:pt x="6562" y="1583"/>
                      <a:pt x="6585" y="1198"/>
                      <a:pt x="6609" y="858"/>
                    </a:cubicBezTo>
                    <a:cubicBezTo>
                      <a:pt x="6618" y="691"/>
                      <a:pt x="6627" y="534"/>
                      <a:pt x="6637" y="418"/>
                    </a:cubicBezTo>
                    <a:cubicBezTo>
                      <a:pt x="6637" y="357"/>
                      <a:pt x="6641" y="311"/>
                      <a:pt x="6641" y="273"/>
                    </a:cubicBezTo>
                    <a:cubicBezTo>
                      <a:pt x="6646" y="255"/>
                      <a:pt x="6646" y="241"/>
                      <a:pt x="6646" y="232"/>
                    </a:cubicBezTo>
                    <a:lnTo>
                      <a:pt x="6646" y="217"/>
                    </a:lnTo>
                    <a:lnTo>
                      <a:pt x="6646" y="213"/>
                    </a:lnTo>
                    <a:cubicBezTo>
                      <a:pt x="6646" y="204"/>
                      <a:pt x="6641" y="195"/>
                      <a:pt x="6641" y="185"/>
                    </a:cubicBezTo>
                    <a:cubicBezTo>
                      <a:pt x="6631" y="172"/>
                      <a:pt x="6622" y="157"/>
                      <a:pt x="6609" y="139"/>
                    </a:cubicBezTo>
                    <a:cubicBezTo>
                      <a:pt x="6567" y="93"/>
                      <a:pt x="6492" y="32"/>
                      <a:pt x="6376" y="9"/>
                    </a:cubicBezTo>
                    <a:cubicBezTo>
                      <a:pt x="6344" y="0"/>
                      <a:pt x="6302" y="0"/>
                      <a:pt x="62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44"/>
              <p:cNvSpPr/>
              <p:nvPr/>
            </p:nvSpPr>
            <p:spPr>
              <a:xfrm>
                <a:off x="3825770" y="1431151"/>
                <a:ext cx="46433" cy="78861"/>
              </a:xfrm>
              <a:custGeom>
                <a:rect b="b" l="l" r="r" t="t"/>
                <a:pathLst>
                  <a:path extrusionOk="0" h="625" w="368">
                    <a:moveTo>
                      <a:pt x="79" y="1"/>
                    </a:moveTo>
                    <a:lnTo>
                      <a:pt x="0" y="595"/>
                    </a:lnTo>
                    <a:cubicBezTo>
                      <a:pt x="0" y="608"/>
                      <a:pt x="10" y="618"/>
                      <a:pt x="19" y="623"/>
                    </a:cubicBezTo>
                    <a:cubicBezTo>
                      <a:pt x="21" y="624"/>
                      <a:pt x="24" y="624"/>
                      <a:pt x="26" y="624"/>
                    </a:cubicBezTo>
                    <a:cubicBezTo>
                      <a:pt x="34" y="624"/>
                      <a:pt x="43" y="619"/>
                      <a:pt x="47" y="608"/>
                    </a:cubicBezTo>
                    <a:lnTo>
                      <a:pt x="368" y="79"/>
                    </a:lnTo>
                    <a:lnTo>
                      <a:pt x="325" y="51"/>
                    </a:lnTo>
                    <a:lnTo>
                      <a:pt x="66" y="488"/>
                    </a:lnTo>
                    <a:lnTo>
                      <a:pt x="66" y="488"/>
                    </a:lnTo>
                    <a:lnTo>
                      <a:pt x="126" y="10"/>
                    </a:lnTo>
                    <a:lnTo>
                      <a:pt x="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44"/>
              <p:cNvSpPr/>
              <p:nvPr/>
            </p:nvSpPr>
            <p:spPr>
              <a:xfrm>
                <a:off x="3918384" y="1386611"/>
                <a:ext cx="68010" cy="51102"/>
              </a:xfrm>
              <a:custGeom>
                <a:rect b="b" l="l" r="r" t="t"/>
                <a:pathLst>
                  <a:path extrusionOk="0" h="405" w="539">
                    <a:moveTo>
                      <a:pt x="28" y="1"/>
                    </a:moveTo>
                    <a:lnTo>
                      <a:pt x="0" y="42"/>
                    </a:lnTo>
                    <a:lnTo>
                      <a:pt x="511" y="404"/>
                    </a:lnTo>
                    <a:lnTo>
                      <a:pt x="539" y="363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44"/>
              <p:cNvSpPr/>
              <p:nvPr/>
            </p:nvSpPr>
            <p:spPr>
              <a:xfrm>
                <a:off x="3396769" y="1456891"/>
                <a:ext cx="41260" cy="82394"/>
              </a:xfrm>
              <a:custGeom>
                <a:rect b="b" l="l" r="r" t="t"/>
                <a:pathLst>
                  <a:path extrusionOk="0" h="653" w="327">
                    <a:moveTo>
                      <a:pt x="215" y="1"/>
                    </a:moveTo>
                    <a:lnTo>
                      <a:pt x="164" y="10"/>
                    </a:lnTo>
                    <a:lnTo>
                      <a:pt x="251" y="478"/>
                    </a:lnTo>
                    <a:lnTo>
                      <a:pt x="251" y="478"/>
                    </a:lnTo>
                    <a:cubicBezTo>
                      <a:pt x="223" y="425"/>
                      <a:pt x="190" y="363"/>
                      <a:pt x="159" y="303"/>
                    </a:cubicBezTo>
                    <a:cubicBezTo>
                      <a:pt x="131" y="247"/>
                      <a:pt x="103" y="191"/>
                      <a:pt x="80" y="149"/>
                    </a:cubicBezTo>
                    <a:cubicBezTo>
                      <a:pt x="71" y="131"/>
                      <a:pt x="62" y="112"/>
                      <a:pt x="57" y="98"/>
                    </a:cubicBezTo>
                    <a:cubicBezTo>
                      <a:pt x="52" y="93"/>
                      <a:pt x="52" y="89"/>
                      <a:pt x="52" y="84"/>
                    </a:cubicBezTo>
                    <a:cubicBezTo>
                      <a:pt x="52" y="83"/>
                      <a:pt x="52" y="82"/>
                      <a:pt x="51" y="81"/>
                    </a:cubicBezTo>
                    <a:lnTo>
                      <a:pt x="51" y="81"/>
                    </a:lnTo>
                    <a:cubicBezTo>
                      <a:pt x="50" y="81"/>
                      <a:pt x="49" y="80"/>
                      <a:pt x="48" y="80"/>
                    </a:cubicBezTo>
                    <a:lnTo>
                      <a:pt x="34" y="84"/>
                    </a:lnTo>
                    <a:lnTo>
                      <a:pt x="1" y="84"/>
                    </a:lnTo>
                    <a:lnTo>
                      <a:pt x="1" y="89"/>
                    </a:lnTo>
                    <a:cubicBezTo>
                      <a:pt x="6" y="98"/>
                      <a:pt x="6" y="103"/>
                      <a:pt x="11" y="108"/>
                    </a:cubicBezTo>
                    <a:cubicBezTo>
                      <a:pt x="20" y="131"/>
                      <a:pt x="39" y="177"/>
                      <a:pt x="67" y="228"/>
                    </a:cubicBezTo>
                    <a:cubicBezTo>
                      <a:pt x="150" y="391"/>
                      <a:pt x="279" y="637"/>
                      <a:pt x="279" y="637"/>
                    </a:cubicBezTo>
                    <a:cubicBezTo>
                      <a:pt x="284" y="647"/>
                      <a:pt x="292" y="652"/>
                      <a:pt x="300" y="652"/>
                    </a:cubicBezTo>
                    <a:cubicBezTo>
                      <a:pt x="303" y="652"/>
                      <a:pt x="305" y="652"/>
                      <a:pt x="307" y="651"/>
                    </a:cubicBezTo>
                    <a:cubicBezTo>
                      <a:pt x="322" y="646"/>
                      <a:pt x="326" y="633"/>
                      <a:pt x="326" y="623"/>
                    </a:cubicBez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44"/>
              <p:cNvSpPr/>
              <p:nvPr/>
            </p:nvSpPr>
            <p:spPr>
              <a:xfrm>
                <a:off x="3298351" y="1615117"/>
                <a:ext cx="53625" cy="39367"/>
              </a:xfrm>
              <a:custGeom>
                <a:rect b="b" l="l" r="r" t="t"/>
                <a:pathLst>
                  <a:path extrusionOk="0" h="312" w="425">
                    <a:moveTo>
                      <a:pt x="396" y="1"/>
                    </a:moveTo>
                    <a:lnTo>
                      <a:pt x="1" y="275"/>
                    </a:lnTo>
                    <a:lnTo>
                      <a:pt x="29" y="312"/>
                    </a:lnTo>
                    <a:lnTo>
                      <a:pt x="424" y="37"/>
                    </a:lnTo>
                    <a:lnTo>
                      <a:pt x="3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44"/>
              <p:cNvSpPr/>
              <p:nvPr/>
            </p:nvSpPr>
            <p:spPr>
              <a:xfrm>
                <a:off x="3562061" y="1333869"/>
                <a:ext cx="169583" cy="168952"/>
              </a:xfrm>
              <a:custGeom>
                <a:rect b="b" l="l" r="r" t="t"/>
                <a:pathLst>
                  <a:path extrusionOk="0" h="1339" w="1344">
                    <a:moveTo>
                      <a:pt x="1305" y="1"/>
                    </a:moveTo>
                    <a:cubicBezTo>
                      <a:pt x="1305" y="1"/>
                      <a:pt x="1301" y="5"/>
                      <a:pt x="1297" y="14"/>
                    </a:cubicBezTo>
                    <a:cubicBezTo>
                      <a:pt x="1245" y="70"/>
                      <a:pt x="1003" y="331"/>
                      <a:pt x="739" y="609"/>
                    </a:cubicBezTo>
                    <a:cubicBezTo>
                      <a:pt x="604" y="749"/>
                      <a:pt x="465" y="892"/>
                      <a:pt x="335" y="1013"/>
                    </a:cubicBezTo>
                    <a:cubicBezTo>
                      <a:pt x="205" y="1134"/>
                      <a:pt x="90" y="1240"/>
                      <a:pt x="0" y="1296"/>
                    </a:cubicBezTo>
                    <a:lnTo>
                      <a:pt x="28" y="1338"/>
                    </a:lnTo>
                    <a:cubicBezTo>
                      <a:pt x="126" y="1273"/>
                      <a:pt x="251" y="1156"/>
                      <a:pt x="390" y="1023"/>
                    </a:cubicBezTo>
                    <a:cubicBezTo>
                      <a:pt x="814" y="618"/>
                      <a:pt x="1343" y="33"/>
                      <a:pt x="1343" y="33"/>
                    </a:cubicBezTo>
                    <a:lnTo>
                      <a:pt x="13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44"/>
              <p:cNvSpPr/>
              <p:nvPr/>
            </p:nvSpPr>
            <p:spPr>
              <a:xfrm>
                <a:off x="3551462" y="1434684"/>
                <a:ext cx="116840" cy="97283"/>
              </a:xfrm>
              <a:custGeom>
                <a:rect b="b" l="l" r="r" t="t"/>
                <a:pathLst>
                  <a:path extrusionOk="0" h="771" w="926">
                    <a:moveTo>
                      <a:pt x="892" y="1"/>
                    </a:moveTo>
                    <a:cubicBezTo>
                      <a:pt x="892" y="1"/>
                      <a:pt x="883" y="10"/>
                      <a:pt x="860" y="29"/>
                    </a:cubicBezTo>
                    <a:cubicBezTo>
                      <a:pt x="786" y="93"/>
                      <a:pt x="605" y="252"/>
                      <a:pt x="424" y="404"/>
                    </a:cubicBezTo>
                    <a:cubicBezTo>
                      <a:pt x="331" y="479"/>
                      <a:pt x="243" y="552"/>
                      <a:pt x="168" y="614"/>
                    </a:cubicBezTo>
                    <a:cubicBezTo>
                      <a:pt x="131" y="642"/>
                      <a:pt x="94" y="669"/>
                      <a:pt x="67" y="687"/>
                    </a:cubicBezTo>
                    <a:cubicBezTo>
                      <a:pt x="39" y="706"/>
                      <a:pt x="15" y="725"/>
                      <a:pt x="1" y="730"/>
                    </a:cubicBezTo>
                    <a:lnTo>
                      <a:pt x="24" y="771"/>
                    </a:lnTo>
                    <a:cubicBezTo>
                      <a:pt x="48" y="762"/>
                      <a:pt x="75" y="743"/>
                      <a:pt x="108" y="715"/>
                    </a:cubicBezTo>
                    <a:cubicBezTo>
                      <a:pt x="229" y="627"/>
                      <a:pt x="433" y="460"/>
                      <a:pt x="609" y="312"/>
                    </a:cubicBezTo>
                    <a:cubicBezTo>
                      <a:pt x="781" y="162"/>
                      <a:pt x="926" y="38"/>
                      <a:pt x="926" y="38"/>
                    </a:cubicBezTo>
                    <a:lnTo>
                      <a:pt x="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44"/>
              <p:cNvSpPr/>
              <p:nvPr/>
            </p:nvSpPr>
            <p:spPr>
              <a:xfrm>
                <a:off x="3384530" y="1781165"/>
                <a:ext cx="110784" cy="59430"/>
              </a:xfrm>
              <a:custGeom>
                <a:rect b="b" l="l" r="r" t="t"/>
                <a:pathLst>
                  <a:path extrusionOk="0" h="471" w="878">
                    <a:moveTo>
                      <a:pt x="93" y="1"/>
                    </a:moveTo>
                    <a:cubicBezTo>
                      <a:pt x="60" y="1"/>
                      <a:pt x="38" y="3"/>
                      <a:pt x="38" y="3"/>
                    </a:cubicBezTo>
                    <a:lnTo>
                      <a:pt x="1" y="468"/>
                    </a:lnTo>
                    <a:cubicBezTo>
                      <a:pt x="1" y="468"/>
                      <a:pt x="25" y="470"/>
                      <a:pt x="63" y="470"/>
                    </a:cubicBezTo>
                    <a:cubicBezTo>
                      <a:pt x="101" y="470"/>
                      <a:pt x="154" y="468"/>
                      <a:pt x="209" y="459"/>
                    </a:cubicBezTo>
                    <a:cubicBezTo>
                      <a:pt x="321" y="440"/>
                      <a:pt x="442" y="380"/>
                      <a:pt x="442" y="380"/>
                    </a:cubicBezTo>
                    <a:cubicBezTo>
                      <a:pt x="442" y="380"/>
                      <a:pt x="511" y="431"/>
                      <a:pt x="614" y="459"/>
                    </a:cubicBezTo>
                    <a:cubicBezTo>
                      <a:pt x="643" y="467"/>
                      <a:pt x="669" y="471"/>
                      <a:pt x="692" y="471"/>
                    </a:cubicBezTo>
                    <a:cubicBezTo>
                      <a:pt x="750" y="471"/>
                      <a:pt x="791" y="445"/>
                      <a:pt x="828" y="389"/>
                    </a:cubicBezTo>
                    <a:cubicBezTo>
                      <a:pt x="878" y="314"/>
                      <a:pt x="777" y="337"/>
                      <a:pt x="655" y="258"/>
                    </a:cubicBezTo>
                    <a:cubicBezTo>
                      <a:pt x="535" y="185"/>
                      <a:pt x="321" y="26"/>
                      <a:pt x="228" y="13"/>
                    </a:cubicBezTo>
                    <a:cubicBezTo>
                      <a:pt x="178" y="3"/>
                      <a:pt x="129" y="1"/>
                      <a:pt x="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44"/>
              <p:cNvSpPr/>
              <p:nvPr/>
            </p:nvSpPr>
            <p:spPr>
              <a:xfrm>
                <a:off x="3384530" y="1778011"/>
                <a:ext cx="109774" cy="65738"/>
              </a:xfrm>
              <a:custGeom>
                <a:rect b="b" l="l" r="r" t="t"/>
                <a:pathLst>
                  <a:path extrusionOk="0" h="521" w="870">
                    <a:moveTo>
                      <a:pt x="98" y="0"/>
                    </a:moveTo>
                    <a:cubicBezTo>
                      <a:pt x="61" y="0"/>
                      <a:pt x="33" y="5"/>
                      <a:pt x="33" y="5"/>
                    </a:cubicBezTo>
                    <a:lnTo>
                      <a:pt x="38" y="51"/>
                    </a:lnTo>
                    <a:lnTo>
                      <a:pt x="98" y="51"/>
                    </a:lnTo>
                    <a:cubicBezTo>
                      <a:pt x="131" y="51"/>
                      <a:pt x="177" y="51"/>
                      <a:pt x="224" y="60"/>
                    </a:cubicBezTo>
                    <a:cubicBezTo>
                      <a:pt x="243" y="60"/>
                      <a:pt x="271" y="75"/>
                      <a:pt x="307" y="94"/>
                    </a:cubicBezTo>
                    <a:cubicBezTo>
                      <a:pt x="359" y="122"/>
                      <a:pt x="419" y="158"/>
                      <a:pt x="479" y="195"/>
                    </a:cubicBezTo>
                    <a:cubicBezTo>
                      <a:pt x="539" y="238"/>
                      <a:pt x="599" y="274"/>
                      <a:pt x="642" y="307"/>
                    </a:cubicBezTo>
                    <a:cubicBezTo>
                      <a:pt x="697" y="339"/>
                      <a:pt x="744" y="354"/>
                      <a:pt x="781" y="367"/>
                    </a:cubicBezTo>
                    <a:cubicBezTo>
                      <a:pt x="794" y="372"/>
                      <a:pt x="809" y="377"/>
                      <a:pt x="813" y="381"/>
                    </a:cubicBezTo>
                    <a:lnTo>
                      <a:pt x="818" y="381"/>
                    </a:lnTo>
                    <a:lnTo>
                      <a:pt x="818" y="386"/>
                    </a:lnTo>
                    <a:cubicBezTo>
                      <a:pt x="813" y="390"/>
                      <a:pt x="813" y="395"/>
                      <a:pt x="809" y="400"/>
                    </a:cubicBezTo>
                    <a:cubicBezTo>
                      <a:pt x="790" y="428"/>
                      <a:pt x="777" y="442"/>
                      <a:pt x="758" y="456"/>
                    </a:cubicBezTo>
                    <a:cubicBezTo>
                      <a:pt x="739" y="465"/>
                      <a:pt x="716" y="469"/>
                      <a:pt x="693" y="469"/>
                    </a:cubicBezTo>
                    <a:cubicBezTo>
                      <a:pt x="670" y="469"/>
                      <a:pt x="646" y="465"/>
                      <a:pt x="618" y="460"/>
                    </a:cubicBezTo>
                    <a:cubicBezTo>
                      <a:pt x="572" y="446"/>
                      <a:pt x="530" y="428"/>
                      <a:pt x="502" y="414"/>
                    </a:cubicBezTo>
                    <a:cubicBezTo>
                      <a:pt x="483" y="405"/>
                      <a:pt x="475" y="400"/>
                      <a:pt x="466" y="395"/>
                    </a:cubicBezTo>
                    <a:cubicBezTo>
                      <a:pt x="466" y="390"/>
                      <a:pt x="460" y="390"/>
                      <a:pt x="460" y="390"/>
                    </a:cubicBezTo>
                    <a:lnTo>
                      <a:pt x="456" y="386"/>
                    </a:lnTo>
                    <a:cubicBezTo>
                      <a:pt x="451" y="384"/>
                      <a:pt x="447" y="382"/>
                      <a:pt x="443" y="382"/>
                    </a:cubicBezTo>
                    <a:cubicBezTo>
                      <a:pt x="439" y="382"/>
                      <a:pt x="435" y="384"/>
                      <a:pt x="432" y="386"/>
                    </a:cubicBezTo>
                    <a:lnTo>
                      <a:pt x="428" y="386"/>
                    </a:lnTo>
                    <a:cubicBezTo>
                      <a:pt x="423" y="386"/>
                      <a:pt x="391" y="405"/>
                      <a:pt x="349" y="418"/>
                    </a:cubicBezTo>
                    <a:cubicBezTo>
                      <a:pt x="307" y="437"/>
                      <a:pt x="256" y="450"/>
                      <a:pt x="205" y="460"/>
                    </a:cubicBezTo>
                    <a:cubicBezTo>
                      <a:pt x="149" y="469"/>
                      <a:pt x="98" y="469"/>
                      <a:pt x="66" y="469"/>
                    </a:cubicBezTo>
                    <a:lnTo>
                      <a:pt x="5" y="469"/>
                    </a:lnTo>
                    <a:lnTo>
                      <a:pt x="1" y="516"/>
                    </a:lnTo>
                    <a:cubicBezTo>
                      <a:pt x="1" y="516"/>
                      <a:pt x="24" y="521"/>
                      <a:pt x="66" y="521"/>
                    </a:cubicBezTo>
                    <a:cubicBezTo>
                      <a:pt x="103" y="521"/>
                      <a:pt x="154" y="516"/>
                      <a:pt x="215" y="506"/>
                    </a:cubicBezTo>
                    <a:cubicBezTo>
                      <a:pt x="271" y="497"/>
                      <a:pt x="331" y="478"/>
                      <a:pt x="376" y="460"/>
                    </a:cubicBezTo>
                    <a:cubicBezTo>
                      <a:pt x="406" y="449"/>
                      <a:pt x="427" y="439"/>
                      <a:pt x="440" y="434"/>
                    </a:cubicBezTo>
                    <a:lnTo>
                      <a:pt x="440" y="434"/>
                    </a:lnTo>
                    <a:cubicBezTo>
                      <a:pt x="464" y="451"/>
                      <a:pt x="525" y="485"/>
                      <a:pt x="609" y="506"/>
                    </a:cubicBezTo>
                    <a:cubicBezTo>
                      <a:pt x="637" y="516"/>
                      <a:pt x="665" y="521"/>
                      <a:pt x="693" y="521"/>
                    </a:cubicBezTo>
                    <a:cubicBezTo>
                      <a:pt x="725" y="521"/>
                      <a:pt x="753" y="512"/>
                      <a:pt x="781" y="497"/>
                    </a:cubicBezTo>
                    <a:cubicBezTo>
                      <a:pt x="809" y="478"/>
                      <a:pt x="828" y="456"/>
                      <a:pt x="850" y="428"/>
                    </a:cubicBezTo>
                    <a:cubicBezTo>
                      <a:pt x="856" y="418"/>
                      <a:pt x="860" y="414"/>
                      <a:pt x="860" y="405"/>
                    </a:cubicBezTo>
                    <a:cubicBezTo>
                      <a:pt x="865" y="400"/>
                      <a:pt x="865" y="390"/>
                      <a:pt x="865" y="381"/>
                    </a:cubicBezTo>
                    <a:cubicBezTo>
                      <a:pt x="869" y="372"/>
                      <a:pt x="865" y="362"/>
                      <a:pt x="860" y="354"/>
                    </a:cubicBezTo>
                    <a:cubicBezTo>
                      <a:pt x="856" y="349"/>
                      <a:pt x="846" y="345"/>
                      <a:pt x="841" y="339"/>
                    </a:cubicBezTo>
                    <a:cubicBezTo>
                      <a:pt x="832" y="335"/>
                      <a:pt x="822" y="330"/>
                      <a:pt x="809" y="326"/>
                    </a:cubicBezTo>
                    <a:cubicBezTo>
                      <a:pt x="772" y="311"/>
                      <a:pt x="725" y="298"/>
                      <a:pt x="670" y="265"/>
                    </a:cubicBezTo>
                    <a:cubicBezTo>
                      <a:pt x="609" y="228"/>
                      <a:pt x="526" y="167"/>
                      <a:pt x="447" y="116"/>
                    </a:cubicBezTo>
                    <a:cubicBezTo>
                      <a:pt x="404" y="94"/>
                      <a:pt x="363" y="70"/>
                      <a:pt x="326" y="51"/>
                    </a:cubicBezTo>
                    <a:cubicBezTo>
                      <a:pt x="293" y="33"/>
                      <a:pt x="261" y="19"/>
                      <a:pt x="233" y="15"/>
                    </a:cubicBezTo>
                    <a:cubicBezTo>
                      <a:pt x="181" y="5"/>
                      <a:pt x="131" y="0"/>
                      <a:pt x="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44"/>
              <p:cNvSpPr/>
              <p:nvPr/>
            </p:nvSpPr>
            <p:spPr>
              <a:xfrm>
                <a:off x="3575562" y="1991249"/>
                <a:ext cx="69271" cy="11861"/>
              </a:xfrm>
              <a:custGeom>
                <a:rect b="b" l="l" r="r" t="t"/>
                <a:pathLst>
                  <a:path extrusionOk="0" h="94" w="549">
                    <a:moveTo>
                      <a:pt x="544" y="1"/>
                    </a:moveTo>
                    <a:lnTo>
                      <a:pt x="0" y="42"/>
                    </a:lnTo>
                    <a:lnTo>
                      <a:pt x="5" y="93"/>
                    </a:lnTo>
                    <a:lnTo>
                      <a:pt x="549" y="48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512" name="Google Shape;1512;p44"/>
          <p:cNvCxnSpPr/>
          <p:nvPr/>
        </p:nvCxnSpPr>
        <p:spPr>
          <a:xfrm flipH="1">
            <a:off x="5451225" y="4549300"/>
            <a:ext cx="3687300" cy="4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3" name="Google Shape;1513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45"/>
          <p:cNvSpPr txBox="1"/>
          <p:nvPr>
            <p:ph type="title"/>
          </p:nvPr>
        </p:nvSpPr>
        <p:spPr>
          <a:xfrm>
            <a:off x="720000" y="436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Populating the </a:t>
            </a:r>
            <a:r>
              <a:rPr lang="en" sz="3100">
                <a:solidFill>
                  <a:schemeClr val="dk2"/>
                </a:solidFill>
              </a:rPr>
              <a:t>MongoDB</a:t>
            </a:r>
            <a:r>
              <a:rPr lang="en" sz="3100"/>
              <a:t> Database</a:t>
            </a:r>
            <a:endParaRPr sz="3100"/>
          </a:p>
        </p:txBody>
      </p:sp>
      <p:sp>
        <p:nvSpPr>
          <p:cNvPr id="1519" name="Google Shape;1519;p45"/>
          <p:cNvSpPr txBox="1"/>
          <p:nvPr/>
        </p:nvSpPr>
        <p:spPr>
          <a:xfrm>
            <a:off x="2735851" y="3112712"/>
            <a:ext cx="16596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merged data in</a:t>
            </a: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dictionary (JSON) format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fit for MongoDB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(Via Python in a Jupyter notebook)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0" name="Google Shape;1520;p45"/>
          <p:cNvSpPr txBox="1"/>
          <p:nvPr/>
        </p:nvSpPr>
        <p:spPr>
          <a:xfrm>
            <a:off x="723200" y="3112701"/>
            <a:ext cx="1659600" cy="1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(After reading in each raw CSV file via Github Link)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Used </a:t>
            </a: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Python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a </a:t>
            </a: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Jupyter notebook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</a:t>
            </a: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merge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each CSV strategically</a:t>
            </a: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 nesting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1" name="Google Shape;1521;p45"/>
          <p:cNvSpPr txBox="1"/>
          <p:nvPr/>
        </p:nvSpPr>
        <p:spPr>
          <a:xfrm>
            <a:off x="6761146" y="3112688"/>
            <a:ext cx="16596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 the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querying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begin!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2" name="Google Shape;1522;p45"/>
          <p:cNvSpPr txBox="1"/>
          <p:nvPr/>
        </p:nvSpPr>
        <p:spPr>
          <a:xfrm>
            <a:off x="4748500" y="3113066"/>
            <a:ext cx="1692000" cy="11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Populate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MongoDB database 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 the nested data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via </a:t>
            </a: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insert_many()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function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(Via Python in a Jupyter notebook)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3" name="Google Shape;1523;p45"/>
          <p:cNvSpPr txBox="1"/>
          <p:nvPr/>
        </p:nvSpPr>
        <p:spPr>
          <a:xfrm>
            <a:off x="723200" y="2165737"/>
            <a:ext cx="1659600" cy="87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Merge each CSV File</a:t>
            </a:r>
            <a:endParaRPr b="1" sz="1900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524" name="Google Shape;1524;p45"/>
          <p:cNvSpPr txBox="1"/>
          <p:nvPr/>
        </p:nvSpPr>
        <p:spPr>
          <a:xfrm>
            <a:off x="2735851" y="2165669"/>
            <a:ext cx="1659600" cy="87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Nest the data </a:t>
            </a:r>
            <a:endParaRPr b="1" sz="2000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525" name="Google Shape;1525;p45"/>
          <p:cNvSpPr txBox="1"/>
          <p:nvPr/>
        </p:nvSpPr>
        <p:spPr>
          <a:xfrm>
            <a:off x="6761152" y="2165074"/>
            <a:ext cx="1659600" cy="87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Use Database</a:t>
            </a:r>
            <a:endParaRPr b="1" sz="2100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526" name="Google Shape;1526;p45"/>
          <p:cNvSpPr txBox="1"/>
          <p:nvPr/>
        </p:nvSpPr>
        <p:spPr>
          <a:xfrm>
            <a:off x="4748500" y="2164725"/>
            <a:ext cx="1659600" cy="87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Populate MongoDB</a:t>
            </a:r>
            <a:endParaRPr b="1" sz="2000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1527" name="Google Shape;1527;p45"/>
          <p:cNvCxnSpPr>
            <a:stCxn id="1523" idx="3"/>
            <a:endCxn id="1524" idx="1"/>
          </p:cNvCxnSpPr>
          <p:nvPr/>
        </p:nvCxnSpPr>
        <p:spPr>
          <a:xfrm>
            <a:off x="2382800" y="2605387"/>
            <a:ext cx="35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28" name="Google Shape;1528;p45"/>
          <p:cNvCxnSpPr>
            <a:stCxn id="1524" idx="3"/>
            <a:endCxn id="1526" idx="1"/>
          </p:cNvCxnSpPr>
          <p:nvPr/>
        </p:nvCxnSpPr>
        <p:spPr>
          <a:xfrm flipH="1" rot="10800000">
            <a:off x="4395451" y="2604419"/>
            <a:ext cx="353100" cy="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29" name="Google Shape;1529;p45"/>
          <p:cNvCxnSpPr>
            <a:stCxn id="1526" idx="3"/>
            <a:endCxn id="1525" idx="1"/>
          </p:cNvCxnSpPr>
          <p:nvPr/>
        </p:nvCxnSpPr>
        <p:spPr>
          <a:xfrm>
            <a:off x="6408100" y="2604375"/>
            <a:ext cx="353100" cy="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530" name="Google Shape;1530;p45"/>
          <p:cNvGrpSpPr/>
          <p:nvPr/>
        </p:nvGrpSpPr>
        <p:grpSpPr>
          <a:xfrm>
            <a:off x="1202349" y="1432440"/>
            <a:ext cx="584343" cy="572682"/>
            <a:chOff x="7978083" y="1991273"/>
            <a:chExt cx="370306" cy="362962"/>
          </a:xfrm>
        </p:grpSpPr>
        <p:sp>
          <p:nvSpPr>
            <p:cNvPr id="1531" name="Google Shape;1531;p45"/>
            <p:cNvSpPr/>
            <p:nvPr/>
          </p:nvSpPr>
          <p:spPr>
            <a:xfrm>
              <a:off x="8132825" y="1996728"/>
              <a:ext cx="68296" cy="68192"/>
            </a:xfrm>
            <a:custGeom>
              <a:rect b="b" l="l" r="r" t="t"/>
              <a:pathLst>
                <a:path extrusionOk="0" h="2600" w="2604">
                  <a:moveTo>
                    <a:pt x="1304" y="1"/>
                  </a:moveTo>
                  <a:cubicBezTo>
                    <a:pt x="582" y="1"/>
                    <a:pt x="0" y="583"/>
                    <a:pt x="0" y="1300"/>
                  </a:cubicBezTo>
                  <a:cubicBezTo>
                    <a:pt x="0" y="2017"/>
                    <a:pt x="582" y="2599"/>
                    <a:pt x="1304" y="2599"/>
                  </a:cubicBezTo>
                  <a:cubicBezTo>
                    <a:pt x="2021" y="2599"/>
                    <a:pt x="2603" y="2017"/>
                    <a:pt x="2603" y="1300"/>
                  </a:cubicBezTo>
                  <a:cubicBezTo>
                    <a:pt x="2603" y="583"/>
                    <a:pt x="2021" y="1"/>
                    <a:pt x="13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5"/>
            <p:cNvSpPr/>
            <p:nvPr/>
          </p:nvSpPr>
          <p:spPr>
            <a:xfrm>
              <a:off x="8125744" y="1998118"/>
              <a:ext cx="67798" cy="66801"/>
            </a:xfrm>
            <a:custGeom>
              <a:rect b="b" l="l" r="r" t="t"/>
              <a:pathLst>
                <a:path extrusionOk="0" h="2547" w="2585">
                  <a:moveTo>
                    <a:pt x="1208" y="1"/>
                  </a:moveTo>
                  <a:lnTo>
                    <a:pt x="1208" y="1"/>
                  </a:lnTo>
                  <a:cubicBezTo>
                    <a:pt x="366" y="241"/>
                    <a:pt x="1" y="1237"/>
                    <a:pt x="491" y="1969"/>
                  </a:cubicBezTo>
                  <a:cubicBezTo>
                    <a:pt x="746" y="2352"/>
                    <a:pt x="1156" y="2546"/>
                    <a:pt x="1569" y="2546"/>
                  </a:cubicBezTo>
                  <a:cubicBezTo>
                    <a:pt x="1944" y="2546"/>
                    <a:pt x="2321" y="2386"/>
                    <a:pt x="2585" y="2060"/>
                  </a:cubicBezTo>
                  <a:lnTo>
                    <a:pt x="2585" y="2060"/>
                  </a:lnTo>
                  <a:cubicBezTo>
                    <a:pt x="2464" y="2094"/>
                    <a:pt x="2344" y="2113"/>
                    <a:pt x="2219" y="2113"/>
                  </a:cubicBezTo>
                  <a:cubicBezTo>
                    <a:pt x="1131" y="2113"/>
                    <a:pt x="525" y="848"/>
                    <a:pt x="12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5"/>
            <p:cNvSpPr/>
            <p:nvPr/>
          </p:nvSpPr>
          <p:spPr>
            <a:xfrm>
              <a:off x="8064660" y="2150081"/>
              <a:ext cx="45452" cy="45452"/>
            </a:xfrm>
            <a:custGeom>
              <a:rect b="b" l="l" r="r" t="t"/>
              <a:pathLst>
                <a:path extrusionOk="0" h="1733" w="1733">
                  <a:moveTo>
                    <a:pt x="867" y="0"/>
                  </a:moveTo>
                  <a:cubicBezTo>
                    <a:pt x="391" y="0"/>
                    <a:pt x="1" y="390"/>
                    <a:pt x="1" y="866"/>
                  </a:cubicBezTo>
                  <a:cubicBezTo>
                    <a:pt x="1" y="1347"/>
                    <a:pt x="391" y="1732"/>
                    <a:pt x="867" y="1732"/>
                  </a:cubicBezTo>
                  <a:cubicBezTo>
                    <a:pt x="1348" y="1732"/>
                    <a:pt x="1733" y="1347"/>
                    <a:pt x="1733" y="866"/>
                  </a:cubicBezTo>
                  <a:cubicBezTo>
                    <a:pt x="1733" y="390"/>
                    <a:pt x="1348" y="0"/>
                    <a:pt x="8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5"/>
            <p:cNvSpPr/>
            <p:nvPr/>
          </p:nvSpPr>
          <p:spPr>
            <a:xfrm>
              <a:off x="8059991" y="2151077"/>
              <a:ext cx="45085" cy="44508"/>
            </a:xfrm>
            <a:custGeom>
              <a:rect b="b" l="l" r="r" t="t"/>
              <a:pathLst>
                <a:path extrusionOk="0" h="1697" w="1719">
                  <a:moveTo>
                    <a:pt x="804" y="1"/>
                  </a:moveTo>
                  <a:lnTo>
                    <a:pt x="804" y="1"/>
                  </a:lnTo>
                  <a:cubicBezTo>
                    <a:pt x="241" y="164"/>
                    <a:pt x="1" y="823"/>
                    <a:pt x="323" y="1309"/>
                  </a:cubicBezTo>
                  <a:cubicBezTo>
                    <a:pt x="495" y="1567"/>
                    <a:pt x="769" y="1697"/>
                    <a:pt x="1044" y="1697"/>
                  </a:cubicBezTo>
                  <a:cubicBezTo>
                    <a:pt x="1294" y="1697"/>
                    <a:pt x="1545" y="1590"/>
                    <a:pt x="1719" y="1372"/>
                  </a:cubicBezTo>
                  <a:lnTo>
                    <a:pt x="1719" y="1372"/>
                  </a:lnTo>
                  <a:cubicBezTo>
                    <a:pt x="1642" y="1396"/>
                    <a:pt x="1560" y="1406"/>
                    <a:pt x="1478" y="1410"/>
                  </a:cubicBezTo>
                  <a:cubicBezTo>
                    <a:pt x="751" y="1410"/>
                    <a:pt x="347" y="564"/>
                    <a:pt x="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5"/>
            <p:cNvSpPr/>
            <p:nvPr/>
          </p:nvSpPr>
          <p:spPr>
            <a:xfrm>
              <a:off x="8223808" y="2150081"/>
              <a:ext cx="45452" cy="45452"/>
            </a:xfrm>
            <a:custGeom>
              <a:rect b="b" l="l" r="r" t="t"/>
              <a:pathLst>
                <a:path extrusionOk="0" h="1733" w="1733">
                  <a:moveTo>
                    <a:pt x="867" y="0"/>
                  </a:moveTo>
                  <a:cubicBezTo>
                    <a:pt x="385" y="0"/>
                    <a:pt x="0" y="390"/>
                    <a:pt x="0" y="866"/>
                  </a:cubicBezTo>
                  <a:cubicBezTo>
                    <a:pt x="0" y="1347"/>
                    <a:pt x="385" y="1732"/>
                    <a:pt x="867" y="1732"/>
                  </a:cubicBezTo>
                  <a:cubicBezTo>
                    <a:pt x="1343" y="1732"/>
                    <a:pt x="1733" y="1347"/>
                    <a:pt x="1733" y="866"/>
                  </a:cubicBezTo>
                  <a:cubicBezTo>
                    <a:pt x="1733" y="390"/>
                    <a:pt x="1343" y="0"/>
                    <a:pt x="8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5"/>
            <p:cNvSpPr/>
            <p:nvPr/>
          </p:nvSpPr>
          <p:spPr>
            <a:xfrm>
              <a:off x="8219009" y="2150946"/>
              <a:ext cx="45216" cy="44613"/>
            </a:xfrm>
            <a:custGeom>
              <a:rect b="b" l="l" r="r" t="t"/>
              <a:pathLst>
                <a:path extrusionOk="0" h="1701" w="1724">
                  <a:moveTo>
                    <a:pt x="804" y="1"/>
                  </a:moveTo>
                  <a:cubicBezTo>
                    <a:pt x="241" y="164"/>
                    <a:pt x="1" y="828"/>
                    <a:pt x="323" y="1314"/>
                  </a:cubicBezTo>
                  <a:cubicBezTo>
                    <a:pt x="495" y="1570"/>
                    <a:pt x="770" y="1700"/>
                    <a:pt x="1047" y="1700"/>
                  </a:cubicBezTo>
                  <a:cubicBezTo>
                    <a:pt x="1297" y="1700"/>
                    <a:pt x="1547" y="1594"/>
                    <a:pt x="1723" y="1377"/>
                  </a:cubicBezTo>
                  <a:lnTo>
                    <a:pt x="1723" y="1377"/>
                  </a:lnTo>
                  <a:cubicBezTo>
                    <a:pt x="1641" y="1401"/>
                    <a:pt x="1564" y="1411"/>
                    <a:pt x="1483" y="1415"/>
                  </a:cubicBezTo>
                  <a:cubicBezTo>
                    <a:pt x="751" y="1415"/>
                    <a:pt x="342" y="569"/>
                    <a:pt x="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5"/>
            <p:cNvSpPr/>
            <p:nvPr/>
          </p:nvSpPr>
          <p:spPr>
            <a:xfrm>
              <a:off x="7990829" y="2314894"/>
              <a:ext cx="34122" cy="34096"/>
            </a:xfrm>
            <a:custGeom>
              <a:rect b="b" l="l" r="r" t="t"/>
              <a:pathLst>
                <a:path extrusionOk="0" h="1300" w="1301">
                  <a:moveTo>
                    <a:pt x="651" y="0"/>
                  </a:moveTo>
                  <a:cubicBezTo>
                    <a:pt x="294" y="0"/>
                    <a:pt x="1" y="289"/>
                    <a:pt x="1" y="650"/>
                  </a:cubicBezTo>
                  <a:cubicBezTo>
                    <a:pt x="1" y="1006"/>
                    <a:pt x="294" y="1299"/>
                    <a:pt x="651" y="1299"/>
                  </a:cubicBezTo>
                  <a:cubicBezTo>
                    <a:pt x="1011" y="1299"/>
                    <a:pt x="1300" y="1006"/>
                    <a:pt x="1300" y="650"/>
                  </a:cubicBezTo>
                  <a:cubicBezTo>
                    <a:pt x="1300" y="289"/>
                    <a:pt x="1011" y="0"/>
                    <a:pt x="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5"/>
            <p:cNvSpPr/>
            <p:nvPr/>
          </p:nvSpPr>
          <p:spPr>
            <a:xfrm>
              <a:off x="7987446" y="2315524"/>
              <a:ext cx="33702" cy="33388"/>
            </a:xfrm>
            <a:custGeom>
              <a:rect b="b" l="l" r="r" t="t"/>
              <a:pathLst>
                <a:path extrusionOk="0" h="1273" w="1285">
                  <a:moveTo>
                    <a:pt x="601" y="0"/>
                  </a:moveTo>
                  <a:cubicBezTo>
                    <a:pt x="178" y="121"/>
                    <a:pt x="0" y="616"/>
                    <a:pt x="241" y="982"/>
                  </a:cubicBezTo>
                  <a:cubicBezTo>
                    <a:pt x="367" y="1175"/>
                    <a:pt x="575" y="1273"/>
                    <a:pt x="782" y="1273"/>
                  </a:cubicBezTo>
                  <a:cubicBezTo>
                    <a:pt x="969" y="1273"/>
                    <a:pt x="1155" y="1194"/>
                    <a:pt x="1285" y="1035"/>
                  </a:cubicBezTo>
                  <a:lnTo>
                    <a:pt x="1285" y="1035"/>
                  </a:lnTo>
                  <a:cubicBezTo>
                    <a:pt x="1227" y="1049"/>
                    <a:pt x="1164" y="1059"/>
                    <a:pt x="1107" y="1059"/>
                  </a:cubicBezTo>
                  <a:cubicBezTo>
                    <a:pt x="558" y="1054"/>
                    <a:pt x="255" y="424"/>
                    <a:pt x="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5"/>
            <p:cNvSpPr/>
            <p:nvPr/>
          </p:nvSpPr>
          <p:spPr>
            <a:xfrm>
              <a:off x="8149978" y="2314894"/>
              <a:ext cx="34096" cy="34096"/>
            </a:xfrm>
            <a:custGeom>
              <a:rect b="b" l="l" r="r" t="t"/>
              <a:pathLst>
                <a:path extrusionOk="0" h="1300" w="1300">
                  <a:moveTo>
                    <a:pt x="650" y="0"/>
                  </a:moveTo>
                  <a:cubicBezTo>
                    <a:pt x="289" y="0"/>
                    <a:pt x="1" y="289"/>
                    <a:pt x="1" y="650"/>
                  </a:cubicBezTo>
                  <a:cubicBezTo>
                    <a:pt x="1" y="1006"/>
                    <a:pt x="289" y="1299"/>
                    <a:pt x="650" y="1299"/>
                  </a:cubicBezTo>
                  <a:cubicBezTo>
                    <a:pt x="1006" y="1299"/>
                    <a:pt x="1300" y="1006"/>
                    <a:pt x="1300" y="650"/>
                  </a:cubicBezTo>
                  <a:cubicBezTo>
                    <a:pt x="1300" y="289"/>
                    <a:pt x="1006" y="0"/>
                    <a:pt x="6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5"/>
            <p:cNvSpPr/>
            <p:nvPr/>
          </p:nvSpPr>
          <p:spPr>
            <a:xfrm>
              <a:off x="8146437" y="2315524"/>
              <a:ext cx="33860" cy="33388"/>
            </a:xfrm>
            <a:custGeom>
              <a:rect b="b" l="l" r="r" t="t"/>
              <a:pathLst>
                <a:path extrusionOk="0" h="1273" w="1291">
                  <a:moveTo>
                    <a:pt x="597" y="0"/>
                  </a:moveTo>
                  <a:cubicBezTo>
                    <a:pt x="179" y="125"/>
                    <a:pt x="1" y="621"/>
                    <a:pt x="246" y="982"/>
                  </a:cubicBezTo>
                  <a:cubicBezTo>
                    <a:pt x="373" y="1175"/>
                    <a:pt x="579" y="1273"/>
                    <a:pt x="786" y="1273"/>
                  </a:cubicBezTo>
                  <a:cubicBezTo>
                    <a:pt x="972" y="1273"/>
                    <a:pt x="1158" y="1194"/>
                    <a:pt x="1290" y="1035"/>
                  </a:cubicBezTo>
                  <a:lnTo>
                    <a:pt x="1290" y="1035"/>
                  </a:lnTo>
                  <a:cubicBezTo>
                    <a:pt x="1228" y="1049"/>
                    <a:pt x="1165" y="1059"/>
                    <a:pt x="1107" y="1059"/>
                  </a:cubicBezTo>
                  <a:cubicBezTo>
                    <a:pt x="559" y="1054"/>
                    <a:pt x="256" y="424"/>
                    <a:pt x="5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5"/>
            <p:cNvSpPr/>
            <p:nvPr/>
          </p:nvSpPr>
          <p:spPr>
            <a:xfrm>
              <a:off x="8308995" y="2314894"/>
              <a:ext cx="34096" cy="34096"/>
            </a:xfrm>
            <a:custGeom>
              <a:rect b="b" l="l" r="r" t="t"/>
              <a:pathLst>
                <a:path extrusionOk="0" h="1300" w="1300">
                  <a:moveTo>
                    <a:pt x="650" y="0"/>
                  </a:moveTo>
                  <a:cubicBezTo>
                    <a:pt x="289" y="0"/>
                    <a:pt x="0" y="289"/>
                    <a:pt x="0" y="650"/>
                  </a:cubicBezTo>
                  <a:cubicBezTo>
                    <a:pt x="0" y="1006"/>
                    <a:pt x="289" y="1299"/>
                    <a:pt x="650" y="1299"/>
                  </a:cubicBezTo>
                  <a:cubicBezTo>
                    <a:pt x="1006" y="1299"/>
                    <a:pt x="1299" y="1006"/>
                    <a:pt x="1299" y="650"/>
                  </a:cubicBezTo>
                  <a:cubicBezTo>
                    <a:pt x="1299" y="289"/>
                    <a:pt x="1006" y="0"/>
                    <a:pt x="6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5"/>
            <p:cNvSpPr/>
            <p:nvPr/>
          </p:nvSpPr>
          <p:spPr>
            <a:xfrm>
              <a:off x="8305455" y="2315524"/>
              <a:ext cx="33860" cy="33388"/>
            </a:xfrm>
            <a:custGeom>
              <a:rect b="b" l="l" r="r" t="t"/>
              <a:pathLst>
                <a:path extrusionOk="0" h="1273" w="1291">
                  <a:moveTo>
                    <a:pt x="602" y="0"/>
                  </a:moveTo>
                  <a:lnTo>
                    <a:pt x="602" y="0"/>
                  </a:lnTo>
                  <a:cubicBezTo>
                    <a:pt x="183" y="121"/>
                    <a:pt x="1" y="616"/>
                    <a:pt x="246" y="982"/>
                  </a:cubicBezTo>
                  <a:cubicBezTo>
                    <a:pt x="373" y="1175"/>
                    <a:pt x="580" y="1273"/>
                    <a:pt x="788" y="1273"/>
                  </a:cubicBezTo>
                  <a:cubicBezTo>
                    <a:pt x="974" y="1273"/>
                    <a:pt x="1161" y="1194"/>
                    <a:pt x="1290" y="1035"/>
                  </a:cubicBezTo>
                  <a:lnTo>
                    <a:pt x="1290" y="1035"/>
                  </a:lnTo>
                  <a:cubicBezTo>
                    <a:pt x="1232" y="1049"/>
                    <a:pt x="1170" y="1059"/>
                    <a:pt x="1107" y="1059"/>
                  </a:cubicBezTo>
                  <a:cubicBezTo>
                    <a:pt x="564" y="1054"/>
                    <a:pt x="260" y="424"/>
                    <a:pt x="6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5"/>
            <p:cNvSpPr/>
            <p:nvPr/>
          </p:nvSpPr>
          <p:spPr>
            <a:xfrm>
              <a:off x="8137100" y="2309465"/>
              <a:ext cx="52271" cy="44770"/>
            </a:xfrm>
            <a:custGeom>
              <a:rect b="b" l="l" r="r" t="t"/>
              <a:pathLst>
                <a:path extrusionOk="0" h="1707" w="1993">
                  <a:moveTo>
                    <a:pt x="1135" y="406"/>
                  </a:moveTo>
                  <a:cubicBezTo>
                    <a:pt x="1364" y="406"/>
                    <a:pt x="1584" y="585"/>
                    <a:pt x="1584" y="852"/>
                  </a:cubicBezTo>
                  <a:cubicBezTo>
                    <a:pt x="1584" y="1102"/>
                    <a:pt x="1387" y="1300"/>
                    <a:pt x="1141" y="1300"/>
                  </a:cubicBezTo>
                  <a:cubicBezTo>
                    <a:pt x="742" y="1300"/>
                    <a:pt x="540" y="818"/>
                    <a:pt x="824" y="539"/>
                  </a:cubicBezTo>
                  <a:cubicBezTo>
                    <a:pt x="914" y="447"/>
                    <a:pt x="1025" y="406"/>
                    <a:pt x="1135" y="406"/>
                  </a:cubicBezTo>
                  <a:close/>
                  <a:moveTo>
                    <a:pt x="1141" y="0"/>
                  </a:moveTo>
                  <a:cubicBezTo>
                    <a:pt x="381" y="0"/>
                    <a:pt x="1" y="919"/>
                    <a:pt x="535" y="1453"/>
                  </a:cubicBezTo>
                  <a:cubicBezTo>
                    <a:pt x="709" y="1628"/>
                    <a:pt x="924" y="1706"/>
                    <a:pt x="1134" y="1706"/>
                  </a:cubicBezTo>
                  <a:cubicBezTo>
                    <a:pt x="1573" y="1706"/>
                    <a:pt x="1993" y="1366"/>
                    <a:pt x="1993" y="852"/>
                  </a:cubicBezTo>
                  <a:cubicBezTo>
                    <a:pt x="1988" y="380"/>
                    <a:pt x="1608" y="0"/>
                    <a:pt x="1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5"/>
            <p:cNvSpPr/>
            <p:nvPr/>
          </p:nvSpPr>
          <p:spPr>
            <a:xfrm>
              <a:off x="8218510" y="2144704"/>
              <a:ext cx="65516" cy="56127"/>
            </a:xfrm>
            <a:custGeom>
              <a:rect b="b" l="l" r="r" t="t"/>
              <a:pathLst>
                <a:path extrusionOk="0" h="2140" w="2498">
                  <a:moveTo>
                    <a:pt x="1069" y="407"/>
                  </a:moveTo>
                  <a:cubicBezTo>
                    <a:pt x="1656" y="407"/>
                    <a:pt x="1949" y="1119"/>
                    <a:pt x="1535" y="1538"/>
                  </a:cubicBezTo>
                  <a:cubicBezTo>
                    <a:pt x="1400" y="1672"/>
                    <a:pt x="1234" y="1732"/>
                    <a:pt x="1072" y="1732"/>
                  </a:cubicBezTo>
                  <a:cubicBezTo>
                    <a:pt x="731" y="1732"/>
                    <a:pt x="404" y="1469"/>
                    <a:pt x="404" y="1071"/>
                  </a:cubicBezTo>
                  <a:cubicBezTo>
                    <a:pt x="404" y="706"/>
                    <a:pt x="703" y="407"/>
                    <a:pt x="1069" y="407"/>
                  </a:cubicBezTo>
                  <a:close/>
                  <a:moveTo>
                    <a:pt x="1076" y="0"/>
                  </a:moveTo>
                  <a:cubicBezTo>
                    <a:pt x="527" y="0"/>
                    <a:pt x="0" y="427"/>
                    <a:pt x="0" y="1071"/>
                  </a:cubicBezTo>
                  <a:cubicBezTo>
                    <a:pt x="0" y="1663"/>
                    <a:pt x="477" y="2139"/>
                    <a:pt x="1069" y="2139"/>
                  </a:cubicBezTo>
                  <a:cubicBezTo>
                    <a:pt x="2021" y="2139"/>
                    <a:pt x="2498" y="989"/>
                    <a:pt x="1824" y="316"/>
                  </a:cubicBezTo>
                  <a:cubicBezTo>
                    <a:pt x="1606" y="98"/>
                    <a:pt x="1338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5"/>
            <p:cNvSpPr/>
            <p:nvPr/>
          </p:nvSpPr>
          <p:spPr>
            <a:xfrm>
              <a:off x="8059362" y="2144704"/>
              <a:ext cx="65516" cy="56127"/>
            </a:xfrm>
            <a:custGeom>
              <a:rect b="b" l="l" r="r" t="t"/>
              <a:pathLst>
                <a:path extrusionOk="0" h="2140" w="2498">
                  <a:moveTo>
                    <a:pt x="1069" y="407"/>
                  </a:moveTo>
                  <a:cubicBezTo>
                    <a:pt x="1661" y="407"/>
                    <a:pt x="1954" y="1119"/>
                    <a:pt x="1536" y="1538"/>
                  </a:cubicBezTo>
                  <a:cubicBezTo>
                    <a:pt x="1402" y="1672"/>
                    <a:pt x="1237" y="1732"/>
                    <a:pt x="1075" y="1732"/>
                  </a:cubicBezTo>
                  <a:cubicBezTo>
                    <a:pt x="736" y="1732"/>
                    <a:pt x="410" y="1469"/>
                    <a:pt x="410" y="1071"/>
                  </a:cubicBezTo>
                  <a:cubicBezTo>
                    <a:pt x="410" y="706"/>
                    <a:pt x="703" y="407"/>
                    <a:pt x="1069" y="407"/>
                  </a:cubicBezTo>
                  <a:close/>
                  <a:moveTo>
                    <a:pt x="1076" y="0"/>
                  </a:moveTo>
                  <a:cubicBezTo>
                    <a:pt x="527" y="0"/>
                    <a:pt x="1" y="427"/>
                    <a:pt x="1" y="1071"/>
                  </a:cubicBezTo>
                  <a:cubicBezTo>
                    <a:pt x="1" y="1663"/>
                    <a:pt x="482" y="2139"/>
                    <a:pt x="1069" y="2139"/>
                  </a:cubicBezTo>
                  <a:cubicBezTo>
                    <a:pt x="2022" y="2139"/>
                    <a:pt x="2498" y="989"/>
                    <a:pt x="1824" y="316"/>
                  </a:cubicBezTo>
                  <a:cubicBezTo>
                    <a:pt x="1606" y="98"/>
                    <a:pt x="1339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5"/>
            <p:cNvSpPr/>
            <p:nvPr/>
          </p:nvSpPr>
          <p:spPr>
            <a:xfrm>
              <a:off x="7978083" y="2309465"/>
              <a:ext cx="52271" cy="44770"/>
            </a:xfrm>
            <a:custGeom>
              <a:rect b="b" l="l" r="r" t="t"/>
              <a:pathLst>
                <a:path extrusionOk="0" h="1707" w="1993">
                  <a:moveTo>
                    <a:pt x="1134" y="406"/>
                  </a:moveTo>
                  <a:cubicBezTo>
                    <a:pt x="1364" y="406"/>
                    <a:pt x="1584" y="585"/>
                    <a:pt x="1584" y="852"/>
                  </a:cubicBezTo>
                  <a:cubicBezTo>
                    <a:pt x="1584" y="1102"/>
                    <a:pt x="1382" y="1300"/>
                    <a:pt x="1137" y="1300"/>
                  </a:cubicBezTo>
                  <a:cubicBezTo>
                    <a:pt x="737" y="1300"/>
                    <a:pt x="540" y="818"/>
                    <a:pt x="819" y="539"/>
                  </a:cubicBezTo>
                  <a:cubicBezTo>
                    <a:pt x="911" y="447"/>
                    <a:pt x="1023" y="406"/>
                    <a:pt x="1134" y="406"/>
                  </a:cubicBezTo>
                  <a:close/>
                  <a:moveTo>
                    <a:pt x="1137" y="0"/>
                  </a:moveTo>
                  <a:cubicBezTo>
                    <a:pt x="376" y="0"/>
                    <a:pt x="1" y="919"/>
                    <a:pt x="535" y="1453"/>
                  </a:cubicBezTo>
                  <a:cubicBezTo>
                    <a:pt x="710" y="1628"/>
                    <a:pt x="924" y="1706"/>
                    <a:pt x="1134" y="1706"/>
                  </a:cubicBezTo>
                  <a:cubicBezTo>
                    <a:pt x="1571" y="1706"/>
                    <a:pt x="1990" y="1367"/>
                    <a:pt x="1993" y="857"/>
                  </a:cubicBezTo>
                  <a:cubicBezTo>
                    <a:pt x="1993" y="380"/>
                    <a:pt x="1608" y="0"/>
                    <a:pt x="1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5"/>
            <p:cNvSpPr/>
            <p:nvPr/>
          </p:nvSpPr>
          <p:spPr>
            <a:xfrm>
              <a:off x="8296118" y="2309465"/>
              <a:ext cx="52271" cy="44770"/>
            </a:xfrm>
            <a:custGeom>
              <a:rect b="b" l="l" r="r" t="t"/>
              <a:pathLst>
                <a:path extrusionOk="0" h="1707" w="1993">
                  <a:moveTo>
                    <a:pt x="1138" y="406"/>
                  </a:moveTo>
                  <a:cubicBezTo>
                    <a:pt x="1368" y="406"/>
                    <a:pt x="1588" y="585"/>
                    <a:pt x="1588" y="852"/>
                  </a:cubicBezTo>
                  <a:cubicBezTo>
                    <a:pt x="1588" y="1102"/>
                    <a:pt x="1386" y="1300"/>
                    <a:pt x="1141" y="1300"/>
                  </a:cubicBezTo>
                  <a:cubicBezTo>
                    <a:pt x="742" y="1300"/>
                    <a:pt x="544" y="818"/>
                    <a:pt x="823" y="539"/>
                  </a:cubicBezTo>
                  <a:cubicBezTo>
                    <a:pt x="915" y="447"/>
                    <a:pt x="1028" y="406"/>
                    <a:pt x="1138" y="406"/>
                  </a:cubicBezTo>
                  <a:close/>
                  <a:moveTo>
                    <a:pt x="1141" y="0"/>
                  </a:moveTo>
                  <a:cubicBezTo>
                    <a:pt x="381" y="0"/>
                    <a:pt x="1" y="919"/>
                    <a:pt x="539" y="1453"/>
                  </a:cubicBezTo>
                  <a:cubicBezTo>
                    <a:pt x="712" y="1628"/>
                    <a:pt x="926" y="1706"/>
                    <a:pt x="1135" y="1706"/>
                  </a:cubicBezTo>
                  <a:cubicBezTo>
                    <a:pt x="1573" y="1706"/>
                    <a:pt x="1993" y="1366"/>
                    <a:pt x="1993" y="852"/>
                  </a:cubicBezTo>
                  <a:cubicBezTo>
                    <a:pt x="1993" y="380"/>
                    <a:pt x="1612" y="0"/>
                    <a:pt x="1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5"/>
            <p:cNvSpPr/>
            <p:nvPr/>
          </p:nvSpPr>
          <p:spPr>
            <a:xfrm>
              <a:off x="8127527" y="1991273"/>
              <a:ext cx="92137" cy="78945"/>
            </a:xfrm>
            <a:custGeom>
              <a:rect b="b" l="l" r="r" t="t"/>
              <a:pathLst>
                <a:path extrusionOk="0" h="3010" w="3513">
                  <a:moveTo>
                    <a:pt x="1506" y="411"/>
                  </a:moveTo>
                  <a:cubicBezTo>
                    <a:pt x="2483" y="411"/>
                    <a:pt x="2969" y="1590"/>
                    <a:pt x="2281" y="2283"/>
                  </a:cubicBezTo>
                  <a:cubicBezTo>
                    <a:pt x="2057" y="2507"/>
                    <a:pt x="1782" y="2607"/>
                    <a:pt x="1512" y="2607"/>
                  </a:cubicBezTo>
                  <a:cubicBezTo>
                    <a:pt x="948" y="2607"/>
                    <a:pt x="409" y="2169"/>
                    <a:pt x="409" y="1508"/>
                  </a:cubicBezTo>
                  <a:cubicBezTo>
                    <a:pt x="409" y="902"/>
                    <a:pt x="900" y="411"/>
                    <a:pt x="1506" y="411"/>
                  </a:cubicBezTo>
                  <a:close/>
                  <a:moveTo>
                    <a:pt x="1514" y="0"/>
                  </a:moveTo>
                  <a:cubicBezTo>
                    <a:pt x="742" y="0"/>
                    <a:pt x="0" y="600"/>
                    <a:pt x="0" y="1508"/>
                  </a:cubicBezTo>
                  <a:cubicBezTo>
                    <a:pt x="0" y="2336"/>
                    <a:pt x="674" y="3009"/>
                    <a:pt x="1506" y="3009"/>
                  </a:cubicBezTo>
                  <a:cubicBezTo>
                    <a:pt x="2844" y="3009"/>
                    <a:pt x="3513" y="1388"/>
                    <a:pt x="2565" y="445"/>
                  </a:cubicBezTo>
                  <a:cubicBezTo>
                    <a:pt x="2259" y="138"/>
                    <a:pt x="1883" y="0"/>
                    <a:pt x="15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5"/>
            <p:cNvSpPr/>
            <p:nvPr/>
          </p:nvSpPr>
          <p:spPr>
            <a:xfrm>
              <a:off x="8018945" y="2212922"/>
              <a:ext cx="136094" cy="90249"/>
            </a:xfrm>
            <a:custGeom>
              <a:rect b="b" l="l" r="r" t="t"/>
              <a:pathLst>
                <a:path extrusionOk="0" h="3441" w="5189">
                  <a:moveTo>
                    <a:pt x="2611" y="0"/>
                  </a:moveTo>
                  <a:cubicBezTo>
                    <a:pt x="2509" y="0"/>
                    <a:pt x="2408" y="68"/>
                    <a:pt x="2408" y="202"/>
                  </a:cubicBezTo>
                  <a:lnTo>
                    <a:pt x="2408" y="1733"/>
                  </a:lnTo>
                  <a:lnTo>
                    <a:pt x="1344" y="1733"/>
                  </a:lnTo>
                  <a:cubicBezTo>
                    <a:pt x="1027" y="1733"/>
                    <a:pt x="738" y="1911"/>
                    <a:pt x="589" y="2190"/>
                  </a:cubicBezTo>
                  <a:lnTo>
                    <a:pt x="89" y="3142"/>
                  </a:lnTo>
                  <a:cubicBezTo>
                    <a:pt x="1" y="3301"/>
                    <a:pt x="137" y="3441"/>
                    <a:pt x="274" y="3441"/>
                  </a:cubicBezTo>
                  <a:cubicBezTo>
                    <a:pt x="340" y="3441"/>
                    <a:pt x="407" y="3408"/>
                    <a:pt x="449" y="3330"/>
                  </a:cubicBezTo>
                  <a:lnTo>
                    <a:pt x="950" y="2377"/>
                  </a:lnTo>
                  <a:cubicBezTo>
                    <a:pt x="1027" y="2228"/>
                    <a:pt x="1181" y="2137"/>
                    <a:pt x="1344" y="2137"/>
                  </a:cubicBezTo>
                  <a:lnTo>
                    <a:pt x="3880" y="2137"/>
                  </a:lnTo>
                  <a:cubicBezTo>
                    <a:pt x="4049" y="2137"/>
                    <a:pt x="4198" y="2228"/>
                    <a:pt x="4275" y="2377"/>
                  </a:cubicBezTo>
                  <a:lnTo>
                    <a:pt x="4780" y="3330"/>
                  </a:lnTo>
                  <a:cubicBezTo>
                    <a:pt x="4817" y="3398"/>
                    <a:pt x="4889" y="3437"/>
                    <a:pt x="4963" y="3437"/>
                  </a:cubicBezTo>
                  <a:cubicBezTo>
                    <a:pt x="4994" y="3437"/>
                    <a:pt x="5025" y="3431"/>
                    <a:pt x="5054" y="3417"/>
                  </a:cubicBezTo>
                  <a:cubicBezTo>
                    <a:pt x="5151" y="3364"/>
                    <a:pt x="5189" y="3239"/>
                    <a:pt x="5136" y="3142"/>
                  </a:cubicBezTo>
                  <a:lnTo>
                    <a:pt x="4631" y="2190"/>
                  </a:lnTo>
                  <a:cubicBezTo>
                    <a:pt x="4486" y="1911"/>
                    <a:pt x="4193" y="1733"/>
                    <a:pt x="3880" y="1733"/>
                  </a:cubicBezTo>
                  <a:lnTo>
                    <a:pt x="2817" y="1733"/>
                  </a:lnTo>
                  <a:lnTo>
                    <a:pt x="2817" y="202"/>
                  </a:lnTo>
                  <a:cubicBezTo>
                    <a:pt x="2814" y="68"/>
                    <a:pt x="2712" y="0"/>
                    <a:pt x="26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5"/>
            <p:cNvSpPr/>
            <p:nvPr/>
          </p:nvSpPr>
          <p:spPr>
            <a:xfrm>
              <a:off x="8106807" y="2082309"/>
              <a:ext cx="121145" cy="56179"/>
            </a:xfrm>
            <a:custGeom>
              <a:rect b="b" l="l" r="r" t="t"/>
              <a:pathLst>
                <a:path extrusionOk="0" h="2142" w="4619">
                  <a:moveTo>
                    <a:pt x="2292" y="0"/>
                  </a:moveTo>
                  <a:cubicBezTo>
                    <a:pt x="2190" y="0"/>
                    <a:pt x="2089" y="68"/>
                    <a:pt x="2089" y="202"/>
                  </a:cubicBezTo>
                  <a:lnTo>
                    <a:pt x="2089" y="866"/>
                  </a:lnTo>
                  <a:lnTo>
                    <a:pt x="954" y="866"/>
                  </a:lnTo>
                  <a:cubicBezTo>
                    <a:pt x="718" y="866"/>
                    <a:pt x="501" y="996"/>
                    <a:pt x="391" y="1203"/>
                  </a:cubicBezTo>
                  <a:lnTo>
                    <a:pt x="54" y="1838"/>
                  </a:lnTo>
                  <a:cubicBezTo>
                    <a:pt x="1" y="1939"/>
                    <a:pt x="39" y="2060"/>
                    <a:pt x="140" y="2113"/>
                  </a:cubicBezTo>
                  <a:cubicBezTo>
                    <a:pt x="170" y="2129"/>
                    <a:pt x="202" y="2136"/>
                    <a:pt x="234" y="2136"/>
                  </a:cubicBezTo>
                  <a:cubicBezTo>
                    <a:pt x="307" y="2136"/>
                    <a:pt x="378" y="2097"/>
                    <a:pt x="415" y="2031"/>
                  </a:cubicBezTo>
                  <a:lnTo>
                    <a:pt x="747" y="1396"/>
                  </a:lnTo>
                  <a:cubicBezTo>
                    <a:pt x="788" y="1322"/>
                    <a:pt x="860" y="1275"/>
                    <a:pt x="942" y="1275"/>
                  </a:cubicBezTo>
                  <a:cubicBezTo>
                    <a:pt x="946" y="1275"/>
                    <a:pt x="950" y="1275"/>
                    <a:pt x="954" y="1275"/>
                  </a:cubicBezTo>
                  <a:lnTo>
                    <a:pt x="3634" y="1275"/>
                  </a:lnTo>
                  <a:cubicBezTo>
                    <a:pt x="3638" y="1275"/>
                    <a:pt x="3642" y="1275"/>
                    <a:pt x="3646" y="1275"/>
                  </a:cubicBezTo>
                  <a:cubicBezTo>
                    <a:pt x="3727" y="1275"/>
                    <a:pt x="3799" y="1322"/>
                    <a:pt x="3841" y="1396"/>
                  </a:cubicBezTo>
                  <a:lnTo>
                    <a:pt x="4173" y="2031"/>
                  </a:lnTo>
                  <a:cubicBezTo>
                    <a:pt x="4213" y="2109"/>
                    <a:pt x="4279" y="2141"/>
                    <a:pt x="4344" y="2141"/>
                  </a:cubicBezTo>
                  <a:cubicBezTo>
                    <a:pt x="4481" y="2141"/>
                    <a:pt x="4618" y="2001"/>
                    <a:pt x="4534" y="1838"/>
                  </a:cubicBezTo>
                  <a:lnTo>
                    <a:pt x="4197" y="1203"/>
                  </a:lnTo>
                  <a:cubicBezTo>
                    <a:pt x="4086" y="996"/>
                    <a:pt x="3870" y="866"/>
                    <a:pt x="3634" y="866"/>
                  </a:cubicBezTo>
                  <a:lnTo>
                    <a:pt x="2498" y="866"/>
                  </a:lnTo>
                  <a:lnTo>
                    <a:pt x="2498" y="202"/>
                  </a:lnTo>
                  <a:cubicBezTo>
                    <a:pt x="2496" y="68"/>
                    <a:pt x="2394" y="0"/>
                    <a:pt x="2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5"/>
            <p:cNvSpPr/>
            <p:nvPr/>
          </p:nvSpPr>
          <p:spPr>
            <a:xfrm>
              <a:off x="8178041" y="2212922"/>
              <a:ext cx="136645" cy="90249"/>
            </a:xfrm>
            <a:custGeom>
              <a:rect b="b" l="l" r="r" t="t"/>
              <a:pathLst>
                <a:path extrusionOk="0" h="3441" w="5210">
                  <a:moveTo>
                    <a:pt x="2612" y="0"/>
                  </a:moveTo>
                  <a:cubicBezTo>
                    <a:pt x="2510" y="0"/>
                    <a:pt x="2409" y="68"/>
                    <a:pt x="2409" y="202"/>
                  </a:cubicBezTo>
                  <a:lnTo>
                    <a:pt x="2409" y="1733"/>
                  </a:lnTo>
                  <a:lnTo>
                    <a:pt x="1346" y="1733"/>
                  </a:lnTo>
                  <a:cubicBezTo>
                    <a:pt x="1028" y="1733"/>
                    <a:pt x="735" y="1911"/>
                    <a:pt x="591" y="2190"/>
                  </a:cubicBezTo>
                  <a:lnTo>
                    <a:pt x="85" y="3142"/>
                  </a:lnTo>
                  <a:cubicBezTo>
                    <a:pt x="1" y="3301"/>
                    <a:pt x="138" y="3441"/>
                    <a:pt x="274" y="3441"/>
                  </a:cubicBezTo>
                  <a:cubicBezTo>
                    <a:pt x="340" y="3441"/>
                    <a:pt x="406" y="3408"/>
                    <a:pt x="446" y="3330"/>
                  </a:cubicBezTo>
                  <a:lnTo>
                    <a:pt x="951" y="2377"/>
                  </a:lnTo>
                  <a:cubicBezTo>
                    <a:pt x="1028" y="2228"/>
                    <a:pt x="1178" y="2137"/>
                    <a:pt x="1346" y="2137"/>
                  </a:cubicBezTo>
                  <a:lnTo>
                    <a:pt x="3882" y="2137"/>
                  </a:lnTo>
                  <a:cubicBezTo>
                    <a:pt x="4045" y="2137"/>
                    <a:pt x="4199" y="2228"/>
                    <a:pt x="4276" y="2377"/>
                  </a:cubicBezTo>
                  <a:lnTo>
                    <a:pt x="4777" y="3330"/>
                  </a:lnTo>
                  <a:cubicBezTo>
                    <a:pt x="4810" y="3397"/>
                    <a:pt x="4883" y="3441"/>
                    <a:pt x="4955" y="3441"/>
                  </a:cubicBezTo>
                  <a:cubicBezTo>
                    <a:pt x="5109" y="3441"/>
                    <a:pt x="5210" y="3277"/>
                    <a:pt x="5138" y="3142"/>
                  </a:cubicBezTo>
                  <a:lnTo>
                    <a:pt x="4632" y="2190"/>
                  </a:lnTo>
                  <a:cubicBezTo>
                    <a:pt x="4488" y="1911"/>
                    <a:pt x="4195" y="1737"/>
                    <a:pt x="3882" y="1737"/>
                  </a:cubicBezTo>
                  <a:lnTo>
                    <a:pt x="2814" y="1737"/>
                  </a:lnTo>
                  <a:lnTo>
                    <a:pt x="2814" y="202"/>
                  </a:lnTo>
                  <a:cubicBezTo>
                    <a:pt x="2814" y="68"/>
                    <a:pt x="2713" y="0"/>
                    <a:pt x="26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2" name="Google Shape;1552;p45"/>
          <p:cNvGrpSpPr/>
          <p:nvPr/>
        </p:nvGrpSpPr>
        <p:grpSpPr>
          <a:xfrm>
            <a:off x="3212102" y="1468859"/>
            <a:ext cx="584337" cy="499862"/>
            <a:chOff x="7955715" y="1986004"/>
            <a:chExt cx="380081" cy="325114"/>
          </a:xfrm>
        </p:grpSpPr>
        <p:sp>
          <p:nvSpPr>
            <p:cNvPr id="1553" name="Google Shape;1553;p45"/>
            <p:cNvSpPr/>
            <p:nvPr/>
          </p:nvSpPr>
          <p:spPr>
            <a:xfrm>
              <a:off x="7962452" y="2079451"/>
              <a:ext cx="41521" cy="46868"/>
            </a:xfrm>
            <a:custGeom>
              <a:rect b="b" l="l" r="r" t="t"/>
              <a:pathLst>
                <a:path extrusionOk="0" h="1788" w="1584">
                  <a:moveTo>
                    <a:pt x="1583" y="1"/>
                  </a:moveTo>
                  <a:lnTo>
                    <a:pt x="1" y="665"/>
                  </a:lnTo>
                  <a:lnTo>
                    <a:pt x="1421" y="1787"/>
                  </a:lnTo>
                  <a:lnTo>
                    <a:pt x="15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5"/>
            <p:cNvSpPr/>
            <p:nvPr/>
          </p:nvSpPr>
          <p:spPr>
            <a:xfrm>
              <a:off x="7981456" y="1991534"/>
              <a:ext cx="348338" cy="278482"/>
            </a:xfrm>
            <a:custGeom>
              <a:rect b="b" l="l" r="r" t="t"/>
              <a:pathLst>
                <a:path extrusionOk="0" h="10624" w="13289">
                  <a:moveTo>
                    <a:pt x="5211" y="0"/>
                  </a:moveTo>
                  <a:cubicBezTo>
                    <a:pt x="4946" y="0"/>
                    <a:pt x="1061" y="72"/>
                    <a:pt x="436" y="4294"/>
                  </a:cubicBezTo>
                  <a:cubicBezTo>
                    <a:pt x="0" y="8137"/>
                    <a:pt x="3116" y="10623"/>
                    <a:pt x="6734" y="10623"/>
                  </a:cubicBezTo>
                  <a:cubicBezTo>
                    <a:pt x="9899" y="10623"/>
                    <a:pt x="12610" y="8591"/>
                    <a:pt x="13289" y="5876"/>
                  </a:cubicBezTo>
                  <a:lnTo>
                    <a:pt x="13289" y="5876"/>
                  </a:lnTo>
                  <a:cubicBezTo>
                    <a:pt x="13288" y="5876"/>
                    <a:pt x="12489" y="6446"/>
                    <a:pt x="11249" y="6446"/>
                  </a:cubicBezTo>
                  <a:cubicBezTo>
                    <a:pt x="11125" y="6446"/>
                    <a:pt x="10998" y="6441"/>
                    <a:pt x="10866" y="6428"/>
                  </a:cubicBezTo>
                  <a:cubicBezTo>
                    <a:pt x="9013" y="6252"/>
                    <a:pt x="7676" y="3956"/>
                    <a:pt x="6875" y="2571"/>
                  </a:cubicBezTo>
                  <a:cubicBezTo>
                    <a:pt x="6340" y="1646"/>
                    <a:pt x="5623" y="1073"/>
                    <a:pt x="4561" y="865"/>
                  </a:cubicBezTo>
                  <a:lnTo>
                    <a:pt x="5225" y="0"/>
                  </a:lnTo>
                  <a:cubicBezTo>
                    <a:pt x="5225" y="0"/>
                    <a:pt x="5221" y="0"/>
                    <a:pt x="5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5"/>
            <p:cNvSpPr/>
            <p:nvPr/>
          </p:nvSpPr>
          <p:spPr>
            <a:xfrm>
              <a:off x="7981456" y="1991534"/>
              <a:ext cx="235808" cy="278482"/>
            </a:xfrm>
            <a:custGeom>
              <a:rect b="b" l="l" r="r" t="t"/>
              <a:pathLst>
                <a:path extrusionOk="0" h="10624" w="8996">
                  <a:moveTo>
                    <a:pt x="5211" y="0"/>
                  </a:moveTo>
                  <a:cubicBezTo>
                    <a:pt x="4946" y="0"/>
                    <a:pt x="1061" y="72"/>
                    <a:pt x="436" y="4294"/>
                  </a:cubicBezTo>
                  <a:cubicBezTo>
                    <a:pt x="0" y="8137"/>
                    <a:pt x="3116" y="10623"/>
                    <a:pt x="6734" y="10623"/>
                  </a:cubicBezTo>
                  <a:cubicBezTo>
                    <a:pt x="7501" y="10623"/>
                    <a:pt x="8264" y="10504"/>
                    <a:pt x="8995" y="10265"/>
                  </a:cubicBezTo>
                  <a:lnTo>
                    <a:pt x="8995" y="10265"/>
                  </a:lnTo>
                  <a:cubicBezTo>
                    <a:pt x="8826" y="10275"/>
                    <a:pt x="8658" y="10282"/>
                    <a:pt x="8485" y="10282"/>
                  </a:cubicBezTo>
                  <a:cubicBezTo>
                    <a:pt x="4870" y="10282"/>
                    <a:pt x="1751" y="7796"/>
                    <a:pt x="2187" y="3953"/>
                  </a:cubicBezTo>
                  <a:cubicBezTo>
                    <a:pt x="2549" y="1505"/>
                    <a:pt x="4012" y="450"/>
                    <a:pt x="5225" y="0"/>
                  </a:cubicBezTo>
                  <a:cubicBezTo>
                    <a:pt x="5225" y="0"/>
                    <a:pt x="5221" y="0"/>
                    <a:pt x="5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5"/>
            <p:cNvSpPr/>
            <p:nvPr/>
          </p:nvSpPr>
          <p:spPr>
            <a:xfrm>
              <a:off x="8076764" y="2068468"/>
              <a:ext cx="213763" cy="125217"/>
            </a:xfrm>
            <a:custGeom>
              <a:rect b="b" l="l" r="r" t="t"/>
              <a:pathLst>
                <a:path extrusionOk="0" h="4777" w="8155">
                  <a:moveTo>
                    <a:pt x="2837" y="0"/>
                  </a:moveTo>
                  <a:cubicBezTo>
                    <a:pt x="2636" y="0"/>
                    <a:pt x="2434" y="48"/>
                    <a:pt x="2247" y="149"/>
                  </a:cubicBezTo>
                  <a:lnTo>
                    <a:pt x="2240" y="153"/>
                  </a:lnTo>
                  <a:cubicBezTo>
                    <a:pt x="0" y="1373"/>
                    <a:pt x="1161" y="4776"/>
                    <a:pt x="3921" y="4776"/>
                  </a:cubicBezTo>
                  <a:cubicBezTo>
                    <a:pt x="5091" y="4776"/>
                    <a:pt x="6548" y="4164"/>
                    <a:pt x="8155" y="2516"/>
                  </a:cubicBezTo>
                  <a:lnTo>
                    <a:pt x="8155" y="2516"/>
                  </a:lnTo>
                  <a:cubicBezTo>
                    <a:pt x="8155" y="2516"/>
                    <a:pt x="7842" y="2663"/>
                    <a:pt x="7324" y="2663"/>
                  </a:cubicBezTo>
                  <a:cubicBezTo>
                    <a:pt x="6520" y="2663"/>
                    <a:pt x="5223" y="2308"/>
                    <a:pt x="3833" y="497"/>
                  </a:cubicBezTo>
                  <a:cubicBezTo>
                    <a:pt x="3591" y="175"/>
                    <a:pt x="3218" y="0"/>
                    <a:pt x="28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5"/>
            <p:cNvSpPr/>
            <p:nvPr/>
          </p:nvSpPr>
          <p:spPr>
            <a:xfrm>
              <a:off x="8100539" y="2115965"/>
              <a:ext cx="189988" cy="77746"/>
            </a:xfrm>
            <a:custGeom>
              <a:rect b="b" l="l" r="r" t="t"/>
              <a:pathLst>
                <a:path extrusionOk="0" h="2966" w="7248">
                  <a:moveTo>
                    <a:pt x="169" y="0"/>
                  </a:moveTo>
                  <a:cubicBezTo>
                    <a:pt x="0" y="1391"/>
                    <a:pt x="1138" y="2965"/>
                    <a:pt x="3015" y="2965"/>
                  </a:cubicBezTo>
                  <a:cubicBezTo>
                    <a:pt x="4185" y="2965"/>
                    <a:pt x="5641" y="2354"/>
                    <a:pt x="7248" y="707"/>
                  </a:cubicBezTo>
                  <a:lnTo>
                    <a:pt x="7248" y="707"/>
                  </a:lnTo>
                  <a:cubicBezTo>
                    <a:pt x="7226" y="715"/>
                    <a:pt x="6918" y="851"/>
                    <a:pt x="6416" y="851"/>
                  </a:cubicBezTo>
                  <a:cubicBezTo>
                    <a:pt x="6263" y="851"/>
                    <a:pt x="6091" y="839"/>
                    <a:pt x="5904" y="806"/>
                  </a:cubicBezTo>
                  <a:cubicBezTo>
                    <a:pt x="5109" y="1553"/>
                    <a:pt x="3725" y="2141"/>
                    <a:pt x="2515" y="2141"/>
                  </a:cubicBezTo>
                  <a:cubicBezTo>
                    <a:pt x="1318" y="2141"/>
                    <a:pt x="290" y="1566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5"/>
            <p:cNvSpPr/>
            <p:nvPr/>
          </p:nvSpPr>
          <p:spPr>
            <a:xfrm>
              <a:off x="8027616" y="2062596"/>
              <a:ext cx="35518" cy="41494"/>
            </a:xfrm>
            <a:custGeom>
              <a:rect b="b" l="l" r="r" t="t"/>
              <a:pathLst>
                <a:path extrusionOk="0" h="1583" w="1355">
                  <a:moveTo>
                    <a:pt x="679" y="0"/>
                  </a:moveTo>
                  <a:cubicBezTo>
                    <a:pt x="303" y="0"/>
                    <a:pt x="1" y="306"/>
                    <a:pt x="1" y="679"/>
                  </a:cubicBezTo>
                  <a:lnTo>
                    <a:pt x="1" y="904"/>
                  </a:lnTo>
                  <a:cubicBezTo>
                    <a:pt x="1" y="1280"/>
                    <a:pt x="303" y="1583"/>
                    <a:pt x="679" y="1583"/>
                  </a:cubicBezTo>
                  <a:cubicBezTo>
                    <a:pt x="1052" y="1583"/>
                    <a:pt x="1355" y="1280"/>
                    <a:pt x="1355" y="904"/>
                  </a:cubicBezTo>
                  <a:lnTo>
                    <a:pt x="1355" y="679"/>
                  </a:lnTo>
                  <a:cubicBezTo>
                    <a:pt x="1355" y="306"/>
                    <a:pt x="1052" y="0"/>
                    <a:pt x="6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5"/>
            <p:cNvSpPr/>
            <p:nvPr/>
          </p:nvSpPr>
          <p:spPr>
            <a:xfrm>
              <a:off x="8045414" y="2062596"/>
              <a:ext cx="17720" cy="29620"/>
            </a:xfrm>
            <a:custGeom>
              <a:rect b="b" l="l" r="r" t="t"/>
              <a:pathLst>
                <a:path extrusionOk="0" h="1130" w="676">
                  <a:moveTo>
                    <a:pt x="0" y="0"/>
                  </a:moveTo>
                  <a:lnTo>
                    <a:pt x="0" y="792"/>
                  </a:lnTo>
                  <a:cubicBezTo>
                    <a:pt x="0" y="978"/>
                    <a:pt x="152" y="1129"/>
                    <a:pt x="338" y="1129"/>
                  </a:cubicBezTo>
                  <a:cubicBezTo>
                    <a:pt x="524" y="1129"/>
                    <a:pt x="676" y="978"/>
                    <a:pt x="676" y="792"/>
                  </a:cubicBezTo>
                  <a:lnTo>
                    <a:pt x="676" y="679"/>
                  </a:lnTo>
                  <a:cubicBezTo>
                    <a:pt x="676" y="303"/>
                    <a:pt x="373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5"/>
            <p:cNvSpPr/>
            <p:nvPr/>
          </p:nvSpPr>
          <p:spPr>
            <a:xfrm>
              <a:off x="8039149" y="2068127"/>
              <a:ext cx="12556" cy="12661"/>
            </a:xfrm>
            <a:custGeom>
              <a:rect b="b" l="l" r="r" t="t"/>
              <a:pathLst>
                <a:path extrusionOk="0" h="483" w="479">
                  <a:moveTo>
                    <a:pt x="239" y="0"/>
                  </a:moveTo>
                  <a:cubicBezTo>
                    <a:pt x="106" y="0"/>
                    <a:pt x="0" y="109"/>
                    <a:pt x="0" y="243"/>
                  </a:cubicBezTo>
                  <a:cubicBezTo>
                    <a:pt x="0" y="373"/>
                    <a:pt x="106" y="482"/>
                    <a:pt x="239" y="482"/>
                  </a:cubicBezTo>
                  <a:cubicBezTo>
                    <a:pt x="370" y="482"/>
                    <a:pt x="479" y="373"/>
                    <a:pt x="479" y="243"/>
                  </a:cubicBezTo>
                  <a:cubicBezTo>
                    <a:pt x="479" y="109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5"/>
            <p:cNvSpPr/>
            <p:nvPr/>
          </p:nvSpPr>
          <p:spPr>
            <a:xfrm>
              <a:off x="8022085" y="2057066"/>
              <a:ext cx="46684" cy="52110"/>
            </a:xfrm>
            <a:custGeom>
              <a:rect b="b" l="l" r="r" t="t"/>
              <a:pathLst>
                <a:path extrusionOk="0" h="1988" w="1781">
                  <a:moveTo>
                    <a:pt x="890" y="0"/>
                  </a:moveTo>
                  <a:cubicBezTo>
                    <a:pt x="398" y="0"/>
                    <a:pt x="1" y="398"/>
                    <a:pt x="1" y="890"/>
                  </a:cubicBezTo>
                  <a:lnTo>
                    <a:pt x="1" y="1115"/>
                  </a:lnTo>
                  <a:cubicBezTo>
                    <a:pt x="11" y="1600"/>
                    <a:pt x="405" y="1987"/>
                    <a:pt x="890" y="1987"/>
                  </a:cubicBezTo>
                  <a:cubicBezTo>
                    <a:pt x="1372" y="1987"/>
                    <a:pt x="1766" y="1600"/>
                    <a:pt x="1780" y="1115"/>
                  </a:cubicBezTo>
                  <a:lnTo>
                    <a:pt x="1780" y="890"/>
                  </a:lnTo>
                  <a:cubicBezTo>
                    <a:pt x="1780" y="774"/>
                    <a:pt x="1685" y="679"/>
                    <a:pt x="1569" y="679"/>
                  </a:cubicBezTo>
                  <a:cubicBezTo>
                    <a:pt x="1450" y="679"/>
                    <a:pt x="1355" y="774"/>
                    <a:pt x="1355" y="890"/>
                  </a:cubicBezTo>
                  <a:lnTo>
                    <a:pt x="1355" y="1115"/>
                  </a:lnTo>
                  <a:cubicBezTo>
                    <a:pt x="1355" y="1372"/>
                    <a:pt x="1147" y="1583"/>
                    <a:pt x="890" y="1583"/>
                  </a:cubicBezTo>
                  <a:cubicBezTo>
                    <a:pt x="630" y="1583"/>
                    <a:pt x="423" y="1372"/>
                    <a:pt x="423" y="1115"/>
                  </a:cubicBezTo>
                  <a:lnTo>
                    <a:pt x="423" y="890"/>
                  </a:lnTo>
                  <a:cubicBezTo>
                    <a:pt x="423" y="633"/>
                    <a:pt x="630" y="422"/>
                    <a:pt x="890" y="422"/>
                  </a:cubicBezTo>
                  <a:cubicBezTo>
                    <a:pt x="1006" y="422"/>
                    <a:pt x="1101" y="327"/>
                    <a:pt x="1101" y="211"/>
                  </a:cubicBezTo>
                  <a:cubicBezTo>
                    <a:pt x="1101" y="95"/>
                    <a:pt x="1006" y="0"/>
                    <a:pt x="8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5"/>
            <p:cNvSpPr/>
            <p:nvPr/>
          </p:nvSpPr>
          <p:spPr>
            <a:xfrm>
              <a:off x="7955715" y="1986004"/>
              <a:ext cx="380081" cy="325114"/>
            </a:xfrm>
            <a:custGeom>
              <a:rect b="b" l="l" r="r" t="t"/>
              <a:pathLst>
                <a:path extrusionOk="0" h="12403" w="14500">
                  <a:moveTo>
                    <a:pt x="1277" y="4079"/>
                  </a:moveTo>
                  <a:cubicBezTo>
                    <a:pt x="1253" y="4209"/>
                    <a:pt x="1228" y="4339"/>
                    <a:pt x="1207" y="4473"/>
                  </a:cubicBezTo>
                  <a:lnTo>
                    <a:pt x="1207" y="4480"/>
                  </a:lnTo>
                  <a:cubicBezTo>
                    <a:pt x="1197" y="4568"/>
                    <a:pt x="1190" y="4656"/>
                    <a:pt x="1182" y="4740"/>
                  </a:cubicBezTo>
                  <a:lnTo>
                    <a:pt x="669" y="4336"/>
                  </a:lnTo>
                  <a:lnTo>
                    <a:pt x="1277" y="4079"/>
                  </a:lnTo>
                  <a:close/>
                  <a:moveTo>
                    <a:pt x="5754" y="450"/>
                  </a:moveTo>
                  <a:lnTo>
                    <a:pt x="5374" y="946"/>
                  </a:lnTo>
                  <a:cubicBezTo>
                    <a:pt x="5279" y="1066"/>
                    <a:pt x="5342" y="1245"/>
                    <a:pt x="5494" y="1280"/>
                  </a:cubicBezTo>
                  <a:cubicBezTo>
                    <a:pt x="6387" y="1495"/>
                    <a:pt x="7164" y="2068"/>
                    <a:pt x="7677" y="2891"/>
                  </a:cubicBezTo>
                  <a:cubicBezTo>
                    <a:pt x="8265" y="3826"/>
                    <a:pt x="8894" y="4565"/>
                    <a:pt x="9552" y="5088"/>
                  </a:cubicBezTo>
                  <a:cubicBezTo>
                    <a:pt x="10090" y="5514"/>
                    <a:pt x="10645" y="5799"/>
                    <a:pt x="11208" y="5932"/>
                  </a:cubicBezTo>
                  <a:cubicBezTo>
                    <a:pt x="11451" y="5991"/>
                    <a:pt x="11702" y="6020"/>
                    <a:pt x="11951" y="6020"/>
                  </a:cubicBezTo>
                  <a:cubicBezTo>
                    <a:pt x="12001" y="6020"/>
                    <a:pt x="12051" y="6019"/>
                    <a:pt x="12101" y="6017"/>
                  </a:cubicBezTo>
                  <a:lnTo>
                    <a:pt x="12101" y="6017"/>
                  </a:lnTo>
                  <a:cubicBezTo>
                    <a:pt x="11310" y="6738"/>
                    <a:pt x="10519" y="7233"/>
                    <a:pt x="9756" y="7501"/>
                  </a:cubicBezTo>
                  <a:cubicBezTo>
                    <a:pt x="9334" y="7648"/>
                    <a:pt x="8920" y="7721"/>
                    <a:pt x="8527" y="7721"/>
                  </a:cubicBezTo>
                  <a:cubicBezTo>
                    <a:pt x="8194" y="7721"/>
                    <a:pt x="7877" y="7669"/>
                    <a:pt x="7582" y="7564"/>
                  </a:cubicBezTo>
                  <a:cubicBezTo>
                    <a:pt x="7220" y="7434"/>
                    <a:pt x="6893" y="7226"/>
                    <a:pt x="6622" y="6952"/>
                  </a:cubicBezTo>
                  <a:lnTo>
                    <a:pt x="6622" y="6952"/>
                  </a:lnTo>
                  <a:cubicBezTo>
                    <a:pt x="6946" y="7128"/>
                    <a:pt x="7333" y="7233"/>
                    <a:pt x="7769" y="7265"/>
                  </a:cubicBezTo>
                  <a:cubicBezTo>
                    <a:pt x="7867" y="7272"/>
                    <a:pt x="7966" y="7276"/>
                    <a:pt x="8068" y="7276"/>
                  </a:cubicBezTo>
                  <a:cubicBezTo>
                    <a:pt x="8451" y="7276"/>
                    <a:pt x="8831" y="7226"/>
                    <a:pt x="9203" y="7135"/>
                  </a:cubicBezTo>
                  <a:cubicBezTo>
                    <a:pt x="9316" y="7107"/>
                    <a:pt x="9386" y="6991"/>
                    <a:pt x="9358" y="6878"/>
                  </a:cubicBezTo>
                  <a:cubicBezTo>
                    <a:pt x="9334" y="6783"/>
                    <a:pt x="9247" y="6717"/>
                    <a:pt x="9152" y="6717"/>
                  </a:cubicBezTo>
                  <a:cubicBezTo>
                    <a:pt x="9135" y="6717"/>
                    <a:pt x="9118" y="6719"/>
                    <a:pt x="9102" y="6724"/>
                  </a:cubicBezTo>
                  <a:cubicBezTo>
                    <a:pt x="8747" y="6812"/>
                    <a:pt x="8400" y="6855"/>
                    <a:pt x="8075" y="6855"/>
                  </a:cubicBezTo>
                  <a:cubicBezTo>
                    <a:pt x="7503" y="6855"/>
                    <a:pt x="6997" y="6721"/>
                    <a:pt x="6636" y="6463"/>
                  </a:cubicBezTo>
                  <a:cubicBezTo>
                    <a:pt x="6211" y="6161"/>
                    <a:pt x="5968" y="5686"/>
                    <a:pt x="5912" y="5050"/>
                  </a:cubicBezTo>
                  <a:cubicBezTo>
                    <a:pt x="5975" y="4392"/>
                    <a:pt x="6345" y="3837"/>
                    <a:pt x="6964" y="3485"/>
                  </a:cubicBezTo>
                  <a:cubicBezTo>
                    <a:pt x="7169" y="3366"/>
                    <a:pt x="7052" y="3086"/>
                    <a:pt x="6862" y="3086"/>
                  </a:cubicBezTo>
                  <a:cubicBezTo>
                    <a:pt x="6827" y="3086"/>
                    <a:pt x="6790" y="3095"/>
                    <a:pt x="6753" y="3116"/>
                  </a:cubicBezTo>
                  <a:cubicBezTo>
                    <a:pt x="5873" y="3615"/>
                    <a:pt x="5406" y="4501"/>
                    <a:pt x="5490" y="5486"/>
                  </a:cubicBezTo>
                  <a:cubicBezTo>
                    <a:pt x="5589" y="6604"/>
                    <a:pt x="6355" y="7575"/>
                    <a:pt x="7442" y="7961"/>
                  </a:cubicBezTo>
                  <a:cubicBezTo>
                    <a:pt x="7783" y="8084"/>
                    <a:pt x="8148" y="8145"/>
                    <a:pt x="8529" y="8145"/>
                  </a:cubicBezTo>
                  <a:cubicBezTo>
                    <a:pt x="8968" y="8145"/>
                    <a:pt x="9427" y="8064"/>
                    <a:pt x="9893" y="7902"/>
                  </a:cubicBezTo>
                  <a:cubicBezTo>
                    <a:pt x="10515" y="7684"/>
                    <a:pt x="11148" y="7328"/>
                    <a:pt x="11781" y="6840"/>
                  </a:cubicBezTo>
                  <a:cubicBezTo>
                    <a:pt x="11792" y="6843"/>
                    <a:pt x="11806" y="6843"/>
                    <a:pt x="11816" y="6847"/>
                  </a:cubicBezTo>
                  <a:cubicBezTo>
                    <a:pt x="11999" y="6875"/>
                    <a:pt x="12182" y="6888"/>
                    <a:pt x="12365" y="6888"/>
                  </a:cubicBezTo>
                  <a:cubicBezTo>
                    <a:pt x="12897" y="6888"/>
                    <a:pt x="13425" y="6771"/>
                    <a:pt x="13912" y="6541"/>
                  </a:cubicBezTo>
                  <a:lnTo>
                    <a:pt x="13912" y="6541"/>
                  </a:lnTo>
                  <a:cubicBezTo>
                    <a:pt x="13054" y="8935"/>
                    <a:pt x="10536" y="10620"/>
                    <a:pt x="7716" y="10620"/>
                  </a:cubicBezTo>
                  <a:cubicBezTo>
                    <a:pt x="5768" y="10620"/>
                    <a:pt x="3999" y="9892"/>
                    <a:pt x="2863" y="8619"/>
                  </a:cubicBezTo>
                  <a:cubicBezTo>
                    <a:pt x="1879" y="7515"/>
                    <a:pt x="1450" y="6101"/>
                    <a:pt x="1626" y="4529"/>
                  </a:cubicBezTo>
                  <a:cubicBezTo>
                    <a:pt x="1770" y="3576"/>
                    <a:pt x="2097" y="2768"/>
                    <a:pt x="2600" y="2128"/>
                  </a:cubicBezTo>
                  <a:cubicBezTo>
                    <a:pt x="3008" y="1611"/>
                    <a:pt x="3531" y="1196"/>
                    <a:pt x="4133" y="914"/>
                  </a:cubicBezTo>
                  <a:cubicBezTo>
                    <a:pt x="4643" y="675"/>
                    <a:pt x="5191" y="517"/>
                    <a:pt x="5754" y="450"/>
                  </a:cubicBezTo>
                  <a:close/>
                  <a:moveTo>
                    <a:pt x="7396" y="11038"/>
                  </a:moveTo>
                  <a:cubicBezTo>
                    <a:pt x="7502" y="11042"/>
                    <a:pt x="7611" y="11045"/>
                    <a:pt x="7716" y="11045"/>
                  </a:cubicBezTo>
                  <a:lnTo>
                    <a:pt x="7825" y="11045"/>
                  </a:lnTo>
                  <a:lnTo>
                    <a:pt x="7357" y="11977"/>
                  </a:lnTo>
                  <a:lnTo>
                    <a:pt x="6928" y="11977"/>
                  </a:lnTo>
                  <a:lnTo>
                    <a:pt x="7396" y="11038"/>
                  </a:lnTo>
                  <a:close/>
                  <a:moveTo>
                    <a:pt x="6211" y="0"/>
                  </a:moveTo>
                  <a:cubicBezTo>
                    <a:pt x="5434" y="14"/>
                    <a:pt x="4667" y="194"/>
                    <a:pt x="3964" y="528"/>
                  </a:cubicBezTo>
                  <a:cubicBezTo>
                    <a:pt x="3306" y="834"/>
                    <a:pt x="2726" y="1287"/>
                    <a:pt x="2273" y="1857"/>
                  </a:cubicBezTo>
                  <a:cubicBezTo>
                    <a:pt x="1879" y="2367"/>
                    <a:pt x="1583" y="2947"/>
                    <a:pt x="1408" y="3569"/>
                  </a:cubicBezTo>
                  <a:lnTo>
                    <a:pt x="177" y="4086"/>
                  </a:lnTo>
                  <a:cubicBezTo>
                    <a:pt x="29" y="4146"/>
                    <a:pt x="1" y="4347"/>
                    <a:pt x="128" y="4445"/>
                  </a:cubicBezTo>
                  <a:lnTo>
                    <a:pt x="1165" y="5268"/>
                  </a:lnTo>
                  <a:cubicBezTo>
                    <a:pt x="1175" y="6650"/>
                    <a:pt x="1650" y="7895"/>
                    <a:pt x="2547" y="8900"/>
                  </a:cubicBezTo>
                  <a:cubicBezTo>
                    <a:pt x="3612" y="10092"/>
                    <a:pt x="5184" y="10838"/>
                    <a:pt x="6942" y="11010"/>
                  </a:cubicBezTo>
                  <a:lnTo>
                    <a:pt x="6457" y="11981"/>
                  </a:lnTo>
                  <a:lnTo>
                    <a:pt x="5233" y="11981"/>
                  </a:lnTo>
                  <a:cubicBezTo>
                    <a:pt x="4949" y="11981"/>
                    <a:pt x="4949" y="12403"/>
                    <a:pt x="5233" y="12403"/>
                  </a:cubicBezTo>
                  <a:lnTo>
                    <a:pt x="8398" y="12403"/>
                  </a:lnTo>
                  <a:cubicBezTo>
                    <a:pt x="8514" y="12403"/>
                    <a:pt x="8609" y="12308"/>
                    <a:pt x="8609" y="12192"/>
                  </a:cubicBezTo>
                  <a:cubicBezTo>
                    <a:pt x="8609" y="12072"/>
                    <a:pt x="8514" y="11981"/>
                    <a:pt x="8398" y="11981"/>
                  </a:cubicBezTo>
                  <a:lnTo>
                    <a:pt x="7836" y="11981"/>
                  </a:lnTo>
                  <a:lnTo>
                    <a:pt x="8314" y="11021"/>
                  </a:lnTo>
                  <a:cubicBezTo>
                    <a:pt x="9664" y="10919"/>
                    <a:pt x="10958" y="10440"/>
                    <a:pt x="12052" y="9649"/>
                  </a:cubicBezTo>
                  <a:cubicBezTo>
                    <a:pt x="13276" y="8756"/>
                    <a:pt x="14137" y="7508"/>
                    <a:pt x="14478" y="6140"/>
                  </a:cubicBezTo>
                  <a:cubicBezTo>
                    <a:pt x="14499" y="6052"/>
                    <a:pt x="14461" y="5957"/>
                    <a:pt x="14383" y="5908"/>
                  </a:cubicBezTo>
                  <a:cubicBezTo>
                    <a:pt x="14350" y="5886"/>
                    <a:pt x="14312" y="5875"/>
                    <a:pt x="14273" y="5875"/>
                  </a:cubicBezTo>
                  <a:cubicBezTo>
                    <a:pt x="14226" y="5875"/>
                    <a:pt x="14178" y="5891"/>
                    <a:pt x="14137" y="5922"/>
                  </a:cubicBezTo>
                  <a:cubicBezTo>
                    <a:pt x="14130" y="5929"/>
                    <a:pt x="13437" y="6466"/>
                    <a:pt x="12366" y="6466"/>
                  </a:cubicBezTo>
                  <a:cubicBezTo>
                    <a:pt x="12324" y="6466"/>
                    <a:pt x="12281" y="6465"/>
                    <a:pt x="12238" y="6463"/>
                  </a:cubicBezTo>
                  <a:cubicBezTo>
                    <a:pt x="12467" y="6263"/>
                    <a:pt x="12695" y="6045"/>
                    <a:pt x="12924" y="5809"/>
                  </a:cubicBezTo>
                  <a:cubicBezTo>
                    <a:pt x="13065" y="5666"/>
                    <a:pt x="12945" y="5451"/>
                    <a:pt x="12774" y="5451"/>
                  </a:cubicBezTo>
                  <a:cubicBezTo>
                    <a:pt x="12745" y="5451"/>
                    <a:pt x="12713" y="5457"/>
                    <a:pt x="12681" y="5472"/>
                  </a:cubicBezTo>
                  <a:cubicBezTo>
                    <a:pt x="12679" y="5474"/>
                    <a:pt x="12406" y="5600"/>
                    <a:pt x="11949" y="5600"/>
                  </a:cubicBezTo>
                  <a:cubicBezTo>
                    <a:pt x="11763" y="5600"/>
                    <a:pt x="11547" y="5579"/>
                    <a:pt x="11306" y="5521"/>
                  </a:cubicBezTo>
                  <a:cubicBezTo>
                    <a:pt x="9865" y="5176"/>
                    <a:pt x="8732" y="3780"/>
                    <a:pt x="8036" y="2669"/>
                  </a:cubicBezTo>
                  <a:cubicBezTo>
                    <a:pt x="7519" y="1846"/>
                    <a:pt x="6770" y="1249"/>
                    <a:pt x="5898" y="960"/>
                  </a:cubicBezTo>
                  <a:lnTo>
                    <a:pt x="6376" y="338"/>
                  </a:lnTo>
                  <a:cubicBezTo>
                    <a:pt x="6482" y="201"/>
                    <a:pt x="6387" y="4"/>
                    <a:pt x="6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5"/>
            <p:cNvSpPr/>
            <p:nvPr/>
          </p:nvSpPr>
          <p:spPr>
            <a:xfrm>
              <a:off x="8210212" y="2148023"/>
              <a:ext cx="24666" cy="17091"/>
            </a:xfrm>
            <a:custGeom>
              <a:rect b="b" l="l" r="r" t="t"/>
              <a:pathLst>
                <a:path extrusionOk="0" h="652" w="941">
                  <a:moveTo>
                    <a:pt x="632" y="1"/>
                  </a:moveTo>
                  <a:cubicBezTo>
                    <a:pt x="586" y="1"/>
                    <a:pt x="538" y="18"/>
                    <a:pt x="493" y="57"/>
                  </a:cubicBezTo>
                  <a:cubicBezTo>
                    <a:pt x="402" y="135"/>
                    <a:pt x="303" y="198"/>
                    <a:pt x="194" y="251"/>
                  </a:cubicBezTo>
                  <a:cubicBezTo>
                    <a:pt x="1" y="353"/>
                    <a:pt x="71" y="652"/>
                    <a:pt x="293" y="652"/>
                  </a:cubicBezTo>
                  <a:cubicBezTo>
                    <a:pt x="328" y="652"/>
                    <a:pt x="360" y="645"/>
                    <a:pt x="391" y="627"/>
                  </a:cubicBezTo>
                  <a:cubicBezTo>
                    <a:pt x="528" y="560"/>
                    <a:pt x="655" y="476"/>
                    <a:pt x="774" y="377"/>
                  </a:cubicBezTo>
                  <a:cubicBezTo>
                    <a:pt x="941" y="231"/>
                    <a:pt x="802" y="1"/>
                    <a:pt x="6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4" name="Google Shape;1564;p45"/>
          <p:cNvGrpSpPr/>
          <p:nvPr/>
        </p:nvGrpSpPr>
        <p:grpSpPr>
          <a:xfrm>
            <a:off x="5264432" y="1469216"/>
            <a:ext cx="499170" cy="474138"/>
            <a:chOff x="5328720" y="1665416"/>
            <a:chExt cx="499170" cy="474138"/>
          </a:xfrm>
        </p:grpSpPr>
        <p:sp>
          <p:nvSpPr>
            <p:cNvPr id="1565" name="Google Shape;1565;p45"/>
            <p:cNvSpPr/>
            <p:nvPr/>
          </p:nvSpPr>
          <p:spPr>
            <a:xfrm>
              <a:off x="5434772" y="1673438"/>
              <a:ext cx="285096" cy="285096"/>
            </a:xfrm>
            <a:custGeom>
              <a:rect b="b" l="l" r="r" t="t"/>
              <a:pathLst>
                <a:path extrusionOk="0" h="6788" w="6788">
                  <a:moveTo>
                    <a:pt x="3406" y="0"/>
                  </a:moveTo>
                  <a:cubicBezTo>
                    <a:pt x="1524" y="0"/>
                    <a:pt x="0" y="1524"/>
                    <a:pt x="0" y="3382"/>
                  </a:cubicBezTo>
                  <a:cubicBezTo>
                    <a:pt x="0" y="5263"/>
                    <a:pt x="1524" y="6787"/>
                    <a:pt x="3406" y="6787"/>
                  </a:cubicBezTo>
                  <a:cubicBezTo>
                    <a:pt x="5263" y="6787"/>
                    <a:pt x="6787" y="5263"/>
                    <a:pt x="6787" y="3382"/>
                  </a:cubicBezTo>
                  <a:cubicBezTo>
                    <a:pt x="6787" y="1524"/>
                    <a:pt x="5263" y="0"/>
                    <a:pt x="3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5"/>
            <p:cNvSpPr/>
            <p:nvPr/>
          </p:nvSpPr>
          <p:spPr>
            <a:xfrm>
              <a:off x="5498781" y="1685408"/>
              <a:ext cx="221088" cy="273126"/>
            </a:xfrm>
            <a:custGeom>
              <a:rect b="b" l="l" r="r" t="t"/>
              <a:pathLst>
                <a:path extrusionOk="0" h="6503" w="5264">
                  <a:moveTo>
                    <a:pt x="3311" y="1"/>
                  </a:moveTo>
                  <a:lnTo>
                    <a:pt x="3311" y="1"/>
                  </a:lnTo>
                  <a:cubicBezTo>
                    <a:pt x="4239" y="596"/>
                    <a:pt x="4835" y="1644"/>
                    <a:pt x="4835" y="2835"/>
                  </a:cubicBezTo>
                  <a:cubicBezTo>
                    <a:pt x="4835" y="4716"/>
                    <a:pt x="3311" y="6240"/>
                    <a:pt x="1429" y="6240"/>
                  </a:cubicBezTo>
                  <a:cubicBezTo>
                    <a:pt x="929" y="6240"/>
                    <a:pt x="453" y="6145"/>
                    <a:pt x="0" y="5931"/>
                  </a:cubicBezTo>
                  <a:lnTo>
                    <a:pt x="0" y="5931"/>
                  </a:lnTo>
                  <a:cubicBezTo>
                    <a:pt x="548" y="6288"/>
                    <a:pt x="1191" y="6502"/>
                    <a:pt x="1882" y="6502"/>
                  </a:cubicBezTo>
                  <a:cubicBezTo>
                    <a:pt x="3763" y="6502"/>
                    <a:pt x="5263" y="4978"/>
                    <a:pt x="5263" y="3097"/>
                  </a:cubicBezTo>
                  <a:cubicBezTo>
                    <a:pt x="5263" y="1739"/>
                    <a:pt x="4477" y="572"/>
                    <a:pt x="3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5"/>
            <p:cNvSpPr/>
            <p:nvPr/>
          </p:nvSpPr>
          <p:spPr>
            <a:xfrm>
              <a:off x="5334726" y="1849464"/>
              <a:ext cx="285096" cy="285096"/>
            </a:xfrm>
            <a:custGeom>
              <a:rect b="b" l="l" r="r" t="t"/>
              <a:pathLst>
                <a:path extrusionOk="0" h="6788" w="6788">
                  <a:moveTo>
                    <a:pt x="3406" y="0"/>
                  </a:moveTo>
                  <a:cubicBezTo>
                    <a:pt x="1525" y="0"/>
                    <a:pt x="1" y="1525"/>
                    <a:pt x="1" y="3406"/>
                  </a:cubicBezTo>
                  <a:cubicBezTo>
                    <a:pt x="1" y="5263"/>
                    <a:pt x="1525" y="6788"/>
                    <a:pt x="3406" y="6788"/>
                  </a:cubicBezTo>
                  <a:cubicBezTo>
                    <a:pt x="5264" y="6788"/>
                    <a:pt x="6788" y="5263"/>
                    <a:pt x="6788" y="3406"/>
                  </a:cubicBezTo>
                  <a:cubicBezTo>
                    <a:pt x="6788" y="1525"/>
                    <a:pt x="5264" y="0"/>
                    <a:pt x="3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5"/>
            <p:cNvSpPr/>
            <p:nvPr/>
          </p:nvSpPr>
          <p:spPr>
            <a:xfrm>
              <a:off x="5398735" y="1862484"/>
              <a:ext cx="221088" cy="272076"/>
            </a:xfrm>
            <a:custGeom>
              <a:rect b="b" l="l" r="r" t="t"/>
              <a:pathLst>
                <a:path extrusionOk="0" h="6478" w="5264">
                  <a:moveTo>
                    <a:pt x="3311" y="0"/>
                  </a:moveTo>
                  <a:cubicBezTo>
                    <a:pt x="4240" y="595"/>
                    <a:pt x="4835" y="1619"/>
                    <a:pt x="4835" y="2810"/>
                  </a:cubicBezTo>
                  <a:cubicBezTo>
                    <a:pt x="4835" y="4691"/>
                    <a:pt x="3311" y="6216"/>
                    <a:pt x="1430" y="6216"/>
                  </a:cubicBezTo>
                  <a:cubicBezTo>
                    <a:pt x="930" y="6216"/>
                    <a:pt x="453" y="6120"/>
                    <a:pt x="1" y="5906"/>
                  </a:cubicBezTo>
                  <a:lnTo>
                    <a:pt x="1" y="5906"/>
                  </a:lnTo>
                  <a:cubicBezTo>
                    <a:pt x="549" y="6263"/>
                    <a:pt x="1192" y="6478"/>
                    <a:pt x="1882" y="6478"/>
                  </a:cubicBezTo>
                  <a:cubicBezTo>
                    <a:pt x="3764" y="6478"/>
                    <a:pt x="5264" y="4953"/>
                    <a:pt x="5264" y="3096"/>
                  </a:cubicBezTo>
                  <a:cubicBezTo>
                    <a:pt x="5264" y="1715"/>
                    <a:pt x="4478" y="524"/>
                    <a:pt x="3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5"/>
            <p:cNvSpPr/>
            <p:nvPr/>
          </p:nvSpPr>
          <p:spPr>
            <a:xfrm>
              <a:off x="5533768" y="1849464"/>
              <a:ext cx="285096" cy="285096"/>
            </a:xfrm>
            <a:custGeom>
              <a:rect b="b" l="l" r="r" t="t"/>
              <a:pathLst>
                <a:path extrusionOk="0" h="6788" w="6788">
                  <a:moveTo>
                    <a:pt x="3382" y="0"/>
                  </a:moveTo>
                  <a:cubicBezTo>
                    <a:pt x="1525" y="0"/>
                    <a:pt x="1" y="1525"/>
                    <a:pt x="1" y="3406"/>
                  </a:cubicBezTo>
                  <a:cubicBezTo>
                    <a:pt x="1" y="5263"/>
                    <a:pt x="1525" y="6788"/>
                    <a:pt x="3382" y="6788"/>
                  </a:cubicBezTo>
                  <a:cubicBezTo>
                    <a:pt x="5264" y="6788"/>
                    <a:pt x="6788" y="5263"/>
                    <a:pt x="6788" y="3406"/>
                  </a:cubicBezTo>
                  <a:cubicBezTo>
                    <a:pt x="6788" y="1525"/>
                    <a:pt x="5264" y="0"/>
                    <a:pt x="3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5"/>
            <p:cNvSpPr/>
            <p:nvPr/>
          </p:nvSpPr>
          <p:spPr>
            <a:xfrm>
              <a:off x="5597777" y="1862484"/>
              <a:ext cx="221088" cy="272076"/>
            </a:xfrm>
            <a:custGeom>
              <a:rect b="b" l="l" r="r" t="t"/>
              <a:pathLst>
                <a:path extrusionOk="0" h="6478" w="5264">
                  <a:moveTo>
                    <a:pt x="3311" y="0"/>
                  </a:moveTo>
                  <a:lnTo>
                    <a:pt x="3311" y="0"/>
                  </a:lnTo>
                  <a:cubicBezTo>
                    <a:pt x="4216" y="595"/>
                    <a:pt x="4811" y="1619"/>
                    <a:pt x="4811" y="2810"/>
                  </a:cubicBezTo>
                  <a:cubicBezTo>
                    <a:pt x="4811" y="4691"/>
                    <a:pt x="3287" y="6216"/>
                    <a:pt x="1430" y="6216"/>
                  </a:cubicBezTo>
                  <a:cubicBezTo>
                    <a:pt x="906" y="6216"/>
                    <a:pt x="453" y="6120"/>
                    <a:pt x="1" y="5906"/>
                  </a:cubicBezTo>
                  <a:lnTo>
                    <a:pt x="1" y="5906"/>
                  </a:lnTo>
                  <a:cubicBezTo>
                    <a:pt x="525" y="6263"/>
                    <a:pt x="1192" y="6478"/>
                    <a:pt x="1858" y="6478"/>
                  </a:cubicBezTo>
                  <a:cubicBezTo>
                    <a:pt x="3740" y="6478"/>
                    <a:pt x="5264" y="4953"/>
                    <a:pt x="5264" y="3096"/>
                  </a:cubicBezTo>
                  <a:cubicBezTo>
                    <a:pt x="5264" y="1715"/>
                    <a:pt x="4454" y="524"/>
                    <a:pt x="3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5"/>
            <p:cNvSpPr/>
            <p:nvPr/>
          </p:nvSpPr>
          <p:spPr>
            <a:xfrm>
              <a:off x="5539774" y="1849464"/>
              <a:ext cx="175098" cy="109074"/>
            </a:xfrm>
            <a:custGeom>
              <a:rect b="b" l="l" r="r" t="t"/>
              <a:pathLst>
                <a:path extrusionOk="0" h="2597" w="4169">
                  <a:moveTo>
                    <a:pt x="3287" y="0"/>
                  </a:moveTo>
                  <a:cubicBezTo>
                    <a:pt x="1739" y="0"/>
                    <a:pt x="406" y="1048"/>
                    <a:pt x="1" y="2477"/>
                  </a:cubicBezTo>
                  <a:cubicBezTo>
                    <a:pt x="286" y="2549"/>
                    <a:pt x="572" y="2596"/>
                    <a:pt x="906" y="2596"/>
                  </a:cubicBezTo>
                  <a:cubicBezTo>
                    <a:pt x="2454" y="2596"/>
                    <a:pt x="3787" y="1548"/>
                    <a:pt x="4168" y="120"/>
                  </a:cubicBezTo>
                  <a:cubicBezTo>
                    <a:pt x="3882" y="24"/>
                    <a:pt x="3573" y="0"/>
                    <a:pt x="32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5"/>
            <p:cNvSpPr/>
            <p:nvPr/>
          </p:nvSpPr>
          <p:spPr>
            <a:xfrm>
              <a:off x="5532760" y="1889491"/>
              <a:ext cx="87066" cy="205044"/>
            </a:xfrm>
            <a:custGeom>
              <a:rect b="b" l="l" r="r" t="t"/>
              <a:pathLst>
                <a:path extrusionOk="0" h="4882" w="2073">
                  <a:moveTo>
                    <a:pt x="1049" y="0"/>
                  </a:moveTo>
                  <a:cubicBezTo>
                    <a:pt x="382" y="619"/>
                    <a:pt x="1" y="1500"/>
                    <a:pt x="1" y="2453"/>
                  </a:cubicBezTo>
                  <a:cubicBezTo>
                    <a:pt x="1" y="3406"/>
                    <a:pt x="406" y="4263"/>
                    <a:pt x="1049" y="4882"/>
                  </a:cubicBezTo>
                  <a:cubicBezTo>
                    <a:pt x="1692" y="4263"/>
                    <a:pt x="2073" y="3406"/>
                    <a:pt x="2073" y="2453"/>
                  </a:cubicBezTo>
                  <a:cubicBezTo>
                    <a:pt x="2073" y="1500"/>
                    <a:pt x="1692" y="619"/>
                    <a:pt x="10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5"/>
            <p:cNvSpPr/>
            <p:nvPr/>
          </p:nvSpPr>
          <p:spPr>
            <a:xfrm>
              <a:off x="5438762" y="1849464"/>
              <a:ext cx="176064" cy="109074"/>
            </a:xfrm>
            <a:custGeom>
              <a:rect b="b" l="l" r="r" t="t"/>
              <a:pathLst>
                <a:path extrusionOk="0" h="2597" w="4192">
                  <a:moveTo>
                    <a:pt x="929" y="0"/>
                  </a:moveTo>
                  <a:cubicBezTo>
                    <a:pt x="596" y="0"/>
                    <a:pt x="310" y="24"/>
                    <a:pt x="0" y="120"/>
                  </a:cubicBezTo>
                  <a:cubicBezTo>
                    <a:pt x="429" y="1548"/>
                    <a:pt x="1739" y="2596"/>
                    <a:pt x="3287" y="2596"/>
                  </a:cubicBezTo>
                  <a:cubicBezTo>
                    <a:pt x="3596" y="2596"/>
                    <a:pt x="3906" y="2549"/>
                    <a:pt x="4192" y="2477"/>
                  </a:cubicBezTo>
                  <a:cubicBezTo>
                    <a:pt x="3811" y="1048"/>
                    <a:pt x="2501" y="0"/>
                    <a:pt x="9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5"/>
            <p:cNvSpPr/>
            <p:nvPr/>
          </p:nvSpPr>
          <p:spPr>
            <a:xfrm>
              <a:off x="5538766" y="1889491"/>
              <a:ext cx="76062" cy="69426"/>
            </a:xfrm>
            <a:custGeom>
              <a:rect b="b" l="l" r="r" t="t"/>
              <a:pathLst>
                <a:path extrusionOk="0" h="1653" w="1811">
                  <a:moveTo>
                    <a:pt x="882" y="0"/>
                  </a:moveTo>
                  <a:lnTo>
                    <a:pt x="858" y="24"/>
                  </a:lnTo>
                  <a:cubicBezTo>
                    <a:pt x="811" y="119"/>
                    <a:pt x="739" y="167"/>
                    <a:pt x="691" y="238"/>
                  </a:cubicBezTo>
                  <a:cubicBezTo>
                    <a:pt x="596" y="333"/>
                    <a:pt x="501" y="476"/>
                    <a:pt x="430" y="595"/>
                  </a:cubicBezTo>
                  <a:cubicBezTo>
                    <a:pt x="263" y="857"/>
                    <a:pt x="120" y="1167"/>
                    <a:pt x="25" y="1453"/>
                  </a:cubicBezTo>
                  <a:cubicBezTo>
                    <a:pt x="1" y="1500"/>
                    <a:pt x="1" y="1500"/>
                    <a:pt x="1" y="1524"/>
                  </a:cubicBezTo>
                  <a:cubicBezTo>
                    <a:pt x="72" y="1524"/>
                    <a:pt x="96" y="1548"/>
                    <a:pt x="120" y="1548"/>
                  </a:cubicBezTo>
                  <a:cubicBezTo>
                    <a:pt x="215" y="1572"/>
                    <a:pt x="334" y="1572"/>
                    <a:pt x="453" y="1619"/>
                  </a:cubicBezTo>
                  <a:cubicBezTo>
                    <a:pt x="549" y="1643"/>
                    <a:pt x="596" y="1643"/>
                    <a:pt x="691" y="1643"/>
                  </a:cubicBezTo>
                  <a:cubicBezTo>
                    <a:pt x="763" y="1649"/>
                    <a:pt x="837" y="1652"/>
                    <a:pt x="914" y="1652"/>
                  </a:cubicBezTo>
                  <a:cubicBezTo>
                    <a:pt x="1142" y="1652"/>
                    <a:pt x="1388" y="1625"/>
                    <a:pt x="1620" y="1572"/>
                  </a:cubicBezTo>
                  <a:cubicBezTo>
                    <a:pt x="1668" y="1572"/>
                    <a:pt x="1692" y="1548"/>
                    <a:pt x="1763" y="1548"/>
                  </a:cubicBezTo>
                  <a:cubicBezTo>
                    <a:pt x="1787" y="1524"/>
                    <a:pt x="1787" y="1524"/>
                    <a:pt x="1811" y="1524"/>
                  </a:cubicBezTo>
                  <a:lnTo>
                    <a:pt x="1811" y="1429"/>
                  </a:lnTo>
                  <a:cubicBezTo>
                    <a:pt x="1763" y="1215"/>
                    <a:pt x="1668" y="1000"/>
                    <a:pt x="1549" y="810"/>
                  </a:cubicBezTo>
                  <a:cubicBezTo>
                    <a:pt x="1430" y="619"/>
                    <a:pt x="1311" y="476"/>
                    <a:pt x="1192" y="286"/>
                  </a:cubicBezTo>
                  <a:cubicBezTo>
                    <a:pt x="1120" y="262"/>
                    <a:pt x="1096" y="214"/>
                    <a:pt x="1073" y="167"/>
                  </a:cubicBezTo>
                  <a:lnTo>
                    <a:pt x="930" y="24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5"/>
            <p:cNvSpPr/>
            <p:nvPr/>
          </p:nvSpPr>
          <p:spPr>
            <a:xfrm>
              <a:off x="5547796" y="1737447"/>
              <a:ext cx="61026" cy="71064"/>
            </a:xfrm>
            <a:custGeom>
              <a:rect b="b" l="l" r="r" t="t"/>
              <a:pathLst>
                <a:path extrusionOk="0" h="1692" w="1453">
                  <a:moveTo>
                    <a:pt x="715" y="596"/>
                  </a:moveTo>
                  <a:lnTo>
                    <a:pt x="858" y="1000"/>
                  </a:lnTo>
                  <a:lnTo>
                    <a:pt x="572" y="1000"/>
                  </a:lnTo>
                  <a:lnTo>
                    <a:pt x="715" y="596"/>
                  </a:lnTo>
                  <a:close/>
                  <a:moveTo>
                    <a:pt x="715" y="0"/>
                  </a:moveTo>
                  <a:cubicBezTo>
                    <a:pt x="619" y="0"/>
                    <a:pt x="572" y="48"/>
                    <a:pt x="524" y="119"/>
                  </a:cubicBezTo>
                  <a:lnTo>
                    <a:pt x="24" y="1453"/>
                  </a:lnTo>
                  <a:cubicBezTo>
                    <a:pt x="0" y="1548"/>
                    <a:pt x="24" y="1620"/>
                    <a:pt x="119" y="1667"/>
                  </a:cubicBezTo>
                  <a:cubicBezTo>
                    <a:pt x="145" y="1680"/>
                    <a:pt x="172" y="1686"/>
                    <a:pt x="199" y="1686"/>
                  </a:cubicBezTo>
                  <a:cubicBezTo>
                    <a:pt x="272" y="1686"/>
                    <a:pt x="340" y="1642"/>
                    <a:pt x="357" y="1572"/>
                  </a:cubicBezTo>
                  <a:lnTo>
                    <a:pt x="453" y="1358"/>
                  </a:lnTo>
                  <a:lnTo>
                    <a:pt x="1000" y="1358"/>
                  </a:lnTo>
                  <a:lnTo>
                    <a:pt x="1096" y="1572"/>
                  </a:lnTo>
                  <a:cubicBezTo>
                    <a:pt x="1119" y="1620"/>
                    <a:pt x="1191" y="1691"/>
                    <a:pt x="1239" y="1691"/>
                  </a:cubicBezTo>
                  <a:lnTo>
                    <a:pt x="1310" y="1691"/>
                  </a:lnTo>
                  <a:cubicBezTo>
                    <a:pt x="1405" y="1667"/>
                    <a:pt x="1453" y="1572"/>
                    <a:pt x="1405" y="1477"/>
                  </a:cubicBezTo>
                  <a:lnTo>
                    <a:pt x="881" y="119"/>
                  </a:lnTo>
                  <a:cubicBezTo>
                    <a:pt x="858" y="24"/>
                    <a:pt x="762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5"/>
            <p:cNvSpPr/>
            <p:nvPr/>
          </p:nvSpPr>
          <p:spPr>
            <a:xfrm>
              <a:off x="5417761" y="1960472"/>
              <a:ext cx="50064" cy="73080"/>
            </a:xfrm>
            <a:custGeom>
              <a:rect b="b" l="l" r="r" t="t"/>
              <a:pathLst>
                <a:path extrusionOk="0" h="1740" w="1192">
                  <a:moveTo>
                    <a:pt x="572" y="358"/>
                  </a:moveTo>
                  <a:cubicBezTo>
                    <a:pt x="619" y="358"/>
                    <a:pt x="691" y="406"/>
                    <a:pt x="715" y="477"/>
                  </a:cubicBezTo>
                  <a:cubicBezTo>
                    <a:pt x="739" y="572"/>
                    <a:pt x="643" y="668"/>
                    <a:pt x="572" y="668"/>
                  </a:cubicBezTo>
                  <a:lnTo>
                    <a:pt x="334" y="668"/>
                  </a:lnTo>
                  <a:lnTo>
                    <a:pt x="334" y="358"/>
                  </a:lnTo>
                  <a:close/>
                  <a:moveTo>
                    <a:pt x="643" y="1001"/>
                  </a:moveTo>
                  <a:cubicBezTo>
                    <a:pt x="762" y="1001"/>
                    <a:pt x="834" y="1073"/>
                    <a:pt x="834" y="1168"/>
                  </a:cubicBezTo>
                  <a:cubicBezTo>
                    <a:pt x="834" y="1263"/>
                    <a:pt x="739" y="1382"/>
                    <a:pt x="643" y="1382"/>
                  </a:cubicBezTo>
                  <a:lnTo>
                    <a:pt x="358" y="1382"/>
                  </a:lnTo>
                  <a:lnTo>
                    <a:pt x="358" y="1001"/>
                  </a:lnTo>
                  <a:close/>
                  <a:moveTo>
                    <a:pt x="167" y="1"/>
                  </a:moveTo>
                  <a:cubicBezTo>
                    <a:pt x="96" y="1"/>
                    <a:pt x="0" y="96"/>
                    <a:pt x="0" y="191"/>
                  </a:cubicBezTo>
                  <a:lnTo>
                    <a:pt x="0" y="1549"/>
                  </a:lnTo>
                  <a:lnTo>
                    <a:pt x="0" y="1620"/>
                  </a:lnTo>
                  <a:cubicBezTo>
                    <a:pt x="24" y="1716"/>
                    <a:pt x="96" y="1739"/>
                    <a:pt x="167" y="1739"/>
                  </a:cubicBezTo>
                  <a:lnTo>
                    <a:pt x="643" y="1739"/>
                  </a:lnTo>
                  <a:cubicBezTo>
                    <a:pt x="953" y="1739"/>
                    <a:pt x="1191" y="1501"/>
                    <a:pt x="1191" y="1192"/>
                  </a:cubicBezTo>
                  <a:cubicBezTo>
                    <a:pt x="1191" y="1025"/>
                    <a:pt x="1096" y="882"/>
                    <a:pt x="977" y="787"/>
                  </a:cubicBezTo>
                  <a:cubicBezTo>
                    <a:pt x="1048" y="691"/>
                    <a:pt x="1072" y="572"/>
                    <a:pt x="1048" y="430"/>
                  </a:cubicBezTo>
                  <a:cubicBezTo>
                    <a:pt x="1001" y="191"/>
                    <a:pt x="810" y="1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5"/>
            <p:cNvSpPr/>
            <p:nvPr/>
          </p:nvSpPr>
          <p:spPr>
            <a:xfrm>
              <a:off x="5673799" y="1960472"/>
              <a:ext cx="64050" cy="73080"/>
            </a:xfrm>
            <a:custGeom>
              <a:rect b="b" l="l" r="r" t="t"/>
              <a:pathLst>
                <a:path extrusionOk="0" h="1740" w="1525">
                  <a:moveTo>
                    <a:pt x="858" y="1"/>
                  </a:moveTo>
                  <a:cubicBezTo>
                    <a:pt x="382" y="1"/>
                    <a:pt x="1" y="382"/>
                    <a:pt x="1" y="858"/>
                  </a:cubicBezTo>
                  <a:cubicBezTo>
                    <a:pt x="1" y="1334"/>
                    <a:pt x="382" y="1739"/>
                    <a:pt x="858" y="1739"/>
                  </a:cubicBezTo>
                  <a:cubicBezTo>
                    <a:pt x="1049" y="1739"/>
                    <a:pt x="1215" y="1668"/>
                    <a:pt x="1334" y="1549"/>
                  </a:cubicBezTo>
                  <a:cubicBezTo>
                    <a:pt x="1382" y="1525"/>
                    <a:pt x="1406" y="1501"/>
                    <a:pt x="1406" y="1454"/>
                  </a:cubicBezTo>
                  <a:cubicBezTo>
                    <a:pt x="1525" y="1382"/>
                    <a:pt x="1525" y="1287"/>
                    <a:pt x="1430" y="1239"/>
                  </a:cubicBezTo>
                  <a:cubicBezTo>
                    <a:pt x="1408" y="1206"/>
                    <a:pt x="1370" y="1188"/>
                    <a:pt x="1329" y="1188"/>
                  </a:cubicBezTo>
                  <a:cubicBezTo>
                    <a:pt x="1282" y="1188"/>
                    <a:pt x="1230" y="1212"/>
                    <a:pt x="1192" y="1263"/>
                  </a:cubicBezTo>
                  <a:lnTo>
                    <a:pt x="1168" y="1287"/>
                  </a:lnTo>
                  <a:cubicBezTo>
                    <a:pt x="1096" y="1358"/>
                    <a:pt x="1025" y="1382"/>
                    <a:pt x="906" y="1382"/>
                  </a:cubicBezTo>
                  <a:cubicBezTo>
                    <a:pt x="620" y="1382"/>
                    <a:pt x="382" y="1144"/>
                    <a:pt x="382" y="882"/>
                  </a:cubicBezTo>
                  <a:cubicBezTo>
                    <a:pt x="382" y="596"/>
                    <a:pt x="620" y="358"/>
                    <a:pt x="906" y="358"/>
                  </a:cubicBezTo>
                  <a:cubicBezTo>
                    <a:pt x="977" y="358"/>
                    <a:pt x="1096" y="406"/>
                    <a:pt x="1168" y="453"/>
                  </a:cubicBezTo>
                  <a:cubicBezTo>
                    <a:pt x="1199" y="469"/>
                    <a:pt x="1229" y="477"/>
                    <a:pt x="1256" y="477"/>
                  </a:cubicBezTo>
                  <a:cubicBezTo>
                    <a:pt x="1311" y="477"/>
                    <a:pt x="1358" y="445"/>
                    <a:pt x="1406" y="382"/>
                  </a:cubicBezTo>
                  <a:cubicBezTo>
                    <a:pt x="1454" y="310"/>
                    <a:pt x="1430" y="215"/>
                    <a:pt x="1334" y="144"/>
                  </a:cubicBezTo>
                  <a:cubicBezTo>
                    <a:pt x="1192" y="72"/>
                    <a:pt x="1049" y="1"/>
                    <a:pt x="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5"/>
            <p:cNvSpPr/>
            <p:nvPr/>
          </p:nvSpPr>
          <p:spPr>
            <a:xfrm>
              <a:off x="5328720" y="1665416"/>
              <a:ext cx="499170" cy="474138"/>
            </a:xfrm>
            <a:custGeom>
              <a:rect b="b" l="l" r="r" t="t"/>
              <a:pathLst>
                <a:path extrusionOk="0" h="11289" w="11885">
                  <a:moveTo>
                    <a:pt x="3549" y="4525"/>
                  </a:moveTo>
                  <a:cubicBezTo>
                    <a:pt x="4359" y="4525"/>
                    <a:pt x="5097" y="4835"/>
                    <a:pt x="5669" y="5335"/>
                  </a:cubicBezTo>
                  <a:cubicBezTo>
                    <a:pt x="5288" y="5716"/>
                    <a:pt x="5026" y="6169"/>
                    <a:pt x="4883" y="6645"/>
                  </a:cubicBezTo>
                  <a:cubicBezTo>
                    <a:pt x="3930" y="6311"/>
                    <a:pt x="3192" y="5573"/>
                    <a:pt x="2859" y="4621"/>
                  </a:cubicBezTo>
                  <a:cubicBezTo>
                    <a:pt x="3073" y="4549"/>
                    <a:pt x="3311" y="4525"/>
                    <a:pt x="3549" y="4525"/>
                  </a:cubicBezTo>
                  <a:close/>
                  <a:moveTo>
                    <a:pt x="8288" y="4573"/>
                  </a:moveTo>
                  <a:cubicBezTo>
                    <a:pt x="8526" y="4573"/>
                    <a:pt x="8765" y="4597"/>
                    <a:pt x="8955" y="4621"/>
                  </a:cubicBezTo>
                  <a:cubicBezTo>
                    <a:pt x="8645" y="5573"/>
                    <a:pt x="7883" y="6311"/>
                    <a:pt x="6931" y="6645"/>
                  </a:cubicBezTo>
                  <a:cubicBezTo>
                    <a:pt x="6788" y="6169"/>
                    <a:pt x="6526" y="5716"/>
                    <a:pt x="6169" y="5335"/>
                  </a:cubicBezTo>
                  <a:cubicBezTo>
                    <a:pt x="6740" y="4859"/>
                    <a:pt x="7479" y="4573"/>
                    <a:pt x="8288" y="4573"/>
                  </a:cubicBezTo>
                  <a:close/>
                  <a:moveTo>
                    <a:pt x="5931" y="5573"/>
                  </a:moveTo>
                  <a:cubicBezTo>
                    <a:pt x="6216" y="5907"/>
                    <a:pt x="6455" y="6288"/>
                    <a:pt x="6621" y="6740"/>
                  </a:cubicBezTo>
                  <a:cubicBezTo>
                    <a:pt x="6407" y="6788"/>
                    <a:pt x="6169" y="6835"/>
                    <a:pt x="5931" y="6835"/>
                  </a:cubicBezTo>
                  <a:cubicBezTo>
                    <a:pt x="5692" y="6835"/>
                    <a:pt x="5454" y="6788"/>
                    <a:pt x="5240" y="6764"/>
                  </a:cubicBezTo>
                  <a:cubicBezTo>
                    <a:pt x="5383" y="6288"/>
                    <a:pt x="5621" y="5907"/>
                    <a:pt x="5931" y="5573"/>
                  </a:cubicBezTo>
                  <a:close/>
                  <a:moveTo>
                    <a:pt x="6669" y="7073"/>
                  </a:moveTo>
                  <a:cubicBezTo>
                    <a:pt x="6693" y="7240"/>
                    <a:pt x="6717" y="7431"/>
                    <a:pt x="6717" y="7597"/>
                  </a:cubicBezTo>
                  <a:cubicBezTo>
                    <a:pt x="6764" y="8312"/>
                    <a:pt x="6550" y="9026"/>
                    <a:pt x="6169" y="9598"/>
                  </a:cubicBezTo>
                  <a:cubicBezTo>
                    <a:pt x="6121" y="9622"/>
                    <a:pt x="6121" y="9645"/>
                    <a:pt x="6097" y="9645"/>
                  </a:cubicBezTo>
                  <a:cubicBezTo>
                    <a:pt x="6143" y="9714"/>
                    <a:pt x="5949" y="9957"/>
                    <a:pt x="5932" y="9957"/>
                  </a:cubicBezTo>
                  <a:cubicBezTo>
                    <a:pt x="5931" y="9957"/>
                    <a:pt x="5931" y="9956"/>
                    <a:pt x="5931" y="9955"/>
                  </a:cubicBezTo>
                  <a:cubicBezTo>
                    <a:pt x="5454" y="9455"/>
                    <a:pt x="5121" y="8764"/>
                    <a:pt x="5073" y="8026"/>
                  </a:cubicBezTo>
                  <a:lnTo>
                    <a:pt x="5073" y="7455"/>
                  </a:lnTo>
                  <a:cubicBezTo>
                    <a:pt x="5073" y="7335"/>
                    <a:pt x="5097" y="7216"/>
                    <a:pt x="5121" y="7073"/>
                  </a:cubicBezTo>
                  <a:cubicBezTo>
                    <a:pt x="5359" y="7121"/>
                    <a:pt x="5621" y="7145"/>
                    <a:pt x="5883" y="7145"/>
                  </a:cubicBezTo>
                  <a:cubicBezTo>
                    <a:pt x="6169" y="7145"/>
                    <a:pt x="6431" y="7121"/>
                    <a:pt x="6669" y="7073"/>
                  </a:cubicBezTo>
                  <a:close/>
                  <a:moveTo>
                    <a:pt x="9288" y="4668"/>
                  </a:moveTo>
                  <a:cubicBezTo>
                    <a:pt x="10574" y="5097"/>
                    <a:pt x="11503" y="6311"/>
                    <a:pt x="11503" y="7740"/>
                  </a:cubicBezTo>
                  <a:cubicBezTo>
                    <a:pt x="11503" y="9574"/>
                    <a:pt x="10074" y="11003"/>
                    <a:pt x="8288" y="11003"/>
                  </a:cubicBezTo>
                  <a:cubicBezTo>
                    <a:pt x="7479" y="11003"/>
                    <a:pt x="6740" y="10693"/>
                    <a:pt x="6169" y="10193"/>
                  </a:cubicBezTo>
                  <a:cubicBezTo>
                    <a:pt x="6788" y="9526"/>
                    <a:pt x="7121" y="8669"/>
                    <a:pt x="7098" y="7740"/>
                  </a:cubicBezTo>
                  <a:lnTo>
                    <a:pt x="7121" y="7740"/>
                  </a:lnTo>
                  <a:cubicBezTo>
                    <a:pt x="7121" y="7478"/>
                    <a:pt x="7098" y="7216"/>
                    <a:pt x="7026" y="6931"/>
                  </a:cubicBezTo>
                  <a:cubicBezTo>
                    <a:pt x="8098" y="6573"/>
                    <a:pt x="8931" y="5740"/>
                    <a:pt x="9288" y="4668"/>
                  </a:cubicBezTo>
                  <a:close/>
                  <a:moveTo>
                    <a:pt x="5931" y="1"/>
                  </a:moveTo>
                  <a:cubicBezTo>
                    <a:pt x="3954" y="1"/>
                    <a:pt x="2358" y="1620"/>
                    <a:pt x="2358" y="3573"/>
                  </a:cubicBezTo>
                  <a:cubicBezTo>
                    <a:pt x="2358" y="3859"/>
                    <a:pt x="2382" y="4121"/>
                    <a:pt x="2454" y="4382"/>
                  </a:cubicBezTo>
                  <a:cubicBezTo>
                    <a:pt x="1025" y="4859"/>
                    <a:pt x="1" y="6192"/>
                    <a:pt x="1" y="7788"/>
                  </a:cubicBezTo>
                  <a:cubicBezTo>
                    <a:pt x="1" y="8264"/>
                    <a:pt x="96" y="8693"/>
                    <a:pt x="263" y="9122"/>
                  </a:cubicBezTo>
                  <a:cubicBezTo>
                    <a:pt x="299" y="9194"/>
                    <a:pt x="377" y="9225"/>
                    <a:pt x="444" y="9225"/>
                  </a:cubicBezTo>
                  <a:cubicBezTo>
                    <a:pt x="465" y="9225"/>
                    <a:pt x="484" y="9222"/>
                    <a:pt x="501" y="9217"/>
                  </a:cubicBezTo>
                  <a:cubicBezTo>
                    <a:pt x="596" y="9169"/>
                    <a:pt x="620" y="9050"/>
                    <a:pt x="596" y="8979"/>
                  </a:cubicBezTo>
                  <a:cubicBezTo>
                    <a:pt x="453" y="8574"/>
                    <a:pt x="358" y="8169"/>
                    <a:pt x="358" y="7740"/>
                  </a:cubicBezTo>
                  <a:cubicBezTo>
                    <a:pt x="358" y="6311"/>
                    <a:pt x="1287" y="5121"/>
                    <a:pt x="2573" y="4692"/>
                  </a:cubicBezTo>
                  <a:cubicBezTo>
                    <a:pt x="2930" y="5764"/>
                    <a:pt x="3764" y="6597"/>
                    <a:pt x="4835" y="6954"/>
                  </a:cubicBezTo>
                  <a:cubicBezTo>
                    <a:pt x="4788" y="7097"/>
                    <a:pt x="4764" y="7240"/>
                    <a:pt x="4764" y="7359"/>
                  </a:cubicBezTo>
                  <a:cubicBezTo>
                    <a:pt x="4740" y="7550"/>
                    <a:pt x="4740" y="7716"/>
                    <a:pt x="4764" y="7907"/>
                  </a:cubicBezTo>
                  <a:cubicBezTo>
                    <a:pt x="4788" y="8717"/>
                    <a:pt x="5145" y="9526"/>
                    <a:pt x="5716" y="10122"/>
                  </a:cubicBezTo>
                  <a:cubicBezTo>
                    <a:pt x="5145" y="10646"/>
                    <a:pt x="4407" y="10931"/>
                    <a:pt x="3597" y="10931"/>
                  </a:cubicBezTo>
                  <a:cubicBezTo>
                    <a:pt x="2573" y="10931"/>
                    <a:pt x="1573" y="10431"/>
                    <a:pt x="977" y="9598"/>
                  </a:cubicBezTo>
                  <a:cubicBezTo>
                    <a:pt x="952" y="9547"/>
                    <a:pt x="906" y="9523"/>
                    <a:pt x="857" y="9523"/>
                  </a:cubicBezTo>
                  <a:cubicBezTo>
                    <a:pt x="816" y="9523"/>
                    <a:pt x="772" y="9541"/>
                    <a:pt x="739" y="9574"/>
                  </a:cubicBezTo>
                  <a:cubicBezTo>
                    <a:pt x="668" y="9622"/>
                    <a:pt x="668" y="9741"/>
                    <a:pt x="715" y="9812"/>
                  </a:cubicBezTo>
                  <a:cubicBezTo>
                    <a:pt x="1406" y="10717"/>
                    <a:pt x="2478" y="11289"/>
                    <a:pt x="3597" y="11289"/>
                  </a:cubicBezTo>
                  <a:cubicBezTo>
                    <a:pt x="4502" y="11289"/>
                    <a:pt x="5335" y="10955"/>
                    <a:pt x="5954" y="10408"/>
                  </a:cubicBezTo>
                  <a:cubicBezTo>
                    <a:pt x="6574" y="10955"/>
                    <a:pt x="7407" y="11289"/>
                    <a:pt x="8312" y="11289"/>
                  </a:cubicBezTo>
                  <a:cubicBezTo>
                    <a:pt x="10265" y="11289"/>
                    <a:pt x="11884" y="9693"/>
                    <a:pt x="11884" y="7716"/>
                  </a:cubicBezTo>
                  <a:cubicBezTo>
                    <a:pt x="11860" y="6192"/>
                    <a:pt x="10813" y="4859"/>
                    <a:pt x="9408" y="4382"/>
                  </a:cubicBezTo>
                  <a:cubicBezTo>
                    <a:pt x="9479" y="4121"/>
                    <a:pt x="9503" y="3859"/>
                    <a:pt x="9503" y="3573"/>
                  </a:cubicBezTo>
                  <a:cubicBezTo>
                    <a:pt x="9503" y="2763"/>
                    <a:pt x="9241" y="2001"/>
                    <a:pt x="8717" y="1382"/>
                  </a:cubicBezTo>
                  <a:cubicBezTo>
                    <a:pt x="8691" y="1331"/>
                    <a:pt x="8645" y="1307"/>
                    <a:pt x="8597" y="1307"/>
                  </a:cubicBezTo>
                  <a:cubicBezTo>
                    <a:pt x="8555" y="1307"/>
                    <a:pt x="8512" y="1325"/>
                    <a:pt x="8479" y="1358"/>
                  </a:cubicBezTo>
                  <a:cubicBezTo>
                    <a:pt x="8407" y="1406"/>
                    <a:pt x="8407" y="1525"/>
                    <a:pt x="8455" y="1572"/>
                  </a:cubicBezTo>
                  <a:cubicBezTo>
                    <a:pt x="8907" y="2144"/>
                    <a:pt x="9146" y="2835"/>
                    <a:pt x="9146" y="3573"/>
                  </a:cubicBezTo>
                  <a:cubicBezTo>
                    <a:pt x="9146" y="3811"/>
                    <a:pt x="9122" y="4049"/>
                    <a:pt x="9050" y="4287"/>
                  </a:cubicBezTo>
                  <a:cubicBezTo>
                    <a:pt x="8812" y="4240"/>
                    <a:pt x="8550" y="4216"/>
                    <a:pt x="8288" y="4216"/>
                  </a:cubicBezTo>
                  <a:cubicBezTo>
                    <a:pt x="7383" y="4216"/>
                    <a:pt x="6550" y="4525"/>
                    <a:pt x="5931" y="5097"/>
                  </a:cubicBezTo>
                  <a:cubicBezTo>
                    <a:pt x="5311" y="4525"/>
                    <a:pt x="4478" y="4216"/>
                    <a:pt x="3573" y="4216"/>
                  </a:cubicBezTo>
                  <a:cubicBezTo>
                    <a:pt x="3311" y="4216"/>
                    <a:pt x="3049" y="4240"/>
                    <a:pt x="2811" y="4287"/>
                  </a:cubicBezTo>
                  <a:cubicBezTo>
                    <a:pt x="2739" y="4049"/>
                    <a:pt x="2716" y="3811"/>
                    <a:pt x="2716" y="3573"/>
                  </a:cubicBezTo>
                  <a:cubicBezTo>
                    <a:pt x="2716" y="1787"/>
                    <a:pt x="4168" y="358"/>
                    <a:pt x="5931" y="358"/>
                  </a:cubicBezTo>
                  <a:cubicBezTo>
                    <a:pt x="6669" y="358"/>
                    <a:pt x="7360" y="596"/>
                    <a:pt x="7931" y="1048"/>
                  </a:cubicBezTo>
                  <a:cubicBezTo>
                    <a:pt x="7964" y="1082"/>
                    <a:pt x="8002" y="1099"/>
                    <a:pt x="8041" y="1099"/>
                  </a:cubicBezTo>
                  <a:cubicBezTo>
                    <a:pt x="8086" y="1099"/>
                    <a:pt x="8131" y="1076"/>
                    <a:pt x="8169" y="1025"/>
                  </a:cubicBezTo>
                  <a:cubicBezTo>
                    <a:pt x="8217" y="929"/>
                    <a:pt x="8217" y="834"/>
                    <a:pt x="8122" y="787"/>
                  </a:cubicBezTo>
                  <a:cubicBezTo>
                    <a:pt x="7502" y="286"/>
                    <a:pt x="6740" y="1"/>
                    <a:pt x="5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9" name="Google Shape;1579;p45"/>
          <p:cNvGrpSpPr/>
          <p:nvPr/>
        </p:nvGrpSpPr>
        <p:grpSpPr>
          <a:xfrm>
            <a:off x="7231571" y="1432461"/>
            <a:ext cx="415018" cy="464603"/>
            <a:chOff x="7383446" y="1670186"/>
            <a:chExt cx="415018" cy="464603"/>
          </a:xfrm>
        </p:grpSpPr>
        <p:sp>
          <p:nvSpPr>
            <p:cNvPr id="1580" name="Google Shape;1580;p45"/>
            <p:cNvSpPr/>
            <p:nvPr/>
          </p:nvSpPr>
          <p:spPr>
            <a:xfrm>
              <a:off x="7427739" y="1677247"/>
              <a:ext cx="323734" cy="450649"/>
            </a:xfrm>
            <a:custGeom>
              <a:rect b="b" l="l" r="r" t="t"/>
              <a:pathLst>
                <a:path extrusionOk="0" h="13532" w="9721">
                  <a:moveTo>
                    <a:pt x="1258" y="0"/>
                  </a:moveTo>
                  <a:cubicBezTo>
                    <a:pt x="562" y="0"/>
                    <a:pt x="0" y="562"/>
                    <a:pt x="0" y="1258"/>
                  </a:cubicBezTo>
                  <a:lnTo>
                    <a:pt x="0" y="13532"/>
                  </a:lnTo>
                  <a:lnTo>
                    <a:pt x="7508" y="13532"/>
                  </a:lnTo>
                  <a:cubicBezTo>
                    <a:pt x="8146" y="13532"/>
                    <a:pt x="8669" y="13009"/>
                    <a:pt x="8669" y="12365"/>
                  </a:cubicBezTo>
                  <a:lnTo>
                    <a:pt x="8669" y="3216"/>
                  </a:lnTo>
                  <a:lnTo>
                    <a:pt x="8669" y="1114"/>
                  </a:lnTo>
                  <a:cubicBezTo>
                    <a:pt x="8669" y="523"/>
                    <a:pt x="9130" y="34"/>
                    <a:pt x="9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5"/>
            <p:cNvSpPr/>
            <p:nvPr/>
          </p:nvSpPr>
          <p:spPr>
            <a:xfrm>
              <a:off x="7462575" y="1677247"/>
              <a:ext cx="288899" cy="450649"/>
            </a:xfrm>
            <a:custGeom>
              <a:rect b="b" l="l" r="r" t="t"/>
              <a:pathLst>
                <a:path extrusionOk="0" h="13532" w="8675">
                  <a:moveTo>
                    <a:pt x="1263" y="0"/>
                  </a:moveTo>
                  <a:cubicBezTo>
                    <a:pt x="567" y="0"/>
                    <a:pt x="1" y="562"/>
                    <a:pt x="1" y="1258"/>
                  </a:cubicBezTo>
                  <a:lnTo>
                    <a:pt x="1" y="13532"/>
                  </a:lnTo>
                  <a:lnTo>
                    <a:pt x="6462" y="13532"/>
                  </a:lnTo>
                  <a:cubicBezTo>
                    <a:pt x="7100" y="13532"/>
                    <a:pt x="7623" y="13009"/>
                    <a:pt x="7623" y="12365"/>
                  </a:cubicBezTo>
                  <a:lnTo>
                    <a:pt x="7623" y="3216"/>
                  </a:lnTo>
                  <a:lnTo>
                    <a:pt x="7623" y="1114"/>
                  </a:lnTo>
                  <a:cubicBezTo>
                    <a:pt x="7623" y="523"/>
                    <a:pt x="8084" y="34"/>
                    <a:pt x="86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5"/>
            <p:cNvSpPr/>
            <p:nvPr/>
          </p:nvSpPr>
          <p:spPr>
            <a:xfrm>
              <a:off x="7716446" y="1677080"/>
              <a:ext cx="74997" cy="107301"/>
            </a:xfrm>
            <a:custGeom>
              <a:rect b="b" l="l" r="r" t="t"/>
              <a:pathLst>
                <a:path extrusionOk="0" h="3222" w="2252">
                  <a:moveTo>
                    <a:pt x="1119" y="0"/>
                  </a:moveTo>
                  <a:cubicBezTo>
                    <a:pt x="500" y="5"/>
                    <a:pt x="0" y="504"/>
                    <a:pt x="0" y="1119"/>
                  </a:cubicBezTo>
                  <a:lnTo>
                    <a:pt x="0" y="3221"/>
                  </a:lnTo>
                  <a:lnTo>
                    <a:pt x="1560" y="3221"/>
                  </a:lnTo>
                  <a:cubicBezTo>
                    <a:pt x="1944" y="3221"/>
                    <a:pt x="2252" y="2909"/>
                    <a:pt x="2252" y="2525"/>
                  </a:cubicBezTo>
                  <a:lnTo>
                    <a:pt x="2252" y="1123"/>
                  </a:lnTo>
                  <a:lnTo>
                    <a:pt x="2252" y="1119"/>
                  </a:lnTo>
                  <a:cubicBezTo>
                    <a:pt x="2247" y="504"/>
                    <a:pt x="1748" y="5"/>
                    <a:pt x="1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5"/>
            <p:cNvSpPr/>
            <p:nvPr/>
          </p:nvSpPr>
          <p:spPr>
            <a:xfrm>
              <a:off x="7390173" y="2020604"/>
              <a:ext cx="283771" cy="107167"/>
            </a:xfrm>
            <a:custGeom>
              <a:rect b="b" l="l" r="r" t="t"/>
              <a:pathLst>
                <a:path extrusionOk="0" h="3218" w="8521">
                  <a:moveTo>
                    <a:pt x="696" y="1"/>
                  </a:moveTo>
                  <a:cubicBezTo>
                    <a:pt x="312" y="1"/>
                    <a:pt x="0" y="313"/>
                    <a:pt x="0" y="697"/>
                  </a:cubicBezTo>
                  <a:lnTo>
                    <a:pt x="0" y="2103"/>
                  </a:lnTo>
                  <a:cubicBezTo>
                    <a:pt x="0" y="2171"/>
                    <a:pt x="10" y="2243"/>
                    <a:pt x="19" y="2310"/>
                  </a:cubicBezTo>
                  <a:cubicBezTo>
                    <a:pt x="120" y="2838"/>
                    <a:pt x="581" y="3217"/>
                    <a:pt x="1119" y="3217"/>
                  </a:cubicBezTo>
                  <a:lnTo>
                    <a:pt x="8521" y="3217"/>
                  </a:lnTo>
                  <a:lnTo>
                    <a:pt x="8521" y="3212"/>
                  </a:lnTo>
                  <a:cubicBezTo>
                    <a:pt x="8036" y="3150"/>
                    <a:pt x="7647" y="2785"/>
                    <a:pt x="7556" y="2310"/>
                  </a:cubicBezTo>
                  <a:cubicBezTo>
                    <a:pt x="7541" y="2243"/>
                    <a:pt x="7536" y="2171"/>
                    <a:pt x="7536" y="2103"/>
                  </a:cubicBezTo>
                  <a:lnTo>
                    <a:pt x="7536" y="697"/>
                  </a:lnTo>
                  <a:cubicBezTo>
                    <a:pt x="7536" y="313"/>
                    <a:pt x="7224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5"/>
            <p:cNvSpPr/>
            <p:nvPr/>
          </p:nvSpPr>
          <p:spPr>
            <a:xfrm>
              <a:off x="7390806" y="2097502"/>
              <a:ext cx="283138" cy="30272"/>
            </a:xfrm>
            <a:custGeom>
              <a:rect b="b" l="l" r="r" t="t"/>
              <a:pathLst>
                <a:path extrusionOk="0" h="909" w="8502">
                  <a:moveTo>
                    <a:pt x="0" y="1"/>
                  </a:moveTo>
                  <a:cubicBezTo>
                    <a:pt x="101" y="529"/>
                    <a:pt x="562" y="908"/>
                    <a:pt x="1100" y="908"/>
                  </a:cubicBezTo>
                  <a:lnTo>
                    <a:pt x="8502" y="908"/>
                  </a:lnTo>
                  <a:lnTo>
                    <a:pt x="8502" y="903"/>
                  </a:lnTo>
                  <a:cubicBezTo>
                    <a:pt x="8017" y="841"/>
                    <a:pt x="7628" y="476"/>
                    <a:pt x="7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5"/>
            <p:cNvSpPr/>
            <p:nvPr/>
          </p:nvSpPr>
          <p:spPr>
            <a:xfrm>
              <a:off x="7383446" y="1672717"/>
              <a:ext cx="340052" cy="462072"/>
            </a:xfrm>
            <a:custGeom>
              <a:rect b="b" l="l" r="r" t="t"/>
              <a:pathLst>
                <a:path extrusionOk="0" h="13875" w="10211">
                  <a:moveTo>
                    <a:pt x="2164" y="1"/>
                  </a:moveTo>
                  <a:cubicBezTo>
                    <a:pt x="2139" y="1"/>
                    <a:pt x="2112" y="6"/>
                    <a:pt x="2084" y="16"/>
                  </a:cubicBezTo>
                  <a:cubicBezTo>
                    <a:pt x="1508" y="232"/>
                    <a:pt x="1124" y="779"/>
                    <a:pt x="1124" y="1398"/>
                  </a:cubicBezTo>
                  <a:lnTo>
                    <a:pt x="1124" y="10240"/>
                  </a:lnTo>
                  <a:lnTo>
                    <a:pt x="207" y="10240"/>
                  </a:lnTo>
                  <a:cubicBezTo>
                    <a:pt x="92" y="10240"/>
                    <a:pt x="0" y="10336"/>
                    <a:pt x="0" y="10447"/>
                  </a:cubicBezTo>
                  <a:lnTo>
                    <a:pt x="0" y="12549"/>
                  </a:lnTo>
                  <a:cubicBezTo>
                    <a:pt x="0" y="13281"/>
                    <a:pt x="591" y="13874"/>
                    <a:pt x="1321" y="13874"/>
                  </a:cubicBezTo>
                  <a:cubicBezTo>
                    <a:pt x="1324" y="13874"/>
                    <a:pt x="1327" y="13874"/>
                    <a:pt x="1330" y="13874"/>
                  </a:cubicBezTo>
                  <a:lnTo>
                    <a:pt x="8843" y="13874"/>
                  </a:lnTo>
                  <a:cubicBezTo>
                    <a:pt x="9601" y="13869"/>
                    <a:pt x="10211" y="13260"/>
                    <a:pt x="10211" y="12501"/>
                  </a:cubicBezTo>
                  <a:lnTo>
                    <a:pt x="10211" y="6117"/>
                  </a:lnTo>
                  <a:cubicBezTo>
                    <a:pt x="10211" y="6007"/>
                    <a:pt x="10115" y="5911"/>
                    <a:pt x="10004" y="5911"/>
                  </a:cubicBezTo>
                  <a:cubicBezTo>
                    <a:pt x="9889" y="5911"/>
                    <a:pt x="9798" y="6002"/>
                    <a:pt x="9798" y="6117"/>
                  </a:cubicBezTo>
                  <a:lnTo>
                    <a:pt x="9798" y="12501"/>
                  </a:lnTo>
                  <a:cubicBezTo>
                    <a:pt x="9793" y="13029"/>
                    <a:pt x="9366" y="13457"/>
                    <a:pt x="8838" y="13457"/>
                  </a:cubicBezTo>
                  <a:cubicBezTo>
                    <a:pt x="8795" y="13457"/>
                    <a:pt x="8747" y="13452"/>
                    <a:pt x="8747" y="13452"/>
                  </a:cubicBezTo>
                  <a:cubicBezTo>
                    <a:pt x="8291" y="13394"/>
                    <a:pt x="7945" y="13005"/>
                    <a:pt x="7945" y="12549"/>
                  </a:cubicBezTo>
                  <a:lnTo>
                    <a:pt x="7945" y="11901"/>
                  </a:lnTo>
                  <a:cubicBezTo>
                    <a:pt x="7945" y="11762"/>
                    <a:pt x="7842" y="11693"/>
                    <a:pt x="7738" y="11693"/>
                  </a:cubicBezTo>
                  <a:cubicBezTo>
                    <a:pt x="7635" y="11693"/>
                    <a:pt x="7532" y="11762"/>
                    <a:pt x="7532" y="11901"/>
                  </a:cubicBezTo>
                  <a:lnTo>
                    <a:pt x="7532" y="12549"/>
                  </a:lnTo>
                  <a:cubicBezTo>
                    <a:pt x="7532" y="12885"/>
                    <a:pt x="7662" y="13212"/>
                    <a:pt x="7897" y="13457"/>
                  </a:cubicBezTo>
                  <a:cubicBezTo>
                    <a:pt x="4580" y="13457"/>
                    <a:pt x="2914" y="13460"/>
                    <a:pt x="2066" y="13460"/>
                  </a:cubicBezTo>
                  <a:cubicBezTo>
                    <a:pt x="1077" y="13460"/>
                    <a:pt x="1202" y="13456"/>
                    <a:pt x="1119" y="13437"/>
                  </a:cubicBezTo>
                  <a:cubicBezTo>
                    <a:pt x="706" y="13341"/>
                    <a:pt x="413" y="12972"/>
                    <a:pt x="408" y="12549"/>
                  </a:cubicBezTo>
                  <a:lnTo>
                    <a:pt x="408" y="10658"/>
                  </a:lnTo>
                  <a:lnTo>
                    <a:pt x="7532" y="10658"/>
                  </a:lnTo>
                  <a:lnTo>
                    <a:pt x="7532" y="11071"/>
                  </a:lnTo>
                  <a:cubicBezTo>
                    <a:pt x="7532" y="11208"/>
                    <a:pt x="7635" y="11276"/>
                    <a:pt x="7738" y="11276"/>
                  </a:cubicBezTo>
                  <a:cubicBezTo>
                    <a:pt x="7842" y="11276"/>
                    <a:pt x="7945" y="11208"/>
                    <a:pt x="7945" y="11071"/>
                  </a:cubicBezTo>
                  <a:lnTo>
                    <a:pt x="7945" y="10452"/>
                  </a:lnTo>
                  <a:cubicBezTo>
                    <a:pt x="7945" y="10336"/>
                    <a:pt x="7854" y="10240"/>
                    <a:pt x="7738" y="10240"/>
                  </a:cubicBezTo>
                  <a:lnTo>
                    <a:pt x="1537" y="10240"/>
                  </a:lnTo>
                  <a:lnTo>
                    <a:pt x="1537" y="1394"/>
                  </a:lnTo>
                  <a:cubicBezTo>
                    <a:pt x="1537" y="952"/>
                    <a:pt x="1815" y="558"/>
                    <a:pt x="2228" y="405"/>
                  </a:cubicBezTo>
                  <a:cubicBezTo>
                    <a:pt x="2459" y="319"/>
                    <a:pt x="2369" y="1"/>
                    <a:pt x="2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5"/>
            <p:cNvSpPr/>
            <p:nvPr/>
          </p:nvSpPr>
          <p:spPr>
            <a:xfrm>
              <a:off x="7473298" y="1670186"/>
              <a:ext cx="325166" cy="185595"/>
            </a:xfrm>
            <a:custGeom>
              <a:rect b="b" l="l" r="r" t="t"/>
              <a:pathLst>
                <a:path extrusionOk="0" h="5573" w="9764">
                  <a:moveTo>
                    <a:pt x="8411" y="418"/>
                  </a:moveTo>
                  <a:cubicBezTo>
                    <a:pt x="8414" y="418"/>
                    <a:pt x="8417" y="418"/>
                    <a:pt x="8420" y="418"/>
                  </a:cubicBezTo>
                  <a:lnTo>
                    <a:pt x="8434" y="418"/>
                  </a:lnTo>
                  <a:cubicBezTo>
                    <a:pt x="8938" y="418"/>
                    <a:pt x="9346" y="826"/>
                    <a:pt x="9346" y="1326"/>
                  </a:cubicBezTo>
                  <a:lnTo>
                    <a:pt x="9346" y="3217"/>
                  </a:lnTo>
                  <a:lnTo>
                    <a:pt x="7513" y="3217"/>
                  </a:lnTo>
                  <a:lnTo>
                    <a:pt x="7513" y="1748"/>
                  </a:lnTo>
                  <a:lnTo>
                    <a:pt x="7513" y="1326"/>
                  </a:lnTo>
                  <a:cubicBezTo>
                    <a:pt x="7508" y="825"/>
                    <a:pt x="7911" y="418"/>
                    <a:pt x="8411" y="418"/>
                  </a:cubicBezTo>
                  <a:close/>
                  <a:moveTo>
                    <a:pt x="274" y="1"/>
                  </a:moveTo>
                  <a:cubicBezTo>
                    <a:pt x="0" y="1"/>
                    <a:pt x="0" y="418"/>
                    <a:pt x="274" y="418"/>
                  </a:cubicBezTo>
                  <a:lnTo>
                    <a:pt x="7460" y="418"/>
                  </a:lnTo>
                  <a:cubicBezTo>
                    <a:pt x="7345" y="538"/>
                    <a:pt x="7253" y="682"/>
                    <a:pt x="7191" y="841"/>
                  </a:cubicBezTo>
                  <a:cubicBezTo>
                    <a:pt x="7129" y="994"/>
                    <a:pt x="7100" y="1162"/>
                    <a:pt x="7100" y="1326"/>
                  </a:cubicBezTo>
                  <a:lnTo>
                    <a:pt x="7100" y="1748"/>
                  </a:lnTo>
                  <a:lnTo>
                    <a:pt x="7100" y="5367"/>
                  </a:lnTo>
                  <a:cubicBezTo>
                    <a:pt x="7100" y="5504"/>
                    <a:pt x="7203" y="5573"/>
                    <a:pt x="7306" y="5573"/>
                  </a:cubicBezTo>
                  <a:cubicBezTo>
                    <a:pt x="7409" y="5573"/>
                    <a:pt x="7513" y="5504"/>
                    <a:pt x="7513" y="5367"/>
                  </a:cubicBezTo>
                  <a:lnTo>
                    <a:pt x="7513" y="3635"/>
                  </a:lnTo>
                  <a:lnTo>
                    <a:pt x="9553" y="3635"/>
                  </a:lnTo>
                  <a:cubicBezTo>
                    <a:pt x="9668" y="3635"/>
                    <a:pt x="9764" y="3539"/>
                    <a:pt x="9764" y="3428"/>
                  </a:cubicBezTo>
                  <a:lnTo>
                    <a:pt x="9764" y="1326"/>
                  </a:lnTo>
                  <a:cubicBezTo>
                    <a:pt x="9759" y="596"/>
                    <a:pt x="9169" y="6"/>
                    <a:pt x="8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5"/>
            <p:cNvSpPr/>
            <p:nvPr/>
          </p:nvSpPr>
          <p:spPr>
            <a:xfrm>
              <a:off x="7477761" y="1792343"/>
              <a:ext cx="188192" cy="13920"/>
            </a:xfrm>
            <a:custGeom>
              <a:rect b="b" l="l" r="r" t="t"/>
              <a:pathLst>
                <a:path extrusionOk="0" h="418" w="5651">
                  <a:moveTo>
                    <a:pt x="279" y="0"/>
                  </a:moveTo>
                  <a:cubicBezTo>
                    <a:pt x="1" y="0"/>
                    <a:pt x="1" y="418"/>
                    <a:pt x="279" y="418"/>
                  </a:cubicBezTo>
                  <a:lnTo>
                    <a:pt x="5372" y="418"/>
                  </a:lnTo>
                  <a:cubicBezTo>
                    <a:pt x="5651" y="418"/>
                    <a:pt x="5651" y="0"/>
                    <a:pt x="5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5"/>
            <p:cNvSpPr/>
            <p:nvPr/>
          </p:nvSpPr>
          <p:spPr>
            <a:xfrm>
              <a:off x="7477927" y="1848925"/>
              <a:ext cx="188026" cy="13787"/>
            </a:xfrm>
            <a:custGeom>
              <a:rect b="b" l="l" r="r" t="t"/>
              <a:pathLst>
                <a:path extrusionOk="0" h="414" w="5646">
                  <a:moveTo>
                    <a:pt x="274" y="0"/>
                  </a:moveTo>
                  <a:cubicBezTo>
                    <a:pt x="0" y="0"/>
                    <a:pt x="0" y="413"/>
                    <a:pt x="274" y="413"/>
                  </a:cubicBezTo>
                  <a:lnTo>
                    <a:pt x="5367" y="413"/>
                  </a:lnTo>
                  <a:cubicBezTo>
                    <a:pt x="5646" y="413"/>
                    <a:pt x="5646" y="0"/>
                    <a:pt x="5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5"/>
            <p:cNvSpPr/>
            <p:nvPr/>
          </p:nvSpPr>
          <p:spPr>
            <a:xfrm>
              <a:off x="7477927" y="1905508"/>
              <a:ext cx="188026" cy="13787"/>
            </a:xfrm>
            <a:custGeom>
              <a:rect b="b" l="l" r="r" t="t"/>
              <a:pathLst>
                <a:path extrusionOk="0" h="414" w="5646">
                  <a:moveTo>
                    <a:pt x="274" y="1"/>
                  </a:moveTo>
                  <a:cubicBezTo>
                    <a:pt x="0" y="1"/>
                    <a:pt x="0" y="414"/>
                    <a:pt x="274" y="414"/>
                  </a:cubicBezTo>
                  <a:lnTo>
                    <a:pt x="5367" y="414"/>
                  </a:lnTo>
                  <a:cubicBezTo>
                    <a:pt x="5646" y="414"/>
                    <a:pt x="5646" y="1"/>
                    <a:pt x="5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5"/>
            <p:cNvSpPr/>
            <p:nvPr/>
          </p:nvSpPr>
          <p:spPr>
            <a:xfrm>
              <a:off x="7477927" y="1962124"/>
              <a:ext cx="188026" cy="13754"/>
            </a:xfrm>
            <a:custGeom>
              <a:rect b="b" l="l" r="r" t="t"/>
              <a:pathLst>
                <a:path extrusionOk="0" h="413" w="5646">
                  <a:moveTo>
                    <a:pt x="274" y="0"/>
                  </a:moveTo>
                  <a:cubicBezTo>
                    <a:pt x="0" y="0"/>
                    <a:pt x="0" y="413"/>
                    <a:pt x="274" y="413"/>
                  </a:cubicBezTo>
                  <a:lnTo>
                    <a:pt x="5367" y="413"/>
                  </a:lnTo>
                  <a:cubicBezTo>
                    <a:pt x="5646" y="413"/>
                    <a:pt x="5646" y="0"/>
                    <a:pt x="5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1" name="Google Shape;1591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46"/>
          <p:cNvSpPr/>
          <p:nvPr/>
        </p:nvSpPr>
        <p:spPr>
          <a:xfrm flipH="1">
            <a:off x="4578300" y="595950"/>
            <a:ext cx="3995700" cy="4418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7" name="Google Shape;1597;p46"/>
          <p:cNvSpPr/>
          <p:nvPr/>
        </p:nvSpPr>
        <p:spPr>
          <a:xfrm>
            <a:off x="630650" y="581500"/>
            <a:ext cx="3866100" cy="4332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8" name="Google Shape;1598;p46"/>
          <p:cNvSpPr txBox="1"/>
          <p:nvPr>
            <p:ph type="title"/>
          </p:nvPr>
        </p:nvSpPr>
        <p:spPr>
          <a:xfrm>
            <a:off x="801900" y="847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Each course gets represented in mongo doc like this:</a:t>
            </a:r>
            <a:endParaRPr sz="2200"/>
          </a:p>
        </p:txBody>
      </p:sp>
      <p:sp>
        <p:nvSpPr>
          <p:cNvPr id="1599" name="Google Shape;1599;p46"/>
          <p:cNvSpPr txBox="1"/>
          <p:nvPr>
            <p:ph idx="1" type="body"/>
          </p:nvPr>
        </p:nvSpPr>
        <p:spPr>
          <a:xfrm>
            <a:off x="716550" y="821275"/>
            <a:ext cx="3961200" cy="45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6D6A"/>
                </a:solidFill>
                <a:latin typeface="IBM Plex Mono"/>
                <a:ea typeface="IBM Plex Mono"/>
                <a:cs typeface="IBM Plex Mono"/>
                <a:sym typeface="IBM Plex Mono"/>
              </a:rPr>
              <a:t>Code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:11386,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6D6A"/>
                </a:solidFill>
                <a:latin typeface="IBM Plex Mono"/>
                <a:ea typeface="IBM Plex Mono"/>
                <a:cs typeface="IBM Plex Mono"/>
                <a:sym typeface="IBM Plex Mono"/>
              </a:rPr>
              <a:t>Course_Name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:”SLAV_2360”,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6D6A"/>
                </a:solidFill>
                <a:latin typeface="IBM Plex Mono"/>
                <a:ea typeface="IBM Plex Mono"/>
                <a:cs typeface="IBM Plex Mono"/>
                <a:sym typeface="IBM Plex Mono"/>
              </a:rPr>
              <a:t>Students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Student1  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r>
              <a:rPr lang="en" sz="1050">
                <a:solidFill>
                  <a:srgbClr val="0B7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Student_ID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:”rqb6bc”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r>
              <a:rPr lang="en" sz="1050">
                <a:solidFill>
                  <a:srgbClr val="0B7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First_Name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:”Melissa”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r>
              <a:rPr lang="en" sz="1050">
                <a:solidFill>
                  <a:srgbClr val="0B7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Last_Name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:”Zheng”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r>
              <a:rPr lang="en" sz="1050">
                <a:solidFill>
                  <a:srgbClr val="0B7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Email: 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”rqb6bc</a:t>
            </a:r>
            <a:r>
              <a:rPr lang="en" sz="1050">
                <a:solidFill>
                  <a:schemeClr val="hlink"/>
                </a:solidFill>
                <a:uFill>
                  <a:noFill/>
                </a:uFill>
                <a:latin typeface="IBM Plex Mono"/>
                <a:ea typeface="IBM Plex Mono"/>
                <a:cs typeface="IBM Plex Mono"/>
                <a:sym typeface="IBM Plex Mono"/>
                <a:hlinkClick r:id="rId3"/>
              </a:rPr>
              <a:t>@virginia.edu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”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Student2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r>
              <a:rPr lang="en" sz="1050">
                <a:solidFill>
                  <a:srgbClr val="0B7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Student_ID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:”zds3st”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r>
              <a:rPr lang="en" sz="1050">
                <a:solidFill>
                  <a:srgbClr val="0B7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First_Name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:”Isaac”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r>
              <a:rPr lang="en" sz="1050">
                <a:solidFill>
                  <a:srgbClr val="0B7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Last_Name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:”Tabor”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r>
              <a:rPr lang="en" sz="1050">
                <a:solidFill>
                  <a:srgbClr val="0B7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Email: 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”</a:t>
            </a:r>
            <a:r>
              <a:rPr lang="en" sz="1050">
                <a:uFill>
                  <a:noFill/>
                </a:uFill>
                <a:latin typeface="IBM Plex Mono"/>
                <a:ea typeface="IBM Plex Mono"/>
                <a:cs typeface="IBM Plex Mono"/>
                <a:sym typeface="IBM Plex Mono"/>
                <a:hlinkClick r:id="rId4"/>
              </a:rPr>
              <a:t>zds3st@virginia.edu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”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6D6A"/>
                </a:solidFill>
                <a:latin typeface="IBM Plex Mono"/>
                <a:ea typeface="IBM Plex Mono"/>
                <a:cs typeface="IBM Plex Mono"/>
                <a:sym typeface="IBM Plex Mono"/>
              </a:rPr>
              <a:t>Assignment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Assignment1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b="1" lang="en" sz="1050">
                <a:solidFill>
                  <a:srgbClr val="873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Assignment_Id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:11386E1, 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b="1" lang="en" sz="1050">
                <a:solidFill>
                  <a:srgbClr val="873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Assignment_Title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:”Exam 1”, 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b="1" lang="en" sz="1050">
                <a:solidFill>
                  <a:srgbClr val="873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Weight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:.1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b="1" lang="en" sz="1050">
                <a:solidFill>
                  <a:srgbClr val="873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Grades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Student1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	Student_ID: 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”zds3st”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	Score: 80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600" name="Google Shape;1600;p46"/>
          <p:cNvSpPr txBox="1"/>
          <p:nvPr>
            <p:ph idx="1" type="body"/>
          </p:nvPr>
        </p:nvSpPr>
        <p:spPr>
          <a:xfrm>
            <a:off x="4721712" y="724800"/>
            <a:ext cx="3791100" cy="44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6D6A"/>
                </a:solidFill>
                <a:latin typeface="IBM Plex Mono"/>
                <a:ea typeface="IBM Plex Mono"/>
                <a:cs typeface="IBM Plex Mono"/>
                <a:sym typeface="IBM Plex Mono"/>
              </a:rPr>
              <a:t>Code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:12564,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6D6A"/>
                </a:solidFill>
                <a:latin typeface="IBM Plex Mono"/>
                <a:ea typeface="IBM Plex Mono"/>
                <a:cs typeface="IBM Plex Mono"/>
                <a:sym typeface="IBM Plex Mono"/>
              </a:rPr>
              <a:t>Course_Name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:”STAT_1601”,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6D6A"/>
                </a:solidFill>
                <a:latin typeface="IBM Plex Mono"/>
                <a:ea typeface="IBM Plex Mono"/>
                <a:cs typeface="IBM Plex Mono"/>
                <a:sym typeface="IBM Plex Mono"/>
              </a:rPr>
              <a:t>Students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Student1  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r>
              <a:rPr lang="en" sz="1050">
                <a:solidFill>
                  <a:srgbClr val="0B7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Student_ID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:”pfg9yq”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r>
              <a:rPr lang="en" sz="1050">
                <a:solidFill>
                  <a:srgbClr val="0B7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First_Name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:”Anya”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r>
              <a:rPr lang="en" sz="1050">
                <a:solidFill>
                  <a:srgbClr val="0B7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Last_Name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:”Hariharan”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r>
              <a:rPr lang="en" sz="1050">
                <a:solidFill>
                  <a:srgbClr val="0B7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Email: 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”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pfg9yq</a:t>
            </a:r>
            <a:r>
              <a:rPr lang="en" sz="1050">
                <a:solidFill>
                  <a:schemeClr val="hlink"/>
                </a:solidFill>
                <a:uFill>
                  <a:noFill/>
                </a:uFill>
                <a:latin typeface="IBM Plex Mono"/>
                <a:ea typeface="IBM Plex Mono"/>
                <a:cs typeface="IBM Plex Mono"/>
                <a:sym typeface="IBM Plex Mono"/>
                <a:hlinkClick r:id="rId5"/>
              </a:rPr>
              <a:t>@virginia.edu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”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Student2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r>
              <a:rPr lang="en" sz="1050">
                <a:solidFill>
                  <a:srgbClr val="0B7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Student_ID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:”mcf5yc”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r>
              <a:rPr lang="en" sz="1050">
                <a:solidFill>
                  <a:srgbClr val="0B7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First_Name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:”Aryan”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r>
              <a:rPr lang="en" sz="1050">
                <a:solidFill>
                  <a:srgbClr val="0B7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Last_Name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:”Prabhudesai”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</a:t>
            </a:r>
            <a:r>
              <a:rPr lang="en" sz="1050">
                <a:solidFill>
                  <a:srgbClr val="0B7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Email: 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”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mcf5yc</a:t>
            </a:r>
            <a:r>
              <a:rPr lang="en" sz="1050">
                <a:uFill>
                  <a:noFill/>
                </a:uFill>
                <a:latin typeface="IBM Plex Mono"/>
                <a:ea typeface="IBM Plex Mono"/>
                <a:cs typeface="IBM Plex Mono"/>
                <a:sym typeface="IBM Plex Mono"/>
                <a:hlinkClick r:id="rId6"/>
              </a:rPr>
              <a:t>@virginia.edu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”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6D6A"/>
                </a:solidFill>
                <a:latin typeface="IBM Plex Mono"/>
                <a:ea typeface="IBM Plex Mono"/>
                <a:cs typeface="IBM Plex Mono"/>
                <a:sym typeface="IBM Plex Mono"/>
              </a:rPr>
              <a:t>Assignment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Assignment1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b="1" lang="en" sz="1050">
                <a:solidFill>
                  <a:srgbClr val="873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Assignment_Id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12564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E1, 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b="1" lang="en" sz="1050">
                <a:solidFill>
                  <a:srgbClr val="873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Assignment_Title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:”Exam 1”, 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b="1" lang="en" sz="1050">
                <a:solidFill>
                  <a:srgbClr val="873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Weight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:.1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</a:t>
            </a:r>
            <a:r>
              <a:rPr b="1" lang="en" sz="1050">
                <a:solidFill>
                  <a:srgbClr val="8739E5"/>
                </a:solidFill>
                <a:latin typeface="IBM Plex Mono"/>
                <a:ea typeface="IBM Plex Mono"/>
                <a:cs typeface="IBM Plex Mono"/>
                <a:sym typeface="IBM Plex Mono"/>
              </a:rPr>
              <a:t>Grades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Student1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	Student_ID: ”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pfg9yq</a:t>
            </a: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”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			Score: 80</a:t>
            </a:r>
            <a:endParaRPr sz="105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601" name="Google Shape;1601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47"/>
          <p:cNvSpPr txBox="1"/>
          <p:nvPr>
            <p:ph type="title"/>
          </p:nvPr>
        </p:nvSpPr>
        <p:spPr>
          <a:xfrm>
            <a:off x="4005650" y="2571763"/>
            <a:ext cx="4607100" cy="9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SQL Database</a:t>
            </a:r>
            <a:endParaRPr sz="4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Usage</a:t>
            </a:r>
            <a:endParaRPr sz="4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sp>
        <p:nvSpPr>
          <p:cNvPr id="1607" name="Google Shape;1607;p47"/>
          <p:cNvSpPr txBox="1"/>
          <p:nvPr>
            <p:ph idx="4294967295" type="title"/>
          </p:nvPr>
        </p:nvSpPr>
        <p:spPr>
          <a:xfrm>
            <a:off x="6238250" y="3929450"/>
            <a:ext cx="2374500" cy="9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2"/>
                </a:solidFill>
              </a:rPr>
              <a:t>04</a:t>
            </a:r>
            <a:endParaRPr sz="7200">
              <a:solidFill>
                <a:schemeClr val="dk2"/>
              </a:solidFill>
            </a:endParaRPr>
          </a:p>
        </p:txBody>
      </p:sp>
      <p:grpSp>
        <p:nvGrpSpPr>
          <p:cNvPr id="1608" name="Google Shape;1608;p47"/>
          <p:cNvGrpSpPr/>
          <p:nvPr/>
        </p:nvGrpSpPr>
        <p:grpSpPr>
          <a:xfrm>
            <a:off x="491345" y="646077"/>
            <a:ext cx="3091185" cy="3522529"/>
            <a:chOff x="560828" y="539502"/>
            <a:chExt cx="3673423" cy="4117510"/>
          </a:xfrm>
        </p:grpSpPr>
        <p:grpSp>
          <p:nvGrpSpPr>
            <p:cNvPr id="1609" name="Google Shape;1609;p47"/>
            <p:cNvGrpSpPr/>
            <p:nvPr/>
          </p:nvGrpSpPr>
          <p:grpSpPr>
            <a:xfrm flipH="1">
              <a:off x="560828" y="857245"/>
              <a:ext cx="3655237" cy="3430453"/>
              <a:chOff x="2126547" y="234372"/>
              <a:chExt cx="4982603" cy="4676190"/>
            </a:xfrm>
          </p:grpSpPr>
          <p:sp>
            <p:nvSpPr>
              <p:cNvPr id="1610" name="Google Shape;1610;p47"/>
              <p:cNvSpPr/>
              <p:nvPr/>
            </p:nvSpPr>
            <p:spPr>
              <a:xfrm>
                <a:off x="2133166" y="833687"/>
                <a:ext cx="4968261" cy="4070532"/>
              </a:xfrm>
              <a:custGeom>
                <a:rect b="b" l="l" r="r" t="t"/>
                <a:pathLst>
                  <a:path extrusionOk="0" h="14759" w="18014">
                    <a:moveTo>
                      <a:pt x="2829" y="0"/>
                    </a:moveTo>
                    <a:cubicBezTo>
                      <a:pt x="2717" y="0"/>
                      <a:pt x="2628" y="94"/>
                      <a:pt x="2628" y="205"/>
                    </a:cubicBezTo>
                    <a:cubicBezTo>
                      <a:pt x="2628" y="311"/>
                      <a:pt x="2717" y="405"/>
                      <a:pt x="2829" y="405"/>
                    </a:cubicBezTo>
                    <a:lnTo>
                      <a:pt x="17590" y="405"/>
                    </a:lnTo>
                    <a:lnTo>
                      <a:pt x="16513" y="14345"/>
                    </a:lnTo>
                    <a:lnTo>
                      <a:pt x="7555" y="14345"/>
                    </a:lnTo>
                    <a:lnTo>
                      <a:pt x="7049" y="13811"/>
                    </a:lnTo>
                    <a:lnTo>
                      <a:pt x="6371" y="14345"/>
                    </a:lnTo>
                    <a:lnTo>
                      <a:pt x="204" y="14345"/>
                    </a:lnTo>
                    <a:cubicBezTo>
                      <a:pt x="93" y="14345"/>
                      <a:pt x="0" y="14437"/>
                      <a:pt x="0" y="14549"/>
                    </a:cubicBezTo>
                    <a:cubicBezTo>
                      <a:pt x="0" y="14660"/>
                      <a:pt x="93" y="14749"/>
                      <a:pt x="204" y="14749"/>
                    </a:cubicBezTo>
                    <a:lnTo>
                      <a:pt x="16642" y="14749"/>
                    </a:lnTo>
                    <a:cubicBezTo>
                      <a:pt x="16657" y="14754"/>
                      <a:pt x="16670" y="14754"/>
                      <a:pt x="16685" y="14758"/>
                    </a:cubicBezTo>
                    <a:cubicBezTo>
                      <a:pt x="16688" y="14758"/>
                      <a:pt x="16690" y="14758"/>
                      <a:pt x="16693" y="14758"/>
                    </a:cubicBezTo>
                    <a:cubicBezTo>
                      <a:pt x="16797" y="14758"/>
                      <a:pt x="16889" y="14680"/>
                      <a:pt x="16899" y="14572"/>
                    </a:cubicBezTo>
                    <a:lnTo>
                      <a:pt x="18008" y="256"/>
                    </a:lnTo>
                    <a:cubicBezTo>
                      <a:pt x="18013" y="238"/>
                      <a:pt x="18013" y="219"/>
                      <a:pt x="18013" y="205"/>
                    </a:cubicBezTo>
                    <a:cubicBezTo>
                      <a:pt x="18013" y="94"/>
                      <a:pt x="17924" y="0"/>
                      <a:pt x="17813" y="0"/>
                    </a:cubicBezTo>
                    <a:close/>
                  </a:path>
                </a:pathLst>
              </a:custGeom>
              <a:solidFill>
                <a:srgbClr val="5AC5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47"/>
              <p:cNvSpPr/>
              <p:nvPr/>
            </p:nvSpPr>
            <p:spPr>
              <a:xfrm>
                <a:off x="2126547" y="827068"/>
                <a:ext cx="4982603" cy="4083495"/>
              </a:xfrm>
              <a:custGeom>
                <a:rect b="b" l="l" r="r" t="t"/>
                <a:pathLst>
                  <a:path extrusionOk="0" h="14806" w="18066">
                    <a:moveTo>
                      <a:pt x="17837" y="48"/>
                    </a:moveTo>
                    <a:cubicBezTo>
                      <a:pt x="17888" y="48"/>
                      <a:pt x="17930" y="71"/>
                      <a:pt x="17963" y="104"/>
                    </a:cubicBezTo>
                    <a:cubicBezTo>
                      <a:pt x="17995" y="131"/>
                      <a:pt x="18014" y="178"/>
                      <a:pt x="18014" y="229"/>
                    </a:cubicBezTo>
                    <a:cubicBezTo>
                      <a:pt x="18014" y="243"/>
                      <a:pt x="18014" y="257"/>
                      <a:pt x="18009" y="271"/>
                    </a:cubicBezTo>
                    <a:lnTo>
                      <a:pt x="18009" y="275"/>
                    </a:lnTo>
                    <a:lnTo>
                      <a:pt x="16899" y="14592"/>
                    </a:lnTo>
                    <a:cubicBezTo>
                      <a:pt x="16889" y="14684"/>
                      <a:pt x="16816" y="14759"/>
                      <a:pt x="16722" y="14759"/>
                    </a:cubicBezTo>
                    <a:cubicBezTo>
                      <a:pt x="16718" y="14759"/>
                      <a:pt x="16713" y="14754"/>
                      <a:pt x="16709" y="14754"/>
                    </a:cubicBezTo>
                    <a:cubicBezTo>
                      <a:pt x="16694" y="14754"/>
                      <a:pt x="16685" y="14754"/>
                      <a:pt x="16672" y="14750"/>
                    </a:cubicBezTo>
                    <a:lnTo>
                      <a:pt x="228" y="14750"/>
                    </a:lnTo>
                    <a:cubicBezTo>
                      <a:pt x="178" y="14750"/>
                      <a:pt x="135" y="14731"/>
                      <a:pt x="103" y="14699"/>
                    </a:cubicBezTo>
                    <a:cubicBezTo>
                      <a:pt x="71" y="14666"/>
                      <a:pt x="47" y="14619"/>
                      <a:pt x="47" y="14573"/>
                    </a:cubicBezTo>
                    <a:cubicBezTo>
                      <a:pt x="47" y="14522"/>
                      <a:pt x="71" y="14480"/>
                      <a:pt x="103" y="14448"/>
                    </a:cubicBezTo>
                    <a:cubicBezTo>
                      <a:pt x="135" y="14415"/>
                      <a:pt x="178" y="14397"/>
                      <a:pt x="228" y="14397"/>
                    </a:cubicBezTo>
                    <a:lnTo>
                      <a:pt x="6395" y="14397"/>
                    </a:lnTo>
                    <a:cubicBezTo>
                      <a:pt x="6400" y="14397"/>
                      <a:pt x="6409" y="14392"/>
                      <a:pt x="6413" y="14392"/>
                    </a:cubicBezTo>
                    <a:lnTo>
                      <a:pt x="7069" y="13867"/>
                    </a:lnTo>
                    <a:lnTo>
                      <a:pt x="7561" y="14388"/>
                    </a:lnTo>
                    <a:cubicBezTo>
                      <a:pt x="7566" y="14392"/>
                      <a:pt x="7570" y="14397"/>
                      <a:pt x="7579" y="14397"/>
                    </a:cubicBezTo>
                    <a:lnTo>
                      <a:pt x="16537" y="14397"/>
                    </a:lnTo>
                    <a:cubicBezTo>
                      <a:pt x="16550" y="14397"/>
                      <a:pt x="16561" y="14388"/>
                      <a:pt x="16561" y="14373"/>
                    </a:cubicBezTo>
                    <a:lnTo>
                      <a:pt x="17642" y="429"/>
                    </a:lnTo>
                    <a:cubicBezTo>
                      <a:pt x="17642" y="424"/>
                      <a:pt x="17637" y="414"/>
                      <a:pt x="17633" y="410"/>
                    </a:cubicBezTo>
                    <a:cubicBezTo>
                      <a:pt x="17628" y="406"/>
                      <a:pt x="17624" y="406"/>
                      <a:pt x="17614" y="406"/>
                    </a:cubicBezTo>
                    <a:lnTo>
                      <a:pt x="2853" y="406"/>
                    </a:lnTo>
                    <a:cubicBezTo>
                      <a:pt x="2801" y="406"/>
                      <a:pt x="2759" y="382"/>
                      <a:pt x="2727" y="350"/>
                    </a:cubicBezTo>
                    <a:cubicBezTo>
                      <a:pt x="2694" y="322"/>
                      <a:pt x="2675" y="275"/>
                      <a:pt x="2675" y="229"/>
                    </a:cubicBezTo>
                    <a:cubicBezTo>
                      <a:pt x="2675" y="178"/>
                      <a:pt x="2694" y="131"/>
                      <a:pt x="2727" y="104"/>
                    </a:cubicBezTo>
                    <a:cubicBezTo>
                      <a:pt x="2759" y="71"/>
                      <a:pt x="2801" y="48"/>
                      <a:pt x="2853" y="48"/>
                    </a:cubicBezTo>
                    <a:close/>
                    <a:moveTo>
                      <a:pt x="2853" y="1"/>
                    </a:moveTo>
                    <a:cubicBezTo>
                      <a:pt x="2727" y="1"/>
                      <a:pt x="2630" y="104"/>
                      <a:pt x="2630" y="229"/>
                    </a:cubicBezTo>
                    <a:cubicBezTo>
                      <a:pt x="2630" y="350"/>
                      <a:pt x="2727" y="452"/>
                      <a:pt x="2853" y="452"/>
                    </a:cubicBezTo>
                    <a:lnTo>
                      <a:pt x="17591" y="452"/>
                    </a:lnTo>
                    <a:lnTo>
                      <a:pt x="16514" y="14345"/>
                    </a:lnTo>
                    <a:lnTo>
                      <a:pt x="7589" y="14345"/>
                    </a:lnTo>
                    <a:lnTo>
                      <a:pt x="7092" y="13816"/>
                    </a:lnTo>
                    <a:cubicBezTo>
                      <a:pt x="7086" y="13813"/>
                      <a:pt x="7079" y="13811"/>
                      <a:pt x="7073" y="13811"/>
                    </a:cubicBezTo>
                    <a:cubicBezTo>
                      <a:pt x="7068" y="13811"/>
                      <a:pt x="7063" y="13812"/>
                      <a:pt x="7060" y="13816"/>
                    </a:cubicBezTo>
                    <a:lnTo>
                      <a:pt x="6391" y="14345"/>
                    </a:lnTo>
                    <a:lnTo>
                      <a:pt x="228" y="14345"/>
                    </a:lnTo>
                    <a:cubicBezTo>
                      <a:pt x="103" y="14345"/>
                      <a:pt x="1" y="14448"/>
                      <a:pt x="1" y="14573"/>
                    </a:cubicBezTo>
                    <a:cubicBezTo>
                      <a:pt x="1" y="14699"/>
                      <a:pt x="103" y="14796"/>
                      <a:pt x="228" y="14796"/>
                    </a:cubicBezTo>
                    <a:lnTo>
                      <a:pt x="16657" y="14796"/>
                    </a:lnTo>
                    <a:cubicBezTo>
                      <a:pt x="16676" y="14801"/>
                      <a:pt x="16690" y="14806"/>
                      <a:pt x="16704" y="14806"/>
                    </a:cubicBezTo>
                    <a:lnTo>
                      <a:pt x="16722" y="14806"/>
                    </a:lnTo>
                    <a:cubicBezTo>
                      <a:pt x="16839" y="14806"/>
                      <a:pt x="16936" y="14718"/>
                      <a:pt x="16945" y="14596"/>
                    </a:cubicBezTo>
                    <a:lnTo>
                      <a:pt x="18055" y="285"/>
                    </a:lnTo>
                    <a:lnTo>
                      <a:pt x="18055" y="285"/>
                    </a:lnTo>
                    <a:lnTo>
                      <a:pt x="18055" y="285"/>
                    </a:lnTo>
                    <a:cubicBezTo>
                      <a:pt x="18059" y="266"/>
                      <a:pt x="18065" y="247"/>
                      <a:pt x="18065" y="229"/>
                    </a:cubicBezTo>
                    <a:cubicBezTo>
                      <a:pt x="18065" y="104"/>
                      <a:pt x="17963" y="1"/>
                      <a:pt x="1783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47"/>
              <p:cNvSpPr/>
              <p:nvPr/>
            </p:nvSpPr>
            <p:spPr>
              <a:xfrm>
                <a:off x="2179225" y="3892868"/>
                <a:ext cx="4564766" cy="936893"/>
              </a:xfrm>
              <a:custGeom>
                <a:rect b="b" l="l" r="r" t="t"/>
                <a:pathLst>
                  <a:path extrusionOk="0" h="3397" w="16551">
                    <a:moveTo>
                      <a:pt x="9968" y="0"/>
                    </a:moveTo>
                    <a:cubicBezTo>
                      <a:pt x="9611" y="0"/>
                      <a:pt x="9266" y="36"/>
                      <a:pt x="8916" y="109"/>
                    </a:cubicBezTo>
                    <a:cubicBezTo>
                      <a:pt x="7662" y="370"/>
                      <a:pt x="7165" y="537"/>
                      <a:pt x="7165" y="537"/>
                    </a:cubicBezTo>
                    <a:cubicBezTo>
                      <a:pt x="7165" y="537"/>
                      <a:pt x="6738" y="183"/>
                      <a:pt x="5438" y="156"/>
                    </a:cubicBezTo>
                    <a:cubicBezTo>
                      <a:pt x="5428" y="155"/>
                      <a:pt x="5417" y="155"/>
                      <a:pt x="5407" y="155"/>
                    </a:cubicBezTo>
                    <a:cubicBezTo>
                      <a:pt x="4078" y="155"/>
                      <a:pt x="274" y="1618"/>
                      <a:pt x="274" y="1618"/>
                    </a:cubicBezTo>
                    <a:lnTo>
                      <a:pt x="0" y="3396"/>
                    </a:lnTo>
                    <a:lnTo>
                      <a:pt x="6529" y="3396"/>
                    </a:lnTo>
                    <a:cubicBezTo>
                      <a:pt x="6644" y="3207"/>
                      <a:pt x="6830" y="2920"/>
                      <a:pt x="6916" y="2920"/>
                    </a:cubicBezTo>
                    <a:cubicBezTo>
                      <a:pt x="6921" y="2920"/>
                      <a:pt x="6925" y="2921"/>
                      <a:pt x="6929" y="2923"/>
                    </a:cubicBezTo>
                    <a:cubicBezTo>
                      <a:pt x="7008" y="2955"/>
                      <a:pt x="7165" y="3225"/>
                      <a:pt x="7253" y="3396"/>
                    </a:cubicBezTo>
                    <a:lnTo>
                      <a:pt x="16550" y="3396"/>
                    </a:lnTo>
                    <a:lnTo>
                      <a:pt x="15802" y="1618"/>
                    </a:lnTo>
                    <a:cubicBezTo>
                      <a:pt x="15802" y="1618"/>
                      <a:pt x="15088" y="1293"/>
                      <a:pt x="13216" y="676"/>
                    </a:cubicBezTo>
                    <a:cubicBezTo>
                      <a:pt x="11872" y="235"/>
                      <a:pt x="10882" y="0"/>
                      <a:pt x="9968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47"/>
              <p:cNvSpPr/>
              <p:nvPr/>
            </p:nvSpPr>
            <p:spPr>
              <a:xfrm>
                <a:off x="2172606" y="3887076"/>
                <a:ext cx="4577728" cy="949028"/>
              </a:xfrm>
              <a:custGeom>
                <a:rect b="b" l="l" r="r" t="t"/>
                <a:pathLst>
                  <a:path extrusionOk="0" h="3441" w="16598">
                    <a:moveTo>
                      <a:pt x="9994" y="46"/>
                    </a:moveTo>
                    <a:cubicBezTo>
                      <a:pt x="10905" y="46"/>
                      <a:pt x="11893" y="279"/>
                      <a:pt x="13235" y="719"/>
                    </a:cubicBezTo>
                    <a:cubicBezTo>
                      <a:pt x="14169" y="1031"/>
                      <a:pt x="14814" y="1263"/>
                      <a:pt x="15228" y="1421"/>
                    </a:cubicBezTo>
                    <a:cubicBezTo>
                      <a:pt x="15432" y="1499"/>
                      <a:pt x="15580" y="1561"/>
                      <a:pt x="15674" y="1598"/>
                    </a:cubicBezTo>
                    <a:cubicBezTo>
                      <a:pt x="15725" y="1621"/>
                      <a:pt x="15757" y="1634"/>
                      <a:pt x="15781" y="1644"/>
                    </a:cubicBezTo>
                    <a:cubicBezTo>
                      <a:pt x="15792" y="1648"/>
                      <a:pt x="15800" y="1652"/>
                      <a:pt x="15806" y="1656"/>
                    </a:cubicBezTo>
                    <a:lnTo>
                      <a:pt x="15806" y="1656"/>
                    </a:lnTo>
                    <a:lnTo>
                      <a:pt x="16537" y="3394"/>
                    </a:lnTo>
                    <a:lnTo>
                      <a:pt x="7293" y="3394"/>
                    </a:lnTo>
                    <a:cubicBezTo>
                      <a:pt x="7248" y="3308"/>
                      <a:pt x="7190" y="3204"/>
                      <a:pt x="7133" y="3115"/>
                    </a:cubicBezTo>
                    <a:cubicBezTo>
                      <a:pt x="7101" y="3070"/>
                      <a:pt x="7069" y="3027"/>
                      <a:pt x="7041" y="2991"/>
                    </a:cubicBezTo>
                    <a:lnTo>
                      <a:pt x="6999" y="2948"/>
                    </a:lnTo>
                    <a:cubicBezTo>
                      <a:pt x="6990" y="2939"/>
                      <a:pt x="6976" y="2930"/>
                      <a:pt x="6962" y="2920"/>
                    </a:cubicBezTo>
                    <a:cubicBezTo>
                      <a:pt x="6953" y="2920"/>
                      <a:pt x="6948" y="2916"/>
                      <a:pt x="6938" y="2916"/>
                    </a:cubicBezTo>
                    <a:cubicBezTo>
                      <a:pt x="6921" y="2920"/>
                      <a:pt x="6906" y="2926"/>
                      <a:pt x="6893" y="2935"/>
                    </a:cubicBezTo>
                    <a:cubicBezTo>
                      <a:pt x="6865" y="2954"/>
                      <a:pt x="6831" y="2976"/>
                      <a:pt x="6804" y="3014"/>
                    </a:cubicBezTo>
                    <a:cubicBezTo>
                      <a:pt x="6758" y="3065"/>
                      <a:pt x="6707" y="3130"/>
                      <a:pt x="6660" y="3199"/>
                    </a:cubicBezTo>
                    <a:cubicBezTo>
                      <a:pt x="6617" y="3265"/>
                      <a:pt x="6572" y="3336"/>
                      <a:pt x="6537" y="3394"/>
                    </a:cubicBezTo>
                    <a:lnTo>
                      <a:pt x="52" y="3394"/>
                    </a:lnTo>
                    <a:lnTo>
                      <a:pt x="320" y="1653"/>
                    </a:lnTo>
                    <a:lnTo>
                      <a:pt x="320" y="1653"/>
                    </a:lnTo>
                    <a:cubicBezTo>
                      <a:pt x="327" y="1651"/>
                      <a:pt x="338" y="1648"/>
                      <a:pt x="350" y="1644"/>
                    </a:cubicBezTo>
                    <a:cubicBezTo>
                      <a:pt x="558" y="1565"/>
                      <a:pt x="1520" y="1203"/>
                      <a:pt x="2583" y="864"/>
                    </a:cubicBezTo>
                    <a:cubicBezTo>
                      <a:pt x="3117" y="691"/>
                      <a:pt x="3674" y="524"/>
                      <a:pt x="4176" y="404"/>
                    </a:cubicBezTo>
                    <a:cubicBezTo>
                      <a:pt x="4677" y="284"/>
                      <a:pt x="5123" y="204"/>
                      <a:pt x="5429" y="204"/>
                    </a:cubicBezTo>
                    <a:lnTo>
                      <a:pt x="5462" y="204"/>
                    </a:lnTo>
                    <a:cubicBezTo>
                      <a:pt x="6113" y="213"/>
                      <a:pt x="6539" y="307"/>
                      <a:pt x="6804" y="399"/>
                    </a:cubicBezTo>
                    <a:cubicBezTo>
                      <a:pt x="6938" y="446"/>
                      <a:pt x="7032" y="488"/>
                      <a:pt x="7092" y="520"/>
                    </a:cubicBezTo>
                    <a:cubicBezTo>
                      <a:pt x="7120" y="539"/>
                      <a:pt x="7138" y="552"/>
                      <a:pt x="7152" y="562"/>
                    </a:cubicBezTo>
                    <a:cubicBezTo>
                      <a:pt x="7161" y="567"/>
                      <a:pt x="7166" y="571"/>
                      <a:pt x="7171" y="571"/>
                    </a:cubicBezTo>
                    <a:lnTo>
                      <a:pt x="7171" y="576"/>
                    </a:lnTo>
                    <a:cubicBezTo>
                      <a:pt x="7180" y="580"/>
                      <a:pt x="7189" y="580"/>
                      <a:pt x="7194" y="580"/>
                    </a:cubicBezTo>
                    <a:cubicBezTo>
                      <a:pt x="7194" y="580"/>
                      <a:pt x="7199" y="580"/>
                      <a:pt x="7204" y="576"/>
                    </a:cubicBezTo>
                    <a:cubicBezTo>
                      <a:pt x="7259" y="558"/>
                      <a:pt x="7770" y="399"/>
                      <a:pt x="8944" y="153"/>
                    </a:cubicBezTo>
                    <a:cubicBezTo>
                      <a:pt x="9293" y="84"/>
                      <a:pt x="9636" y="46"/>
                      <a:pt x="9994" y="46"/>
                    </a:cubicBezTo>
                    <a:close/>
                    <a:moveTo>
                      <a:pt x="9994" y="0"/>
                    </a:moveTo>
                    <a:cubicBezTo>
                      <a:pt x="9636" y="0"/>
                      <a:pt x="9289" y="33"/>
                      <a:pt x="8935" y="106"/>
                    </a:cubicBezTo>
                    <a:cubicBezTo>
                      <a:pt x="7792" y="343"/>
                      <a:pt x="7277" y="503"/>
                      <a:pt x="7193" y="530"/>
                    </a:cubicBezTo>
                    <a:lnTo>
                      <a:pt x="7193" y="530"/>
                    </a:lnTo>
                    <a:cubicBezTo>
                      <a:pt x="7118" y="475"/>
                      <a:pt x="6655" y="175"/>
                      <a:pt x="5462" y="153"/>
                    </a:cubicBezTo>
                    <a:lnTo>
                      <a:pt x="5429" y="153"/>
                    </a:lnTo>
                    <a:cubicBezTo>
                      <a:pt x="5095" y="153"/>
                      <a:pt x="4608" y="246"/>
                      <a:pt x="4060" y="381"/>
                    </a:cubicBezTo>
                    <a:cubicBezTo>
                      <a:pt x="2429" y="794"/>
                      <a:pt x="289" y="1616"/>
                      <a:pt x="289" y="1616"/>
                    </a:cubicBezTo>
                    <a:cubicBezTo>
                      <a:pt x="279" y="1616"/>
                      <a:pt x="275" y="1625"/>
                      <a:pt x="270" y="1634"/>
                    </a:cubicBezTo>
                    <a:lnTo>
                      <a:pt x="1" y="3413"/>
                    </a:lnTo>
                    <a:cubicBezTo>
                      <a:pt x="1" y="3422"/>
                      <a:pt x="1" y="3427"/>
                      <a:pt x="5" y="3432"/>
                    </a:cubicBezTo>
                    <a:cubicBezTo>
                      <a:pt x="11" y="3441"/>
                      <a:pt x="15" y="3441"/>
                      <a:pt x="24" y="3441"/>
                    </a:cubicBezTo>
                    <a:lnTo>
                      <a:pt x="6553" y="3441"/>
                    </a:lnTo>
                    <a:cubicBezTo>
                      <a:pt x="6558" y="3441"/>
                      <a:pt x="6567" y="3436"/>
                      <a:pt x="6572" y="3432"/>
                    </a:cubicBezTo>
                    <a:cubicBezTo>
                      <a:pt x="6627" y="3334"/>
                      <a:pt x="6702" y="3218"/>
                      <a:pt x="6776" y="3125"/>
                    </a:cubicBezTo>
                    <a:cubicBezTo>
                      <a:pt x="6809" y="3079"/>
                      <a:pt x="6846" y="3037"/>
                      <a:pt x="6874" y="3010"/>
                    </a:cubicBezTo>
                    <a:cubicBezTo>
                      <a:pt x="6887" y="2995"/>
                      <a:pt x="6902" y="2982"/>
                      <a:pt x="6915" y="2976"/>
                    </a:cubicBezTo>
                    <a:cubicBezTo>
                      <a:pt x="6925" y="2967"/>
                      <a:pt x="6934" y="2967"/>
                      <a:pt x="6938" y="2967"/>
                    </a:cubicBezTo>
                    <a:lnTo>
                      <a:pt x="6943" y="2967"/>
                    </a:lnTo>
                    <a:cubicBezTo>
                      <a:pt x="6948" y="2967"/>
                      <a:pt x="6957" y="2976"/>
                      <a:pt x="6971" y="2986"/>
                    </a:cubicBezTo>
                    <a:cubicBezTo>
                      <a:pt x="6990" y="3004"/>
                      <a:pt x="7013" y="3027"/>
                      <a:pt x="7036" y="3065"/>
                    </a:cubicBezTo>
                    <a:cubicBezTo>
                      <a:pt x="7110" y="3162"/>
                      <a:pt x="7199" y="3316"/>
                      <a:pt x="7259" y="3427"/>
                    </a:cubicBezTo>
                    <a:cubicBezTo>
                      <a:pt x="7264" y="3436"/>
                      <a:pt x="7273" y="3441"/>
                      <a:pt x="7277" y="3441"/>
                    </a:cubicBezTo>
                    <a:lnTo>
                      <a:pt x="16574" y="3441"/>
                    </a:lnTo>
                    <a:cubicBezTo>
                      <a:pt x="16579" y="3441"/>
                      <a:pt x="16589" y="3436"/>
                      <a:pt x="16593" y="3432"/>
                    </a:cubicBezTo>
                    <a:cubicBezTo>
                      <a:pt x="16597" y="3422"/>
                      <a:pt x="16597" y="3417"/>
                      <a:pt x="16593" y="3409"/>
                    </a:cubicBezTo>
                    <a:lnTo>
                      <a:pt x="15850" y="1630"/>
                    </a:lnTo>
                    <a:cubicBezTo>
                      <a:pt x="15845" y="1621"/>
                      <a:pt x="15841" y="1616"/>
                      <a:pt x="15836" y="1616"/>
                    </a:cubicBezTo>
                    <a:cubicBezTo>
                      <a:pt x="15836" y="1616"/>
                      <a:pt x="15116" y="1291"/>
                      <a:pt x="13250" y="678"/>
                    </a:cubicBezTo>
                    <a:cubicBezTo>
                      <a:pt x="11908" y="232"/>
                      <a:pt x="10914" y="0"/>
                      <a:pt x="999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47"/>
              <p:cNvSpPr/>
              <p:nvPr/>
            </p:nvSpPr>
            <p:spPr>
              <a:xfrm>
                <a:off x="4125830" y="240164"/>
                <a:ext cx="2706701" cy="4098940"/>
              </a:xfrm>
              <a:custGeom>
                <a:rect b="b" l="l" r="r" t="t"/>
                <a:pathLst>
                  <a:path extrusionOk="0" h="14862" w="9814">
                    <a:moveTo>
                      <a:pt x="4279" y="1"/>
                    </a:moveTo>
                    <a:cubicBezTo>
                      <a:pt x="3285" y="1"/>
                      <a:pt x="2262" y="197"/>
                      <a:pt x="1519" y="764"/>
                    </a:cubicBezTo>
                    <a:lnTo>
                      <a:pt x="0" y="14551"/>
                    </a:lnTo>
                    <a:cubicBezTo>
                      <a:pt x="0" y="14551"/>
                      <a:pt x="1658" y="13859"/>
                      <a:pt x="2731" y="13822"/>
                    </a:cubicBezTo>
                    <a:cubicBezTo>
                      <a:pt x="2750" y="13821"/>
                      <a:pt x="2770" y="13821"/>
                      <a:pt x="2791" y="13821"/>
                    </a:cubicBezTo>
                    <a:cubicBezTo>
                      <a:pt x="3723" y="13821"/>
                      <a:pt x="6271" y="14421"/>
                      <a:pt x="7175" y="14644"/>
                    </a:cubicBezTo>
                    <a:cubicBezTo>
                      <a:pt x="7398" y="14695"/>
                      <a:pt x="7621" y="14737"/>
                      <a:pt x="7844" y="14760"/>
                    </a:cubicBezTo>
                    <a:lnTo>
                      <a:pt x="8744" y="14862"/>
                    </a:lnTo>
                    <a:lnTo>
                      <a:pt x="9813" y="1210"/>
                    </a:lnTo>
                    <a:cubicBezTo>
                      <a:pt x="9813" y="1210"/>
                      <a:pt x="8052" y="797"/>
                      <a:pt x="6776" y="384"/>
                    </a:cubicBezTo>
                    <a:cubicBezTo>
                      <a:pt x="6150" y="180"/>
                      <a:pt x="5228" y="1"/>
                      <a:pt x="42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47"/>
              <p:cNvSpPr/>
              <p:nvPr/>
            </p:nvSpPr>
            <p:spPr>
              <a:xfrm>
                <a:off x="4119486" y="234372"/>
                <a:ext cx="2720491" cy="4111351"/>
              </a:xfrm>
              <a:custGeom>
                <a:rect b="b" l="l" r="r" t="t"/>
                <a:pathLst>
                  <a:path extrusionOk="0" h="14907" w="9864">
                    <a:moveTo>
                      <a:pt x="4300" y="47"/>
                    </a:moveTo>
                    <a:cubicBezTo>
                      <a:pt x="5248" y="47"/>
                      <a:pt x="6167" y="223"/>
                      <a:pt x="6789" y="428"/>
                    </a:cubicBezTo>
                    <a:cubicBezTo>
                      <a:pt x="7992" y="815"/>
                      <a:pt x="9617" y="1203"/>
                      <a:pt x="9811" y="1249"/>
                    </a:cubicBezTo>
                    <a:lnTo>
                      <a:pt x="9811" y="1249"/>
                    </a:lnTo>
                    <a:lnTo>
                      <a:pt x="8744" y="14855"/>
                    </a:lnTo>
                    <a:lnTo>
                      <a:pt x="7871" y="14758"/>
                    </a:lnTo>
                    <a:cubicBezTo>
                      <a:pt x="7644" y="14735"/>
                      <a:pt x="7425" y="14693"/>
                      <a:pt x="7207" y="14642"/>
                    </a:cubicBezTo>
                    <a:cubicBezTo>
                      <a:pt x="6752" y="14531"/>
                      <a:pt x="5889" y="14326"/>
                      <a:pt x="5025" y="14149"/>
                    </a:cubicBezTo>
                    <a:cubicBezTo>
                      <a:pt x="4588" y="14057"/>
                      <a:pt x="4157" y="13978"/>
                      <a:pt x="3771" y="13918"/>
                    </a:cubicBezTo>
                    <a:cubicBezTo>
                      <a:pt x="3385" y="13857"/>
                      <a:pt x="3051" y="13820"/>
                      <a:pt x="2815" y="13820"/>
                    </a:cubicBezTo>
                    <a:lnTo>
                      <a:pt x="2754" y="13820"/>
                    </a:lnTo>
                    <a:cubicBezTo>
                      <a:pt x="2211" y="13839"/>
                      <a:pt x="1528" y="14019"/>
                      <a:pt x="980" y="14196"/>
                    </a:cubicBezTo>
                    <a:cubicBezTo>
                      <a:pt x="528" y="14345"/>
                      <a:pt x="164" y="14488"/>
                      <a:pt x="51" y="14534"/>
                    </a:cubicBezTo>
                    <a:lnTo>
                      <a:pt x="51" y="14534"/>
                    </a:lnTo>
                    <a:lnTo>
                      <a:pt x="1569" y="798"/>
                    </a:lnTo>
                    <a:lnTo>
                      <a:pt x="1569" y="798"/>
                    </a:lnTo>
                    <a:cubicBezTo>
                      <a:pt x="2301" y="241"/>
                      <a:pt x="3314" y="47"/>
                      <a:pt x="4300" y="47"/>
                    </a:cubicBezTo>
                    <a:close/>
                    <a:moveTo>
                      <a:pt x="4300" y="0"/>
                    </a:moveTo>
                    <a:cubicBezTo>
                      <a:pt x="3306" y="0"/>
                      <a:pt x="2280" y="195"/>
                      <a:pt x="1528" y="762"/>
                    </a:cubicBezTo>
                    <a:cubicBezTo>
                      <a:pt x="1523" y="767"/>
                      <a:pt x="1519" y="776"/>
                      <a:pt x="1519" y="780"/>
                    </a:cubicBezTo>
                    <a:lnTo>
                      <a:pt x="1" y="14567"/>
                    </a:lnTo>
                    <a:cubicBezTo>
                      <a:pt x="1" y="14576"/>
                      <a:pt x="1" y="14586"/>
                      <a:pt x="10" y="14591"/>
                    </a:cubicBezTo>
                    <a:cubicBezTo>
                      <a:pt x="12" y="14593"/>
                      <a:pt x="15" y="14594"/>
                      <a:pt x="19" y="14594"/>
                    </a:cubicBezTo>
                    <a:cubicBezTo>
                      <a:pt x="23" y="14594"/>
                      <a:pt x="28" y="14593"/>
                      <a:pt x="33" y="14591"/>
                    </a:cubicBezTo>
                    <a:cubicBezTo>
                      <a:pt x="33" y="14591"/>
                      <a:pt x="38" y="14591"/>
                      <a:pt x="51" y="14586"/>
                    </a:cubicBezTo>
                    <a:cubicBezTo>
                      <a:pt x="145" y="14548"/>
                      <a:pt x="571" y="14377"/>
                      <a:pt x="1101" y="14210"/>
                    </a:cubicBezTo>
                    <a:cubicBezTo>
                      <a:pt x="1626" y="14042"/>
                      <a:pt x="2258" y="13885"/>
                      <a:pt x="2754" y="13871"/>
                    </a:cubicBezTo>
                    <a:cubicBezTo>
                      <a:pt x="2773" y="13866"/>
                      <a:pt x="2796" y="13866"/>
                      <a:pt x="2815" y="13866"/>
                    </a:cubicBezTo>
                    <a:cubicBezTo>
                      <a:pt x="3047" y="13866"/>
                      <a:pt x="3381" y="13903"/>
                      <a:pt x="3762" y="13963"/>
                    </a:cubicBezTo>
                    <a:cubicBezTo>
                      <a:pt x="4913" y="14145"/>
                      <a:pt x="6515" y="14521"/>
                      <a:pt x="7194" y="14688"/>
                    </a:cubicBezTo>
                    <a:cubicBezTo>
                      <a:pt x="7417" y="14739"/>
                      <a:pt x="7639" y="14781"/>
                      <a:pt x="7862" y="14805"/>
                    </a:cubicBezTo>
                    <a:lnTo>
                      <a:pt x="8763" y="14906"/>
                    </a:lnTo>
                    <a:cubicBezTo>
                      <a:pt x="8772" y="14906"/>
                      <a:pt x="8777" y="14906"/>
                      <a:pt x="8782" y="14902"/>
                    </a:cubicBezTo>
                    <a:cubicBezTo>
                      <a:pt x="8786" y="14897"/>
                      <a:pt x="8791" y="14888"/>
                      <a:pt x="8791" y="14883"/>
                    </a:cubicBezTo>
                    <a:lnTo>
                      <a:pt x="9864" y="1236"/>
                    </a:lnTo>
                    <a:cubicBezTo>
                      <a:pt x="9864" y="1222"/>
                      <a:pt x="9854" y="1213"/>
                      <a:pt x="9845" y="1208"/>
                    </a:cubicBezTo>
                    <a:cubicBezTo>
                      <a:pt x="9845" y="1208"/>
                      <a:pt x="9817" y="1203"/>
                      <a:pt x="9766" y="1189"/>
                    </a:cubicBezTo>
                    <a:cubicBezTo>
                      <a:pt x="9408" y="1106"/>
                      <a:pt x="7922" y="744"/>
                      <a:pt x="6804" y="381"/>
                    </a:cubicBezTo>
                    <a:cubicBezTo>
                      <a:pt x="6176" y="177"/>
                      <a:pt x="5252" y="0"/>
                      <a:pt x="430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47"/>
              <p:cNvSpPr/>
              <p:nvPr/>
            </p:nvSpPr>
            <p:spPr>
              <a:xfrm>
                <a:off x="2254795" y="281534"/>
                <a:ext cx="2290243" cy="4057570"/>
              </a:xfrm>
              <a:custGeom>
                <a:rect b="b" l="l" r="r" t="t"/>
                <a:pathLst>
                  <a:path extrusionOk="0" h="14712" w="8304">
                    <a:moveTo>
                      <a:pt x="6576" y="1"/>
                    </a:moveTo>
                    <a:cubicBezTo>
                      <a:pt x="5559" y="1"/>
                      <a:pt x="4416" y="329"/>
                      <a:pt x="3781" y="573"/>
                    </a:cubicBezTo>
                    <a:cubicBezTo>
                      <a:pt x="2698" y="990"/>
                      <a:pt x="1863" y="1269"/>
                      <a:pt x="1863" y="1269"/>
                    </a:cubicBezTo>
                    <a:lnTo>
                      <a:pt x="0" y="14712"/>
                    </a:lnTo>
                    <a:lnTo>
                      <a:pt x="502" y="14643"/>
                    </a:lnTo>
                    <a:cubicBezTo>
                      <a:pt x="817" y="14596"/>
                      <a:pt x="1134" y="14531"/>
                      <a:pt x="1440" y="14443"/>
                    </a:cubicBezTo>
                    <a:cubicBezTo>
                      <a:pt x="2303" y="14188"/>
                      <a:pt x="4172" y="13671"/>
                      <a:pt x="4843" y="13671"/>
                    </a:cubicBezTo>
                    <a:cubicBezTo>
                      <a:pt x="4858" y="13671"/>
                      <a:pt x="4872" y="13671"/>
                      <a:pt x="4885" y="13672"/>
                    </a:cubicBezTo>
                    <a:cubicBezTo>
                      <a:pt x="5716" y="13709"/>
                      <a:pt x="6784" y="14401"/>
                      <a:pt x="6784" y="14401"/>
                    </a:cubicBezTo>
                    <a:lnTo>
                      <a:pt x="8303" y="614"/>
                    </a:lnTo>
                    <a:cubicBezTo>
                      <a:pt x="7930" y="159"/>
                      <a:pt x="7283" y="1"/>
                      <a:pt x="65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47"/>
              <p:cNvSpPr/>
              <p:nvPr/>
            </p:nvSpPr>
            <p:spPr>
              <a:xfrm>
                <a:off x="2247072" y="275467"/>
                <a:ext cx="2305412" cy="4070256"/>
              </a:xfrm>
              <a:custGeom>
                <a:rect b="b" l="l" r="r" t="t"/>
                <a:pathLst>
                  <a:path extrusionOk="0" h="14758" w="8359">
                    <a:moveTo>
                      <a:pt x="6608" y="46"/>
                    </a:moveTo>
                    <a:cubicBezTo>
                      <a:pt x="6957" y="46"/>
                      <a:pt x="7296" y="89"/>
                      <a:pt x="7588" y="181"/>
                    </a:cubicBezTo>
                    <a:cubicBezTo>
                      <a:pt x="7878" y="278"/>
                      <a:pt x="8126" y="424"/>
                      <a:pt x="8306" y="643"/>
                    </a:cubicBezTo>
                    <a:lnTo>
                      <a:pt x="8306" y="643"/>
                    </a:lnTo>
                    <a:lnTo>
                      <a:pt x="6794" y="14379"/>
                    </a:lnTo>
                    <a:lnTo>
                      <a:pt x="6794" y="14379"/>
                    </a:lnTo>
                    <a:cubicBezTo>
                      <a:pt x="6712" y="14329"/>
                      <a:pt x="6481" y="14192"/>
                      <a:pt x="6186" y="14052"/>
                    </a:cubicBezTo>
                    <a:cubicBezTo>
                      <a:pt x="5815" y="13870"/>
                      <a:pt x="5335" y="13690"/>
                      <a:pt x="4918" y="13671"/>
                    </a:cubicBezTo>
                    <a:lnTo>
                      <a:pt x="4867" y="13671"/>
                    </a:lnTo>
                    <a:cubicBezTo>
                      <a:pt x="4695" y="13671"/>
                      <a:pt x="4454" y="13703"/>
                      <a:pt x="4165" y="13754"/>
                    </a:cubicBezTo>
                    <a:cubicBezTo>
                      <a:pt x="3316" y="13912"/>
                      <a:pt x="2103" y="14251"/>
                      <a:pt x="1458" y="14442"/>
                    </a:cubicBezTo>
                    <a:cubicBezTo>
                      <a:pt x="1152" y="14530"/>
                      <a:pt x="841" y="14594"/>
                      <a:pt x="525" y="14637"/>
                    </a:cubicBezTo>
                    <a:lnTo>
                      <a:pt x="56" y="14706"/>
                    </a:lnTo>
                    <a:lnTo>
                      <a:pt x="1912" y="1309"/>
                    </a:lnTo>
                    <a:lnTo>
                      <a:pt x="1912" y="1309"/>
                    </a:lnTo>
                    <a:cubicBezTo>
                      <a:pt x="2037" y="1267"/>
                      <a:pt x="2825" y="1001"/>
                      <a:pt x="3813" y="618"/>
                    </a:cubicBezTo>
                    <a:cubicBezTo>
                      <a:pt x="4449" y="376"/>
                      <a:pt x="5592" y="46"/>
                      <a:pt x="6608" y="46"/>
                    </a:cubicBezTo>
                    <a:close/>
                    <a:moveTo>
                      <a:pt x="6608" y="1"/>
                    </a:moveTo>
                    <a:cubicBezTo>
                      <a:pt x="5582" y="1"/>
                      <a:pt x="4435" y="329"/>
                      <a:pt x="3799" y="576"/>
                    </a:cubicBezTo>
                    <a:cubicBezTo>
                      <a:pt x="3260" y="781"/>
                      <a:pt x="2778" y="957"/>
                      <a:pt x="2433" y="1077"/>
                    </a:cubicBezTo>
                    <a:cubicBezTo>
                      <a:pt x="2262" y="1137"/>
                      <a:pt x="2122" y="1184"/>
                      <a:pt x="2030" y="1216"/>
                    </a:cubicBezTo>
                    <a:cubicBezTo>
                      <a:pt x="1979" y="1235"/>
                      <a:pt x="1942" y="1249"/>
                      <a:pt x="1918" y="1259"/>
                    </a:cubicBezTo>
                    <a:cubicBezTo>
                      <a:pt x="1895" y="1263"/>
                      <a:pt x="1881" y="1268"/>
                      <a:pt x="1881" y="1268"/>
                    </a:cubicBezTo>
                    <a:cubicBezTo>
                      <a:pt x="1872" y="1272"/>
                      <a:pt x="1867" y="1282"/>
                      <a:pt x="1863" y="1291"/>
                    </a:cubicBezTo>
                    <a:lnTo>
                      <a:pt x="0" y="14729"/>
                    </a:lnTo>
                    <a:cubicBezTo>
                      <a:pt x="0" y="14739"/>
                      <a:pt x="5" y="14744"/>
                      <a:pt x="9" y="14748"/>
                    </a:cubicBezTo>
                    <a:cubicBezTo>
                      <a:pt x="14" y="14753"/>
                      <a:pt x="24" y="14757"/>
                      <a:pt x="28" y="14757"/>
                    </a:cubicBezTo>
                    <a:lnTo>
                      <a:pt x="534" y="14688"/>
                    </a:lnTo>
                    <a:cubicBezTo>
                      <a:pt x="850" y="14641"/>
                      <a:pt x="1166" y="14577"/>
                      <a:pt x="1473" y="14483"/>
                    </a:cubicBezTo>
                    <a:cubicBezTo>
                      <a:pt x="1904" y="14363"/>
                      <a:pt x="2583" y="14168"/>
                      <a:pt x="3241" y="14009"/>
                    </a:cubicBezTo>
                    <a:cubicBezTo>
                      <a:pt x="3571" y="13926"/>
                      <a:pt x="3892" y="13857"/>
                      <a:pt x="4175" y="13805"/>
                    </a:cubicBezTo>
                    <a:cubicBezTo>
                      <a:pt x="4458" y="13750"/>
                      <a:pt x="4700" y="13717"/>
                      <a:pt x="4867" y="13717"/>
                    </a:cubicBezTo>
                    <a:cubicBezTo>
                      <a:pt x="4885" y="13717"/>
                      <a:pt x="4900" y="13717"/>
                      <a:pt x="4913" y="13722"/>
                    </a:cubicBezTo>
                    <a:cubicBezTo>
                      <a:pt x="5322" y="13736"/>
                      <a:pt x="5796" y="13917"/>
                      <a:pt x="6162" y="14093"/>
                    </a:cubicBezTo>
                    <a:cubicBezTo>
                      <a:pt x="6349" y="14182"/>
                      <a:pt x="6506" y="14270"/>
                      <a:pt x="6623" y="14335"/>
                    </a:cubicBezTo>
                    <a:cubicBezTo>
                      <a:pt x="6678" y="14367"/>
                      <a:pt x="6720" y="14395"/>
                      <a:pt x="6752" y="14414"/>
                    </a:cubicBezTo>
                    <a:cubicBezTo>
                      <a:pt x="6766" y="14423"/>
                      <a:pt x="6780" y="14427"/>
                      <a:pt x="6790" y="14433"/>
                    </a:cubicBezTo>
                    <a:lnTo>
                      <a:pt x="6799" y="14442"/>
                    </a:lnTo>
                    <a:cubicBezTo>
                      <a:pt x="6803" y="14444"/>
                      <a:pt x="6808" y="14445"/>
                      <a:pt x="6812" y="14445"/>
                    </a:cubicBezTo>
                    <a:cubicBezTo>
                      <a:pt x="6816" y="14445"/>
                      <a:pt x="6820" y="14444"/>
                      <a:pt x="6822" y="14442"/>
                    </a:cubicBezTo>
                    <a:cubicBezTo>
                      <a:pt x="6831" y="14442"/>
                      <a:pt x="6836" y="14433"/>
                      <a:pt x="6836" y="14423"/>
                    </a:cubicBezTo>
                    <a:lnTo>
                      <a:pt x="8359" y="636"/>
                    </a:lnTo>
                    <a:cubicBezTo>
                      <a:pt x="8359" y="631"/>
                      <a:pt x="8355" y="622"/>
                      <a:pt x="8350" y="618"/>
                    </a:cubicBezTo>
                    <a:cubicBezTo>
                      <a:pt x="8160" y="391"/>
                      <a:pt x="7904" y="232"/>
                      <a:pt x="7602" y="134"/>
                    </a:cubicBezTo>
                    <a:cubicBezTo>
                      <a:pt x="7305" y="37"/>
                      <a:pt x="6961" y="1"/>
                      <a:pt x="660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47"/>
              <p:cNvSpPr/>
              <p:nvPr/>
            </p:nvSpPr>
            <p:spPr>
              <a:xfrm>
                <a:off x="6537435" y="573607"/>
                <a:ext cx="480719" cy="4256146"/>
              </a:xfrm>
              <a:custGeom>
                <a:rect b="b" l="l" r="r" t="t"/>
                <a:pathLst>
                  <a:path extrusionOk="0" h="15432" w="1743">
                    <a:moveTo>
                      <a:pt x="1069" y="1"/>
                    </a:moveTo>
                    <a:lnTo>
                      <a:pt x="0" y="13653"/>
                    </a:lnTo>
                    <a:lnTo>
                      <a:pt x="748" y="15431"/>
                    </a:lnTo>
                    <a:lnTo>
                      <a:pt x="1742" y="1361"/>
                    </a:lnTo>
                    <a:lnTo>
                      <a:pt x="1069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47"/>
              <p:cNvSpPr/>
              <p:nvPr/>
            </p:nvSpPr>
            <p:spPr>
              <a:xfrm>
                <a:off x="6529713" y="567540"/>
                <a:ext cx="494785" cy="4269108"/>
              </a:xfrm>
              <a:custGeom>
                <a:rect b="b" l="l" r="r" t="t"/>
                <a:pathLst>
                  <a:path extrusionOk="0" h="15479" w="1794">
                    <a:moveTo>
                      <a:pt x="1118" y="117"/>
                    </a:moveTo>
                    <a:lnTo>
                      <a:pt x="1747" y="1388"/>
                    </a:lnTo>
                    <a:lnTo>
                      <a:pt x="757" y="15352"/>
                    </a:lnTo>
                    <a:lnTo>
                      <a:pt x="52" y="13670"/>
                    </a:lnTo>
                    <a:lnTo>
                      <a:pt x="1118" y="117"/>
                    </a:lnTo>
                    <a:close/>
                    <a:moveTo>
                      <a:pt x="1091" y="0"/>
                    </a:moveTo>
                    <a:cubicBezTo>
                      <a:pt x="1083" y="5"/>
                      <a:pt x="1074" y="14"/>
                      <a:pt x="1074" y="23"/>
                    </a:cubicBezTo>
                    <a:lnTo>
                      <a:pt x="5" y="13670"/>
                    </a:lnTo>
                    <a:cubicBezTo>
                      <a:pt x="0" y="13675"/>
                      <a:pt x="5" y="13680"/>
                      <a:pt x="5" y="13685"/>
                    </a:cubicBezTo>
                    <a:lnTo>
                      <a:pt x="753" y="15463"/>
                    </a:lnTo>
                    <a:cubicBezTo>
                      <a:pt x="756" y="15471"/>
                      <a:pt x="764" y="15478"/>
                      <a:pt x="774" y="15478"/>
                    </a:cubicBezTo>
                    <a:cubicBezTo>
                      <a:pt x="776" y="15478"/>
                      <a:pt x="778" y="15478"/>
                      <a:pt x="781" y="15477"/>
                    </a:cubicBezTo>
                    <a:cubicBezTo>
                      <a:pt x="791" y="15477"/>
                      <a:pt x="799" y="15468"/>
                      <a:pt x="799" y="15453"/>
                    </a:cubicBezTo>
                    <a:lnTo>
                      <a:pt x="1794" y="1388"/>
                    </a:lnTo>
                    <a:lnTo>
                      <a:pt x="1794" y="1374"/>
                    </a:lnTo>
                    <a:lnTo>
                      <a:pt x="1119" y="14"/>
                    </a:lnTo>
                    <a:cubicBezTo>
                      <a:pt x="1115" y="5"/>
                      <a:pt x="1106" y="0"/>
                      <a:pt x="109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47"/>
              <p:cNvSpPr/>
              <p:nvPr/>
            </p:nvSpPr>
            <p:spPr>
              <a:xfrm>
                <a:off x="2880863" y="4693793"/>
                <a:ext cx="1106785" cy="142589"/>
              </a:xfrm>
              <a:custGeom>
                <a:rect b="b" l="l" r="r" t="t"/>
                <a:pathLst>
                  <a:path extrusionOk="0" h="517" w="4013">
                    <a:moveTo>
                      <a:pt x="2592" y="1"/>
                    </a:moveTo>
                    <a:cubicBezTo>
                      <a:pt x="1965" y="1"/>
                      <a:pt x="981" y="112"/>
                      <a:pt x="24" y="200"/>
                    </a:cubicBezTo>
                    <a:cubicBezTo>
                      <a:pt x="11" y="200"/>
                      <a:pt x="1" y="214"/>
                      <a:pt x="1" y="228"/>
                    </a:cubicBezTo>
                    <a:cubicBezTo>
                      <a:pt x="1" y="239"/>
                      <a:pt x="10" y="248"/>
                      <a:pt x="21" y="248"/>
                    </a:cubicBezTo>
                    <a:cubicBezTo>
                      <a:pt x="23" y="248"/>
                      <a:pt x="26" y="247"/>
                      <a:pt x="28" y="246"/>
                    </a:cubicBezTo>
                    <a:cubicBezTo>
                      <a:pt x="986" y="163"/>
                      <a:pt x="1970" y="47"/>
                      <a:pt x="2592" y="47"/>
                    </a:cubicBezTo>
                    <a:cubicBezTo>
                      <a:pt x="2787" y="47"/>
                      <a:pt x="2949" y="61"/>
                      <a:pt x="3056" y="89"/>
                    </a:cubicBezTo>
                    <a:cubicBezTo>
                      <a:pt x="3284" y="145"/>
                      <a:pt x="3511" y="252"/>
                      <a:pt x="3684" y="344"/>
                    </a:cubicBezTo>
                    <a:cubicBezTo>
                      <a:pt x="3772" y="391"/>
                      <a:pt x="3841" y="432"/>
                      <a:pt x="3892" y="460"/>
                    </a:cubicBezTo>
                    <a:cubicBezTo>
                      <a:pt x="3916" y="479"/>
                      <a:pt x="3935" y="492"/>
                      <a:pt x="3948" y="497"/>
                    </a:cubicBezTo>
                    <a:cubicBezTo>
                      <a:pt x="3957" y="502"/>
                      <a:pt x="3962" y="507"/>
                      <a:pt x="3967" y="511"/>
                    </a:cubicBezTo>
                    <a:lnTo>
                      <a:pt x="3971" y="511"/>
                    </a:lnTo>
                    <a:cubicBezTo>
                      <a:pt x="3975" y="515"/>
                      <a:pt x="3979" y="516"/>
                      <a:pt x="3983" y="516"/>
                    </a:cubicBezTo>
                    <a:cubicBezTo>
                      <a:pt x="3991" y="516"/>
                      <a:pt x="3998" y="512"/>
                      <a:pt x="4004" y="507"/>
                    </a:cubicBezTo>
                    <a:cubicBezTo>
                      <a:pt x="4013" y="497"/>
                      <a:pt x="4008" y="479"/>
                      <a:pt x="3999" y="475"/>
                    </a:cubicBezTo>
                    <a:cubicBezTo>
                      <a:pt x="3995" y="475"/>
                      <a:pt x="3883" y="395"/>
                      <a:pt x="3706" y="302"/>
                    </a:cubicBezTo>
                    <a:cubicBezTo>
                      <a:pt x="3535" y="205"/>
                      <a:pt x="3303" y="98"/>
                      <a:pt x="3071" y="38"/>
                    </a:cubicBezTo>
                    <a:cubicBezTo>
                      <a:pt x="2954" y="10"/>
                      <a:pt x="2792" y="1"/>
                      <a:pt x="2592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47"/>
              <p:cNvSpPr/>
              <p:nvPr/>
            </p:nvSpPr>
            <p:spPr>
              <a:xfrm>
                <a:off x="3673792" y="4615465"/>
                <a:ext cx="320480" cy="134315"/>
              </a:xfrm>
              <a:custGeom>
                <a:rect b="b" l="l" r="r" t="t"/>
                <a:pathLst>
                  <a:path extrusionOk="0" h="487" w="1162">
                    <a:moveTo>
                      <a:pt x="29" y="1"/>
                    </a:moveTo>
                    <a:cubicBezTo>
                      <a:pt x="14" y="1"/>
                      <a:pt x="5" y="11"/>
                      <a:pt x="5" y="24"/>
                    </a:cubicBezTo>
                    <a:cubicBezTo>
                      <a:pt x="1" y="39"/>
                      <a:pt x="14" y="48"/>
                      <a:pt x="29" y="48"/>
                    </a:cubicBezTo>
                    <a:cubicBezTo>
                      <a:pt x="330" y="71"/>
                      <a:pt x="604" y="178"/>
                      <a:pt x="803" y="285"/>
                    </a:cubicBezTo>
                    <a:cubicBezTo>
                      <a:pt x="901" y="335"/>
                      <a:pt x="980" y="382"/>
                      <a:pt x="1036" y="419"/>
                    </a:cubicBezTo>
                    <a:cubicBezTo>
                      <a:pt x="1060" y="438"/>
                      <a:pt x="1082" y="457"/>
                      <a:pt x="1096" y="466"/>
                    </a:cubicBezTo>
                    <a:cubicBezTo>
                      <a:pt x="1105" y="470"/>
                      <a:pt x="1110" y="474"/>
                      <a:pt x="1110" y="474"/>
                    </a:cubicBezTo>
                    <a:lnTo>
                      <a:pt x="1115" y="480"/>
                    </a:lnTo>
                    <a:lnTo>
                      <a:pt x="1120" y="480"/>
                    </a:lnTo>
                    <a:cubicBezTo>
                      <a:pt x="1124" y="484"/>
                      <a:pt x="1130" y="487"/>
                      <a:pt x="1136" y="487"/>
                    </a:cubicBezTo>
                    <a:cubicBezTo>
                      <a:pt x="1142" y="487"/>
                      <a:pt x="1148" y="484"/>
                      <a:pt x="1152" y="480"/>
                    </a:cubicBezTo>
                    <a:cubicBezTo>
                      <a:pt x="1161" y="466"/>
                      <a:pt x="1157" y="452"/>
                      <a:pt x="1148" y="442"/>
                    </a:cubicBezTo>
                    <a:cubicBezTo>
                      <a:pt x="1148" y="442"/>
                      <a:pt x="1026" y="345"/>
                      <a:pt x="822" y="238"/>
                    </a:cubicBezTo>
                    <a:cubicBezTo>
                      <a:pt x="623" y="136"/>
                      <a:pt x="344" y="24"/>
                      <a:pt x="29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47"/>
              <p:cNvSpPr/>
              <p:nvPr/>
            </p:nvSpPr>
            <p:spPr>
              <a:xfrm>
                <a:off x="3128257" y="4501836"/>
                <a:ext cx="922551" cy="184786"/>
              </a:xfrm>
              <a:custGeom>
                <a:rect b="b" l="l" r="r" t="t"/>
                <a:pathLst>
                  <a:path extrusionOk="0" h="670" w="3345">
                    <a:moveTo>
                      <a:pt x="1617" y="0"/>
                    </a:moveTo>
                    <a:cubicBezTo>
                      <a:pt x="892" y="0"/>
                      <a:pt x="23" y="158"/>
                      <a:pt x="23" y="158"/>
                    </a:cubicBezTo>
                    <a:cubicBezTo>
                      <a:pt x="10" y="162"/>
                      <a:pt x="1" y="177"/>
                      <a:pt x="1" y="190"/>
                    </a:cubicBezTo>
                    <a:cubicBezTo>
                      <a:pt x="5" y="200"/>
                      <a:pt x="19" y="209"/>
                      <a:pt x="29" y="209"/>
                    </a:cubicBezTo>
                    <a:cubicBezTo>
                      <a:pt x="29" y="209"/>
                      <a:pt x="33" y="209"/>
                      <a:pt x="42" y="204"/>
                    </a:cubicBezTo>
                    <a:cubicBezTo>
                      <a:pt x="140" y="190"/>
                      <a:pt x="942" y="46"/>
                      <a:pt x="1617" y="46"/>
                    </a:cubicBezTo>
                    <a:cubicBezTo>
                      <a:pt x="2080" y="46"/>
                      <a:pt x="2503" y="200"/>
                      <a:pt x="2809" y="353"/>
                    </a:cubicBezTo>
                    <a:cubicBezTo>
                      <a:pt x="2963" y="432"/>
                      <a:pt x="3083" y="511"/>
                      <a:pt x="3171" y="567"/>
                    </a:cubicBezTo>
                    <a:cubicBezTo>
                      <a:pt x="3214" y="594"/>
                      <a:pt x="3246" y="622"/>
                      <a:pt x="3269" y="636"/>
                    </a:cubicBezTo>
                    <a:cubicBezTo>
                      <a:pt x="3278" y="646"/>
                      <a:pt x="3288" y="650"/>
                      <a:pt x="3293" y="655"/>
                    </a:cubicBezTo>
                    <a:cubicBezTo>
                      <a:pt x="3297" y="659"/>
                      <a:pt x="3297" y="659"/>
                      <a:pt x="3302" y="659"/>
                    </a:cubicBezTo>
                    <a:lnTo>
                      <a:pt x="3302" y="664"/>
                    </a:lnTo>
                    <a:cubicBezTo>
                      <a:pt x="3305" y="667"/>
                      <a:pt x="3310" y="669"/>
                      <a:pt x="3316" y="669"/>
                    </a:cubicBezTo>
                    <a:cubicBezTo>
                      <a:pt x="3324" y="669"/>
                      <a:pt x="3333" y="665"/>
                      <a:pt x="3339" y="659"/>
                    </a:cubicBezTo>
                    <a:cubicBezTo>
                      <a:pt x="3344" y="650"/>
                      <a:pt x="3344" y="636"/>
                      <a:pt x="3334" y="627"/>
                    </a:cubicBezTo>
                    <a:cubicBezTo>
                      <a:pt x="3334" y="627"/>
                      <a:pt x="3139" y="469"/>
                      <a:pt x="2833" y="311"/>
                    </a:cubicBezTo>
                    <a:cubicBezTo>
                      <a:pt x="2522" y="153"/>
                      <a:pt x="2090" y="0"/>
                      <a:pt x="161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47"/>
              <p:cNvSpPr/>
              <p:nvPr/>
            </p:nvSpPr>
            <p:spPr>
              <a:xfrm>
                <a:off x="3413987" y="4383793"/>
                <a:ext cx="655852" cy="150311"/>
              </a:xfrm>
              <a:custGeom>
                <a:rect b="b" l="l" r="r" t="t"/>
                <a:pathLst>
                  <a:path extrusionOk="0" h="545" w="2378">
                    <a:moveTo>
                      <a:pt x="952" y="0"/>
                    </a:moveTo>
                    <a:cubicBezTo>
                      <a:pt x="487" y="0"/>
                      <a:pt x="23" y="80"/>
                      <a:pt x="23" y="80"/>
                    </a:cubicBezTo>
                    <a:cubicBezTo>
                      <a:pt x="9" y="84"/>
                      <a:pt x="0" y="99"/>
                      <a:pt x="0" y="107"/>
                    </a:cubicBezTo>
                    <a:cubicBezTo>
                      <a:pt x="4" y="122"/>
                      <a:pt x="18" y="131"/>
                      <a:pt x="28" y="131"/>
                    </a:cubicBezTo>
                    <a:cubicBezTo>
                      <a:pt x="28" y="131"/>
                      <a:pt x="37" y="126"/>
                      <a:pt x="51" y="126"/>
                    </a:cubicBezTo>
                    <a:cubicBezTo>
                      <a:pt x="144" y="112"/>
                      <a:pt x="547" y="47"/>
                      <a:pt x="952" y="47"/>
                    </a:cubicBezTo>
                    <a:cubicBezTo>
                      <a:pt x="1040" y="47"/>
                      <a:pt x="1132" y="52"/>
                      <a:pt x="1221" y="61"/>
                    </a:cubicBezTo>
                    <a:cubicBezTo>
                      <a:pt x="1481" y="84"/>
                      <a:pt x="1760" y="200"/>
                      <a:pt x="1974" y="317"/>
                    </a:cubicBezTo>
                    <a:cubicBezTo>
                      <a:pt x="2080" y="373"/>
                      <a:pt x="2173" y="428"/>
                      <a:pt x="2238" y="470"/>
                    </a:cubicBezTo>
                    <a:cubicBezTo>
                      <a:pt x="2270" y="493"/>
                      <a:pt x="2294" y="506"/>
                      <a:pt x="2313" y="521"/>
                    </a:cubicBezTo>
                    <a:cubicBezTo>
                      <a:pt x="2321" y="525"/>
                      <a:pt x="2326" y="530"/>
                      <a:pt x="2330" y="534"/>
                    </a:cubicBezTo>
                    <a:lnTo>
                      <a:pt x="2336" y="540"/>
                    </a:lnTo>
                    <a:cubicBezTo>
                      <a:pt x="2341" y="543"/>
                      <a:pt x="2346" y="545"/>
                      <a:pt x="2351" y="545"/>
                    </a:cubicBezTo>
                    <a:cubicBezTo>
                      <a:pt x="2359" y="545"/>
                      <a:pt x="2367" y="541"/>
                      <a:pt x="2373" y="534"/>
                    </a:cubicBezTo>
                    <a:cubicBezTo>
                      <a:pt x="2377" y="521"/>
                      <a:pt x="2377" y="506"/>
                      <a:pt x="2364" y="502"/>
                    </a:cubicBezTo>
                    <a:cubicBezTo>
                      <a:pt x="2364" y="498"/>
                      <a:pt x="2214" y="391"/>
                      <a:pt x="1996" y="275"/>
                    </a:cubicBezTo>
                    <a:cubicBezTo>
                      <a:pt x="1779" y="159"/>
                      <a:pt x="1495" y="38"/>
                      <a:pt x="1226" y="11"/>
                    </a:cubicBezTo>
                    <a:cubicBezTo>
                      <a:pt x="1138" y="5"/>
                      <a:pt x="1044" y="0"/>
                      <a:pt x="952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47"/>
              <p:cNvSpPr/>
              <p:nvPr/>
            </p:nvSpPr>
            <p:spPr>
              <a:xfrm>
                <a:off x="3471354" y="4223553"/>
                <a:ext cx="611173" cy="158033"/>
              </a:xfrm>
              <a:custGeom>
                <a:rect b="b" l="l" r="r" t="t"/>
                <a:pathLst>
                  <a:path extrusionOk="0" h="573" w="2216">
                    <a:moveTo>
                      <a:pt x="596" y="1"/>
                    </a:moveTo>
                    <a:cubicBezTo>
                      <a:pt x="256" y="1"/>
                      <a:pt x="24" y="39"/>
                      <a:pt x="19" y="43"/>
                    </a:cubicBezTo>
                    <a:cubicBezTo>
                      <a:pt x="10" y="43"/>
                      <a:pt x="0" y="57"/>
                      <a:pt x="0" y="71"/>
                    </a:cubicBezTo>
                    <a:cubicBezTo>
                      <a:pt x="5" y="80"/>
                      <a:pt x="15" y="90"/>
                      <a:pt x="28" y="90"/>
                    </a:cubicBezTo>
                    <a:lnTo>
                      <a:pt x="33" y="90"/>
                    </a:lnTo>
                    <a:cubicBezTo>
                      <a:pt x="56" y="84"/>
                      <a:pt x="283" y="48"/>
                      <a:pt x="596" y="48"/>
                    </a:cubicBezTo>
                    <a:cubicBezTo>
                      <a:pt x="763" y="48"/>
                      <a:pt x="952" y="57"/>
                      <a:pt x="1147" y="90"/>
                    </a:cubicBezTo>
                    <a:cubicBezTo>
                      <a:pt x="1445" y="136"/>
                      <a:pt x="1700" y="252"/>
                      <a:pt x="1882" y="363"/>
                    </a:cubicBezTo>
                    <a:cubicBezTo>
                      <a:pt x="1974" y="414"/>
                      <a:pt x="2049" y="466"/>
                      <a:pt x="2095" y="502"/>
                    </a:cubicBezTo>
                    <a:cubicBezTo>
                      <a:pt x="2122" y="521"/>
                      <a:pt x="2141" y="540"/>
                      <a:pt x="2156" y="549"/>
                    </a:cubicBezTo>
                    <a:lnTo>
                      <a:pt x="2169" y="564"/>
                    </a:lnTo>
                    <a:lnTo>
                      <a:pt x="2174" y="564"/>
                    </a:lnTo>
                    <a:lnTo>
                      <a:pt x="2174" y="568"/>
                    </a:lnTo>
                    <a:cubicBezTo>
                      <a:pt x="2177" y="572"/>
                      <a:pt x="2182" y="573"/>
                      <a:pt x="2186" y="573"/>
                    </a:cubicBezTo>
                    <a:cubicBezTo>
                      <a:pt x="2193" y="573"/>
                      <a:pt x="2200" y="569"/>
                      <a:pt x="2206" y="564"/>
                    </a:cubicBezTo>
                    <a:cubicBezTo>
                      <a:pt x="2216" y="554"/>
                      <a:pt x="2216" y="540"/>
                      <a:pt x="2206" y="530"/>
                    </a:cubicBezTo>
                    <a:cubicBezTo>
                      <a:pt x="2206" y="530"/>
                      <a:pt x="2095" y="429"/>
                      <a:pt x="1910" y="322"/>
                    </a:cubicBezTo>
                    <a:cubicBezTo>
                      <a:pt x="1723" y="210"/>
                      <a:pt x="1459" y="90"/>
                      <a:pt x="1157" y="39"/>
                    </a:cubicBezTo>
                    <a:cubicBezTo>
                      <a:pt x="958" y="11"/>
                      <a:pt x="763" y="1"/>
                      <a:pt x="59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47"/>
              <p:cNvSpPr/>
              <p:nvPr/>
            </p:nvSpPr>
            <p:spPr>
              <a:xfrm>
                <a:off x="4131070" y="4298019"/>
                <a:ext cx="560977" cy="127971"/>
              </a:xfrm>
              <a:custGeom>
                <a:rect b="b" l="l" r="r" t="t"/>
                <a:pathLst>
                  <a:path extrusionOk="0" h="464" w="2034">
                    <a:moveTo>
                      <a:pt x="1597" y="1"/>
                    </a:moveTo>
                    <a:cubicBezTo>
                      <a:pt x="600" y="1"/>
                      <a:pt x="15" y="418"/>
                      <a:pt x="15" y="418"/>
                    </a:cubicBezTo>
                    <a:cubicBezTo>
                      <a:pt x="5" y="427"/>
                      <a:pt x="0" y="442"/>
                      <a:pt x="9" y="451"/>
                    </a:cubicBezTo>
                    <a:cubicBezTo>
                      <a:pt x="13" y="460"/>
                      <a:pt x="21" y="463"/>
                      <a:pt x="30" y="463"/>
                    </a:cubicBezTo>
                    <a:cubicBezTo>
                      <a:pt x="34" y="463"/>
                      <a:pt x="39" y="462"/>
                      <a:pt x="42" y="461"/>
                    </a:cubicBezTo>
                    <a:cubicBezTo>
                      <a:pt x="56" y="446"/>
                      <a:pt x="628" y="47"/>
                      <a:pt x="1597" y="47"/>
                    </a:cubicBezTo>
                    <a:cubicBezTo>
                      <a:pt x="1727" y="47"/>
                      <a:pt x="1862" y="56"/>
                      <a:pt x="2006" y="71"/>
                    </a:cubicBezTo>
                    <a:cubicBezTo>
                      <a:pt x="2008" y="71"/>
                      <a:pt x="2011" y="72"/>
                      <a:pt x="2013" y="72"/>
                    </a:cubicBezTo>
                    <a:cubicBezTo>
                      <a:pt x="2023" y="72"/>
                      <a:pt x="2030" y="63"/>
                      <a:pt x="2030" y="52"/>
                    </a:cubicBezTo>
                    <a:cubicBezTo>
                      <a:pt x="2034" y="37"/>
                      <a:pt x="2025" y="24"/>
                      <a:pt x="2011" y="24"/>
                    </a:cubicBezTo>
                    <a:cubicBezTo>
                      <a:pt x="1867" y="9"/>
                      <a:pt x="1727" y="1"/>
                      <a:pt x="159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47"/>
              <p:cNvSpPr/>
              <p:nvPr/>
            </p:nvSpPr>
            <p:spPr>
              <a:xfrm>
                <a:off x="4118107" y="4475910"/>
                <a:ext cx="376743" cy="89635"/>
              </a:xfrm>
              <a:custGeom>
                <a:rect b="b" l="l" r="r" t="t"/>
                <a:pathLst>
                  <a:path extrusionOk="0" h="325" w="1366">
                    <a:moveTo>
                      <a:pt x="1343" y="1"/>
                    </a:moveTo>
                    <a:cubicBezTo>
                      <a:pt x="390" y="1"/>
                      <a:pt x="19" y="279"/>
                      <a:pt x="15" y="279"/>
                    </a:cubicBezTo>
                    <a:cubicBezTo>
                      <a:pt x="6" y="289"/>
                      <a:pt x="0" y="303"/>
                      <a:pt x="10" y="317"/>
                    </a:cubicBezTo>
                    <a:cubicBezTo>
                      <a:pt x="16" y="323"/>
                      <a:pt x="23" y="325"/>
                      <a:pt x="29" y="325"/>
                    </a:cubicBezTo>
                    <a:cubicBezTo>
                      <a:pt x="34" y="325"/>
                      <a:pt x="39" y="324"/>
                      <a:pt x="43" y="322"/>
                    </a:cubicBezTo>
                    <a:cubicBezTo>
                      <a:pt x="43" y="317"/>
                      <a:pt x="409" y="48"/>
                      <a:pt x="1343" y="48"/>
                    </a:cubicBezTo>
                    <a:cubicBezTo>
                      <a:pt x="1352" y="48"/>
                      <a:pt x="1365" y="39"/>
                      <a:pt x="1365" y="24"/>
                    </a:cubicBezTo>
                    <a:cubicBezTo>
                      <a:pt x="1365" y="11"/>
                      <a:pt x="1352" y="1"/>
                      <a:pt x="134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47"/>
              <p:cNvSpPr/>
              <p:nvPr/>
            </p:nvSpPr>
            <p:spPr>
              <a:xfrm>
                <a:off x="4137413" y="4619602"/>
                <a:ext cx="866012" cy="79430"/>
              </a:xfrm>
              <a:custGeom>
                <a:rect b="b" l="l" r="r" t="t"/>
                <a:pathLst>
                  <a:path extrusionOk="0" h="288" w="3140">
                    <a:moveTo>
                      <a:pt x="1263" y="0"/>
                    </a:moveTo>
                    <a:cubicBezTo>
                      <a:pt x="948" y="0"/>
                      <a:pt x="637" y="60"/>
                      <a:pt x="404" y="121"/>
                    </a:cubicBezTo>
                    <a:cubicBezTo>
                      <a:pt x="172" y="181"/>
                      <a:pt x="19" y="242"/>
                      <a:pt x="19" y="242"/>
                    </a:cubicBezTo>
                    <a:cubicBezTo>
                      <a:pt x="5" y="247"/>
                      <a:pt x="0" y="260"/>
                      <a:pt x="5" y="274"/>
                    </a:cubicBezTo>
                    <a:cubicBezTo>
                      <a:pt x="8" y="281"/>
                      <a:pt x="16" y="287"/>
                      <a:pt x="25" y="287"/>
                    </a:cubicBezTo>
                    <a:cubicBezTo>
                      <a:pt x="29" y="287"/>
                      <a:pt x="33" y="286"/>
                      <a:pt x="37" y="283"/>
                    </a:cubicBezTo>
                    <a:lnTo>
                      <a:pt x="42" y="283"/>
                    </a:lnTo>
                    <a:cubicBezTo>
                      <a:pt x="112" y="255"/>
                      <a:pt x="683" y="47"/>
                      <a:pt x="1263" y="47"/>
                    </a:cubicBezTo>
                    <a:cubicBezTo>
                      <a:pt x="1333" y="47"/>
                      <a:pt x="1402" y="52"/>
                      <a:pt x="1477" y="56"/>
                    </a:cubicBezTo>
                    <a:cubicBezTo>
                      <a:pt x="1820" y="93"/>
                      <a:pt x="2015" y="121"/>
                      <a:pt x="2229" y="153"/>
                    </a:cubicBezTo>
                    <a:cubicBezTo>
                      <a:pt x="2448" y="181"/>
                      <a:pt x="2684" y="219"/>
                      <a:pt x="3112" y="264"/>
                    </a:cubicBezTo>
                    <a:cubicBezTo>
                      <a:pt x="3125" y="264"/>
                      <a:pt x="3134" y="255"/>
                      <a:pt x="3134" y="242"/>
                    </a:cubicBezTo>
                    <a:cubicBezTo>
                      <a:pt x="3140" y="228"/>
                      <a:pt x="3130" y="219"/>
                      <a:pt x="3117" y="219"/>
                    </a:cubicBezTo>
                    <a:cubicBezTo>
                      <a:pt x="2689" y="172"/>
                      <a:pt x="2452" y="135"/>
                      <a:pt x="2238" y="103"/>
                    </a:cubicBezTo>
                    <a:cubicBezTo>
                      <a:pt x="2020" y="75"/>
                      <a:pt x="1825" y="42"/>
                      <a:pt x="1482" y="9"/>
                    </a:cubicBezTo>
                    <a:cubicBezTo>
                      <a:pt x="1407" y="0"/>
                      <a:pt x="1333" y="0"/>
                      <a:pt x="126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47"/>
              <p:cNvSpPr/>
              <p:nvPr/>
            </p:nvSpPr>
            <p:spPr>
              <a:xfrm>
                <a:off x="4251319" y="4732405"/>
                <a:ext cx="338407" cy="55712"/>
              </a:xfrm>
              <a:custGeom>
                <a:rect b="b" l="l" r="r" t="t"/>
                <a:pathLst>
                  <a:path extrusionOk="0" h="202" w="1227">
                    <a:moveTo>
                      <a:pt x="929" y="0"/>
                    </a:moveTo>
                    <a:cubicBezTo>
                      <a:pt x="395" y="0"/>
                      <a:pt x="24" y="153"/>
                      <a:pt x="19" y="153"/>
                    </a:cubicBezTo>
                    <a:cubicBezTo>
                      <a:pt x="5" y="157"/>
                      <a:pt x="1" y="172"/>
                      <a:pt x="5" y="185"/>
                    </a:cubicBezTo>
                    <a:cubicBezTo>
                      <a:pt x="9" y="196"/>
                      <a:pt x="18" y="201"/>
                      <a:pt x="28" y="201"/>
                    </a:cubicBezTo>
                    <a:cubicBezTo>
                      <a:pt x="31" y="201"/>
                      <a:pt x="34" y="201"/>
                      <a:pt x="38" y="200"/>
                    </a:cubicBezTo>
                    <a:cubicBezTo>
                      <a:pt x="61" y="190"/>
                      <a:pt x="423" y="46"/>
                      <a:pt x="929" y="46"/>
                    </a:cubicBezTo>
                    <a:cubicBezTo>
                      <a:pt x="1013" y="46"/>
                      <a:pt x="1105" y="50"/>
                      <a:pt x="1199" y="60"/>
                    </a:cubicBezTo>
                    <a:cubicBezTo>
                      <a:pt x="1201" y="61"/>
                      <a:pt x="1204" y="62"/>
                      <a:pt x="1206" y="62"/>
                    </a:cubicBezTo>
                    <a:cubicBezTo>
                      <a:pt x="1217" y="62"/>
                      <a:pt x="1227" y="53"/>
                      <a:pt x="1227" y="42"/>
                    </a:cubicBezTo>
                    <a:cubicBezTo>
                      <a:pt x="1227" y="28"/>
                      <a:pt x="1217" y="14"/>
                      <a:pt x="1203" y="14"/>
                    </a:cubicBezTo>
                    <a:cubicBezTo>
                      <a:pt x="1111" y="5"/>
                      <a:pt x="1017" y="0"/>
                      <a:pt x="92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47"/>
              <p:cNvSpPr/>
              <p:nvPr/>
            </p:nvSpPr>
            <p:spPr>
              <a:xfrm>
                <a:off x="4601035" y="4482529"/>
                <a:ext cx="320480" cy="64537"/>
              </a:xfrm>
              <a:custGeom>
                <a:rect b="b" l="l" r="r" t="t"/>
                <a:pathLst>
                  <a:path extrusionOk="0" h="234" w="1162">
                    <a:moveTo>
                      <a:pt x="28" y="0"/>
                    </a:moveTo>
                    <a:cubicBezTo>
                      <a:pt x="15" y="0"/>
                      <a:pt x="5" y="9"/>
                      <a:pt x="5" y="24"/>
                    </a:cubicBezTo>
                    <a:cubicBezTo>
                      <a:pt x="0" y="37"/>
                      <a:pt x="15" y="47"/>
                      <a:pt x="23" y="47"/>
                    </a:cubicBezTo>
                    <a:cubicBezTo>
                      <a:pt x="23" y="47"/>
                      <a:pt x="38" y="47"/>
                      <a:pt x="56" y="51"/>
                    </a:cubicBezTo>
                    <a:cubicBezTo>
                      <a:pt x="130" y="56"/>
                      <a:pt x="317" y="70"/>
                      <a:pt x="525" y="98"/>
                    </a:cubicBezTo>
                    <a:cubicBezTo>
                      <a:pt x="735" y="131"/>
                      <a:pt x="966" y="172"/>
                      <a:pt x="1125" y="232"/>
                    </a:cubicBezTo>
                    <a:cubicBezTo>
                      <a:pt x="1127" y="233"/>
                      <a:pt x="1130" y="234"/>
                      <a:pt x="1132" y="234"/>
                    </a:cubicBezTo>
                    <a:cubicBezTo>
                      <a:pt x="1143" y="234"/>
                      <a:pt x="1153" y="225"/>
                      <a:pt x="1157" y="214"/>
                    </a:cubicBezTo>
                    <a:cubicBezTo>
                      <a:pt x="1161" y="204"/>
                      <a:pt x="1152" y="191"/>
                      <a:pt x="1142" y="186"/>
                    </a:cubicBezTo>
                    <a:cubicBezTo>
                      <a:pt x="1045" y="148"/>
                      <a:pt x="930" y="121"/>
                      <a:pt x="808" y="98"/>
                    </a:cubicBezTo>
                    <a:cubicBezTo>
                      <a:pt x="446" y="24"/>
                      <a:pt x="28" y="0"/>
                      <a:pt x="2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47"/>
              <p:cNvSpPr/>
              <p:nvPr/>
            </p:nvSpPr>
            <p:spPr>
              <a:xfrm>
                <a:off x="3254850" y="4247823"/>
                <a:ext cx="142589" cy="44404"/>
              </a:xfrm>
              <a:custGeom>
                <a:rect b="b" l="l" r="r" t="t"/>
                <a:pathLst>
                  <a:path extrusionOk="0" h="161" w="517">
                    <a:moveTo>
                      <a:pt x="490" y="0"/>
                    </a:moveTo>
                    <a:cubicBezTo>
                      <a:pt x="488" y="0"/>
                      <a:pt x="485" y="1"/>
                      <a:pt x="483" y="2"/>
                    </a:cubicBezTo>
                    <a:lnTo>
                      <a:pt x="20" y="113"/>
                    </a:lnTo>
                    <a:cubicBezTo>
                      <a:pt x="10" y="118"/>
                      <a:pt x="1" y="131"/>
                      <a:pt x="5" y="146"/>
                    </a:cubicBezTo>
                    <a:cubicBezTo>
                      <a:pt x="5" y="153"/>
                      <a:pt x="15" y="160"/>
                      <a:pt x="26" y="160"/>
                    </a:cubicBezTo>
                    <a:cubicBezTo>
                      <a:pt x="28" y="160"/>
                      <a:pt x="31" y="160"/>
                      <a:pt x="33" y="159"/>
                    </a:cubicBezTo>
                    <a:lnTo>
                      <a:pt x="493" y="48"/>
                    </a:lnTo>
                    <a:cubicBezTo>
                      <a:pt x="507" y="43"/>
                      <a:pt x="517" y="30"/>
                      <a:pt x="511" y="15"/>
                    </a:cubicBezTo>
                    <a:cubicBezTo>
                      <a:pt x="508" y="8"/>
                      <a:pt x="498" y="0"/>
                      <a:pt x="49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47"/>
              <p:cNvSpPr/>
              <p:nvPr/>
            </p:nvSpPr>
            <p:spPr>
              <a:xfrm>
                <a:off x="2956433" y="4571061"/>
                <a:ext cx="110596" cy="38888"/>
              </a:xfrm>
              <a:custGeom>
                <a:rect b="b" l="l" r="r" t="t"/>
                <a:pathLst>
                  <a:path extrusionOk="0" h="141" w="401">
                    <a:moveTo>
                      <a:pt x="367" y="0"/>
                    </a:moveTo>
                    <a:lnTo>
                      <a:pt x="20" y="93"/>
                    </a:lnTo>
                    <a:cubicBezTo>
                      <a:pt x="5" y="97"/>
                      <a:pt x="1" y="112"/>
                      <a:pt x="5" y="125"/>
                    </a:cubicBezTo>
                    <a:cubicBezTo>
                      <a:pt x="5" y="132"/>
                      <a:pt x="15" y="141"/>
                      <a:pt x="26" y="141"/>
                    </a:cubicBezTo>
                    <a:cubicBezTo>
                      <a:pt x="28" y="141"/>
                      <a:pt x="31" y="140"/>
                      <a:pt x="33" y="139"/>
                    </a:cubicBezTo>
                    <a:lnTo>
                      <a:pt x="377" y="46"/>
                    </a:lnTo>
                    <a:cubicBezTo>
                      <a:pt x="391" y="46"/>
                      <a:pt x="401" y="33"/>
                      <a:pt x="395" y="18"/>
                    </a:cubicBezTo>
                    <a:cubicBezTo>
                      <a:pt x="391" y="5"/>
                      <a:pt x="377" y="0"/>
                      <a:pt x="36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47"/>
              <p:cNvSpPr/>
              <p:nvPr/>
            </p:nvSpPr>
            <p:spPr>
              <a:xfrm>
                <a:off x="4753277" y="4323117"/>
                <a:ext cx="116939" cy="33372"/>
              </a:xfrm>
              <a:custGeom>
                <a:rect b="b" l="l" r="r" t="t"/>
                <a:pathLst>
                  <a:path extrusionOk="0" h="121" w="424">
                    <a:moveTo>
                      <a:pt x="27" y="1"/>
                    </a:moveTo>
                    <a:cubicBezTo>
                      <a:pt x="15" y="1"/>
                      <a:pt x="5" y="10"/>
                      <a:pt x="5" y="21"/>
                    </a:cubicBezTo>
                    <a:cubicBezTo>
                      <a:pt x="1" y="35"/>
                      <a:pt x="10" y="49"/>
                      <a:pt x="24" y="49"/>
                    </a:cubicBezTo>
                    <a:lnTo>
                      <a:pt x="391" y="119"/>
                    </a:lnTo>
                    <a:cubicBezTo>
                      <a:pt x="393" y="120"/>
                      <a:pt x="396" y="120"/>
                      <a:pt x="398" y="120"/>
                    </a:cubicBezTo>
                    <a:cubicBezTo>
                      <a:pt x="409" y="120"/>
                      <a:pt x="419" y="111"/>
                      <a:pt x="419" y="100"/>
                    </a:cubicBezTo>
                    <a:cubicBezTo>
                      <a:pt x="423" y="86"/>
                      <a:pt x="414" y="72"/>
                      <a:pt x="400" y="72"/>
                    </a:cubicBezTo>
                    <a:lnTo>
                      <a:pt x="33" y="2"/>
                    </a:lnTo>
                    <a:cubicBezTo>
                      <a:pt x="31" y="1"/>
                      <a:pt x="29" y="1"/>
                      <a:pt x="2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47"/>
              <p:cNvSpPr/>
              <p:nvPr/>
            </p:nvSpPr>
            <p:spPr>
              <a:xfrm>
                <a:off x="6240397" y="4716960"/>
                <a:ext cx="388326" cy="33372"/>
              </a:xfrm>
              <a:custGeom>
                <a:rect b="b" l="l" r="r" t="t"/>
                <a:pathLst>
                  <a:path extrusionOk="0" h="121" w="1408">
                    <a:moveTo>
                      <a:pt x="23" y="1"/>
                    </a:moveTo>
                    <a:cubicBezTo>
                      <a:pt x="10" y="1"/>
                      <a:pt x="1" y="9"/>
                      <a:pt x="1" y="23"/>
                    </a:cubicBezTo>
                    <a:cubicBezTo>
                      <a:pt x="1" y="37"/>
                      <a:pt x="10" y="46"/>
                      <a:pt x="23" y="51"/>
                    </a:cubicBezTo>
                    <a:cubicBezTo>
                      <a:pt x="23" y="51"/>
                      <a:pt x="269" y="65"/>
                      <a:pt x="562" y="84"/>
                    </a:cubicBezTo>
                    <a:cubicBezTo>
                      <a:pt x="854" y="102"/>
                      <a:pt x="1199" y="121"/>
                      <a:pt x="1384" y="121"/>
                    </a:cubicBezTo>
                    <a:cubicBezTo>
                      <a:pt x="1394" y="121"/>
                      <a:pt x="1407" y="106"/>
                      <a:pt x="1407" y="93"/>
                    </a:cubicBezTo>
                    <a:cubicBezTo>
                      <a:pt x="1407" y="79"/>
                      <a:pt x="1394" y="70"/>
                      <a:pt x="1384" y="70"/>
                    </a:cubicBezTo>
                    <a:cubicBezTo>
                      <a:pt x="1199" y="70"/>
                      <a:pt x="859" y="51"/>
                      <a:pt x="567" y="37"/>
                    </a:cubicBezTo>
                    <a:cubicBezTo>
                      <a:pt x="419" y="28"/>
                      <a:pt x="284" y="18"/>
                      <a:pt x="186" y="14"/>
                    </a:cubicBezTo>
                    <a:cubicBezTo>
                      <a:pt x="134" y="9"/>
                      <a:pt x="98" y="5"/>
                      <a:pt x="70" y="5"/>
                    </a:cubicBezTo>
                    <a:cubicBezTo>
                      <a:pt x="42" y="5"/>
                      <a:pt x="23" y="1"/>
                      <a:pt x="2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47"/>
              <p:cNvSpPr/>
              <p:nvPr/>
            </p:nvSpPr>
            <p:spPr>
              <a:xfrm>
                <a:off x="6506546" y="4684691"/>
                <a:ext cx="122179" cy="20961"/>
              </a:xfrm>
              <a:custGeom>
                <a:rect b="b" l="l" r="r" t="t"/>
                <a:pathLst>
                  <a:path extrusionOk="0" h="76" w="443">
                    <a:moveTo>
                      <a:pt x="29" y="1"/>
                    </a:moveTo>
                    <a:cubicBezTo>
                      <a:pt x="15" y="1"/>
                      <a:pt x="1" y="11"/>
                      <a:pt x="1" y="24"/>
                    </a:cubicBezTo>
                    <a:cubicBezTo>
                      <a:pt x="1" y="38"/>
                      <a:pt x="11" y="52"/>
                      <a:pt x="24" y="52"/>
                    </a:cubicBezTo>
                    <a:lnTo>
                      <a:pt x="414" y="75"/>
                    </a:lnTo>
                    <a:cubicBezTo>
                      <a:pt x="429" y="75"/>
                      <a:pt x="442" y="66"/>
                      <a:pt x="442" y="52"/>
                    </a:cubicBezTo>
                    <a:cubicBezTo>
                      <a:pt x="442" y="38"/>
                      <a:pt x="433" y="28"/>
                      <a:pt x="419" y="24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47"/>
              <p:cNvSpPr/>
              <p:nvPr/>
            </p:nvSpPr>
            <p:spPr>
              <a:xfrm>
                <a:off x="6234054" y="4558099"/>
                <a:ext cx="337028" cy="38888"/>
              </a:xfrm>
              <a:custGeom>
                <a:rect b="b" l="l" r="r" t="t"/>
                <a:pathLst>
                  <a:path extrusionOk="0" h="141" w="1222">
                    <a:moveTo>
                      <a:pt x="24" y="0"/>
                    </a:moveTo>
                    <a:cubicBezTo>
                      <a:pt x="9" y="0"/>
                      <a:pt x="0" y="9"/>
                      <a:pt x="0" y="24"/>
                    </a:cubicBezTo>
                    <a:cubicBezTo>
                      <a:pt x="0" y="37"/>
                      <a:pt x="9" y="52"/>
                      <a:pt x="24" y="52"/>
                    </a:cubicBezTo>
                    <a:lnTo>
                      <a:pt x="56" y="52"/>
                    </a:lnTo>
                    <a:cubicBezTo>
                      <a:pt x="209" y="61"/>
                      <a:pt x="854" y="103"/>
                      <a:pt x="1194" y="140"/>
                    </a:cubicBezTo>
                    <a:cubicBezTo>
                      <a:pt x="1196" y="140"/>
                      <a:pt x="1199" y="141"/>
                      <a:pt x="1201" y="141"/>
                    </a:cubicBezTo>
                    <a:cubicBezTo>
                      <a:pt x="1212" y="141"/>
                      <a:pt x="1222" y="133"/>
                      <a:pt x="1222" y="121"/>
                    </a:cubicBezTo>
                    <a:cubicBezTo>
                      <a:pt x="1222" y="107"/>
                      <a:pt x="1212" y="97"/>
                      <a:pt x="1203" y="93"/>
                    </a:cubicBezTo>
                    <a:cubicBezTo>
                      <a:pt x="808" y="47"/>
                      <a:pt x="24" y="0"/>
                      <a:pt x="2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47"/>
              <p:cNvSpPr/>
              <p:nvPr/>
            </p:nvSpPr>
            <p:spPr>
              <a:xfrm>
                <a:off x="2277686" y="4380759"/>
                <a:ext cx="394670" cy="89359"/>
              </a:xfrm>
              <a:custGeom>
                <a:rect b="b" l="l" r="r" t="t"/>
                <a:pathLst>
                  <a:path extrusionOk="0" h="324" w="1431">
                    <a:moveTo>
                      <a:pt x="1409" y="1"/>
                    </a:moveTo>
                    <a:cubicBezTo>
                      <a:pt x="1406" y="1"/>
                      <a:pt x="1402" y="1"/>
                      <a:pt x="1398" y="3"/>
                    </a:cubicBezTo>
                    <a:cubicBezTo>
                      <a:pt x="999" y="114"/>
                      <a:pt x="651" y="183"/>
                      <a:pt x="410" y="225"/>
                    </a:cubicBezTo>
                    <a:cubicBezTo>
                      <a:pt x="288" y="244"/>
                      <a:pt x="192" y="258"/>
                      <a:pt x="126" y="267"/>
                    </a:cubicBezTo>
                    <a:cubicBezTo>
                      <a:pt x="89" y="272"/>
                      <a:pt x="66" y="272"/>
                      <a:pt x="48" y="272"/>
                    </a:cubicBezTo>
                    <a:cubicBezTo>
                      <a:pt x="38" y="277"/>
                      <a:pt x="33" y="277"/>
                      <a:pt x="29" y="277"/>
                    </a:cubicBezTo>
                    <a:lnTo>
                      <a:pt x="24" y="277"/>
                    </a:lnTo>
                    <a:cubicBezTo>
                      <a:pt x="10" y="277"/>
                      <a:pt x="1" y="290"/>
                      <a:pt x="1" y="305"/>
                    </a:cubicBezTo>
                    <a:cubicBezTo>
                      <a:pt x="1" y="312"/>
                      <a:pt x="11" y="324"/>
                      <a:pt x="20" y="324"/>
                    </a:cubicBezTo>
                    <a:cubicBezTo>
                      <a:pt x="21" y="324"/>
                      <a:pt x="23" y="323"/>
                      <a:pt x="24" y="322"/>
                    </a:cubicBezTo>
                    <a:cubicBezTo>
                      <a:pt x="29" y="322"/>
                      <a:pt x="605" y="277"/>
                      <a:pt x="1413" y="49"/>
                    </a:cubicBezTo>
                    <a:cubicBezTo>
                      <a:pt x="1426" y="44"/>
                      <a:pt x="1431" y="30"/>
                      <a:pt x="1431" y="16"/>
                    </a:cubicBezTo>
                    <a:cubicBezTo>
                      <a:pt x="1427" y="6"/>
                      <a:pt x="1419" y="1"/>
                      <a:pt x="1409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47"/>
              <p:cNvSpPr/>
              <p:nvPr/>
            </p:nvSpPr>
            <p:spPr>
              <a:xfrm>
                <a:off x="2423861" y="4469291"/>
                <a:ext cx="255115" cy="58194"/>
              </a:xfrm>
              <a:custGeom>
                <a:rect b="b" l="l" r="r" t="t"/>
                <a:pathLst>
                  <a:path extrusionOk="0" h="211" w="925">
                    <a:moveTo>
                      <a:pt x="897" y="0"/>
                    </a:moveTo>
                    <a:cubicBezTo>
                      <a:pt x="895" y="0"/>
                      <a:pt x="893" y="1"/>
                      <a:pt x="892" y="1"/>
                    </a:cubicBezTo>
                    <a:cubicBezTo>
                      <a:pt x="734" y="57"/>
                      <a:pt x="515" y="99"/>
                      <a:pt x="339" y="127"/>
                    </a:cubicBezTo>
                    <a:cubicBezTo>
                      <a:pt x="247" y="136"/>
                      <a:pt x="167" y="146"/>
                      <a:pt x="112" y="155"/>
                    </a:cubicBezTo>
                    <a:cubicBezTo>
                      <a:pt x="84" y="155"/>
                      <a:pt x="60" y="160"/>
                      <a:pt x="47" y="160"/>
                    </a:cubicBezTo>
                    <a:cubicBezTo>
                      <a:pt x="33" y="160"/>
                      <a:pt x="24" y="164"/>
                      <a:pt x="24" y="164"/>
                    </a:cubicBezTo>
                    <a:cubicBezTo>
                      <a:pt x="9" y="164"/>
                      <a:pt x="0" y="174"/>
                      <a:pt x="0" y="188"/>
                    </a:cubicBezTo>
                    <a:cubicBezTo>
                      <a:pt x="0" y="202"/>
                      <a:pt x="14" y="211"/>
                      <a:pt x="28" y="211"/>
                    </a:cubicBezTo>
                    <a:cubicBezTo>
                      <a:pt x="28" y="211"/>
                      <a:pt x="163" y="196"/>
                      <a:pt x="344" y="174"/>
                    </a:cubicBezTo>
                    <a:cubicBezTo>
                      <a:pt x="525" y="146"/>
                      <a:pt x="744" y="108"/>
                      <a:pt x="905" y="48"/>
                    </a:cubicBezTo>
                    <a:cubicBezTo>
                      <a:pt x="920" y="44"/>
                      <a:pt x="924" y="29"/>
                      <a:pt x="920" y="16"/>
                    </a:cubicBezTo>
                    <a:cubicBezTo>
                      <a:pt x="916" y="8"/>
                      <a:pt x="905" y="0"/>
                      <a:pt x="89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47"/>
              <p:cNvSpPr/>
              <p:nvPr/>
            </p:nvSpPr>
            <p:spPr>
              <a:xfrm>
                <a:off x="5611571" y="4336079"/>
                <a:ext cx="883939" cy="127695"/>
              </a:xfrm>
              <a:custGeom>
                <a:rect b="b" l="l" r="r" t="t"/>
                <a:pathLst>
                  <a:path extrusionOk="0" h="463" w="3205">
                    <a:moveTo>
                      <a:pt x="23" y="1"/>
                    </a:moveTo>
                    <a:cubicBezTo>
                      <a:pt x="10" y="1"/>
                      <a:pt x="0" y="12"/>
                      <a:pt x="0" y="21"/>
                    </a:cubicBezTo>
                    <a:cubicBezTo>
                      <a:pt x="0" y="34"/>
                      <a:pt x="9" y="49"/>
                      <a:pt x="24" y="49"/>
                    </a:cubicBezTo>
                    <a:cubicBezTo>
                      <a:pt x="24" y="49"/>
                      <a:pt x="33" y="49"/>
                      <a:pt x="52" y="53"/>
                    </a:cubicBezTo>
                    <a:cubicBezTo>
                      <a:pt x="191" y="66"/>
                      <a:pt x="804" y="146"/>
                      <a:pt x="1606" y="327"/>
                    </a:cubicBezTo>
                    <a:cubicBezTo>
                      <a:pt x="2099" y="434"/>
                      <a:pt x="2508" y="462"/>
                      <a:pt x="2787" y="462"/>
                    </a:cubicBezTo>
                    <a:cubicBezTo>
                      <a:pt x="3037" y="462"/>
                      <a:pt x="3181" y="439"/>
                      <a:pt x="3181" y="439"/>
                    </a:cubicBezTo>
                    <a:cubicBezTo>
                      <a:pt x="3195" y="439"/>
                      <a:pt x="3205" y="424"/>
                      <a:pt x="3205" y="415"/>
                    </a:cubicBezTo>
                    <a:cubicBezTo>
                      <a:pt x="3200" y="401"/>
                      <a:pt x="3190" y="392"/>
                      <a:pt x="3177" y="392"/>
                    </a:cubicBezTo>
                    <a:lnTo>
                      <a:pt x="3172" y="392"/>
                    </a:lnTo>
                    <a:cubicBezTo>
                      <a:pt x="3158" y="396"/>
                      <a:pt x="3018" y="411"/>
                      <a:pt x="2787" y="411"/>
                    </a:cubicBezTo>
                    <a:cubicBezTo>
                      <a:pt x="2512" y="411"/>
                      <a:pt x="2103" y="387"/>
                      <a:pt x="1616" y="276"/>
                    </a:cubicBezTo>
                    <a:cubicBezTo>
                      <a:pt x="697" y="72"/>
                      <a:pt x="28" y="2"/>
                      <a:pt x="28" y="2"/>
                    </a:cubicBezTo>
                    <a:cubicBezTo>
                      <a:pt x="26" y="1"/>
                      <a:pt x="24" y="1"/>
                      <a:pt x="2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47"/>
              <p:cNvSpPr/>
              <p:nvPr/>
            </p:nvSpPr>
            <p:spPr>
              <a:xfrm>
                <a:off x="5941981" y="4729647"/>
                <a:ext cx="184786" cy="20685"/>
              </a:xfrm>
              <a:custGeom>
                <a:rect b="b" l="l" r="r" t="t"/>
                <a:pathLst>
                  <a:path extrusionOk="0" h="75" w="670">
                    <a:moveTo>
                      <a:pt x="24" y="0"/>
                    </a:moveTo>
                    <a:cubicBezTo>
                      <a:pt x="9" y="0"/>
                      <a:pt x="1" y="10"/>
                      <a:pt x="1" y="24"/>
                    </a:cubicBezTo>
                    <a:cubicBezTo>
                      <a:pt x="1" y="38"/>
                      <a:pt x="9" y="47"/>
                      <a:pt x="24" y="52"/>
                    </a:cubicBezTo>
                    <a:lnTo>
                      <a:pt x="646" y="75"/>
                    </a:lnTo>
                    <a:cubicBezTo>
                      <a:pt x="659" y="75"/>
                      <a:pt x="669" y="60"/>
                      <a:pt x="669" y="52"/>
                    </a:cubicBezTo>
                    <a:cubicBezTo>
                      <a:pt x="669" y="38"/>
                      <a:pt x="659" y="24"/>
                      <a:pt x="646" y="24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47"/>
              <p:cNvSpPr/>
              <p:nvPr/>
            </p:nvSpPr>
            <p:spPr>
              <a:xfrm>
                <a:off x="6843575" y="792869"/>
                <a:ext cx="83567" cy="915932"/>
              </a:xfrm>
              <a:custGeom>
                <a:rect b="b" l="l" r="r" t="t"/>
                <a:pathLst>
                  <a:path extrusionOk="0" h="3321" w="303">
                    <a:moveTo>
                      <a:pt x="279" y="0"/>
                    </a:moveTo>
                    <a:cubicBezTo>
                      <a:pt x="266" y="0"/>
                      <a:pt x="255" y="9"/>
                      <a:pt x="251" y="24"/>
                    </a:cubicBezTo>
                    <a:lnTo>
                      <a:pt x="0" y="3292"/>
                    </a:lnTo>
                    <a:cubicBezTo>
                      <a:pt x="0" y="3307"/>
                      <a:pt x="9" y="3316"/>
                      <a:pt x="24" y="3320"/>
                    </a:cubicBezTo>
                    <a:cubicBezTo>
                      <a:pt x="33" y="3320"/>
                      <a:pt x="47" y="3311"/>
                      <a:pt x="47" y="3297"/>
                    </a:cubicBezTo>
                    <a:lnTo>
                      <a:pt x="302" y="28"/>
                    </a:lnTo>
                    <a:cubicBezTo>
                      <a:pt x="302" y="14"/>
                      <a:pt x="293" y="0"/>
                      <a:pt x="27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47"/>
              <p:cNvSpPr/>
              <p:nvPr/>
            </p:nvSpPr>
            <p:spPr>
              <a:xfrm>
                <a:off x="6919144" y="1028127"/>
                <a:ext cx="46334" cy="406805"/>
              </a:xfrm>
              <a:custGeom>
                <a:rect b="b" l="l" r="r" t="t"/>
                <a:pathLst>
                  <a:path extrusionOk="0" h="1475" w="168">
                    <a:moveTo>
                      <a:pt x="136" y="0"/>
                    </a:moveTo>
                    <a:cubicBezTo>
                      <a:pt x="126" y="0"/>
                      <a:pt x="116" y="9"/>
                      <a:pt x="116" y="20"/>
                    </a:cubicBezTo>
                    <a:lnTo>
                      <a:pt x="0" y="1451"/>
                    </a:lnTo>
                    <a:cubicBezTo>
                      <a:pt x="0" y="1464"/>
                      <a:pt x="9" y="1473"/>
                      <a:pt x="24" y="1473"/>
                    </a:cubicBezTo>
                    <a:cubicBezTo>
                      <a:pt x="26" y="1474"/>
                      <a:pt x="28" y="1474"/>
                      <a:pt x="30" y="1474"/>
                    </a:cubicBezTo>
                    <a:cubicBezTo>
                      <a:pt x="40" y="1474"/>
                      <a:pt x="48" y="1463"/>
                      <a:pt x="52" y="1455"/>
                    </a:cubicBezTo>
                    <a:lnTo>
                      <a:pt x="163" y="24"/>
                    </a:lnTo>
                    <a:cubicBezTo>
                      <a:pt x="168" y="11"/>
                      <a:pt x="159" y="2"/>
                      <a:pt x="144" y="2"/>
                    </a:cubicBezTo>
                    <a:cubicBezTo>
                      <a:pt x="142" y="1"/>
                      <a:pt x="139" y="0"/>
                      <a:pt x="13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47"/>
              <p:cNvSpPr/>
              <p:nvPr/>
            </p:nvSpPr>
            <p:spPr>
              <a:xfrm>
                <a:off x="6773245" y="2507521"/>
                <a:ext cx="76948" cy="845603"/>
              </a:xfrm>
              <a:custGeom>
                <a:rect b="b" l="l" r="r" t="t"/>
                <a:pathLst>
                  <a:path extrusionOk="0" h="3066" w="279">
                    <a:moveTo>
                      <a:pt x="255" y="1"/>
                    </a:moveTo>
                    <a:cubicBezTo>
                      <a:pt x="246" y="1"/>
                      <a:pt x="232" y="10"/>
                      <a:pt x="232" y="24"/>
                    </a:cubicBezTo>
                    <a:lnTo>
                      <a:pt x="0" y="3038"/>
                    </a:lnTo>
                    <a:cubicBezTo>
                      <a:pt x="0" y="3052"/>
                      <a:pt x="9" y="3061"/>
                      <a:pt x="23" y="3066"/>
                    </a:cubicBezTo>
                    <a:cubicBezTo>
                      <a:pt x="37" y="3066"/>
                      <a:pt x="47" y="3057"/>
                      <a:pt x="51" y="3042"/>
                    </a:cubicBezTo>
                    <a:lnTo>
                      <a:pt x="279" y="24"/>
                    </a:lnTo>
                    <a:cubicBezTo>
                      <a:pt x="279" y="15"/>
                      <a:pt x="270" y="1"/>
                      <a:pt x="255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47"/>
              <p:cNvSpPr/>
              <p:nvPr/>
            </p:nvSpPr>
            <p:spPr>
              <a:xfrm>
                <a:off x="6678370" y="3580937"/>
                <a:ext cx="77224" cy="845603"/>
              </a:xfrm>
              <a:custGeom>
                <a:rect b="b" l="l" r="r" t="t"/>
                <a:pathLst>
                  <a:path extrusionOk="0" h="3066" w="280">
                    <a:moveTo>
                      <a:pt x="256" y="0"/>
                    </a:moveTo>
                    <a:cubicBezTo>
                      <a:pt x="242" y="0"/>
                      <a:pt x="233" y="9"/>
                      <a:pt x="233" y="24"/>
                    </a:cubicBezTo>
                    <a:lnTo>
                      <a:pt x="1" y="3037"/>
                    </a:lnTo>
                    <a:cubicBezTo>
                      <a:pt x="1" y="3051"/>
                      <a:pt x="10" y="3061"/>
                      <a:pt x="23" y="3065"/>
                    </a:cubicBezTo>
                    <a:cubicBezTo>
                      <a:pt x="38" y="3065"/>
                      <a:pt x="46" y="3055"/>
                      <a:pt x="46" y="3042"/>
                    </a:cubicBezTo>
                    <a:lnTo>
                      <a:pt x="279" y="24"/>
                    </a:lnTo>
                    <a:cubicBezTo>
                      <a:pt x="279" y="9"/>
                      <a:pt x="269" y="0"/>
                      <a:pt x="25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47"/>
              <p:cNvSpPr/>
              <p:nvPr/>
            </p:nvSpPr>
            <p:spPr>
              <a:xfrm>
                <a:off x="6747596" y="2411818"/>
                <a:ext cx="55436" cy="553531"/>
              </a:xfrm>
              <a:custGeom>
                <a:rect b="b" l="l" r="r" t="t"/>
                <a:pathLst>
                  <a:path extrusionOk="0" h="2007" w="201">
                    <a:moveTo>
                      <a:pt x="177" y="0"/>
                    </a:moveTo>
                    <a:cubicBezTo>
                      <a:pt x="162" y="0"/>
                      <a:pt x="153" y="9"/>
                      <a:pt x="153" y="22"/>
                    </a:cubicBezTo>
                    <a:lnTo>
                      <a:pt x="1" y="1983"/>
                    </a:lnTo>
                    <a:cubicBezTo>
                      <a:pt x="1" y="1996"/>
                      <a:pt x="9" y="2006"/>
                      <a:pt x="23" y="2006"/>
                    </a:cubicBezTo>
                    <a:cubicBezTo>
                      <a:pt x="37" y="2006"/>
                      <a:pt x="51" y="1996"/>
                      <a:pt x="51" y="1983"/>
                    </a:cubicBezTo>
                    <a:lnTo>
                      <a:pt x="200" y="28"/>
                    </a:lnTo>
                    <a:cubicBezTo>
                      <a:pt x="200" y="13"/>
                      <a:pt x="190" y="5"/>
                      <a:pt x="17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47"/>
              <p:cNvSpPr/>
              <p:nvPr/>
            </p:nvSpPr>
            <p:spPr>
              <a:xfrm>
                <a:off x="6697400" y="3046711"/>
                <a:ext cx="55436" cy="553531"/>
              </a:xfrm>
              <a:custGeom>
                <a:rect b="b" l="l" r="r" t="t"/>
                <a:pathLst>
                  <a:path extrusionOk="0" h="2007" w="201">
                    <a:moveTo>
                      <a:pt x="177" y="1"/>
                    </a:moveTo>
                    <a:cubicBezTo>
                      <a:pt x="164" y="1"/>
                      <a:pt x="149" y="11"/>
                      <a:pt x="149" y="24"/>
                    </a:cubicBezTo>
                    <a:lnTo>
                      <a:pt x="1" y="1983"/>
                    </a:lnTo>
                    <a:cubicBezTo>
                      <a:pt x="1" y="1993"/>
                      <a:pt x="10" y="2007"/>
                      <a:pt x="24" y="2007"/>
                    </a:cubicBezTo>
                    <a:cubicBezTo>
                      <a:pt x="33" y="2007"/>
                      <a:pt x="48" y="1998"/>
                      <a:pt x="48" y="1983"/>
                    </a:cubicBezTo>
                    <a:lnTo>
                      <a:pt x="196" y="28"/>
                    </a:lnTo>
                    <a:cubicBezTo>
                      <a:pt x="200" y="15"/>
                      <a:pt x="187" y="1"/>
                      <a:pt x="17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47"/>
              <p:cNvSpPr/>
              <p:nvPr/>
            </p:nvSpPr>
            <p:spPr>
              <a:xfrm>
                <a:off x="4645715" y="753153"/>
                <a:ext cx="768655" cy="141210"/>
              </a:xfrm>
              <a:custGeom>
                <a:rect b="b" l="l" r="r" t="t"/>
                <a:pathLst>
                  <a:path extrusionOk="0" h="512" w="2787">
                    <a:moveTo>
                      <a:pt x="1904" y="0"/>
                    </a:moveTo>
                    <a:cubicBezTo>
                      <a:pt x="684" y="0"/>
                      <a:pt x="15" y="464"/>
                      <a:pt x="15" y="470"/>
                    </a:cubicBezTo>
                    <a:cubicBezTo>
                      <a:pt x="1" y="474"/>
                      <a:pt x="1" y="487"/>
                      <a:pt x="5" y="502"/>
                    </a:cubicBezTo>
                    <a:cubicBezTo>
                      <a:pt x="11" y="507"/>
                      <a:pt x="19" y="511"/>
                      <a:pt x="27" y="511"/>
                    </a:cubicBezTo>
                    <a:cubicBezTo>
                      <a:pt x="32" y="511"/>
                      <a:pt x="38" y="510"/>
                      <a:pt x="43" y="506"/>
                    </a:cubicBezTo>
                    <a:cubicBezTo>
                      <a:pt x="61" y="492"/>
                      <a:pt x="716" y="46"/>
                      <a:pt x="1904" y="46"/>
                    </a:cubicBezTo>
                    <a:cubicBezTo>
                      <a:pt x="2165" y="46"/>
                      <a:pt x="2448" y="69"/>
                      <a:pt x="2759" y="121"/>
                    </a:cubicBezTo>
                    <a:cubicBezTo>
                      <a:pt x="2768" y="121"/>
                      <a:pt x="2783" y="112"/>
                      <a:pt x="2787" y="102"/>
                    </a:cubicBezTo>
                    <a:cubicBezTo>
                      <a:pt x="2787" y="88"/>
                      <a:pt x="2778" y="74"/>
                      <a:pt x="2764" y="74"/>
                    </a:cubicBezTo>
                    <a:cubicBezTo>
                      <a:pt x="2453" y="18"/>
                      <a:pt x="2165" y="0"/>
                      <a:pt x="190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47"/>
              <p:cNvSpPr/>
              <p:nvPr/>
            </p:nvSpPr>
            <p:spPr>
              <a:xfrm>
                <a:off x="4631649" y="870920"/>
                <a:ext cx="768655" cy="143968"/>
              </a:xfrm>
              <a:custGeom>
                <a:rect b="b" l="l" r="r" t="t"/>
                <a:pathLst>
                  <a:path extrusionOk="0" h="522" w="2787">
                    <a:moveTo>
                      <a:pt x="1923" y="0"/>
                    </a:moveTo>
                    <a:cubicBezTo>
                      <a:pt x="693" y="0"/>
                      <a:pt x="15" y="474"/>
                      <a:pt x="15" y="474"/>
                    </a:cubicBezTo>
                    <a:cubicBezTo>
                      <a:pt x="1" y="483"/>
                      <a:pt x="1" y="497"/>
                      <a:pt x="5" y="511"/>
                    </a:cubicBezTo>
                    <a:cubicBezTo>
                      <a:pt x="11" y="517"/>
                      <a:pt x="19" y="521"/>
                      <a:pt x="27" y="521"/>
                    </a:cubicBezTo>
                    <a:cubicBezTo>
                      <a:pt x="32" y="521"/>
                      <a:pt x="37" y="520"/>
                      <a:pt x="43" y="516"/>
                    </a:cubicBezTo>
                    <a:cubicBezTo>
                      <a:pt x="61" y="502"/>
                      <a:pt x="720" y="52"/>
                      <a:pt x="1923" y="52"/>
                    </a:cubicBezTo>
                    <a:cubicBezTo>
                      <a:pt x="2178" y="52"/>
                      <a:pt x="2457" y="70"/>
                      <a:pt x="2759" y="121"/>
                    </a:cubicBezTo>
                    <a:cubicBezTo>
                      <a:pt x="2773" y="121"/>
                      <a:pt x="2787" y="112"/>
                      <a:pt x="2787" y="98"/>
                    </a:cubicBezTo>
                    <a:cubicBezTo>
                      <a:pt x="2787" y="88"/>
                      <a:pt x="2782" y="75"/>
                      <a:pt x="2769" y="70"/>
                    </a:cubicBezTo>
                    <a:cubicBezTo>
                      <a:pt x="2462" y="24"/>
                      <a:pt x="2178" y="0"/>
                      <a:pt x="19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47"/>
              <p:cNvSpPr/>
              <p:nvPr/>
            </p:nvSpPr>
            <p:spPr>
              <a:xfrm>
                <a:off x="4617583" y="990066"/>
                <a:ext cx="770309" cy="144243"/>
              </a:xfrm>
              <a:custGeom>
                <a:rect b="b" l="l" r="r" t="t"/>
                <a:pathLst>
                  <a:path extrusionOk="0" h="523" w="2793">
                    <a:moveTo>
                      <a:pt x="1942" y="1"/>
                    </a:moveTo>
                    <a:cubicBezTo>
                      <a:pt x="697" y="1"/>
                      <a:pt x="15" y="479"/>
                      <a:pt x="15" y="479"/>
                    </a:cubicBezTo>
                    <a:cubicBezTo>
                      <a:pt x="0" y="488"/>
                      <a:pt x="0" y="502"/>
                      <a:pt x="6" y="511"/>
                    </a:cubicBezTo>
                    <a:cubicBezTo>
                      <a:pt x="12" y="520"/>
                      <a:pt x="19" y="523"/>
                      <a:pt x="27" y="523"/>
                    </a:cubicBezTo>
                    <a:cubicBezTo>
                      <a:pt x="32" y="523"/>
                      <a:pt x="37" y="522"/>
                      <a:pt x="43" y="520"/>
                    </a:cubicBezTo>
                    <a:cubicBezTo>
                      <a:pt x="62" y="507"/>
                      <a:pt x="730" y="46"/>
                      <a:pt x="1942" y="46"/>
                    </a:cubicBezTo>
                    <a:cubicBezTo>
                      <a:pt x="2192" y="46"/>
                      <a:pt x="2467" y="65"/>
                      <a:pt x="2764" y="117"/>
                    </a:cubicBezTo>
                    <a:cubicBezTo>
                      <a:pt x="2773" y="117"/>
                      <a:pt x="2786" y="107"/>
                      <a:pt x="2786" y="93"/>
                    </a:cubicBezTo>
                    <a:cubicBezTo>
                      <a:pt x="2792" y="79"/>
                      <a:pt x="2782" y="70"/>
                      <a:pt x="2769" y="65"/>
                    </a:cubicBezTo>
                    <a:cubicBezTo>
                      <a:pt x="2471" y="18"/>
                      <a:pt x="2197" y="1"/>
                      <a:pt x="1942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47"/>
              <p:cNvSpPr/>
              <p:nvPr/>
            </p:nvSpPr>
            <p:spPr>
              <a:xfrm>
                <a:off x="4603793" y="1107833"/>
                <a:ext cx="769758" cy="146726"/>
              </a:xfrm>
              <a:custGeom>
                <a:rect b="b" l="l" r="r" t="t"/>
                <a:pathLst>
                  <a:path extrusionOk="0" h="532" w="2791">
                    <a:moveTo>
                      <a:pt x="1959" y="0"/>
                    </a:moveTo>
                    <a:cubicBezTo>
                      <a:pt x="706" y="0"/>
                      <a:pt x="13" y="488"/>
                      <a:pt x="13" y="488"/>
                    </a:cubicBezTo>
                    <a:cubicBezTo>
                      <a:pt x="0" y="498"/>
                      <a:pt x="0" y="511"/>
                      <a:pt x="5" y="521"/>
                    </a:cubicBezTo>
                    <a:cubicBezTo>
                      <a:pt x="9" y="528"/>
                      <a:pt x="16" y="532"/>
                      <a:pt x="23" y="532"/>
                    </a:cubicBezTo>
                    <a:cubicBezTo>
                      <a:pt x="29" y="532"/>
                      <a:pt x="35" y="529"/>
                      <a:pt x="41" y="525"/>
                    </a:cubicBezTo>
                    <a:cubicBezTo>
                      <a:pt x="60" y="515"/>
                      <a:pt x="738" y="52"/>
                      <a:pt x="1959" y="52"/>
                    </a:cubicBezTo>
                    <a:cubicBezTo>
                      <a:pt x="2206" y="52"/>
                      <a:pt x="2474" y="70"/>
                      <a:pt x="2763" y="112"/>
                    </a:cubicBezTo>
                    <a:cubicBezTo>
                      <a:pt x="2765" y="113"/>
                      <a:pt x="2768" y="113"/>
                      <a:pt x="2770" y="113"/>
                    </a:cubicBezTo>
                    <a:cubicBezTo>
                      <a:pt x="2781" y="113"/>
                      <a:pt x="2791" y="105"/>
                      <a:pt x="2791" y="93"/>
                    </a:cubicBezTo>
                    <a:cubicBezTo>
                      <a:pt x="2791" y="80"/>
                      <a:pt x="2781" y="70"/>
                      <a:pt x="2772" y="65"/>
                    </a:cubicBezTo>
                    <a:cubicBezTo>
                      <a:pt x="2480" y="19"/>
                      <a:pt x="2210" y="0"/>
                      <a:pt x="195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47"/>
              <p:cNvSpPr/>
              <p:nvPr/>
            </p:nvSpPr>
            <p:spPr>
              <a:xfrm>
                <a:off x="4589452" y="1226703"/>
                <a:ext cx="771137" cy="147829"/>
              </a:xfrm>
              <a:custGeom>
                <a:rect b="b" l="l" r="r" t="t"/>
                <a:pathLst>
                  <a:path extrusionOk="0" h="536" w="2796">
                    <a:moveTo>
                      <a:pt x="1979" y="1"/>
                    </a:moveTo>
                    <a:cubicBezTo>
                      <a:pt x="711" y="1"/>
                      <a:pt x="14" y="489"/>
                      <a:pt x="10" y="493"/>
                    </a:cubicBezTo>
                    <a:cubicBezTo>
                      <a:pt x="1" y="498"/>
                      <a:pt x="1" y="517"/>
                      <a:pt x="5" y="526"/>
                    </a:cubicBezTo>
                    <a:cubicBezTo>
                      <a:pt x="11" y="532"/>
                      <a:pt x="18" y="536"/>
                      <a:pt x="25" y="536"/>
                    </a:cubicBezTo>
                    <a:cubicBezTo>
                      <a:pt x="30" y="536"/>
                      <a:pt x="34" y="534"/>
                      <a:pt x="38" y="530"/>
                    </a:cubicBezTo>
                    <a:lnTo>
                      <a:pt x="42" y="530"/>
                    </a:lnTo>
                    <a:cubicBezTo>
                      <a:pt x="61" y="517"/>
                      <a:pt x="743" y="48"/>
                      <a:pt x="1979" y="48"/>
                    </a:cubicBezTo>
                    <a:cubicBezTo>
                      <a:pt x="2220" y="48"/>
                      <a:pt x="2485" y="67"/>
                      <a:pt x="2768" y="108"/>
                    </a:cubicBezTo>
                    <a:cubicBezTo>
                      <a:pt x="2770" y="109"/>
                      <a:pt x="2771" y="109"/>
                      <a:pt x="2773" y="109"/>
                    </a:cubicBezTo>
                    <a:cubicBezTo>
                      <a:pt x="2782" y="109"/>
                      <a:pt x="2791" y="101"/>
                      <a:pt x="2791" y="90"/>
                    </a:cubicBezTo>
                    <a:cubicBezTo>
                      <a:pt x="2796" y="75"/>
                      <a:pt x="2787" y="62"/>
                      <a:pt x="2773" y="62"/>
                    </a:cubicBezTo>
                    <a:cubicBezTo>
                      <a:pt x="2489" y="20"/>
                      <a:pt x="2225" y="1"/>
                      <a:pt x="1979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47"/>
              <p:cNvSpPr/>
              <p:nvPr/>
            </p:nvSpPr>
            <p:spPr>
              <a:xfrm>
                <a:off x="4575386" y="1344746"/>
                <a:ext cx="771137" cy="150035"/>
              </a:xfrm>
              <a:custGeom>
                <a:rect b="b" l="l" r="r" t="t"/>
                <a:pathLst>
                  <a:path extrusionOk="0" h="544" w="2796">
                    <a:moveTo>
                      <a:pt x="1998" y="1"/>
                    </a:moveTo>
                    <a:cubicBezTo>
                      <a:pt x="721" y="1"/>
                      <a:pt x="14" y="498"/>
                      <a:pt x="10" y="502"/>
                    </a:cubicBezTo>
                    <a:cubicBezTo>
                      <a:pt x="1" y="507"/>
                      <a:pt x="1" y="520"/>
                      <a:pt x="5" y="535"/>
                    </a:cubicBezTo>
                    <a:cubicBezTo>
                      <a:pt x="11" y="540"/>
                      <a:pt x="18" y="544"/>
                      <a:pt x="25" y="544"/>
                    </a:cubicBezTo>
                    <a:cubicBezTo>
                      <a:pt x="30" y="544"/>
                      <a:pt x="34" y="542"/>
                      <a:pt x="37" y="539"/>
                    </a:cubicBezTo>
                    <a:cubicBezTo>
                      <a:pt x="61" y="526"/>
                      <a:pt x="753" y="52"/>
                      <a:pt x="1998" y="52"/>
                    </a:cubicBezTo>
                    <a:cubicBezTo>
                      <a:pt x="2234" y="52"/>
                      <a:pt x="2494" y="65"/>
                      <a:pt x="2768" y="108"/>
                    </a:cubicBezTo>
                    <a:cubicBezTo>
                      <a:pt x="2770" y="108"/>
                      <a:pt x="2773" y="109"/>
                      <a:pt x="2775" y="109"/>
                    </a:cubicBezTo>
                    <a:cubicBezTo>
                      <a:pt x="2786" y="109"/>
                      <a:pt x="2796" y="100"/>
                      <a:pt x="2796" y="89"/>
                    </a:cubicBezTo>
                    <a:cubicBezTo>
                      <a:pt x="2796" y="74"/>
                      <a:pt x="2787" y="61"/>
                      <a:pt x="2778" y="61"/>
                    </a:cubicBezTo>
                    <a:cubicBezTo>
                      <a:pt x="2499" y="19"/>
                      <a:pt x="2238" y="1"/>
                      <a:pt x="199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47"/>
              <p:cNvSpPr/>
              <p:nvPr/>
            </p:nvSpPr>
            <p:spPr>
              <a:xfrm>
                <a:off x="4559941" y="1463892"/>
                <a:ext cx="773895" cy="151414"/>
              </a:xfrm>
              <a:custGeom>
                <a:rect b="b" l="l" r="r" t="t"/>
                <a:pathLst>
                  <a:path extrusionOk="0" h="549" w="2806">
                    <a:moveTo>
                      <a:pt x="2020" y="0"/>
                    </a:moveTo>
                    <a:cubicBezTo>
                      <a:pt x="734" y="0"/>
                      <a:pt x="20" y="502"/>
                      <a:pt x="14" y="502"/>
                    </a:cubicBezTo>
                    <a:cubicBezTo>
                      <a:pt x="5" y="512"/>
                      <a:pt x="1" y="525"/>
                      <a:pt x="10" y="539"/>
                    </a:cubicBezTo>
                    <a:cubicBezTo>
                      <a:pt x="16" y="545"/>
                      <a:pt x="23" y="549"/>
                      <a:pt x="30" y="549"/>
                    </a:cubicBezTo>
                    <a:cubicBezTo>
                      <a:pt x="35" y="549"/>
                      <a:pt x="39" y="547"/>
                      <a:pt x="42" y="544"/>
                    </a:cubicBezTo>
                    <a:cubicBezTo>
                      <a:pt x="66" y="529"/>
                      <a:pt x="767" y="47"/>
                      <a:pt x="2020" y="47"/>
                    </a:cubicBezTo>
                    <a:cubicBezTo>
                      <a:pt x="2253" y="47"/>
                      <a:pt x="2508" y="66"/>
                      <a:pt x="2778" y="103"/>
                    </a:cubicBezTo>
                    <a:cubicBezTo>
                      <a:pt x="2780" y="103"/>
                      <a:pt x="2781" y="104"/>
                      <a:pt x="2783" y="104"/>
                    </a:cubicBezTo>
                    <a:cubicBezTo>
                      <a:pt x="2791" y="104"/>
                      <a:pt x="2800" y="96"/>
                      <a:pt x="2800" y="84"/>
                    </a:cubicBezTo>
                    <a:cubicBezTo>
                      <a:pt x="2806" y="70"/>
                      <a:pt x="2796" y="56"/>
                      <a:pt x="2783" y="56"/>
                    </a:cubicBezTo>
                    <a:cubicBezTo>
                      <a:pt x="2513" y="15"/>
                      <a:pt x="2258" y="0"/>
                      <a:pt x="202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47"/>
              <p:cNvSpPr/>
              <p:nvPr/>
            </p:nvSpPr>
            <p:spPr>
              <a:xfrm>
                <a:off x="4545875" y="1581934"/>
                <a:ext cx="773895" cy="153345"/>
              </a:xfrm>
              <a:custGeom>
                <a:rect b="b" l="l" r="r" t="t"/>
                <a:pathLst>
                  <a:path extrusionOk="0" h="556" w="2806">
                    <a:moveTo>
                      <a:pt x="2043" y="0"/>
                    </a:moveTo>
                    <a:cubicBezTo>
                      <a:pt x="744" y="0"/>
                      <a:pt x="20" y="510"/>
                      <a:pt x="15" y="510"/>
                    </a:cubicBezTo>
                    <a:cubicBezTo>
                      <a:pt x="5" y="519"/>
                      <a:pt x="1" y="534"/>
                      <a:pt x="10" y="543"/>
                    </a:cubicBezTo>
                    <a:cubicBezTo>
                      <a:pt x="16" y="552"/>
                      <a:pt x="23" y="555"/>
                      <a:pt x="30" y="555"/>
                    </a:cubicBezTo>
                    <a:cubicBezTo>
                      <a:pt x="35" y="555"/>
                      <a:pt x="39" y="554"/>
                      <a:pt x="43" y="552"/>
                    </a:cubicBezTo>
                    <a:cubicBezTo>
                      <a:pt x="65" y="538"/>
                      <a:pt x="776" y="50"/>
                      <a:pt x="2043" y="50"/>
                    </a:cubicBezTo>
                    <a:cubicBezTo>
                      <a:pt x="2272" y="50"/>
                      <a:pt x="2517" y="65"/>
                      <a:pt x="2778" y="101"/>
                    </a:cubicBezTo>
                    <a:cubicBezTo>
                      <a:pt x="2791" y="101"/>
                      <a:pt x="2806" y="93"/>
                      <a:pt x="2806" y="84"/>
                    </a:cubicBezTo>
                    <a:cubicBezTo>
                      <a:pt x="2806" y="69"/>
                      <a:pt x="2796" y="56"/>
                      <a:pt x="2787" y="56"/>
                    </a:cubicBezTo>
                    <a:cubicBezTo>
                      <a:pt x="2517" y="18"/>
                      <a:pt x="2272" y="0"/>
                      <a:pt x="204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47"/>
              <p:cNvSpPr/>
              <p:nvPr/>
            </p:nvSpPr>
            <p:spPr>
              <a:xfrm>
                <a:off x="4531809" y="1700804"/>
                <a:ext cx="774998" cy="154724"/>
              </a:xfrm>
              <a:custGeom>
                <a:rect b="b" l="l" r="r" t="t"/>
                <a:pathLst>
                  <a:path extrusionOk="0" h="561" w="2810">
                    <a:moveTo>
                      <a:pt x="2062" y="0"/>
                    </a:moveTo>
                    <a:cubicBezTo>
                      <a:pt x="748" y="0"/>
                      <a:pt x="19" y="516"/>
                      <a:pt x="15" y="516"/>
                    </a:cubicBezTo>
                    <a:cubicBezTo>
                      <a:pt x="5" y="525"/>
                      <a:pt x="0" y="539"/>
                      <a:pt x="10" y="549"/>
                    </a:cubicBezTo>
                    <a:cubicBezTo>
                      <a:pt x="16" y="557"/>
                      <a:pt x="23" y="560"/>
                      <a:pt x="31" y="560"/>
                    </a:cubicBezTo>
                    <a:cubicBezTo>
                      <a:pt x="35" y="560"/>
                      <a:pt x="39" y="559"/>
                      <a:pt x="43" y="558"/>
                    </a:cubicBezTo>
                    <a:lnTo>
                      <a:pt x="43" y="553"/>
                    </a:lnTo>
                    <a:cubicBezTo>
                      <a:pt x="66" y="544"/>
                      <a:pt x="780" y="47"/>
                      <a:pt x="2062" y="47"/>
                    </a:cubicBezTo>
                    <a:cubicBezTo>
                      <a:pt x="2285" y="47"/>
                      <a:pt x="2522" y="60"/>
                      <a:pt x="2782" y="98"/>
                    </a:cubicBezTo>
                    <a:cubicBezTo>
                      <a:pt x="2791" y="98"/>
                      <a:pt x="2805" y="88"/>
                      <a:pt x="2805" y="75"/>
                    </a:cubicBezTo>
                    <a:cubicBezTo>
                      <a:pt x="2810" y="65"/>
                      <a:pt x="2801" y="52"/>
                      <a:pt x="2787" y="52"/>
                    </a:cubicBezTo>
                    <a:cubicBezTo>
                      <a:pt x="2527" y="15"/>
                      <a:pt x="2285" y="0"/>
                      <a:pt x="2062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47"/>
              <p:cNvSpPr/>
              <p:nvPr/>
            </p:nvSpPr>
            <p:spPr>
              <a:xfrm>
                <a:off x="4517743" y="1818571"/>
                <a:ext cx="774998" cy="156654"/>
              </a:xfrm>
              <a:custGeom>
                <a:rect b="b" l="l" r="r" t="t"/>
                <a:pathLst>
                  <a:path extrusionOk="0" h="568" w="2810">
                    <a:moveTo>
                      <a:pt x="2081" y="0"/>
                    </a:moveTo>
                    <a:cubicBezTo>
                      <a:pt x="758" y="0"/>
                      <a:pt x="19" y="521"/>
                      <a:pt x="15" y="525"/>
                    </a:cubicBezTo>
                    <a:cubicBezTo>
                      <a:pt x="6" y="530"/>
                      <a:pt x="0" y="548"/>
                      <a:pt x="10" y="557"/>
                    </a:cubicBezTo>
                    <a:cubicBezTo>
                      <a:pt x="16" y="564"/>
                      <a:pt x="23" y="568"/>
                      <a:pt x="31" y="568"/>
                    </a:cubicBezTo>
                    <a:cubicBezTo>
                      <a:pt x="35" y="568"/>
                      <a:pt x="39" y="566"/>
                      <a:pt x="42" y="563"/>
                    </a:cubicBezTo>
                    <a:cubicBezTo>
                      <a:pt x="66" y="548"/>
                      <a:pt x="790" y="47"/>
                      <a:pt x="2081" y="47"/>
                    </a:cubicBezTo>
                    <a:cubicBezTo>
                      <a:pt x="2299" y="47"/>
                      <a:pt x="2531" y="66"/>
                      <a:pt x="2782" y="98"/>
                    </a:cubicBezTo>
                    <a:cubicBezTo>
                      <a:pt x="2796" y="98"/>
                      <a:pt x="2810" y="89"/>
                      <a:pt x="2810" y="75"/>
                    </a:cubicBezTo>
                    <a:cubicBezTo>
                      <a:pt x="2810" y="61"/>
                      <a:pt x="2801" y="51"/>
                      <a:pt x="2786" y="47"/>
                    </a:cubicBezTo>
                    <a:cubicBezTo>
                      <a:pt x="2535" y="15"/>
                      <a:pt x="2299" y="0"/>
                      <a:pt x="208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47"/>
              <p:cNvSpPr/>
              <p:nvPr/>
            </p:nvSpPr>
            <p:spPr>
              <a:xfrm>
                <a:off x="4503677" y="1937717"/>
                <a:ext cx="776377" cy="158033"/>
              </a:xfrm>
              <a:custGeom>
                <a:rect b="b" l="l" r="r" t="t"/>
                <a:pathLst>
                  <a:path extrusionOk="0" h="573" w="2815">
                    <a:moveTo>
                      <a:pt x="2099" y="1"/>
                    </a:moveTo>
                    <a:cubicBezTo>
                      <a:pt x="767" y="1"/>
                      <a:pt x="19" y="525"/>
                      <a:pt x="14" y="530"/>
                    </a:cubicBezTo>
                    <a:cubicBezTo>
                      <a:pt x="5" y="534"/>
                      <a:pt x="1" y="553"/>
                      <a:pt x="10" y="562"/>
                    </a:cubicBezTo>
                    <a:cubicBezTo>
                      <a:pt x="15" y="568"/>
                      <a:pt x="23" y="572"/>
                      <a:pt x="30" y="572"/>
                    </a:cubicBezTo>
                    <a:cubicBezTo>
                      <a:pt x="35" y="572"/>
                      <a:pt x="39" y="570"/>
                      <a:pt x="42" y="567"/>
                    </a:cubicBezTo>
                    <a:cubicBezTo>
                      <a:pt x="66" y="553"/>
                      <a:pt x="799" y="47"/>
                      <a:pt x="2099" y="47"/>
                    </a:cubicBezTo>
                    <a:cubicBezTo>
                      <a:pt x="2313" y="47"/>
                      <a:pt x="2541" y="61"/>
                      <a:pt x="2787" y="93"/>
                    </a:cubicBezTo>
                    <a:cubicBezTo>
                      <a:pt x="2796" y="93"/>
                      <a:pt x="2809" y="84"/>
                      <a:pt x="2809" y="70"/>
                    </a:cubicBezTo>
                    <a:cubicBezTo>
                      <a:pt x="2815" y="56"/>
                      <a:pt x="2805" y="47"/>
                      <a:pt x="2792" y="42"/>
                    </a:cubicBezTo>
                    <a:cubicBezTo>
                      <a:pt x="2545" y="9"/>
                      <a:pt x="2318" y="1"/>
                      <a:pt x="2099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47"/>
              <p:cNvSpPr/>
              <p:nvPr/>
            </p:nvSpPr>
            <p:spPr>
              <a:xfrm>
                <a:off x="4489612" y="2055484"/>
                <a:ext cx="776377" cy="160516"/>
              </a:xfrm>
              <a:custGeom>
                <a:rect b="b" l="l" r="r" t="t"/>
                <a:pathLst>
                  <a:path extrusionOk="0" h="582" w="2815">
                    <a:moveTo>
                      <a:pt x="2123" y="0"/>
                    </a:moveTo>
                    <a:cubicBezTo>
                      <a:pt x="771" y="0"/>
                      <a:pt x="18" y="534"/>
                      <a:pt x="14" y="534"/>
                    </a:cubicBezTo>
                    <a:cubicBezTo>
                      <a:pt x="5" y="544"/>
                      <a:pt x="1" y="558"/>
                      <a:pt x="10" y="572"/>
                    </a:cubicBezTo>
                    <a:cubicBezTo>
                      <a:pt x="15" y="578"/>
                      <a:pt x="23" y="581"/>
                      <a:pt x="30" y="581"/>
                    </a:cubicBezTo>
                    <a:cubicBezTo>
                      <a:pt x="34" y="581"/>
                      <a:pt x="38" y="580"/>
                      <a:pt x="42" y="577"/>
                    </a:cubicBezTo>
                    <a:cubicBezTo>
                      <a:pt x="65" y="562"/>
                      <a:pt x="809" y="47"/>
                      <a:pt x="2123" y="47"/>
                    </a:cubicBezTo>
                    <a:cubicBezTo>
                      <a:pt x="2327" y="47"/>
                      <a:pt x="2549" y="61"/>
                      <a:pt x="2787" y="88"/>
                    </a:cubicBezTo>
                    <a:cubicBezTo>
                      <a:pt x="2789" y="90"/>
                      <a:pt x="2792" y="90"/>
                      <a:pt x="2795" y="90"/>
                    </a:cubicBezTo>
                    <a:cubicBezTo>
                      <a:pt x="2805" y="90"/>
                      <a:pt x="2815" y="81"/>
                      <a:pt x="2815" y="71"/>
                    </a:cubicBezTo>
                    <a:cubicBezTo>
                      <a:pt x="2815" y="56"/>
                      <a:pt x="2805" y="47"/>
                      <a:pt x="2791" y="43"/>
                    </a:cubicBezTo>
                    <a:cubicBezTo>
                      <a:pt x="2554" y="15"/>
                      <a:pt x="2331" y="0"/>
                      <a:pt x="21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47"/>
              <p:cNvSpPr/>
              <p:nvPr/>
            </p:nvSpPr>
            <p:spPr>
              <a:xfrm>
                <a:off x="4475546" y="2173527"/>
                <a:ext cx="777480" cy="162446"/>
              </a:xfrm>
              <a:custGeom>
                <a:rect b="b" l="l" r="r" t="t"/>
                <a:pathLst>
                  <a:path extrusionOk="0" h="589" w="2819">
                    <a:moveTo>
                      <a:pt x="2141" y="0"/>
                    </a:moveTo>
                    <a:cubicBezTo>
                      <a:pt x="781" y="0"/>
                      <a:pt x="19" y="543"/>
                      <a:pt x="14" y="543"/>
                    </a:cubicBezTo>
                    <a:cubicBezTo>
                      <a:pt x="5" y="552"/>
                      <a:pt x="0" y="566"/>
                      <a:pt x="9" y="575"/>
                    </a:cubicBezTo>
                    <a:cubicBezTo>
                      <a:pt x="12" y="585"/>
                      <a:pt x="21" y="588"/>
                      <a:pt x="29" y="588"/>
                    </a:cubicBezTo>
                    <a:cubicBezTo>
                      <a:pt x="34" y="588"/>
                      <a:pt x="38" y="587"/>
                      <a:pt x="42" y="585"/>
                    </a:cubicBezTo>
                    <a:cubicBezTo>
                      <a:pt x="65" y="571"/>
                      <a:pt x="817" y="50"/>
                      <a:pt x="2141" y="50"/>
                    </a:cubicBezTo>
                    <a:cubicBezTo>
                      <a:pt x="2345" y="50"/>
                      <a:pt x="2559" y="61"/>
                      <a:pt x="2791" y="88"/>
                    </a:cubicBezTo>
                    <a:cubicBezTo>
                      <a:pt x="2793" y="89"/>
                      <a:pt x="2794" y="90"/>
                      <a:pt x="2796" y="90"/>
                    </a:cubicBezTo>
                    <a:cubicBezTo>
                      <a:pt x="2805" y="90"/>
                      <a:pt x="2814" y="81"/>
                      <a:pt x="2814" y="69"/>
                    </a:cubicBezTo>
                    <a:cubicBezTo>
                      <a:pt x="2819" y="56"/>
                      <a:pt x="2810" y="42"/>
                      <a:pt x="2795" y="42"/>
                    </a:cubicBezTo>
                    <a:cubicBezTo>
                      <a:pt x="2564" y="14"/>
                      <a:pt x="2345" y="0"/>
                      <a:pt x="214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47"/>
              <p:cNvSpPr/>
              <p:nvPr/>
            </p:nvSpPr>
            <p:spPr>
              <a:xfrm>
                <a:off x="4461480" y="2292397"/>
                <a:ext cx="777480" cy="163549"/>
              </a:xfrm>
              <a:custGeom>
                <a:rect b="b" l="l" r="r" t="t"/>
                <a:pathLst>
                  <a:path extrusionOk="0" h="593" w="2819">
                    <a:moveTo>
                      <a:pt x="2160" y="1"/>
                    </a:moveTo>
                    <a:cubicBezTo>
                      <a:pt x="789" y="1"/>
                      <a:pt x="19" y="549"/>
                      <a:pt x="15" y="549"/>
                    </a:cubicBezTo>
                    <a:cubicBezTo>
                      <a:pt x="5" y="558"/>
                      <a:pt x="0" y="572"/>
                      <a:pt x="9" y="581"/>
                    </a:cubicBezTo>
                    <a:cubicBezTo>
                      <a:pt x="13" y="590"/>
                      <a:pt x="21" y="593"/>
                      <a:pt x="29" y="593"/>
                    </a:cubicBezTo>
                    <a:cubicBezTo>
                      <a:pt x="34" y="593"/>
                      <a:pt x="39" y="592"/>
                      <a:pt x="42" y="590"/>
                    </a:cubicBezTo>
                    <a:lnTo>
                      <a:pt x="42" y="586"/>
                    </a:lnTo>
                    <a:cubicBezTo>
                      <a:pt x="65" y="572"/>
                      <a:pt x="823" y="47"/>
                      <a:pt x="2160" y="47"/>
                    </a:cubicBezTo>
                    <a:cubicBezTo>
                      <a:pt x="2359" y="47"/>
                      <a:pt x="2568" y="61"/>
                      <a:pt x="2791" y="84"/>
                    </a:cubicBezTo>
                    <a:cubicBezTo>
                      <a:pt x="2793" y="85"/>
                      <a:pt x="2796" y="85"/>
                      <a:pt x="2798" y="85"/>
                    </a:cubicBezTo>
                    <a:cubicBezTo>
                      <a:pt x="2810" y="85"/>
                      <a:pt x="2819" y="77"/>
                      <a:pt x="2819" y="65"/>
                    </a:cubicBezTo>
                    <a:cubicBezTo>
                      <a:pt x="2819" y="52"/>
                      <a:pt x="2810" y="37"/>
                      <a:pt x="2795" y="37"/>
                    </a:cubicBezTo>
                    <a:cubicBezTo>
                      <a:pt x="2572" y="10"/>
                      <a:pt x="2359" y="1"/>
                      <a:pt x="2160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47"/>
              <p:cNvSpPr/>
              <p:nvPr/>
            </p:nvSpPr>
            <p:spPr>
              <a:xfrm>
                <a:off x="4447138" y="2410164"/>
                <a:ext cx="779135" cy="165756"/>
              </a:xfrm>
              <a:custGeom>
                <a:rect b="b" l="l" r="r" t="t"/>
                <a:pathLst>
                  <a:path extrusionOk="0" h="601" w="2825">
                    <a:moveTo>
                      <a:pt x="2184" y="0"/>
                    </a:moveTo>
                    <a:cubicBezTo>
                      <a:pt x="800" y="0"/>
                      <a:pt x="20" y="553"/>
                      <a:pt x="15" y="558"/>
                    </a:cubicBezTo>
                    <a:cubicBezTo>
                      <a:pt x="5" y="568"/>
                      <a:pt x="1" y="581"/>
                      <a:pt x="11" y="591"/>
                    </a:cubicBezTo>
                    <a:cubicBezTo>
                      <a:pt x="14" y="597"/>
                      <a:pt x="22" y="600"/>
                      <a:pt x="29" y="600"/>
                    </a:cubicBezTo>
                    <a:cubicBezTo>
                      <a:pt x="34" y="600"/>
                      <a:pt x="39" y="599"/>
                      <a:pt x="43" y="596"/>
                    </a:cubicBezTo>
                    <a:cubicBezTo>
                      <a:pt x="67" y="581"/>
                      <a:pt x="832" y="47"/>
                      <a:pt x="2184" y="47"/>
                    </a:cubicBezTo>
                    <a:cubicBezTo>
                      <a:pt x="2374" y="47"/>
                      <a:pt x="2579" y="62"/>
                      <a:pt x="2797" y="84"/>
                    </a:cubicBezTo>
                    <a:cubicBezTo>
                      <a:pt x="2806" y="84"/>
                      <a:pt x="2819" y="75"/>
                      <a:pt x="2819" y="66"/>
                    </a:cubicBezTo>
                    <a:cubicBezTo>
                      <a:pt x="2825" y="52"/>
                      <a:pt x="2815" y="38"/>
                      <a:pt x="2802" y="38"/>
                    </a:cubicBezTo>
                    <a:cubicBezTo>
                      <a:pt x="2583" y="11"/>
                      <a:pt x="2374" y="0"/>
                      <a:pt x="218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47"/>
              <p:cNvSpPr/>
              <p:nvPr/>
            </p:nvSpPr>
            <p:spPr>
              <a:xfrm>
                <a:off x="4433072" y="2528206"/>
                <a:ext cx="779135" cy="168238"/>
              </a:xfrm>
              <a:custGeom>
                <a:rect b="b" l="l" r="r" t="t"/>
                <a:pathLst>
                  <a:path extrusionOk="0" h="610" w="2825">
                    <a:moveTo>
                      <a:pt x="2202" y="0"/>
                    </a:moveTo>
                    <a:cubicBezTo>
                      <a:pt x="809" y="0"/>
                      <a:pt x="15" y="562"/>
                      <a:pt x="15" y="567"/>
                    </a:cubicBezTo>
                    <a:cubicBezTo>
                      <a:pt x="6" y="571"/>
                      <a:pt x="1" y="590"/>
                      <a:pt x="11" y="599"/>
                    </a:cubicBezTo>
                    <a:cubicBezTo>
                      <a:pt x="13" y="605"/>
                      <a:pt x="21" y="609"/>
                      <a:pt x="29" y="609"/>
                    </a:cubicBezTo>
                    <a:cubicBezTo>
                      <a:pt x="34" y="609"/>
                      <a:pt x="39" y="607"/>
                      <a:pt x="43" y="603"/>
                    </a:cubicBezTo>
                    <a:cubicBezTo>
                      <a:pt x="66" y="590"/>
                      <a:pt x="842" y="52"/>
                      <a:pt x="2202" y="52"/>
                    </a:cubicBezTo>
                    <a:cubicBezTo>
                      <a:pt x="2388" y="52"/>
                      <a:pt x="2587" y="61"/>
                      <a:pt x="2797" y="84"/>
                    </a:cubicBezTo>
                    <a:cubicBezTo>
                      <a:pt x="2810" y="84"/>
                      <a:pt x="2825" y="74"/>
                      <a:pt x="2825" y="61"/>
                    </a:cubicBezTo>
                    <a:cubicBezTo>
                      <a:pt x="2825" y="52"/>
                      <a:pt x="2815" y="37"/>
                      <a:pt x="2801" y="37"/>
                    </a:cubicBezTo>
                    <a:cubicBezTo>
                      <a:pt x="2592" y="14"/>
                      <a:pt x="2392" y="0"/>
                      <a:pt x="2202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47"/>
              <p:cNvSpPr/>
              <p:nvPr/>
            </p:nvSpPr>
            <p:spPr>
              <a:xfrm>
                <a:off x="4419282" y="2647076"/>
                <a:ext cx="779962" cy="169617"/>
              </a:xfrm>
              <a:custGeom>
                <a:rect b="b" l="l" r="r" t="t"/>
                <a:pathLst>
                  <a:path extrusionOk="0" h="615" w="2828">
                    <a:moveTo>
                      <a:pt x="2219" y="1"/>
                    </a:moveTo>
                    <a:cubicBezTo>
                      <a:pt x="817" y="1"/>
                      <a:pt x="14" y="568"/>
                      <a:pt x="14" y="568"/>
                    </a:cubicBezTo>
                    <a:cubicBezTo>
                      <a:pt x="0" y="577"/>
                      <a:pt x="0" y="590"/>
                      <a:pt x="9" y="605"/>
                    </a:cubicBezTo>
                    <a:cubicBezTo>
                      <a:pt x="12" y="610"/>
                      <a:pt x="20" y="614"/>
                      <a:pt x="28" y="614"/>
                    </a:cubicBezTo>
                    <a:cubicBezTo>
                      <a:pt x="33" y="614"/>
                      <a:pt x="38" y="613"/>
                      <a:pt x="42" y="609"/>
                    </a:cubicBezTo>
                    <a:cubicBezTo>
                      <a:pt x="65" y="596"/>
                      <a:pt x="850" y="48"/>
                      <a:pt x="2219" y="48"/>
                    </a:cubicBezTo>
                    <a:cubicBezTo>
                      <a:pt x="2405" y="48"/>
                      <a:pt x="2596" y="56"/>
                      <a:pt x="2800" y="80"/>
                    </a:cubicBezTo>
                    <a:cubicBezTo>
                      <a:pt x="2809" y="80"/>
                      <a:pt x="2823" y="71"/>
                      <a:pt x="2823" y="56"/>
                    </a:cubicBezTo>
                    <a:cubicBezTo>
                      <a:pt x="2828" y="43"/>
                      <a:pt x="2819" y="33"/>
                      <a:pt x="2804" y="33"/>
                    </a:cubicBezTo>
                    <a:cubicBezTo>
                      <a:pt x="2601" y="11"/>
                      <a:pt x="2405" y="1"/>
                      <a:pt x="2219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47"/>
              <p:cNvSpPr/>
              <p:nvPr/>
            </p:nvSpPr>
            <p:spPr>
              <a:xfrm>
                <a:off x="4405216" y="2765119"/>
                <a:ext cx="779962" cy="171548"/>
              </a:xfrm>
              <a:custGeom>
                <a:rect b="b" l="l" r="r" t="t"/>
                <a:pathLst>
                  <a:path extrusionOk="0" h="622" w="2828">
                    <a:moveTo>
                      <a:pt x="2242" y="1"/>
                    </a:moveTo>
                    <a:cubicBezTo>
                      <a:pt x="822" y="1"/>
                      <a:pt x="14" y="576"/>
                      <a:pt x="14" y="576"/>
                    </a:cubicBezTo>
                    <a:cubicBezTo>
                      <a:pt x="0" y="586"/>
                      <a:pt x="0" y="599"/>
                      <a:pt x="9" y="614"/>
                    </a:cubicBezTo>
                    <a:cubicBezTo>
                      <a:pt x="12" y="619"/>
                      <a:pt x="18" y="621"/>
                      <a:pt x="25" y="621"/>
                    </a:cubicBezTo>
                    <a:cubicBezTo>
                      <a:pt x="30" y="621"/>
                      <a:pt x="36" y="620"/>
                      <a:pt x="41" y="618"/>
                    </a:cubicBezTo>
                    <a:cubicBezTo>
                      <a:pt x="65" y="599"/>
                      <a:pt x="859" y="46"/>
                      <a:pt x="2242" y="46"/>
                    </a:cubicBezTo>
                    <a:cubicBezTo>
                      <a:pt x="2420" y="46"/>
                      <a:pt x="2605" y="56"/>
                      <a:pt x="2800" y="79"/>
                    </a:cubicBezTo>
                    <a:cubicBezTo>
                      <a:pt x="2814" y="79"/>
                      <a:pt x="2828" y="70"/>
                      <a:pt x="2828" y="56"/>
                    </a:cubicBezTo>
                    <a:cubicBezTo>
                      <a:pt x="2828" y="42"/>
                      <a:pt x="2819" y="33"/>
                      <a:pt x="2804" y="29"/>
                    </a:cubicBezTo>
                    <a:cubicBezTo>
                      <a:pt x="2609" y="10"/>
                      <a:pt x="2420" y="1"/>
                      <a:pt x="2242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47"/>
              <p:cNvSpPr/>
              <p:nvPr/>
            </p:nvSpPr>
            <p:spPr>
              <a:xfrm>
                <a:off x="4390875" y="2882886"/>
                <a:ext cx="781617" cy="174030"/>
              </a:xfrm>
              <a:custGeom>
                <a:rect b="b" l="l" r="r" t="t"/>
                <a:pathLst>
                  <a:path extrusionOk="0" h="631" w="2834">
                    <a:moveTo>
                      <a:pt x="2262" y="1"/>
                    </a:moveTo>
                    <a:cubicBezTo>
                      <a:pt x="832" y="1"/>
                      <a:pt x="14" y="586"/>
                      <a:pt x="14" y="586"/>
                    </a:cubicBezTo>
                    <a:cubicBezTo>
                      <a:pt x="1" y="595"/>
                      <a:pt x="1" y="609"/>
                      <a:pt x="10" y="618"/>
                    </a:cubicBezTo>
                    <a:cubicBezTo>
                      <a:pt x="13" y="627"/>
                      <a:pt x="19" y="630"/>
                      <a:pt x="27" y="630"/>
                    </a:cubicBezTo>
                    <a:cubicBezTo>
                      <a:pt x="32" y="630"/>
                      <a:pt x="37" y="629"/>
                      <a:pt x="42" y="627"/>
                    </a:cubicBezTo>
                    <a:lnTo>
                      <a:pt x="42" y="622"/>
                    </a:lnTo>
                    <a:cubicBezTo>
                      <a:pt x="66" y="609"/>
                      <a:pt x="869" y="52"/>
                      <a:pt x="2262" y="52"/>
                    </a:cubicBezTo>
                    <a:cubicBezTo>
                      <a:pt x="2434" y="52"/>
                      <a:pt x="2615" y="61"/>
                      <a:pt x="2806" y="80"/>
                    </a:cubicBezTo>
                    <a:cubicBezTo>
                      <a:pt x="2815" y="80"/>
                      <a:pt x="2828" y="70"/>
                      <a:pt x="2828" y="56"/>
                    </a:cubicBezTo>
                    <a:cubicBezTo>
                      <a:pt x="2834" y="42"/>
                      <a:pt x="2824" y="33"/>
                      <a:pt x="2810" y="28"/>
                    </a:cubicBezTo>
                    <a:cubicBezTo>
                      <a:pt x="2620" y="9"/>
                      <a:pt x="2434" y="1"/>
                      <a:pt x="2262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47"/>
              <p:cNvSpPr/>
              <p:nvPr/>
            </p:nvSpPr>
            <p:spPr>
              <a:xfrm>
                <a:off x="4376809" y="3001756"/>
                <a:ext cx="781617" cy="174857"/>
              </a:xfrm>
              <a:custGeom>
                <a:rect b="b" l="l" r="r" t="t"/>
                <a:pathLst>
                  <a:path extrusionOk="0" h="634" w="2834">
                    <a:moveTo>
                      <a:pt x="2285" y="1"/>
                    </a:moveTo>
                    <a:cubicBezTo>
                      <a:pt x="841" y="1"/>
                      <a:pt x="15" y="592"/>
                      <a:pt x="15" y="592"/>
                    </a:cubicBezTo>
                    <a:cubicBezTo>
                      <a:pt x="1" y="600"/>
                      <a:pt x="1" y="614"/>
                      <a:pt x="5" y="624"/>
                    </a:cubicBezTo>
                    <a:cubicBezTo>
                      <a:pt x="11" y="629"/>
                      <a:pt x="19" y="633"/>
                      <a:pt x="27" y="633"/>
                    </a:cubicBezTo>
                    <a:cubicBezTo>
                      <a:pt x="32" y="633"/>
                      <a:pt x="37" y="632"/>
                      <a:pt x="43" y="628"/>
                    </a:cubicBezTo>
                    <a:cubicBezTo>
                      <a:pt x="65" y="614"/>
                      <a:pt x="879" y="48"/>
                      <a:pt x="2285" y="48"/>
                    </a:cubicBezTo>
                    <a:cubicBezTo>
                      <a:pt x="2448" y="48"/>
                      <a:pt x="2624" y="57"/>
                      <a:pt x="2806" y="71"/>
                    </a:cubicBezTo>
                    <a:cubicBezTo>
                      <a:pt x="2808" y="72"/>
                      <a:pt x="2810" y="72"/>
                      <a:pt x="2813" y="72"/>
                    </a:cubicBezTo>
                    <a:cubicBezTo>
                      <a:pt x="2824" y="72"/>
                      <a:pt x="2834" y="64"/>
                      <a:pt x="2834" y="52"/>
                    </a:cubicBezTo>
                    <a:cubicBezTo>
                      <a:pt x="2834" y="39"/>
                      <a:pt x="2824" y="24"/>
                      <a:pt x="2810" y="24"/>
                    </a:cubicBezTo>
                    <a:cubicBezTo>
                      <a:pt x="2629" y="6"/>
                      <a:pt x="2452" y="1"/>
                      <a:pt x="2285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47"/>
              <p:cNvSpPr/>
              <p:nvPr/>
            </p:nvSpPr>
            <p:spPr>
              <a:xfrm>
                <a:off x="4362743" y="3119799"/>
                <a:ext cx="782720" cy="177064"/>
              </a:xfrm>
              <a:custGeom>
                <a:rect b="b" l="l" r="r" t="t"/>
                <a:pathLst>
                  <a:path extrusionOk="0" h="642" w="2838">
                    <a:moveTo>
                      <a:pt x="2304" y="1"/>
                    </a:moveTo>
                    <a:cubicBezTo>
                      <a:pt x="851" y="1"/>
                      <a:pt x="15" y="595"/>
                      <a:pt x="15" y="599"/>
                    </a:cubicBezTo>
                    <a:cubicBezTo>
                      <a:pt x="0" y="604"/>
                      <a:pt x="0" y="623"/>
                      <a:pt x="5" y="632"/>
                    </a:cubicBezTo>
                    <a:cubicBezTo>
                      <a:pt x="11" y="638"/>
                      <a:pt x="19" y="642"/>
                      <a:pt x="27" y="642"/>
                    </a:cubicBezTo>
                    <a:cubicBezTo>
                      <a:pt x="32" y="642"/>
                      <a:pt x="37" y="640"/>
                      <a:pt x="43" y="637"/>
                    </a:cubicBezTo>
                    <a:cubicBezTo>
                      <a:pt x="66" y="623"/>
                      <a:pt x="887" y="46"/>
                      <a:pt x="2304" y="46"/>
                    </a:cubicBezTo>
                    <a:cubicBezTo>
                      <a:pt x="2467" y="46"/>
                      <a:pt x="2634" y="57"/>
                      <a:pt x="2810" y="70"/>
                    </a:cubicBezTo>
                    <a:cubicBezTo>
                      <a:pt x="2813" y="71"/>
                      <a:pt x="2815" y="71"/>
                      <a:pt x="2817" y="71"/>
                    </a:cubicBezTo>
                    <a:cubicBezTo>
                      <a:pt x="2827" y="71"/>
                      <a:pt x="2833" y="63"/>
                      <a:pt x="2833" y="52"/>
                    </a:cubicBezTo>
                    <a:cubicBezTo>
                      <a:pt x="2838" y="38"/>
                      <a:pt x="2824" y="24"/>
                      <a:pt x="2814" y="24"/>
                    </a:cubicBezTo>
                    <a:cubicBezTo>
                      <a:pt x="2638" y="5"/>
                      <a:pt x="2467" y="1"/>
                      <a:pt x="230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47"/>
              <p:cNvSpPr/>
              <p:nvPr/>
            </p:nvSpPr>
            <p:spPr>
              <a:xfrm>
                <a:off x="4348677" y="3237565"/>
                <a:ext cx="782720" cy="179822"/>
              </a:xfrm>
              <a:custGeom>
                <a:rect b="b" l="l" r="r" t="t"/>
                <a:pathLst>
                  <a:path extrusionOk="0" h="652" w="2838">
                    <a:moveTo>
                      <a:pt x="2327" y="1"/>
                    </a:moveTo>
                    <a:cubicBezTo>
                      <a:pt x="859" y="1"/>
                      <a:pt x="15" y="605"/>
                      <a:pt x="15" y="609"/>
                    </a:cubicBezTo>
                    <a:cubicBezTo>
                      <a:pt x="0" y="614"/>
                      <a:pt x="0" y="628"/>
                      <a:pt x="6" y="641"/>
                    </a:cubicBezTo>
                    <a:cubicBezTo>
                      <a:pt x="11" y="647"/>
                      <a:pt x="19" y="651"/>
                      <a:pt x="27" y="651"/>
                    </a:cubicBezTo>
                    <a:cubicBezTo>
                      <a:pt x="32" y="651"/>
                      <a:pt x="37" y="650"/>
                      <a:pt x="42" y="646"/>
                    </a:cubicBezTo>
                    <a:cubicBezTo>
                      <a:pt x="66" y="628"/>
                      <a:pt x="897" y="52"/>
                      <a:pt x="2327" y="52"/>
                    </a:cubicBezTo>
                    <a:cubicBezTo>
                      <a:pt x="2480" y="52"/>
                      <a:pt x="2643" y="56"/>
                      <a:pt x="2810" y="71"/>
                    </a:cubicBezTo>
                    <a:cubicBezTo>
                      <a:pt x="2812" y="71"/>
                      <a:pt x="2813" y="72"/>
                      <a:pt x="2815" y="72"/>
                    </a:cubicBezTo>
                    <a:cubicBezTo>
                      <a:pt x="2827" y="72"/>
                      <a:pt x="2838" y="60"/>
                      <a:pt x="2838" y="52"/>
                    </a:cubicBezTo>
                    <a:cubicBezTo>
                      <a:pt x="2838" y="37"/>
                      <a:pt x="2829" y="24"/>
                      <a:pt x="2814" y="24"/>
                    </a:cubicBezTo>
                    <a:cubicBezTo>
                      <a:pt x="2643" y="10"/>
                      <a:pt x="2480" y="1"/>
                      <a:pt x="232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47"/>
              <p:cNvSpPr/>
              <p:nvPr/>
            </p:nvSpPr>
            <p:spPr>
              <a:xfrm>
                <a:off x="4334611" y="3355332"/>
                <a:ext cx="784099" cy="181752"/>
              </a:xfrm>
              <a:custGeom>
                <a:rect b="b" l="l" r="r" t="t"/>
                <a:pathLst>
                  <a:path extrusionOk="0" h="659" w="2843">
                    <a:moveTo>
                      <a:pt x="2346" y="0"/>
                    </a:moveTo>
                    <a:cubicBezTo>
                      <a:pt x="869" y="0"/>
                      <a:pt x="14" y="613"/>
                      <a:pt x="14" y="613"/>
                    </a:cubicBezTo>
                    <a:cubicBezTo>
                      <a:pt x="1" y="623"/>
                      <a:pt x="1" y="637"/>
                      <a:pt x="5" y="651"/>
                    </a:cubicBezTo>
                    <a:cubicBezTo>
                      <a:pt x="11" y="657"/>
                      <a:pt x="18" y="659"/>
                      <a:pt x="25" y="659"/>
                    </a:cubicBezTo>
                    <a:cubicBezTo>
                      <a:pt x="31" y="659"/>
                      <a:pt x="37" y="658"/>
                      <a:pt x="42" y="656"/>
                    </a:cubicBezTo>
                    <a:cubicBezTo>
                      <a:pt x="66" y="637"/>
                      <a:pt x="906" y="52"/>
                      <a:pt x="2346" y="52"/>
                    </a:cubicBezTo>
                    <a:cubicBezTo>
                      <a:pt x="2494" y="52"/>
                      <a:pt x="2652" y="56"/>
                      <a:pt x="2815" y="71"/>
                    </a:cubicBezTo>
                    <a:cubicBezTo>
                      <a:pt x="2828" y="71"/>
                      <a:pt x="2837" y="62"/>
                      <a:pt x="2837" y="47"/>
                    </a:cubicBezTo>
                    <a:cubicBezTo>
                      <a:pt x="2843" y="38"/>
                      <a:pt x="2828" y="24"/>
                      <a:pt x="2819" y="24"/>
                    </a:cubicBezTo>
                    <a:cubicBezTo>
                      <a:pt x="2652" y="11"/>
                      <a:pt x="2498" y="0"/>
                      <a:pt x="234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47"/>
              <p:cNvSpPr/>
              <p:nvPr/>
            </p:nvSpPr>
            <p:spPr>
              <a:xfrm>
                <a:off x="4320545" y="3474478"/>
                <a:ext cx="784099" cy="183131"/>
              </a:xfrm>
              <a:custGeom>
                <a:rect b="b" l="l" r="r" t="t"/>
                <a:pathLst>
                  <a:path extrusionOk="0" h="664" w="2843">
                    <a:moveTo>
                      <a:pt x="2369" y="1"/>
                    </a:moveTo>
                    <a:cubicBezTo>
                      <a:pt x="878" y="1"/>
                      <a:pt x="14" y="618"/>
                      <a:pt x="10" y="618"/>
                    </a:cubicBezTo>
                    <a:cubicBezTo>
                      <a:pt x="1" y="627"/>
                      <a:pt x="1" y="642"/>
                      <a:pt x="5" y="651"/>
                    </a:cubicBezTo>
                    <a:cubicBezTo>
                      <a:pt x="11" y="660"/>
                      <a:pt x="19" y="663"/>
                      <a:pt x="27" y="663"/>
                    </a:cubicBezTo>
                    <a:cubicBezTo>
                      <a:pt x="32" y="663"/>
                      <a:pt x="37" y="662"/>
                      <a:pt x="42" y="661"/>
                    </a:cubicBezTo>
                    <a:cubicBezTo>
                      <a:pt x="65" y="642"/>
                      <a:pt x="916" y="48"/>
                      <a:pt x="2369" y="48"/>
                    </a:cubicBezTo>
                    <a:cubicBezTo>
                      <a:pt x="2513" y="48"/>
                      <a:pt x="2661" y="52"/>
                      <a:pt x="2815" y="66"/>
                    </a:cubicBezTo>
                    <a:cubicBezTo>
                      <a:pt x="2828" y="66"/>
                      <a:pt x="2843" y="57"/>
                      <a:pt x="2843" y="42"/>
                    </a:cubicBezTo>
                    <a:cubicBezTo>
                      <a:pt x="2843" y="29"/>
                      <a:pt x="2833" y="20"/>
                      <a:pt x="2819" y="20"/>
                    </a:cubicBezTo>
                    <a:cubicBezTo>
                      <a:pt x="2661" y="5"/>
                      <a:pt x="2513" y="1"/>
                      <a:pt x="2369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47"/>
              <p:cNvSpPr/>
              <p:nvPr/>
            </p:nvSpPr>
            <p:spPr>
              <a:xfrm>
                <a:off x="4306480" y="3592245"/>
                <a:ext cx="784099" cy="185338"/>
              </a:xfrm>
              <a:custGeom>
                <a:rect b="b" l="l" r="r" t="t"/>
                <a:pathLst>
                  <a:path extrusionOk="0" h="672" w="2843">
                    <a:moveTo>
                      <a:pt x="2388" y="1"/>
                    </a:moveTo>
                    <a:cubicBezTo>
                      <a:pt x="888" y="1"/>
                      <a:pt x="14" y="628"/>
                      <a:pt x="9" y="628"/>
                    </a:cubicBezTo>
                    <a:cubicBezTo>
                      <a:pt x="0" y="637"/>
                      <a:pt x="0" y="652"/>
                      <a:pt x="5" y="660"/>
                    </a:cubicBezTo>
                    <a:cubicBezTo>
                      <a:pt x="10" y="668"/>
                      <a:pt x="16" y="671"/>
                      <a:pt x="23" y="671"/>
                    </a:cubicBezTo>
                    <a:cubicBezTo>
                      <a:pt x="28" y="671"/>
                      <a:pt x="33" y="669"/>
                      <a:pt x="37" y="665"/>
                    </a:cubicBezTo>
                    <a:lnTo>
                      <a:pt x="42" y="665"/>
                    </a:lnTo>
                    <a:cubicBezTo>
                      <a:pt x="65" y="652"/>
                      <a:pt x="924" y="48"/>
                      <a:pt x="2388" y="48"/>
                    </a:cubicBezTo>
                    <a:cubicBezTo>
                      <a:pt x="2527" y="48"/>
                      <a:pt x="2671" y="52"/>
                      <a:pt x="2819" y="66"/>
                    </a:cubicBezTo>
                    <a:cubicBezTo>
                      <a:pt x="2833" y="66"/>
                      <a:pt x="2842" y="56"/>
                      <a:pt x="2842" y="43"/>
                    </a:cubicBezTo>
                    <a:cubicBezTo>
                      <a:pt x="2842" y="29"/>
                      <a:pt x="2833" y="20"/>
                      <a:pt x="2819" y="20"/>
                    </a:cubicBezTo>
                    <a:cubicBezTo>
                      <a:pt x="2671" y="5"/>
                      <a:pt x="2527" y="1"/>
                      <a:pt x="238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47"/>
              <p:cNvSpPr/>
              <p:nvPr/>
            </p:nvSpPr>
            <p:spPr>
              <a:xfrm>
                <a:off x="4291035" y="3710288"/>
                <a:ext cx="786582" cy="187268"/>
              </a:xfrm>
              <a:custGeom>
                <a:rect b="b" l="l" r="r" t="t"/>
                <a:pathLst>
                  <a:path extrusionOk="0" h="679" w="2852">
                    <a:moveTo>
                      <a:pt x="2416" y="1"/>
                    </a:moveTo>
                    <a:cubicBezTo>
                      <a:pt x="901" y="1"/>
                      <a:pt x="20" y="631"/>
                      <a:pt x="14" y="636"/>
                    </a:cubicBezTo>
                    <a:cubicBezTo>
                      <a:pt x="5" y="641"/>
                      <a:pt x="1" y="659"/>
                      <a:pt x="10" y="669"/>
                    </a:cubicBezTo>
                    <a:cubicBezTo>
                      <a:pt x="16" y="675"/>
                      <a:pt x="23" y="679"/>
                      <a:pt x="30" y="679"/>
                    </a:cubicBezTo>
                    <a:cubicBezTo>
                      <a:pt x="34" y="679"/>
                      <a:pt x="39" y="677"/>
                      <a:pt x="42" y="674"/>
                    </a:cubicBezTo>
                    <a:lnTo>
                      <a:pt x="48" y="674"/>
                    </a:lnTo>
                    <a:cubicBezTo>
                      <a:pt x="70" y="655"/>
                      <a:pt x="939" y="46"/>
                      <a:pt x="2416" y="46"/>
                    </a:cubicBezTo>
                    <a:cubicBezTo>
                      <a:pt x="2545" y="46"/>
                      <a:pt x="2684" y="51"/>
                      <a:pt x="2824" y="65"/>
                    </a:cubicBezTo>
                    <a:cubicBezTo>
                      <a:pt x="2838" y="65"/>
                      <a:pt x="2852" y="56"/>
                      <a:pt x="2852" y="42"/>
                    </a:cubicBezTo>
                    <a:cubicBezTo>
                      <a:pt x="2852" y="29"/>
                      <a:pt x="2843" y="19"/>
                      <a:pt x="2828" y="14"/>
                    </a:cubicBezTo>
                    <a:cubicBezTo>
                      <a:pt x="2684" y="5"/>
                      <a:pt x="2550" y="1"/>
                      <a:pt x="241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47"/>
              <p:cNvSpPr/>
              <p:nvPr/>
            </p:nvSpPr>
            <p:spPr>
              <a:xfrm>
                <a:off x="4276969" y="3828055"/>
                <a:ext cx="786582" cy="190026"/>
              </a:xfrm>
              <a:custGeom>
                <a:rect b="b" l="l" r="r" t="t"/>
                <a:pathLst>
                  <a:path extrusionOk="0" h="689" w="2852">
                    <a:moveTo>
                      <a:pt x="2439" y="1"/>
                    </a:moveTo>
                    <a:cubicBezTo>
                      <a:pt x="911" y="1"/>
                      <a:pt x="19" y="641"/>
                      <a:pt x="15" y="646"/>
                    </a:cubicBezTo>
                    <a:cubicBezTo>
                      <a:pt x="5" y="650"/>
                      <a:pt x="0" y="665"/>
                      <a:pt x="9" y="678"/>
                    </a:cubicBezTo>
                    <a:cubicBezTo>
                      <a:pt x="15" y="684"/>
                      <a:pt x="23" y="688"/>
                      <a:pt x="30" y="688"/>
                    </a:cubicBezTo>
                    <a:cubicBezTo>
                      <a:pt x="34" y="688"/>
                      <a:pt x="39" y="687"/>
                      <a:pt x="43" y="683"/>
                    </a:cubicBezTo>
                    <a:cubicBezTo>
                      <a:pt x="71" y="665"/>
                      <a:pt x="948" y="52"/>
                      <a:pt x="2439" y="52"/>
                    </a:cubicBezTo>
                    <a:cubicBezTo>
                      <a:pt x="2564" y="52"/>
                      <a:pt x="2694" y="56"/>
                      <a:pt x="2829" y="65"/>
                    </a:cubicBezTo>
                    <a:cubicBezTo>
                      <a:pt x="2842" y="65"/>
                      <a:pt x="2851" y="56"/>
                      <a:pt x="2851" y="42"/>
                    </a:cubicBezTo>
                    <a:cubicBezTo>
                      <a:pt x="2851" y="28"/>
                      <a:pt x="2842" y="14"/>
                      <a:pt x="2829" y="14"/>
                    </a:cubicBezTo>
                    <a:cubicBezTo>
                      <a:pt x="2694" y="5"/>
                      <a:pt x="2564" y="1"/>
                      <a:pt x="2439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47"/>
              <p:cNvSpPr/>
              <p:nvPr/>
            </p:nvSpPr>
            <p:spPr>
              <a:xfrm>
                <a:off x="5624258" y="786249"/>
                <a:ext cx="921172" cy="242980"/>
              </a:xfrm>
              <a:custGeom>
                <a:rect b="b" l="l" r="r" t="t"/>
                <a:pathLst>
                  <a:path extrusionOk="0" h="881" w="3340">
                    <a:moveTo>
                      <a:pt x="330" y="1"/>
                    </a:moveTo>
                    <a:cubicBezTo>
                      <a:pt x="131" y="1"/>
                      <a:pt x="24" y="20"/>
                      <a:pt x="24" y="20"/>
                    </a:cubicBezTo>
                    <a:cubicBezTo>
                      <a:pt x="10" y="20"/>
                      <a:pt x="0" y="33"/>
                      <a:pt x="0" y="43"/>
                    </a:cubicBezTo>
                    <a:cubicBezTo>
                      <a:pt x="6" y="56"/>
                      <a:pt x="19" y="65"/>
                      <a:pt x="28" y="65"/>
                    </a:cubicBezTo>
                    <a:lnTo>
                      <a:pt x="34" y="65"/>
                    </a:lnTo>
                    <a:cubicBezTo>
                      <a:pt x="43" y="65"/>
                      <a:pt x="145" y="52"/>
                      <a:pt x="330" y="52"/>
                    </a:cubicBezTo>
                    <a:cubicBezTo>
                      <a:pt x="827" y="52"/>
                      <a:pt x="1923" y="149"/>
                      <a:pt x="3302" y="879"/>
                    </a:cubicBezTo>
                    <a:cubicBezTo>
                      <a:pt x="3306" y="880"/>
                      <a:pt x="3309" y="881"/>
                      <a:pt x="3312" y="881"/>
                    </a:cubicBezTo>
                    <a:cubicBezTo>
                      <a:pt x="3322" y="881"/>
                      <a:pt x="3331" y="875"/>
                      <a:pt x="3335" y="864"/>
                    </a:cubicBezTo>
                    <a:cubicBezTo>
                      <a:pt x="3339" y="856"/>
                      <a:pt x="3335" y="841"/>
                      <a:pt x="3326" y="832"/>
                    </a:cubicBezTo>
                    <a:cubicBezTo>
                      <a:pt x="1937" y="103"/>
                      <a:pt x="836" y="1"/>
                      <a:pt x="330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47"/>
              <p:cNvSpPr/>
              <p:nvPr/>
            </p:nvSpPr>
            <p:spPr>
              <a:xfrm>
                <a:off x="5611571" y="905671"/>
                <a:ext cx="923654" cy="241325"/>
              </a:xfrm>
              <a:custGeom>
                <a:rect b="b" l="l" r="r" t="t"/>
                <a:pathLst>
                  <a:path extrusionOk="0" h="875" w="3349">
                    <a:moveTo>
                      <a:pt x="311" y="0"/>
                    </a:moveTo>
                    <a:cubicBezTo>
                      <a:pt x="125" y="0"/>
                      <a:pt x="24" y="14"/>
                      <a:pt x="24" y="14"/>
                    </a:cubicBezTo>
                    <a:cubicBezTo>
                      <a:pt x="9" y="18"/>
                      <a:pt x="0" y="28"/>
                      <a:pt x="0" y="41"/>
                    </a:cubicBezTo>
                    <a:cubicBezTo>
                      <a:pt x="5" y="56"/>
                      <a:pt x="14" y="65"/>
                      <a:pt x="28" y="65"/>
                    </a:cubicBezTo>
                    <a:cubicBezTo>
                      <a:pt x="42" y="60"/>
                      <a:pt x="140" y="50"/>
                      <a:pt x="311" y="50"/>
                    </a:cubicBezTo>
                    <a:cubicBezTo>
                      <a:pt x="808" y="50"/>
                      <a:pt x="1923" y="148"/>
                      <a:pt x="3306" y="873"/>
                    </a:cubicBezTo>
                    <a:cubicBezTo>
                      <a:pt x="3310" y="874"/>
                      <a:pt x="3314" y="875"/>
                      <a:pt x="3317" y="875"/>
                    </a:cubicBezTo>
                    <a:cubicBezTo>
                      <a:pt x="3327" y="875"/>
                      <a:pt x="3335" y="870"/>
                      <a:pt x="3339" y="864"/>
                    </a:cubicBezTo>
                    <a:cubicBezTo>
                      <a:pt x="3348" y="849"/>
                      <a:pt x="3344" y="836"/>
                      <a:pt x="3329" y="830"/>
                    </a:cubicBezTo>
                    <a:cubicBezTo>
                      <a:pt x="1936" y="102"/>
                      <a:pt x="817" y="0"/>
                      <a:pt x="31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47"/>
              <p:cNvSpPr/>
              <p:nvPr/>
            </p:nvSpPr>
            <p:spPr>
              <a:xfrm>
                <a:off x="5598608" y="1024541"/>
                <a:ext cx="924757" cy="240222"/>
              </a:xfrm>
              <a:custGeom>
                <a:rect b="b" l="l" r="r" t="t"/>
                <a:pathLst>
                  <a:path extrusionOk="0" h="871" w="3353">
                    <a:moveTo>
                      <a:pt x="294" y="0"/>
                    </a:moveTo>
                    <a:cubicBezTo>
                      <a:pt x="117" y="0"/>
                      <a:pt x="24" y="15"/>
                      <a:pt x="20" y="15"/>
                    </a:cubicBezTo>
                    <a:cubicBezTo>
                      <a:pt x="10" y="15"/>
                      <a:pt x="1" y="28"/>
                      <a:pt x="1" y="43"/>
                    </a:cubicBezTo>
                    <a:cubicBezTo>
                      <a:pt x="1" y="54"/>
                      <a:pt x="10" y="62"/>
                      <a:pt x="21" y="62"/>
                    </a:cubicBezTo>
                    <a:cubicBezTo>
                      <a:pt x="24" y="62"/>
                      <a:pt x="26" y="61"/>
                      <a:pt x="29" y="61"/>
                    </a:cubicBezTo>
                    <a:cubicBezTo>
                      <a:pt x="37" y="61"/>
                      <a:pt x="131" y="52"/>
                      <a:pt x="294" y="52"/>
                    </a:cubicBezTo>
                    <a:cubicBezTo>
                      <a:pt x="790" y="52"/>
                      <a:pt x="1919" y="144"/>
                      <a:pt x="3312" y="869"/>
                    </a:cubicBezTo>
                    <a:cubicBezTo>
                      <a:pt x="3315" y="870"/>
                      <a:pt x="3319" y="870"/>
                      <a:pt x="3323" y="870"/>
                    </a:cubicBezTo>
                    <a:cubicBezTo>
                      <a:pt x="3332" y="870"/>
                      <a:pt x="3341" y="866"/>
                      <a:pt x="3344" y="860"/>
                    </a:cubicBezTo>
                    <a:cubicBezTo>
                      <a:pt x="3353" y="845"/>
                      <a:pt x="3349" y="832"/>
                      <a:pt x="3335" y="827"/>
                    </a:cubicBezTo>
                    <a:cubicBezTo>
                      <a:pt x="1932" y="99"/>
                      <a:pt x="795" y="0"/>
                      <a:pt x="29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47"/>
              <p:cNvSpPr/>
              <p:nvPr/>
            </p:nvSpPr>
            <p:spPr>
              <a:xfrm>
                <a:off x="5584542" y="1145066"/>
                <a:ext cx="927515" cy="237740"/>
              </a:xfrm>
              <a:custGeom>
                <a:rect b="b" l="l" r="r" t="t"/>
                <a:pathLst>
                  <a:path extrusionOk="0" h="862" w="3363">
                    <a:moveTo>
                      <a:pt x="279" y="0"/>
                    </a:moveTo>
                    <a:cubicBezTo>
                      <a:pt x="116" y="0"/>
                      <a:pt x="24" y="9"/>
                      <a:pt x="24" y="9"/>
                    </a:cubicBezTo>
                    <a:cubicBezTo>
                      <a:pt x="10" y="9"/>
                      <a:pt x="0" y="24"/>
                      <a:pt x="5" y="33"/>
                    </a:cubicBezTo>
                    <a:cubicBezTo>
                      <a:pt x="5" y="46"/>
                      <a:pt x="19" y="56"/>
                      <a:pt x="28" y="56"/>
                    </a:cubicBezTo>
                    <a:lnTo>
                      <a:pt x="33" y="56"/>
                    </a:lnTo>
                    <a:cubicBezTo>
                      <a:pt x="52" y="56"/>
                      <a:pt x="140" y="46"/>
                      <a:pt x="279" y="46"/>
                    </a:cubicBezTo>
                    <a:cubicBezTo>
                      <a:pt x="767" y="46"/>
                      <a:pt x="1923" y="135"/>
                      <a:pt x="3320" y="860"/>
                    </a:cubicBezTo>
                    <a:cubicBezTo>
                      <a:pt x="3324" y="861"/>
                      <a:pt x="3328" y="861"/>
                      <a:pt x="3331" y="861"/>
                    </a:cubicBezTo>
                    <a:cubicBezTo>
                      <a:pt x="3341" y="861"/>
                      <a:pt x="3350" y="857"/>
                      <a:pt x="3354" y="850"/>
                    </a:cubicBezTo>
                    <a:cubicBezTo>
                      <a:pt x="3363" y="836"/>
                      <a:pt x="3358" y="822"/>
                      <a:pt x="3344" y="817"/>
                    </a:cubicBezTo>
                    <a:cubicBezTo>
                      <a:pt x="1937" y="88"/>
                      <a:pt x="776" y="0"/>
                      <a:pt x="27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47"/>
              <p:cNvSpPr/>
              <p:nvPr/>
            </p:nvSpPr>
            <p:spPr>
              <a:xfrm>
                <a:off x="5571855" y="1263936"/>
                <a:ext cx="928619" cy="237464"/>
              </a:xfrm>
              <a:custGeom>
                <a:rect b="b" l="l" r="r" t="t"/>
                <a:pathLst>
                  <a:path extrusionOk="0" h="861" w="3367">
                    <a:moveTo>
                      <a:pt x="260" y="1"/>
                    </a:moveTo>
                    <a:cubicBezTo>
                      <a:pt x="107" y="1"/>
                      <a:pt x="23" y="5"/>
                      <a:pt x="23" y="5"/>
                    </a:cubicBezTo>
                    <a:cubicBezTo>
                      <a:pt x="10" y="11"/>
                      <a:pt x="1" y="20"/>
                      <a:pt x="1" y="33"/>
                    </a:cubicBezTo>
                    <a:cubicBezTo>
                      <a:pt x="5" y="47"/>
                      <a:pt x="14" y="56"/>
                      <a:pt x="29" y="56"/>
                    </a:cubicBezTo>
                    <a:lnTo>
                      <a:pt x="33" y="56"/>
                    </a:lnTo>
                    <a:cubicBezTo>
                      <a:pt x="51" y="52"/>
                      <a:pt x="130" y="47"/>
                      <a:pt x="260" y="47"/>
                    </a:cubicBezTo>
                    <a:cubicBezTo>
                      <a:pt x="743" y="47"/>
                      <a:pt x="1918" y="135"/>
                      <a:pt x="3330" y="855"/>
                    </a:cubicBezTo>
                    <a:cubicBezTo>
                      <a:pt x="3333" y="859"/>
                      <a:pt x="3337" y="860"/>
                      <a:pt x="3341" y="860"/>
                    </a:cubicBezTo>
                    <a:cubicBezTo>
                      <a:pt x="3348" y="860"/>
                      <a:pt x="3356" y="855"/>
                      <a:pt x="3362" y="847"/>
                    </a:cubicBezTo>
                    <a:cubicBezTo>
                      <a:pt x="3366" y="836"/>
                      <a:pt x="3362" y="819"/>
                      <a:pt x="3349" y="813"/>
                    </a:cubicBezTo>
                    <a:cubicBezTo>
                      <a:pt x="1932" y="84"/>
                      <a:pt x="747" y="1"/>
                      <a:pt x="260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47"/>
              <p:cNvSpPr/>
              <p:nvPr/>
            </p:nvSpPr>
            <p:spPr>
              <a:xfrm>
                <a:off x="5558893" y="1383358"/>
                <a:ext cx="930273" cy="236085"/>
              </a:xfrm>
              <a:custGeom>
                <a:rect b="b" l="l" r="r" t="t"/>
                <a:pathLst>
                  <a:path extrusionOk="0" h="856" w="3373">
                    <a:moveTo>
                      <a:pt x="243" y="0"/>
                    </a:moveTo>
                    <a:cubicBezTo>
                      <a:pt x="103" y="0"/>
                      <a:pt x="24" y="5"/>
                      <a:pt x="24" y="5"/>
                    </a:cubicBezTo>
                    <a:cubicBezTo>
                      <a:pt x="10" y="5"/>
                      <a:pt x="1" y="18"/>
                      <a:pt x="1" y="32"/>
                    </a:cubicBezTo>
                    <a:cubicBezTo>
                      <a:pt x="1" y="46"/>
                      <a:pt x="14" y="56"/>
                      <a:pt x="29" y="56"/>
                    </a:cubicBezTo>
                    <a:lnTo>
                      <a:pt x="33" y="51"/>
                    </a:lnTo>
                    <a:cubicBezTo>
                      <a:pt x="48" y="51"/>
                      <a:pt x="121" y="46"/>
                      <a:pt x="243" y="46"/>
                    </a:cubicBezTo>
                    <a:cubicBezTo>
                      <a:pt x="716" y="46"/>
                      <a:pt x="1914" y="129"/>
                      <a:pt x="3335" y="854"/>
                    </a:cubicBezTo>
                    <a:cubicBezTo>
                      <a:pt x="3338" y="855"/>
                      <a:pt x="3340" y="856"/>
                      <a:pt x="3343" y="856"/>
                    </a:cubicBezTo>
                    <a:cubicBezTo>
                      <a:pt x="3351" y="856"/>
                      <a:pt x="3360" y="850"/>
                      <a:pt x="3368" y="840"/>
                    </a:cubicBezTo>
                    <a:cubicBezTo>
                      <a:pt x="3372" y="831"/>
                      <a:pt x="3368" y="817"/>
                      <a:pt x="3353" y="808"/>
                    </a:cubicBezTo>
                    <a:cubicBezTo>
                      <a:pt x="1928" y="84"/>
                      <a:pt x="721" y="0"/>
                      <a:pt x="24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47"/>
              <p:cNvSpPr/>
              <p:nvPr/>
            </p:nvSpPr>
            <p:spPr>
              <a:xfrm>
                <a:off x="5546206" y="1502228"/>
                <a:ext cx="931101" cy="235257"/>
              </a:xfrm>
              <a:custGeom>
                <a:rect b="b" l="l" r="r" t="t"/>
                <a:pathLst>
                  <a:path extrusionOk="0" h="853" w="3376">
                    <a:moveTo>
                      <a:pt x="223" y="0"/>
                    </a:moveTo>
                    <a:cubicBezTo>
                      <a:pt x="94" y="0"/>
                      <a:pt x="23" y="5"/>
                      <a:pt x="23" y="5"/>
                    </a:cubicBezTo>
                    <a:cubicBezTo>
                      <a:pt x="10" y="5"/>
                      <a:pt x="0" y="19"/>
                      <a:pt x="0" y="33"/>
                    </a:cubicBezTo>
                    <a:cubicBezTo>
                      <a:pt x="0" y="41"/>
                      <a:pt x="11" y="53"/>
                      <a:pt x="22" y="53"/>
                    </a:cubicBezTo>
                    <a:cubicBezTo>
                      <a:pt x="24" y="53"/>
                      <a:pt x="26" y="52"/>
                      <a:pt x="28" y="52"/>
                    </a:cubicBezTo>
                    <a:cubicBezTo>
                      <a:pt x="42" y="52"/>
                      <a:pt x="112" y="47"/>
                      <a:pt x="223" y="47"/>
                    </a:cubicBezTo>
                    <a:cubicBezTo>
                      <a:pt x="683" y="47"/>
                      <a:pt x="1909" y="126"/>
                      <a:pt x="3339" y="851"/>
                    </a:cubicBezTo>
                    <a:cubicBezTo>
                      <a:pt x="3341" y="852"/>
                      <a:pt x="3344" y="852"/>
                      <a:pt x="3346" y="852"/>
                    </a:cubicBezTo>
                    <a:cubicBezTo>
                      <a:pt x="3355" y="852"/>
                      <a:pt x="3365" y="847"/>
                      <a:pt x="3371" y="836"/>
                    </a:cubicBezTo>
                    <a:cubicBezTo>
                      <a:pt x="3376" y="827"/>
                      <a:pt x="3371" y="813"/>
                      <a:pt x="3358" y="804"/>
                    </a:cubicBezTo>
                    <a:cubicBezTo>
                      <a:pt x="1923" y="79"/>
                      <a:pt x="688" y="0"/>
                      <a:pt x="22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47"/>
              <p:cNvSpPr/>
              <p:nvPr/>
            </p:nvSpPr>
            <p:spPr>
              <a:xfrm>
                <a:off x="5533519" y="1621374"/>
                <a:ext cx="932480" cy="233878"/>
              </a:xfrm>
              <a:custGeom>
                <a:rect b="b" l="l" r="r" t="t"/>
                <a:pathLst>
                  <a:path extrusionOk="0" h="848" w="3381">
                    <a:moveTo>
                      <a:pt x="200" y="1"/>
                    </a:moveTo>
                    <a:cubicBezTo>
                      <a:pt x="84" y="1"/>
                      <a:pt x="23" y="5"/>
                      <a:pt x="23" y="5"/>
                    </a:cubicBezTo>
                    <a:cubicBezTo>
                      <a:pt x="9" y="5"/>
                      <a:pt x="0" y="14"/>
                      <a:pt x="0" y="29"/>
                    </a:cubicBezTo>
                    <a:cubicBezTo>
                      <a:pt x="0" y="42"/>
                      <a:pt x="9" y="52"/>
                      <a:pt x="23" y="52"/>
                    </a:cubicBezTo>
                    <a:lnTo>
                      <a:pt x="28" y="52"/>
                    </a:lnTo>
                    <a:cubicBezTo>
                      <a:pt x="42" y="52"/>
                      <a:pt x="102" y="46"/>
                      <a:pt x="200" y="46"/>
                    </a:cubicBezTo>
                    <a:cubicBezTo>
                      <a:pt x="650" y="46"/>
                      <a:pt x="1899" y="121"/>
                      <a:pt x="3344" y="846"/>
                    </a:cubicBezTo>
                    <a:cubicBezTo>
                      <a:pt x="3346" y="847"/>
                      <a:pt x="3349" y="847"/>
                      <a:pt x="3353" y="847"/>
                    </a:cubicBezTo>
                    <a:cubicBezTo>
                      <a:pt x="3362" y="847"/>
                      <a:pt x="3373" y="843"/>
                      <a:pt x="3376" y="837"/>
                    </a:cubicBezTo>
                    <a:cubicBezTo>
                      <a:pt x="3381" y="822"/>
                      <a:pt x="3376" y="809"/>
                      <a:pt x="3366" y="804"/>
                    </a:cubicBezTo>
                    <a:cubicBezTo>
                      <a:pt x="1913" y="74"/>
                      <a:pt x="655" y="1"/>
                      <a:pt x="200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47"/>
              <p:cNvSpPr/>
              <p:nvPr/>
            </p:nvSpPr>
            <p:spPr>
              <a:xfrm>
                <a:off x="5519453" y="1740520"/>
                <a:ext cx="934962" cy="232499"/>
              </a:xfrm>
              <a:custGeom>
                <a:rect b="b" l="l" r="r" t="t"/>
                <a:pathLst>
                  <a:path extrusionOk="0" h="843" w="3390">
                    <a:moveTo>
                      <a:pt x="24" y="0"/>
                    </a:moveTo>
                    <a:cubicBezTo>
                      <a:pt x="9" y="5"/>
                      <a:pt x="0" y="15"/>
                      <a:pt x="0" y="28"/>
                    </a:cubicBezTo>
                    <a:cubicBezTo>
                      <a:pt x="5" y="42"/>
                      <a:pt x="14" y="51"/>
                      <a:pt x="28" y="51"/>
                    </a:cubicBezTo>
                    <a:lnTo>
                      <a:pt x="32" y="51"/>
                    </a:lnTo>
                    <a:cubicBezTo>
                      <a:pt x="41" y="51"/>
                      <a:pt x="93" y="47"/>
                      <a:pt x="181" y="47"/>
                    </a:cubicBezTo>
                    <a:cubicBezTo>
                      <a:pt x="618" y="47"/>
                      <a:pt x="1899" y="116"/>
                      <a:pt x="3352" y="840"/>
                    </a:cubicBezTo>
                    <a:cubicBezTo>
                      <a:pt x="3356" y="842"/>
                      <a:pt x="3360" y="843"/>
                      <a:pt x="3364" y="843"/>
                    </a:cubicBezTo>
                    <a:cubicBezTo>
                      <a:pt x="3374" y="843"/>
                      <a:pt x="3382" y="838"/>
                      <a:pt x="3385" y="831"/>
                    </a:cubicBezTo>
                    <a:cubicBezTo>
                      <a:pt x="3389" y="818"/>
                      <a:pt x="3385" y="804"/>
                      <a:pt x="3376" y="799"/>
                    </a:cubicBezTo>
                    <a:cubicBezTo>
                      <a:pt x="1913" y="66"/>
                      <a:pt x="622" y="0"/>
                      <a:pt x="18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47"/>
              <p:cNvSpPr/>
              <p:nvPr/>
            </p:nvSpPr>
            <p:spPr>
              <a:xfrm>
                <a:off x="5506491" y="1858562"/>
                <a:ext cx="936341" cy="233051"/>
              </a:xfrm>
              <a:custGeom>
                <a:rect b="b" l="l" r="r" t="t"/>
                <a:pathLst>
                  <a:path extrusionOk="0" h="845" w="3395">
                    <a:moveTo>
                      <a:pt x="163" y="0"/>
                    </a:moveTo>
                    <a:cubicBezTo>
                      <a:pt x="75" y="0"/>
                      <a:pt x="24" y="4"/>
                      <a:pt x="24" y="4"/>
                    </a:cubicBezTo>
                    <a:cubicBezTo>
                      <a:pt x="9" y="4"/>
                      <a:pt x="0" y="18"/>
                      <a:pt x="0" y="32"/>
                    </a:cubicBezTo>
                    <a:cubicBezTo>
                      <a:pt x="0" y="40"/>
                      <a:pt x="11" y="51"/>
                      <a:pt x="22" y="51"/>
                    </a:cubicBezTo>
                    <a:cubicBezTo>
                      <a:pt x="24" y="51"/>
                      <a:pt x="26" y="51"/>
                      <a:pt x="28" y="50"/>
                    </a:cubicBezTo>
                    <a:lnTo>
                      <a:pt x="163" y="50"/>
                    </a:lnTo>
                    <a:cubicBezTo>
                      <a:pt x="577" y="50"/>
                      <a:pt x="1890" y="116"/>
                      <a:pt x="3358" y="840"/>
                    </a:cubicBezTo>
                    <a:cubicBezTo>
                      <a:pt x="3363" y="843"/>
                      <a:pt x="3368" y="845"/>
                      <a:pt x="3372" y="845"/>
                    </a:cubicBezTo>
                    <a:cubicBezTo>
                      <a:pt x="3380" y="845"/>
                      <a:pt x="3388" y="840"/>
                      <a:pt x="3391" y="830"/>
                    </a:cubicBezTo>
                    <a:cubicBezTo>
                      <a:pt x="3395" y="817"/>
                      <a:pt x="3391" y="802"/>
                      <a:pt x="3381" y="798"/>
                    </a:cubicBezTo>
                    <a:cubicBezTo>
                      <a:pt x="1904" y="65"/>
                      <a:pt x="581" y="0"/>
                      <a:pt x="16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47"/>
              <p:cNvSpPr/>
              <p:nvPr/>
            </p:nvSpPr>
            <p:spPr>
              <a:xfrm>
                <a:off x="5493528" y="1977432"/>
                <a:ext cx="937720" cy="231948"/>
              </a:xfrm>
              <a:custGeom>
                <a:rect b="b" l="l" r="r" t="t"/>
                <a:pathLst>
                  <a:path extrusionOk="0" h="841" w="3400">
                    <a:moveTo>
                      <a:pt x="140" y="0"/>
                    </a:moveTo>
                    <a:cubicBezTo>
                      <a:pt x="66" y="0"/>
                      <a:pt x="24" y="5"/>
                      <a:pt x="24" y="5"/>
                    </a:cubicBezTo>
                    <a:cubicBezTo>
                      <a:pt x="11" y="5"/>
                      <a:pt x="1" y="15"/>
                      <a:pt x="1" y="28"/>
                    </a:cubicBezTo>
                    <a:cubicBezTo>
                      <a:pt x="1" y="43"/>
                      <a:pt x="15" y="52"/>
                      <a:pt x="24" y="52"/>
                    </a:cubicBezTo>
                    <a:lnTo>
                      <a:pt x="140" y="52"/>
                    </a:lnTo>
                    <a:cubicBezTo>
                      <a:pt x="530" y="52"/>
                      <a:pt x="1882" y="107"/>
                      <a:pt x="3363" y="836"/>
                    </a:cubicBezTo>
                    <a:cubicBezTo>
                      <a:pt x="3368" y="839"/>
                      <a:pt x="3373" y="841"/>
                      <a:pt x="3377" y="841"/>
                    </a:cubicBezTo>
                    <a:cubicBezTo>
                      <a:pt x="3386" y="841"/>
                      <a:pt x="3392" y="836"/>
                      <a:pt x="3395" y="827"/>
                    </a:cubicBezTo>
                    <a:cubicBezTo>
                      <a:pt x="3400" y="817"/>
                      <a:pt x="3395" y="799"/>
                      <a:pt x="3386" y="795"/>
                    </a:cubicBezTo>
                    <a:cubicBezTo>
                      <a:pt x="1891" y="61"/>
                      <a:pt x="535" y="0"/>
                      <a:pt x="14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47"/>
              <p:cNvSpPr/>
              <p:nvPr/>
            </p:nvSpPr>
            <p:spPr>
              <a:xfrm>
                <a:off x="5480841" y="2096578"/>
                <a:ext cx="940202" cy="231396"/>
              </a:xfrm>
              <a:custGeom>
                <a:rect b="b" l="l" r="r" t="t"/>
                <a:pathLst>
                  <a:path extrusionOk="0" h="839" w="3409">
                    <a:moveTo>
                      <a:pt x="117" y="1"/>
                    </a:moveTo>
                    <a:cubicBezTo>
                      <a:pt x="57" y="1"/>
                      <a:pt x="24" y="5"/>
                      <a:pt x="24" y="5"/>
                    </a:cubicBezTo>
                    <a:cubicBezTo>
                      <a:pt x="10" y="5"/>
                      <a:pt x="1" y="14"/>
                      <a:pt x="1" y="29"/>
                    </a:cubicBezTo>
                    <a:cubicBezTo>
                      <a:pt x="1" y="42"/>
                      <a:pt x="10" y="51"/>
                      <a:pt x="24" y="51"/>
                    </a:cubicBezTo>
                    <a:lnTo>
                      <a:pt x="117" y="51"/>
                    </a:lnTo>
                    <a:cubicBezTo>
                      <a:pt x="483" y="51"/>
                      <a:pt x="1868" y="102"/>
                      <a:pt x="3368" y="837"/>
                    </a:cubicBezTo>
                    <a:cubicBezTo>
                      <a:pt x="3371" y="838"/>
                      <a:pt x="3374" y="838"/>
                      <a:pt x="3378" y="838"/>
                    </a:cubicBezTo>
                    <a:cubicBezTo>
                      <a:pt x="3388" y="838"/>
                      <a:pt x="3397" y="833"/>
                      <a:pt x="3400" y="822"/>
                    </a:cubicBezTo>
                    <a:cubicBezTo>
                      <a:pt x="3409" y="813"/>
                      <a:pt x="3400" y="799"/>
                      <a:pt x="3390" y="790"/>
                    </a:cubicBezTo>
                    <a:cubicBezTo>
                      <a:pt x="1881" y="56"/>
                      <a:pt x="483" y="1"/>
                      <a:pt x="11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47"/>
              <p:cNvSpPr/>
              <p:nvPr/>
            </p:nvSpPr>
            <p:spPr>
              <a:xfrm>
                <a:off x="5466775" y="2215724"/>
                <a:ext cx="942960" cy="230017"/>
              </a:xfrm>
              <a:custGeom>
                <a:rect b="b" l="l" r="r" t="t"/>
                <a:pathLst>
                  <a:path extrusionOk="0" h="834" w="3419">
                    <a:moveTo>
                      <a:pt x="24" y="0"/>
                    </a:moveTo>
                    <a:cubicBezTo>
                      <a:pt x="14" y="0"/>
                      <a:pt x="1" y="15"/>
                      <a:pt x="1" y="28"/>
                    </a:cubicBezTo>
                    <a:cubicBezTo>
                      <a:pt x="5" y="42"/>
                      <a:pt x="14" y="51"/>
                      <a:pt x="28" y="51"/>
                    </a:cubicBezTo>
                    <a:lnTo>
                      <a:pt x="33" y="51"/>
                    </a:lnTo>
                    <a:cubicBezTo>
                      <a:pt x="42" y="51"/>
                      <a:pt x="65" y="47"/>
                      <a:pt x="98" y="47"/>
                    </a:cubicBezTo>
                    <a:cubicBezTo>
                      <a:pt x="432" y="47"/>
                      <a:pt x="1863" y="93"/>
                      <a:pt x="3376" y="831"/>
                    </a:cubicBezTo>
                    <a:cubicBezTo>
                      <a:pt x="3380" y="833"/>
                      <a:pt x="3383" y="833"/>
                      <a:pt x="3387" y="833"/>
                    </a:cubicBezTo>
                    <a:cubicBezTo>
                      <a:pt x="3397" y="833"/>
                      <a:pt x="3405" y="828"/>
                      <a:pt x="3409" y="817"/>
                    </a:cubicBezTo>
                    <a:cubicBezTo>
                      <a:pt x="3419" y="808"/>
                      <a:pt x="3413" y="795"/>
                      <a:pt x="3400" y="789"/>
                    </a:cubicBezTo>
                    <a:cubicBezTo>
                      <a:pt x="1872" y="47"/>
                      <a:pt x="437" y="0"/>
                      <a:pt x="9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47"/>
              <p:cNvSpPr/>
              <p:nvPr/>
            </p:nvSpPr>
            <p:spPr>
              <a:xfrm>
                <a:off x="5453812" y="2334870"/>
                <a:ext cx="944339" cy="228638"/>
              </a:xfrm>
              <a:custGeom>
                <a:rect b="b" l="l" r="r" t="t"/>
                <a:pathLst>
                  <a:path extrusionOk="0" h="829" w="3424">
                    <a:moveTo>
                      <a:pt x="24" y="0"/>
                    </a:moveTo>
                    <a:cubicBezTo>
                      <a:pt x="11" y="0"/>
                      <a:pt x="1" y="9"/>
                      <a:pt x="1" y="23"/>
                    </a:cubicBezTo>
                    <a:cubicBezTo>
                      <a:pt x="1" y="37"/>
                      <a:pt x="15" y="46"/>
                      <a:pt x="29" y="46"/>
                    </a:cubicBezTo>
                    <a:lnTo>
                      <a:pt x="80" y="46"/>
                    </a:lnTo>
                    <a:cubicBezTo>
                      <a:pt x="373" y="46"/>
                      <a:pt x="1844" y="88"/>
                      <a:pt x="3387" y="826"/>
                    </a:cubicBezTo>
                    <a:cubicBezTo>
                      <a:pt x="3389" y="827"/>
                      <a:pt x="3392" y="828"/>
                      <a:pt x="3395" y="828"/>
                    </a:cubicBezTo>
                    <a:cubicBezTo>
                      <a:pt x="3403" y="828"/>
                      <a:pt x="3412" y="824"/>
                      <a:pt x="3419" y="817"/>
                    </a:cubicBezTo>
                    <a:cubicBezTo>
                      <a:pt x="3423" y="803"/>
                      <a:pt x="3419" y="789"/>
                      <a:pt x="3404" y="785"/>
                    </a:cubicBezTo>
                    <a:cubicBezTo>
                      <a:pt x="1859" y="37"/>
                      <a:pt x="377" y="0"/>
                      <a:pt x="8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47"/>
              <p:cNvSpPr/>
              <p:nvPr/>
            </p:nvSpPr>
            <p:spPr>
              <a:xfrm>
                <a:off x="5441401" y="2453740"/>
                <a:ext cx="945442" cy="228087"/>
              </a:xfrm>
              <a:custGeom>
                <a:rect b="b" l="l" r="r" t="t"/>
                <a:pathLst>
                  <a:path extrusionOk="0" h="827" w="3428">
                    <a:moveTo>
                      <a:pt x="22" y="1"/>
                    </a:moveTo>
                    <a:cubicBezTo>
                      <a:pt x="9" y="1"/>
                      <a:pt x="0" y="10"/>
                      <a:pt x="0" y="24"/>
                    </a:cubicBezTo>
                    <a:cubicBezTo>
                      <a:pt x="0" y="38"/>
                      <a:pt x="9" y="48"/>
                      <a:pt x="22" y="48"/>
                    </a:cubicBezTo>
                    <a:lnTo>
                      <a:pt x="60" y="48"/>
                    </a:lnTo>
                    <a:cubicBezTo>
                      <a:pt x="301" y="48"/>
                      <a:pt x="1829" y="80"/>
                      <a:pt x="3389" y="823"/>
                    </a:cubicBezTo>
                    <a:cubicBezTo>
                      <a:pt x="3392" y="826"/>
                      <a:pt x="3395" y="827"/>
                      <a:pt x="3399" y="827"/>
                    </a:cubicBezTo>
                    <a:cubicBezTo>
                      <a:pt x="3407" y="827"/>
                      <a:pt x="3415" y="820"/>
                      <a:pt x="3421" y="813"/>
                    </a:cubicBezTo>
                    <a:cubicBezTo>
                      <a:pt x="3427" y="800"/>
                      <a:pt x="3421" y="785"/>
                      <a:pt x="3408" y="781"/>
                    </a:cubicBezTo>
                    <a:cubicBezTo>
                      <a:pt x="1839" y="29"/>
                      <a:pt x="307" y="1"/>
                      <a:pt x="60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47"/>
              <p:cNvSpPr/>
              <p:nvPr/>
            </p:nvSpPr>
            <p:spPr>
              <a:xfrm>
                <a:off x="5428439" y="2571507"/>
                <a:ext cx="946546" cy="228362"/>
              </a:xfrm>
              <a:custGeom>
                <a:rect b="b" l="l" r="r" t="t"/>
                <a:pathLst>
                  <a:path extrusionOk="0" h="828" w="3432">
                    <a:moveTo>
                      <a:pt x="24" y="1"/>
                    </a:moveTo>
                    <a:cubicBezTo>
                      <a:pt x="9" y="6"/>
                      <a:pt x="0" y="15"/>
                      <a:pt x="0" y="28"/>
                    </a:cubicBezTo>
                    <a:cubicBezTo>
                      <a:pt x="0" y="43"/>
                      <a:pt x="9" y="52"/>
                      <a:pt x="24" y="52"/>
                    </a:cubicBezTo>
                    <a:lnTo>
                      <a:pt x="41" y="52"/>
                    </a:lnTo>
                    <a:cubicBezTo>
                      <a:pt x="228" y="52"/>
                      <a:pt x="1807" y="75"/>
                      <a:pt x="3395" y="823"/>
                    </a:cubicBezTo>
                    <a:cubicBezTo>
                      <a:pt x="3398" y="826"/>
                      <a:pt x="3402" y="828"/>
                      <a:pt x="3407" y="828"/>
                    </a:cubicBezTo>
                    <a:cubicBezTo>
                      <a:pt x="3415" y="828"/>
                      <a:pt x="3424" y="823"/>
                      <a:pt x="3427" y="814"/>
                    </a:cubicBezTo>
                    <a:cubicBezTo>
                      <a:pt x="3432" y="800"/>
                      <a:pt x="3427" y="786"/>
                      <a:pt x="3413" y="781"/>
                    </a:cubicBezTo>
                    <a:cubicBezTo>
                      <a:pt x="1820" y="24"/>
                      <a:pt x="232" y="1"/>
                      <a:pt x="4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47"/>
              <p:cNvSpPr/>
              <p:nvPr/>
            </p:nvSpPr>
            <p:spPr>
              <a:xfrm>
                <a:off x="5414097" y="2690653"/>
                <a:ext cx="949579" cy="227535"/>
              </a:xfrm>
              <a:custGeom>
                <a:rect b="b" l="l" r="r" t="t"/>
                <a:pathLst>
                  <a:path extrusionOk="0" h="825" w="3443">
                    <a:moveTo>
                      <a:pt x="29" y="1"/>
                    </a:moveTo>
                    <a:cubicBezTo>
                      <a:pt x="15" y="1"/>
                      <a:pt x="1" y="14"/>
                      <a:pt x="5" y="24"/>
                    </a:cubicBezTo>
                    <a:cubicBezTo>
                      <a:pt x="5" y="38"/>
                      <a:pt x="15" y="52"/>
                      <a:pt x="29" y="52"/>
                    </a:cubicBezTo>
                    <a:lnTo>
                      <a:pt x="33" y="52"/>
                    </a:lnTo>
                    <a:cubicBezTo>
                      <a:pt x="149" y="52"/>
                      <a:pt x="1793" y="66"/>
                      <a:pt x="3405" y="822"/>
                    </a:cubicBezTo>
                    <a:cubicBezTo>
                      <a:pt x="3408" y="824"/>
                      <a:pt x="3412" y="825"/>
                      <a:pt x="3416" y="825"/>
                    </a:cubicBezTo>
                    <a:cubicBezTo>
                      <a:pt x="3425" y="825"/>
                      <a:pt x="3434" y="819"/>
                      <a:pt x="3437" y="809"/>
                    </a:cubicBezTo>
                    <a:cubicBezTo>
                      <a:pt x="3442" y="800"/>
                      <a:pt x="3437" y="781"/>
                      <a:pt x="3424" y="777"/>
                    </a:cubicBezTo>
                    <a:cubicBezTo>
                      <a:pt x="1803" y="14"/>
                      <a:pt x="155" y="1"/>
                      <a:pt x="3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47"/>
              <p:cNvSpPr/>
              <p:nvPr/>
            </p:nvSpPr>
            <p:spPr>
              <a:xfrm>
                <a:off x="5401410" y="2809799"/>
                <a:ext cx="950683" cy="226156"/>
              </a:xfrm>
              <a:custGeom>
                <a:rect b="b" l="l" r="r" t="t"/>
                <a:pathLst>
                  <a:path extrusionOk="0" h="820" w="3447">
                    <a:moveTo>
                      <a:pt x="24" y="0"/>
                    </a:moveTo>
                    <a:cubicBezTo>
                      <a:pt x="15" y="0"/>
                      <a:pt x="0" y="10"/>
                      <a:pt x="0" y="24"/>
                    </a:cubicBezTo>
                    <a:cubicBezTo>
                      <a:pt x="0" y="38"/>
                      <a:pt x="15" y="47"/>
                      <a:pt x="28" y="47"/>
                    </a:cubicBezTo>
                    <a:cubicBezTo>
                      <a:pt x="56" y="47"/>
                      <a:pt x="1765" y="52"/>
                      <a:pt x="3409" y="818"/>
                    </a:cubicBezTo>
                    <a:cubicBezTo>
                      <a:pt x="3413" y="819"/>
                      <a:pt x="3416" y="820"/>
                      <a:pt x="3419" y="820"/>
                    </a:cubicBezTo>
                    <a:cubicBezTo>
                      <a:pt x="3429" y="820"/>
                      <a:pt x="3438" y="815"/>
                      <a:pt x="3442" y="804"/>
                    </a:cubicBezTo>
                    <a:cubicBezTo>
                      <a:pt x="3446" y="795"/>
                      <a:pt x="3442" y="780"/>
                      <a:pt x="3427" y="772"/>
                    </a:cubicBezTo>
                    <a:cubicBezTo>
                      <a:pt x="1774" y="6"/>
                      <a:pt x="61" y="0"/>
                      <a:pt x="2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47"/>
              <p:cNvSpPr/>
              <p:nvPr/>
            </p:nvSpPr>
            <p:spPr>
              <a:xfrm>
                <a:off x="5388723" y="2928945"/>
                <a:ext cx="951786" cy="224777"/>
              </a:xfrm>
              <a:custGeom>
                <a:rect b="b" l="l" r="r" t="t"/>
                <a:pathLst>
                  <a:path extrusionOk="0" h="815" w="3451">
                    <a:moveTo>
                      <a:pt x="24" y="1"/>
                    </a:moveTo>
                    <a:cubicBezTo>
                      <a:pt x="9" y="1"/>
                      <a:pt x="0" y="10"/>
                      <a:pt x="0" y="24"/>
                    </a:cubicBezTo>
                    <a:cubicBezTo>
                      <a:pt x="0" y="37"/>
                      <a:pt x="9" y="48"/>
                      <a:pt x="24" y="48"/>
                    </a:cubicBezTo>
                    <a:lnTo>
                      <a:pt x="42" y="48"/>
                    </a:lnTo>
                    <a:cubicBezTo>
                      <a:pt x="241" y="52"/>
                      <a:pt x="1872" y="103"/>
                      <a:pt x="3413" y="813"/>
                    </a:cubicBezTo>
                    <a:cubicBezTo>
                      <a:pt x="3417" y="814"/>
                      <a:pt x="3421" y="815"/>
                      <a:pt x="3424" y="815"/>
                    </a:cubicBezTo>
                    <a:cubicBezTo>
                      <a:pt x="3434" y="815"/>
                      <a:pt x="3442" y="811"/>
                      <a:pt x="3445" y="804"/>
                    </a:cubicBezTo>
                    <a:cubicBezTo>
                      <a:pt x="3451" y="790"/>
                      <a:pt x="3445" y="776"/>
                      <a:pt x="3436" y="772"/>
                    </a:cubicBezTo>
                    <a:cubicBezTo>
                      <a:pt x="1779" y="5"/>
                      <a:pt x="28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47"/>
              <p:cNvSpPr/>
              <p:nvPr/>
            </p:nvSpPr>
            <p:spPr>
              <a:xfrm>
                <a:off x="5375761" y="3046711"/>
                <a:ext cx="953165" cy="225053"/>
              </a:xfrm>
              <a:custGeom>
                <a:rect b="b" l="l" r="r" t="t"/>
                <a:pathLst>
                  <a:path extrusionOk="0" h="816" w="3456">
                    <a:moveTo>
                      <a:pt x="24" y="1"/>
                    </a:moveTo>
                    <a:cubicBezTo>
                      <a:pt x="10" y="1"/>
                      <a:pt x="1" y="15"/>
                      <a:pt x="1" y="28"/>
                    </a:cubicBezTo>
                    <a:cubicBezTo>
                      <a:pt x="1" y="38"/>
                      <a:pt x="10" y="52"/>
                      <a:pt x="24" y="52"/>
                    </a:cubicBezTo>
                    <a:lnTo>
                      <a:pt x="43" y="52"/>
                    </a:lnTo>
                    <a:cubicBezTo>
                      <a:pt x="243" y="56"/>
                      <a:pt x="1891" y="116"/>
                      <a:pt x="3419" y="813"/>
                    </a:cubicBezTo>
                    <a:cubicBezTo>
                      <a:pt x="3422" y="815"/>
                      <a:pt x="3426" y="815"/>
                      <a:pt x="3430" y="815"/>
                    </a:cubicBezTo>
                    <a:cubicBezTo>
                      <a:pt x="3439" y="815"/>
                      <a:pt x="3448" y="811"/>
                      <a:pt x="3451" y="804"/>
                    </a:cubicBezTo>
                    <a:cubicBezTo>
                      <a:pt x="3456" y="791"/>
                      <a:pt x="3451" y="776"/>
                      <a:pt x="3442" y="772"/>
                    </a:cubicBezTo>
                    <a:cubicBezTo>
                      <a:pt x="1798" y="19"/>
                      <a:pt x="2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47"/>
              <p:cNvSpPr/>
              <p:nvPr/>
            </p:nvSpPr>
            <p:spPr>
              <a:xfrm>
                <a:off x="5362798" y="3165857"/>
                <a:ext cx="954820" cy="224225"/>
              </a:xfrm>
              <a:custGeom>
                <a:rect b="b" l="l" r="r" t="t"/>
                <a:pathLst>
                  <a:path extrusionOk="0" h="813" w="3462">
                    <a:moveTo>
                      <a:pt x="24" y="1"/>
                    </a:moveTo>
                    <a:cubicBezTo>
                      <a:pt x="11" y="1"/>
                      <a:pt x="1" y="10"/>
                      <a:pt x="1" y="24"/>
                    </a:cubicBezTo>
                    <a:cubicBezTo>
                      <a:pt x="1" y="38"/>
                      <a:pt x="11" y="47"/>
                      <a:pt x="24" y="47"/>
                    </a:cubicBezTo>
                    <a:cubicBezTo>
                      <a:pt x="24" y="47"/>
                      <a:pt x="29" y="52"/>
                      <a:pt x="43" y="52"/>
                    </a:cubicBezTo>
                    <a:cubicBezTo>
                      <a:pt x="243" y="57"/>
                      <a:pt x="1914" y="126"/>
                      <a:pt x="3423" y="809"/>
                    </a:cubicBezTo>
                    <a:cubicBezTo>
                      <a:pt x="3428" y="812"/>
                      <a:pt x="3432" y="813"/>
                      <a:pt x="3436" y="813"/>
                    </a:cubicBezTo>
                    <a:cubicBezTo>
                      <a:pt x="3445" y="813"/>
                      <a:pt x="3453" y="806"/>
                      <a:pt x="3456" y="799"/>
                    </a:cubicBezTo>
                    <a:cubicBezTo>
                      <a:pt x="3461" y="786"/>
                      <a:pt x="3456" y="771"/>
                      <a:pt x="3447" y="767"/>
                    </a:cubicBezTo>
                    <a:cubicBezTo>
                      <a:pt x="1822" y="33"/>
                      <a:pt x="2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47"/>
              <p:cNvSpPr/>
              <p:nvPr/>
            </p:nvSpPr>
            <p:spPr>
              <a:xfrm>
                <a:off x="5349008" y="3285003"/>
                <a:ext cx="958129" cy="223398"/>
              </a:xfrm>
              <a:custGeom>
                <a:rect b="b" l="l" r="r" t="t"/>
                <a:pathLst>
                  <a:path extrusionOk="0" h="810" w="3474">
                    <a:moveTo>
                      <a:pt x="29" y="0"/>
                    </a:moveTo>
                    <a:cubicBezTo>
                      <a:pt x="14" y="0"/>
                      <a:pt x="1" y="10"/>
                      <a:pt x="1" y="24"/>
                    </a:cubicBezTo>
                    <a:cubicBezTo>
                      <a:pt x="1" y="38"/>
                      <a:pt x="14" y="47"/>
                      <a:pt x="23" y="47"/>
                    </a:cubicBezTo>
                    <a:lnTo>
                      <a:pt x="46" y="47"/>
                    </a:lnTo>
                    <a:cubicBezTo>
                      <a:pt x="251" y="56"/>
                      <a:pt x="1937" y="135"/>
                      <a:pt x="3437" y="808"/>
                    </a:cubicBezTo>
                    <a:cubicBezTo>
                      <a:pt x="3439" y="809"/>
                      <a:pt x="3441" y="810"/>
                      <a:pt x="3444" y="810"/>
                    </a:cubicBezTo>
                    <a:cubicBezTo>
                      <a:pt x="3452" y="810"/>
                      <a:pt x="3461" y="805"/>
                      <a:pt x="3464" y="795"/>
                    </a:cubicBezTo>
                    <a:cubicBezTo>
                      <a:pt x="3473" y="780"/>
                      <a:pt x="3464" y="767"/>
                      <a:pt x="3456" y="763"/>
                    </a:cubicBezTo>
                    <a:cubicBezTo>
                      <a:pt x="1844" y="43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47"/>
              <p:cNvSpPr/>
              <p:nvPr/>
            </p:nvSpPr>
            <p:spPr>
              <a:xfrm>
                <a:off x="5336045" y="3403873"/>
                <a:ext cx="959784" cy="222571"/>
              </a:xfrm>
              <a:custGeom>
                <a:rect b="b" l="l" r="r" t="t"/>
                <a:pathLst>
                  <a:path extrusionOk="0" h="807" w="3480">
                    <a:moveTo>
                      <a:pt x="20" y="1"/>
                    </a:moveTo>
                    <a:cubicBezTo>
                      <a:pt x="11" y="1"/>
                      <a:pt x="1" y="13"/>
                      <a:pt x="1" y="25"/>
                    </a:cubicBezTo>
                    <a:cubicBezTo>
                      <a:pt x="1" y="34"/>
                      <a:pt x="10" y="47"/>
                      <a:pt x="24" y="47"/>
                    </a:cubicBezTo>
                    <a:lnTo>
                      <a:pt x="48" y="47"/>
                    </a:lnTo>
                    <a:cubicBezTo>
                      <a:pt x="252" y="57"/>
                      <a:pt x="1956" y="145"/>
                      <a:pt x="3441" y="805"/>
                    </a:cubicBezTo>
                    <a:cubicBezTo>
                      <a:pt x="3444" y="806"/>
                      <a:pt x="3446" y="807"/>
                      <a:pt x="3449" y="807"/>
                    </a:cubicBezTo>
                    <a:cubicBezTo>
                      <a:pt x="3458" y="807"/>
                      <a:pt x="3467" y="802"/>
                      <a:pt x="3475" y="791"/>
                    </a:cubicBezTo>
                    <a:cubicBezTo>
                      <a:pt x="3479" y="782"/>
                      <a:pt x="3475" y="767"/>
                      <a:pt x="3460" y="758"/>
                    </a:cubicBezTo>
                    <a:cubicBezTo>
                      <a:pt x="1863" y="53"/>
                      <a:pt x="29" y="2"/>
                      <a:pt x="24" y="2"/>
                    </a:cubicBezTo>
                    <a:cubicBezTo>
                      <a:pt x="23" y="1"/>
                      <a:pt x="22" y="1"/>
                      <a:pt x="20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47"/>
              <p:cNvSpPr/>
              <p:nvPr/>
            </p:nvSpPr>
            <p:spPr>
              <a:xfrm>
                <a:off x="5323359" y="3521916"/>
                <a:ext cx="960611" cy="222295"/>
              </a:xfrm>
              <a:custGeom>
                <a:rect b="b" l="l" r="r" t="t"/>
                <a:pathLst>
                  <a:path extrusionOk="0" h="806" w="3483">
                    <a:moveTo>
                      <a:pt x="24" y="1"/>
                    </a:moveTo>
                    <a:cubicBezTo>
                      <a:pt x="10" y="1"/>
                      <a:pt x="0" y="9"/>
                      <a:pt x="0" y="24"/>
                    </a:cubicBezTo>
                    <a:cubicBezTo>
                      <a:pt x="0" y="37"/>
                      <a:pt x="10" y="52"/>
                      <a:pt x="24" y="52"/>
                    </a:cubicBezTo>
                    <a:lnTo>
                      <a:pt x="42" y="52"/>
                    </a:lnTo>
                    <a:cubicBezTo>
                      <a:pt x="251" y="61"/>
                      <a:pt x="1974" y="159"/>
                      <a:pt x="3446" y="804"/>
                    </a:cubicBezTo>
                    <a:cubicBezTo>
                      <a:pt x="3448" y="805"/>
                      <a:pt x="3451" y="806"/>
                      <a:pt x="3453" y="806"/>
                    </a:cubicBezTo>
                    <a:cubicBezTo>
                      <a:pt x="3462" y="806"/>
                      <a:pt x="3472" y="800"/>
                      <a:pt x="3478" y="790"/>
                    </a:cubicBezTo>
                    <a:cubicBezTo>
                      <a:pt x="3483" y="781"/>
                      <a:pt x="3478" y="767"/>
                      <a:pt x="3465" y="762"/>
                    </a:cubicBezTo>
                    <a:cubicBezTo>
                      <a:pt x="2675" y="414"/>
                      <a:pt x="1816" y="223"/>
                      <a:pt x="1152" y="121"/>
                    </a:cubicBezTo>
                    <a:cubicBezTo>
                      <a:pt x="488" y="19"/>
                      <a:pt x="24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47"/>
              <p:cNvSpPr/>
              <p:nvPr/>
            </p:nvSpPr>
            <p:spPr>
              <a:xfrm>
                <a:off x="5309017" y="3641062"/>
                <a:ext cx="963645" cy="220916"/>
              </a:xfrm>
              <a:custGeom>
                <a:rect b="b" l="l" r="r" t="t"/>
                <a:pathLst>
                  <a:path extrusionOk="0" h="801" w="3494">
                    <a:moveTo>
                      <a:pt x="29" y="1"/>
                    </a:moveTo>
                    <a:cubicBezTo>
                      <a:pt x="15" y="1"/>
                      <a:pt x="6" y="10"/>
                      <a:pt x="6" y="23"/>
                    </a:cubicBezTo>
                    <a:cubicBezTo>
                      <a:pt x="1" y="38"/>
                      <a:pt x="15" y="47"/>
                      <a:pt x="29" y="47"/>
                    </a:cubicBezTo>
                    <a:cubicBezTo>
                      <a:pt x="29" y="47"/>
                      <a:pt x="34" y="47"/>
                      <a:pt x="48" y="51"/>
                    </a:cubicBezTo>
                    <a:cubicBezTo>
                      <a:pt x="257" y="61"/>
                      <a:pt x="1998" y="168"/>
                      <a:pt x="3456" y="799"/>
                    </a:cubicBezTo>
                    <a:cubicBezTo>
                      <a:pt x="3460" y="800"/>
                      <a:pt x="3463" y="801"/>
                      <a:pt x="3467" y="801"/>
                    </a:cubicBezTo>
                    <a:cubicBezTo>
                      <a:pt x="3477" y="801"/>
                      <a:pt x="3485" y="796"/>
                      <a:pt x="3489" y="790"/>
                    </a:cubicBezTo>
                    <a:cubicBezTo>
                      <a:pt x="3494" y="775"/>
                      <a:pt x="3489" y="762"/>
                      <a:pt x="3475" y="758"/>
                    </a:cubicBezTo>
                    <a:cubicBezTo>
                      <a:pt x="2690" y="413"/>
                      <a:pt x="1831" y="228"/>
                      <a:pt x="1167" y="121"/>
                    </a:cubicBezTo>
                    <a:cubicBezTo>
                      <a:pt x="498" y="19"/>
                      <a:pt x="29" y="1"/>
                      <a:pt x="29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47"/>
              <p:cNvSpPr/>
              <p:nvPr/>
            </p:nvSpPr>
            <p:spPr>
              <a:xfrm>
                <a:off x="5296606" y="3760208"/>
                <a:ext cx="964473" cy="220364"/>
              </a:xfrm>
              <a:custGeom>
                <a:rect b="b" l="l" r="r" t="t"/>
                <a:pathLst>
                  <a:path extrusionOk="0" h="799" w="3497">
                    <a:moveTo>
                      <a:pt x="28" y="0"/>
                    </a:moveTo>
                    <a:cubicBezTo>
                      <a:pt x="14" y="0"/>
                      <a:pt x="0" y="9"/>
                      <a:pt x="0" y="24"/>
                    </a:cubicBezTo>
                    <a:cubicBezTo>
                      <a:pt x="0" y="37"/>
                      <a:pt x="9" y="47"/>
                      <a:pt x="24" y="47"/>
                    </a:cubicBezTo>
                    <a:lnTo>
                      <a:pt x="46" y="47"/>
                    </a:lnTo>
                    <a:cubicBezTo>
                      <a:pt x="153" y="56"/>
                      <a:pt x="645" y="84"/>
                      <a:pt x="1291" y="195"/>
                    </a:cubicBezTo>
                    <a:cubicBezTo>
                      <a:pt x="1936" y="302"/>
                      <a:pt x="2740" y="488"/>
                      <a:pt x="3459" y="795"/>
                    </a:cubicBezTo>
                    <a:cubicBezTo>
                      <a:pt x="3463" y="797"/>
                      <a:pt x="3467" y="799"/>
                      <a:pt x="3471" y="799"/>
                    </a:cubicBezTo>
                    <a:cubicBezTo>
                      <a:pt x="3480" y="799"/>
                      <a:pt x="3489" y="792"/>
                      <a:pt x="3492" y="785"/>
                    </a:cubicBezTo>
                    <a:cubicBezTo>
                      <a:pt x="3496" y="771"/>
                      <a:pt x="3492" y="757"/>
                      <a:pt x="3478" y="752"/>
                    </a:cubicBezTo>
                    <a:cubicBezTo>
                      <a:pt x="2703" y="418"/>
                      <a:pt x="1839" y="232"/>
                      <a:pt x="1170" y="126"/>
                    </a:cubicBezTo>
                    <a:cubicBezTo>
                      <a:pt x="502" y="19"/>
                      <a:pt x="28" y="0"/>
                      <a:pt x="2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47"/>
              <p:cNvSpPr/>
              <p:nvPr/>
            </p:nvSpPr>
            <p:spPr>
              <a:xfrm>
                <a:off x="5283643" y="3877975"/>
                <a:ext cx="965852" cy="220916"/>
              </a:xfrm>
              <a:custGeom>
                <a:rect b="b" l="l" r="r" t="t"/>
                <a:pathLst>
                  <a:path extrusionOk="0" h="801" w="3502">
                    <a:moveTo>
                      <a:pt x="28" y="0"/>
                    </a:moveTo>
                    <a:cubicBezTo>
                      <a:pt x="15" y="0"/>
                      <a:pt x="0" y="15"/>
                      <a:pt x="0" y="23"/>
                    </a:cubicBezTo>
                    <a:cubicBezTo>
                      <a:pt x="0" y="38"/>
                      <a:pt x="9" y="51"/>
                      <a:pt x="24" y="51"/>
                    </a:cubicBezTo>
                    <a:lnTo>
                      <a:pt x="47" y="51"/>
                    </a:lnTo>
                    <a:cubicBezTo>
                      <a:pt x="154" y="61"/>
                      <a:pt x="650" y="94"/>
                      <a:pt x="1301" y="201"/>
                    </a:cubicBezTo>
                    <a:cubicBezTo>
                      <a:pt x="1951" y="312"/>
                      <a:pt x="2750" y="493"/>
                      <a:pt x="3464" y="799"/>
                    </a:cubicBezTo>
                    <a:cubicBezTo>
                      <a:pt x="3468" y="800"/>
                      <a:pt x="3471" y="801"/>
                      <a:pt x="3475" y="801"/>
                    </a:cubicBezTo>
                    <a:cubicBezTo>
                      <a:pt x="3485" y="801"/>
                      <a:pt x="3493" y="796"/>
                      <a:pt x="3498" y="786"/>
                    </a:cubicBezTo>
                    <a:cubicBezTo>
                      <a:pt x="3502" y="771"/>
                      <a:pt x="3498" y="758"/>
                      <a:pt x="3483" y="752"/>
                    </a:cubicBezTo>
                    <a:cubicBezTo>
                      <a:pt x="2717" y="428"/>
                      <a:pt x="1854" y="237"/>
                      <a:pt x="1179" y="135"/>
                    </a:cubicBezTo>
                    <a:cubicBezTo>
                      <a:pt x="506" y="28"/>
                      <a:pt x="28" y="0"/>
                      <a:pt x="2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47"/>
              <p:cNvSpPr/>
              <p:nvPr/>
            </p:nvSpPr>
            <p:spPr>
              <a:xfrm>
                <a:off x="2905410" y="773287"/>
                <a:ext cx="579180" cy="178718"/>
              </a:xfrm>
              <a:custGeom>
                <a:rect b="b" l="l" r="r" t="t"/>
                <a:pathLst>
                  <a:path extrusionOk="0" h="648" w="2100">
                    <a:moveTo>
                      <a:pt x="2076" y="0"/>
                    </a:moveTo>
                    <a:cubicBezTo>
                      <a:pt x="2075" y="0"/>
                      <a:pt x="2073" y="0"/>
                      <a:pt x="2071" y="1"/>
                    </a:cubicBezTo>
                    <a:cubicBezTo>
                      <a:pt x="1291" y="15"/>
                      <a:pt x="775" y="164"/>
                      <a:pt x="455" y="313"/>
                    </a:cubicBezTo>
                    <a:cubicBezTo>
                      <a:pt x="134" y="461"/>
                      <a:pt x="10" y="605"/>
                      <a:pt x="10" y="605"/>
                    </a:cubicBezTo>
                    <a:cubicBezTo>
                      <a:pt x="1" y="619"/>
                      <a:pt x="1" y="633"/>
                      <a:pt x="14" y="642"/>
                    </a:cubicBezTo>
                    <a:cubicBezTo>
                      <a:pt x="18" y="646"/>
                      <a:pt x="22" y="647"/>
                      <a:pt x="27" y="647"/>
                    </a:cubicBezTo>
                    <a:cubicBezTo>
                      <a:pt x="34" y="647"/>
                      <a:pt x="41" y="643"/>
                      <a:pt x="46" y="637"/>
                    </a:cubicBezTo>
                    <a:cubicBezTo>
                      <a:pt x="46" y="637"/>
                      <a:pt x="168" y="498"/>
                      <a:pt x="483" y="354"/>
                    </a:cubicBezTo>
                    <a:cubicBezTo>
                      <a:pt x="794" y="210"/>
                      <a:pt x="1300" y="62"/>
                      <a:pt x="2076" y="48"/>
                    </a:cubicBezTo>
                    <a:cubicBezTo>
                      <a:pt x="2090" y="48"/>
                      <a:pt x="2099" y="34"/>
                      <a:pt x="2099" y="24"/>
                    </a:cubicBezTo>
                    <a:cubicBezTo>
                      <a:pt x="2099" y="13"/>
                      <a:pt x="2088" y="0"/>
                      <a:pt x="207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47"/>
              <p:cNvSpPr/>
              <p:nvPr/>
            </p:nvSpPr>
            <p:spPr>
              <a:xfrm>
                <a:off x="2889965" y="891329"/>
                <a:ext cx="579180" cy="180097"/>
              </a:xfrm>
              <a:custGeom>
                <a:rect b="b" l="l" r="r" t="t"/>
                <a:pathLst>
                  <a:path extrusionOk="0" h="653" w="2100">
                    <a:moveTo>
                      <a:pt x="2072" y="1"/>
                    </a:moveTo>
                    <a:cubicBezTo>
                      <a:pt x="1287" y="24"/>
                      <a:pt x="771" y="173"/>
                      <a:pt x="451" y="321"/>
                    </a:cubicBezTo>
                    <a:cubicBezTo>
                      <a:pt x="135" y="465"/>
                      <a:pt x="10" y="609"/>
                      <a:pt x="5" y="614"/>
                    </a:cubicBezTo>
                    <a:cubicBezTo>
                      <a:pt x="1" y="623"/>
                      <a:pt x="1" y="637"/>
                      <a:pt x="10" y="646"/>
                    </a:cubicBezTo>
                    <a:cubicBezTo>
                      <a:pt x="14" y="650"/>
                      <a:pt x="19" y="652"/>
                      <a:pt x="24" y="652"/>
                    </a:cubicBezTo>
                    <a:cubicBezTo>
                      <a:pt x="31" y="652"/>
                      <a:pt x="37" y="649"/>
                      <a:pt x="42" y="642"/>
                    </a:cubicBezTo>
                    <a:cubicBezTo>
                      <a:pt x="47" y="642"/>
                      <a:pt x="168" y="502"/>
                      <a:pt x="479" y="363"/>
                    </a:cubicBezTo>
                    <a:cubicBezTo>
                      <a:pt x="794" y="219"/>
                      <a:pt x="1300" y="70"/>
                      <a:pt x="2076" y="52"/>
                    </a:cubicBezTo>
                    <a:cubicBezTo>
                      <a:pt x="2085" y="52"/>
                      <a:pt x="2100" y="38"/>
                      <a:pt x="2100" y="24"/>
                    </a:cubicBezTo>
                    <a:cubicBezTo>
                      <a:pt x="2100" y="10"/>
                      <a:pt x="2085" y="1"/>
                      <a:pt x="2072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47"/>
              <p:cNvSpPr/>
              <p:nvPr/>
            </p:nvSpPr>
            <p:spPr>
              <a:xfrm>
                <a:off x="2873141" y="1010475"/>
                <a:ext cx="580559" cy="180097"/>
              </a:xfrm>
              <a:custGeom>
                <a:rect b="b" l="l" r="r" t="t"/>
                <a:pathLst>
                  <a:path extrusionOk="0" h="653" w="2105">
                    <a:moveTo>
                      <a:pt x="2077" y="0"/>
                    </a:moveTo>
                    <a:cubicBezTo>
                      <a:pt x="1292" y="28"/>
                      <a:pt x="776" y="177"/>
                      <a:pt x="456" y="326"/>
                    </a:cubicBezTo>
                    <a:cubicBezTo>
                      <a:pt x="136" y="469"/>
                      <a:pt x="11" y="609"/>
                      <a:pt x="11" y="613"/>
                    </a:cubicBezTo>
                    <a:cubicBezTo>
                      <a:pt x="1" y="623"/>
                      <a:pt x="1" y="637"/>
                      <a:pt x="11" y="645"/>
                    </a:cubicBezTo>
                    <a:cubicBezTo>
                      <a:pt x="15" y="650"/>
                      <a:pt x="22" y="653"/>
                      <a:pt x="29" y="653"/>
                    </a:cubicBezTo>
                    <a:cubicBezTo>
                      <a:pt x="36" y="653"/>
                      <a:pt x="43" y="650"/>
                      <a:pt x="47" y="645"/>
                    </a:cubicBezTo>
                    <a:lnTo>
                      <a:pt x="47" y="641"/>
                    </a:lnTo>
                    <a:cubicBezTo>
                      <a:pt x="56" y="632"/>
                      <a:pt x="545" y="103"/>
                      <a:pt x="2077" y="47"/>
                    </a:cubicBezTo>
                    <a:cubicBezTo>
                      <a:pt x="2090" y="47"/>
                      <a:pt x="2105" y="38"/>
                      <a:pt x="2100" y="24"/>
                    </a:cubicBezTo>
                    <a:cubicBezTo>
                      <a:pt x="2100" y="10"/>
                      <a:pt x="2090" y="0"/>
                      <a:pt x="207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47"/>
              <p:cNvSpPr/>
              <p:nvPr/>
            </p:nvSpPr>
            <p:spPr>
              <a:xfrm>
                <a:off x="2856593" y="1129621"/>
                <a:ext cx="580559" cy="180097"/>
              </a:xfrm>
              <a:custGeom>
                <a:rect b="b" l="l" r="r" t="t"/>
                <a:pathLst>
                  <a:path extrusionOk="0" h="653" w="2105">
                    <a:moveTo>
                      <a:pt x="2081" y="1"/>
                    </a:moveTo>
                    <a:cubicBezTo>
                      <a:pt x="1292" y="28"/>
                      <a:pt x="776" y="181"/>
                      <a:pt x="456" y="325"/>
                    </a:cubicBezTo>
                    <a:cubicBezTo>
                      <a:pt x="298" y="400"/>
                      <a:pt x="187" y="470"/>
                      <a:pt x="112" y="526"/>
                    </a:cubicBezTo>
                    <a:cubicBezTo>
                      <a:pt x="80" y="548"/>
                      <a:pt x="52" y="571"/>
                      <a:pt x="38" y="586"/>
                    </a:cubicBezTo>
                    <a:cubicBezTo>
                      <a:pt x="28" y="595"/>
                      <a:pt x="19" y="599"/>
                      <a:pt x="15" y="604"/>
                    </a:cubicBezTo>
                    <a:cubicBezTo>
                      <a:pt x="15" y="609"/>
                      <a:pt x="15" y="609"/>
                      <a:pt x="11" y="609"/>
                    </a:cubicBezTo>
                    <a:lnTo>
                      <a:pt x="11" y="614"/>
                    </a:lnTo>
                    <a:cubicBezTo>
                      <a:pt x="0" y="622"/>
                      <a:pt x="0" y="641"/>
                      <a:pt x="15" y="646"/>
                    </a:cubicBezTo>
                    <a:cubicBezTo>
                      <a:pt x="19" y="650"/>
                      <a:pt x="24" y="652"/>
                      <a:pt x="29" y="652"/>
                    </a:cubicBezTo>
                    <a:cubicBezTo>
                      <a:pt x="35" y="652"/>
                      <a:pt x="41" y="650"/>
                      <a:pt x="45" y="644"/>
                    </a:cubicBezTo>
                    <a:lnTo>
                      <a:pt x="45" y="644"/>
                    </a:lnTo>
                    <a:lnTo>
                      <a:pt x="47" y="646"/>
                    </a:lnTo>
                    <a:cubicBezTo>
                      <a:pt x="47" y="641"/>
                      <a:pt x="525" y="108"/>
                      <a:pt x="2081" y="46"/>
                    </a:cubicBezTo>
                    <a:cubicBezTo>
                      <a:pt x="2095" y="46"/>
                      <a:pt x="2105" y="37"/>
                      <a:pt x="2105" y="24"/>
                    </a:cubicBezTo>
                    <a:cubicBezTo>
                      <a:pt x="2105" y="10"/>
                      <a:pt x="2095" y="1"/>
                      <a:pt x="208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47"/>
              <p:cNvSpPr/>
              <p:nvPr/>
            </p:nvSpPr>
            <p:spPr>
              <a:xfrm>
                <a:off x="2840045" y="1247388"/>
                <a:ext cx="581662" cy="181752"/>
              </a:xfrm>
              <a:custGeom>
                <a:rect b="b" l="l" r="r" t="t"/>
                <a:pathLst>
                  <a:path extrusionOk="0" h="659" w="2109">
                    <a:moveTo>
                      <a:pt x="2085" y="0"/>
                    </a:moveTo>
                    <a:cubicBezTo>
                      <a:pt x="1296" y="37"/>
                      <a:pt x="780" y="191"/>
                      <a:pt x="461" y="335"/>
                    </a:cubicBezTo>
                    <a:cubicBezTo>
                      <a:pt x="298" y="409"/>
                      <a:pt x="186" y="479"/>
                      <a:pt x="116" y="530"/>
                    </a:cubicBezTo>
                    <a:cubicBezTo>
                      <a:pt x="79" y="558"/>
                      <a:pt x="56" y="577"/>
                      <a:pt x="37" y="594"/>
                    </a:cubicBezTo>
                    <a:cubicBezTo>
                      <a:pt x="28" y="600"/>
                      <a:pt x="24" y="605"/>
                      <a:pt x="19" y="609"/>
                    </a:cubicBezTo>
                    <a:lnTo>
                      <a:pt x="15" y="613"/>
                    </a:lnTo>
                    <a:lnTo>
                      <a:pt x="9" y="618"/>
                    </a:lnTo>
                    <a:cubicBezTo>
                      <a:pt x="0" y="632"/>
                      <a:pt x="5" y="646"/>
                      <a:pt x="15" y="656"/>
                    </a:cubicBezTo>
                    <a:cubicBezTo>
                      <a:pt x="18" y="658"/>
                      <a:pt x="24" y="659"/>
                      <a:pt x="29" y="659"/>
                    </a:cubicBezTo>
                    <a:cubicBezTo>
                      <a:pt x="37" y="659"/>
                      <a:pt x="44" y="656"/>
                      <a:pt x="47" y="650"/>
                    </a:cubicBezTo>
                    <a:cubicBezTo>
                      <a:pt x="47" y="646"/>
                      <a:pt x="530" y="121"/>
                      <a:pt x="2085" y="52"/>
                    </a:cubicBezTo>
                    <a:cubicBezTo>
                      <a:pt x="2099" y="52"/>
                      <a:pt x="2109" y="37"/>
                      <a:pt x="2109" y="24"/>
                    </a:cubicBezTo>
                    <a:cubicBezTo>
                      <a:pt x="2109" y="15"/>
                      <a:pt x="2099" y="0"/>
                      <a:pt x="2085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47"/>
              <p:cNvSpPr/>
              <p:nvPr/>
            </p:nvSpPr>
            <p:spPr>
              <a:xfrm>
                <a:off x="2824600" y="1366534"/>
                <a:ext cx="581938" cy="181476"/>
              </a:xfrm>
              <a:custGeom>
                <a:rect b="b" l="l" r="r" t="t"/>
                <a:pathLst>
                  <a:path extrusionOk="0" h="658" w="2110">
                    <a:moveTo>
                      <a:pt x="2086" y="1"/>
                    </a:moveTo>
                    <a:cubicBezTo>
                      <a:pt x="1297" y="42"/>
                      <a:pt x="776" y="196"/>
                      <a:pt x="455" y="340"/>
                    </a:cubicBezTo>
                    <a:cubicBezTo>
                      <a:pt x="294" y="409"/>
                      <a:pt x="182" y="479"/>
                      <a:pt x="112" y="530"/>
                    </a:cubicBezTo>
                    <a:cubicBezTo>
                      <a:pt x="75" y="558"/>
                      <a:pt x="52" y="576"/>
                      <a:pt x="33" y="595"/>
                    </a:cubicBezTo>
                    <a:cubicBezTo>
                      <a:pt x="24" y="599"/>
                      <a:pt x="20" y="608"/>
                      <a:pt x="15" y="614"/>
                    </a:cubicBezTo>
                    <a:cubicBezTo>
                      <a:pt x="15" y="614"/>
                      <a:pt x="9" y="614"/>
                      <a:pt x="9" y="618"/>
                    </a:cubicBezTo>
                    <a:lnTo>
                      <a:pt x="5" y="618"/>
                    </a:lnTo>
                    <a:cubicBezTo>
                      <a:pt x="1" y="632"/>
                      <a:pt x="1" y="646"/>
                      <a:pt x="9" y="655"/>
                    </a:cubicBezTo>
                    <a:cubicBezTo>
                      <a:pt x="15" y="657"/>
                      <a:pt x="21" y="658"/>
                      <a:pt x="27" y="658"/>
                    </a:cubicBezTo>
                    <a:cubicBezTo>
                      <a:pt x="34" y="658"/>
                      <a:pt x="42" y="656"/>
                      <a:pt x="47" y="651"/>
                    </a:cubicBezTo>
                    <a:lnTo>
                      <a:pt x="45" y="649"/>
                    </a:lnTo>
                    <a:lnTo>
                      <a:pt x="45" y="649"/>
                    </a:lnTo>
                    <a:cubicBezTo>
                      <a:pt x="82" y="615"/>
                      <a:pt x="577" y="128"/>
                      <a:pt x="2086" y="51"/>
                    </a:cubicBezTo>
                    <a:cubicBezTo>
                      <a:pt x="2099" y="47"/>
                      <a:pt x="2109" y="38"/>
                      <a:pt x="2109" y="23"/>
                    </a:cubicBezTo>
                    <a:cubicBezTo>
                      <a:pt x="2109" y="10"/>
                      <a:pt x="2095" y="1"/>
                      <a:pt x="208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47"/>
              <p:cNvSpPr/>
              <p:nvPr/>
            </p:nvSpPr>
            <p:spPr>
              <a:xfrm>
                <a:off x="2808052" y="1485680"/>
                <a:ext cx="583041" cy="182304"/>
              </a:xfrm>
              <a:custGeom>
                <a:rect b="b" l="l" r="r" t="t"/>
                <a:pathLst>
                  <a:path extrusionOk="0" h="661" w="2114">
                    <a:moveTo>
                      <a:pt x="2086" y="0"/>
                    </a:moveTo>
                    <a:cubicBezTo>
                      <a:pt x="1295" y="47"/>
                      <a:pt x="781" y="200"/>
                      <a:pt x="455" y="343"/>
                    </a:cubicBezTo>
                    <a:cubicBezTo>
                      <a:pt x="298" y="414"/>
                      <a:pt x="187" y="483"/>
                      <a:pt x="112" y="534"/>
                    </a:cubicBezTo>
                    <a:cubicBezTo>
                      <a:pt x="80" y="557"/>
                      <a:pt x="52" y="581"/>
                      <a:pt x="37" y="594"/>
                    </a:cubicBezTo>
                    <a:cubicBezTo>
                      <a:pt x="28" y="604"/>
                      <a:pt x="19" y="609"/>
                      <a:pt x="14" y="613"/>
                    </a:cubicBezTo>
                    <a:cubicBezTo>
                      <a:pt x="14" y="613"/>
                      <a:pt x="14" y="618"/>
                      <a:pt x="9" y="618"/>
                    </a:cubicBezTo>
                    <a:lnTo>
                      <a:pt x="9" y="622"/>
                    </a:lnTo>
                    <a:cubicBezTo>
                      <a:pt x="0" y="632"/>
                      <a:pt x="0" y="645"/>
                      <a:pt x="14" y="655"/>
                    </a:cubicBezTo>
                    <a:cubicBezTo>
                      <a:pt x="18" y="659"/>
                      <a:pt x="22" y="660"/>
                      <a:pt x="26" y="660"/>
                    </a:cubicBezTo>
                    <a:cubicBezTo>
                      <a:pt x="33" y="660"/>
                      <a:pt x="41" y="656"/>
                      <a:pt x="47" y="650"/>
                    </a:cubicBezTo>
                    <a:cubicBezTo>
                      <a:pt x="52" y="645"/>
                      <a:pt x="534" y="139"/>
                      <a:pt x="2090" y="47"/>
                    </a:cubicBezTo>
                    <a:cubicBezTo>
                      <a:pt x="2103" y="47"/>
                      <a:pt x="2113" y="37"/>
                      <a:pt x="2113" y="24"/>
                    </a:cubicBezTo>
                    <a:cubicBezTo>
                      <a:pt x="2113" y="9"/>
                      <a:pt x="2099" y="0"/>
                      <a:pt x="208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47"/>
              <p:cNvSpPr/>
              <p:nvPr/>
            </p:nvSpPr>
            <p:spPr>
              <a:xfrm>
                <a:off x="2791504" y="1604550"/>
                <a:ext cx="584144" cy="182304"/>
              </a:xfrm>
              <a:custGeom>
                <a:rect b="b" l="l" r="r" t="t"/>
                <a:pathLst>
                  <a:path extrusionOk="0" h="661" w="2118">
                    <a:moveTo>
                      <a:pt x="2096" y="0"/>
                    </a:moveTo>
                    <a:cubicBezTo>
                      <a:pt x="2094" y="0"/>
                      <a:pt x="2092" y="1"/>
                      <a:pt x="2090" y="2"/>
                    </a:cubicBezTo>
                    <a:cubicBezTo>
                      <a:pt x="1300" y="52"/>
                      <a:pt x="780" y="206"/>
                      <a:pt x="459" y="345"/>
                    </a:cubicBezTo>
                    <a:cubicBezTo>
                      <a:pt x="297" y="414"/>
                      <a:pt x="185" y="484"/>
                      <a:pt x="116" y="535"/>
                    </a:cubicBezTo>
                    <a:cubicBezTo>
                      <a:pt x="79" y="559"/>
                      <a:pt x="56" y="581"/>
                      <a:pt x="37" y="596"/>
                    </a:cubicBezTo>
                    <a:cubicBezTo>
                      <a:pt x="28" y="605"/>
                      <a:pt x="24" y="609"/>
                      <a:pt x="18" y="615"/>
                    </a:cubicBezTo>
                    <a:cubicBezTo>
                      <a:pt x="14" y="615"/>
                      <a:pt x="14" y="619"/>
                      <a:pt x="14" y="619"/>
                    </a:cubicBezTo>
                    <a:lnTo>
                      <a:pt x="9" y="619"/>
                    </a:lnTo>
                    <a:lnTo>
                      <a:pt x="9" y="623"/>
                    </a:lnTo>
                    <a:cubicBezTo>
                      <a:pt x="0" y="632"/>
                      <a:pt x="5" y="647"/>
                      <a:pt x="14" y="656"/>
                    </a:cubicBezTo>
                    <a:cubicBezTo>
                      <a:pt x="17" y="659"/>
                      <a:pt x="22" y="661"/>
                      <a:pt x="26" y="661"/>
                    </a:cubicBezTo>
                    <a:cubicBezTo>
                      <a:pt x="33" y="661"/>
                      <a:pt x="40" y="657"/>
                      <a:pt x="46" y="651"/>
                    </a:cubicBezTo>
                    <a:cubicBezTo>
                      <a:pt x="56" y="647"/>
                      <a:pt x="539" y="150"/>
                      <a:pt x="2094" y="47"/>
                    </a:cubicBezTo>
                    <a:cubicBezTo>
                      <a:pt x="2108" y="47"/>
                      <a:pt x="2118" y="34"/>
                      <a:pt x="2118" y="19"/>
                    </a:cubicBezTo>
                    <a:cubicBezTo>
                      <a:pt x="2118" y="12"/>
                      <a:pt x="2107" y="0"/>
                      <a:pt x="209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47"/>
              <p:cNvSpPr/>
              <p:nvPr/>
            </p:nvSpPr>
            <p:spPr>
              <a:xfrm>
                <a:off x="2774956" y="1722593"/>
                <a:ext cx="585248" cy="183407"/>
              </a:xfrm>
              <a:custGeom>
                <a:rect b="b" l="l" r="r" t="t"/>
                <a:pathLst>
                  <a:path extrusionOk="0" h="665" w="2122">
                    <a:moveTo>
                      <a:pt x="2094" y="0"/>
                    </a:moveTo>
                    <a:cubicBezTo>
                      <a:pt x="1300" y="61"/>
                      <a:pt x="780" y="214"/>
                      <a:pt x="459" y="354"/>
                    </a:cubicBezTo>
                    <a:cubicBezTo>
                      <a:pt x="301" y="423"/>
                      <a:pt x="189" y="493"/>
                      <a:pt x="116" y="539"/>
                    </a:cubicBezTo>
                    <a:cubicBezTo>
                      <a:pt x="78" y="567"/>
                      <a:pt x="56" y="586"/>
                      <a:pt x="37" y="599"/>
                    </a:cubicBezTo>
                    <a:cubicBezTo>
                      <a:pt x="28" y="609"/>
                      <a:pt x="22" y="613"/>
                      <a:pt x="18" y="618"/>
                    </a:cubicBezTo>
                    <a:lnTo>
                      <a:pt x="13" y="622"/>
                    </a:lnTo>
                    <a:lnTo>
                      <a:pt x="13" y="627"/>
                    </a:lnTo>
                    <a:lnTo>
                      <a:pt x="9" y="627"/>
                    </a:lnTo>
                    <a:cubicBezTo>
                      <a:pt x="0" y="637"/>
                      <a:pt x="4" y="650"/>
                      <a:pt x="13" y="660"/>
                    </a:cubicBezTo>
                    <a:cubicBezTo>
                      <a:pt x="17" y="664"/>
                      <a:pt x="21" y="665"/>
                      <a:pt x="26" y="665"/>
                    </a:cubicBezTo>
                    <a:cubicBezTo>
                      <a:pt x="33" y="665"/>
                      <a:pt x="40" y="662"/>
                      <a:pt x="44" y="658"/>
                    </a:cubicBezTo>
                    <a:lnTo>
                      <a:pt x="44" y="658"/>
                    </a:lnTo>
                    <a:lnTo>
                      <a:pt x="46" y="660"/>
                    </a:lnTo>
                    <a:cubicBezTo>
                      <a:pt x="65" y="641"/>
                      <a:pt x="552" y="159"/>
                      <a:pt x="2099" y="52"/>
                    </a:cubicBezTo>
                    <a:cubicBezTo>
                      <a:pt x="2112" y="52"/>
                      <a:pt x="2122" y="37"/>
                      <a:pt x="2122" y="24"/>
                    </a:cubicBezTo>
                    <a:cubicBezTo>
                      <a:pt x="2118" y="9"/>
                      <a:pt x="2107" y="0"/>
                      <a:pt x="209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47"/>
              <p:cNvSpPr/>
              <p:nvPr/>
            </p:nvSpPr>
            <p:spPr>
              <a:xfrm>
                <a:off x="2759511" y="1841463"/>
                <a:ext cx="585523" cy="183959"/>
              </a:xfrm>
              <a:custGeom>
                <a:rect b="b" l="l" r="r" t="t"/>
                <a:pathLst>
                  <a:path extrusionOk="0" h="667" w="2123">
                    <a:moveTo>
                      <a:pt x="2094" y="1"/>
                    </a:moveTo>
                    <a:cubicBezTo>
                      <a:pt x="1300" y="62"/>
                      <a:pt x="780" y="219"/>
                      <a:pt x="459" y="358"/>
                    </a:cubicBezTo>
                    <a:cubicBezTo>
                      <a:pt x="297" y="429"/>
                      <a:pt x="185" y="493"/>
                      <a:pt x="116" y="545"/>
                    </a:cubicBezTo>
                    <a:cubicBezTo>
                      <a:pt x="78" y="568"/>
                      <a:pt x="50" y="586"/>
                      <a:pt x="37" y="600"/>
                    </a:cubicBezTo>
                    <a:cubicBezTo>
                      <a:pt x="28" y="609"/>
                      <a:pt x="18" y="614"/>
                      <a:pt x="14" y="619"/>
                    </a:cubicBezTo>
                    <a:cubicBezTo>
                      <a:pt x="14" y="624"/>
                      <a:pt x="14" y="624"/>
                      <a:pt x="9" y="624"/>
                    </a:cubicBezTo>
                    <a:lnTo>
                      <a:pt x="9" y="628"/>
                    </a:lnTo>
                    <a:cubicBezTo>
                      <a:pt x="0" y="637"/>
                      <a:pt x="0" y="656"/>
                      <a:pt x="9" y="660"/>
                    </a:cubicBezTo>
                    <a:cubicBezTo>
                      <a:pt x="15" y="664"/>
                      <a:pt x="21" y="667"/>
                      <a:pt x="27" y="667"/>
                    </a:cubicBezTo>
                    <a:cubicBezTo>
                      <a:pt x="33" y="667"/>
                      <a:pt x="38" y="665"/>
                      <a:pt x="42" y="660"/>
                    </a:cubicBezTo>
                    <a:lnTo>
                      <a:pt x="42" y="660"/>
                    </a:lnTo>
                    <a:cubicBezTo>
                      <a:pt x="47" y="659"/>
                      <a:pt x="52" y="651"/>
                      <a:pt x="69" y="637"/>
                    </a:cubicBezTo>
                    <a:cubicBezTo>
                      <a:pt x="190" y="536"/>
                      <a:pt x="729" y="155"/>
                      <a:pt x="2099" y="48"/>
                    </a:cubicBezTo>
                    <a:cubicBezTo>
                      <a:pt x="2112" y="48"/>
                      <a:pt x="2122" y="39"/>
                      <a:pt x="2122" y="24"/>
                    </a:cubicBezTo>
                    <a:cubicBezTo>
                      <a:pt x="2118" y="11"/>
                      <a:pt x="2108" y="1"/>
                      <a:pt x="209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47"/>
              <p:cNvSpPr/>
              <p:nvPr/>
            </p:nvSpPr>
            <p:spPr>
              <a:xfrm>
                <a:off x="2742687" y="1960884"/>
                <a:ext cx="586902" cy="183959"/>
              </a:xfrm>
              <a:custGeom>
                <a:rect b="b" l="l" r="r" t="t"/>
                <a:pathLst>
                  <a:path extrusionOk="0" h="667" w="2128">
                    <a:moveTo>
                      <a:pt x="2100" y="0"/>
                    </a:moveTo>
                    <a:cubicBezTo>
                      <a:pt x="1301" y="65"/>
                      <a:pt x="780" y="219"/>
                      <a:pt x="460" y="358"/>
                    </a:cubicBezTo>
                    <a:cubicBezTo>
                      <a:pt x="298" y="427"/>
                      <a:pt x="186" y="497"/>
                      <a:pt x="117" y="543"/>
                    </a:cubicBezTo>
                    <a:cubicBezTo>
                      <a:pt x="79" y="566"/>
                      <a:pt x="56" y="590"/>
                      <a:pt x="38" y="604"/>
                    </a:cubicBezTo>
                    <a:cubicBezTo>
                      <a:pt x="28" y="609"/>
                      <a:pt x="23" y="613"/>
                      <a:pt x="19" y="618"/>
                    </a:cubicBezTo>
                    <a:lnTo>
                      <a:pt x="14" y="622"/>
                    </a:lnTo>
                    <a:lnTo>
                      <a:pt x="10" y="626"/>
                    </a:lnTo>
                    <a:cubicBezTo>
                      <a:pt x="0" y="636"/>
                      <a:pt x="0" y="654"/>
                      <a:pt x="14" y="660"/>
                    </a:cubicBezTo>
                    <a:cubicBezTo>
                      <a:pt x="19" y="664"/>
                      <a:pt x="25" y="667"/>
                      <a:pt x="31" y="667"/>
                    </a:cubicBezTo>
                    <a:cubicBezTo>
                      <a:pt x="37" y="667"/>
                      <a:pt x="42" y="664"/>
                      <a:pt x="47" y="660"/>
                    </a:cubicBezTo>
                    <a:cubicBezTo>
                      <a:pt x="47" y="660"/>
                      <a:pt x="47" y="654"/>
                      <a:pt x="51" y="650"/>
                    </a:cubicBezTo>
                    <a:cubicBezTo>
                      <a:pt x="117" y="594"/>
                      <a:pt x="636" y="172"/>
                      <a:pt x="2104" y="47"/>
                    </a:cubicBezTo>
                    <a:cubicBezTo>
                      <a:pt x="2118" y="47"/>
                      <a:pt x="2128" y="32"/>
                      <a:pt x="2123" y="24"/>
                    </a:cubicBezTo>
                    <a:cubicBezTo>
                      <a:pt x="2123" y="9"/>
                      <a:pt x="2113" y="0"/>
                      <a:pt x="210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47"/>
              <p:cNvSpPr/>
              <p:nvPr/>
            </p:nvSpPr>
            <p:spPr>
              <a:xfrm>
                <a:off x="2725863" y="2079479"/>
                <a:ext cx="588281" cy="184510"/>
              </a:xfrm>
              <a:custGeom>
                <a:rect b="b" l="l" r="r" t="t"/>
                <a:pathLst>
                  <a:path extrusionOk="0" h="669" w="2133">
                    <a:moveTo>
                      <a:pt x="2111" y="0"/>
                    </a:moveTo>
                    <a:cubicBezTo>
                      <a:pt x="2109" y="0"/>
                      <a:pt x="2107" y="1"/>
                      <a:pt x="2105" y="1"/>
                    </a:cubicBezTo>
                    <a:cubicBezTo>
                      <a:pt x="1306" y="72"/>
                      <a:pt x="785" y="224"/>
                      <a:pt x="461" y="364"/>
                    </a:cubicBezTo>
                    <a:cubicBezTo>
                      <a:pt x="303" y="434"/>
                      <a:pt x="191" y="498"/>
                      <a:pt x="117" y="545"/>
                    </a:cubicBezTo>
                    <a:cubicBezTo>
                      <a:pt x="80" y="573"/>
                      <a:pt x="57" y="592"/>
                      <a:pt x="39" y="605"/>
                    </a:cubicBezTo>
                    <a:cubicBezTo>
                      <a:pt x="29" y="610"/>
                      <a:pt x="24" y="620"/>
                      <a:pt x="20" y="620"/>
                    </a:cubicBezTo>
                    <a:cubicBezTo>
                      <a:pt x="20" y="624"/>
                      <a:pt x="15" y="624"/>
                      <a:pt x="15" y="624"/>
                    </a:cubicBezTo>
                    <a:lnTo>
                      <a:pt x="15" y="629"/>
                    </a:lnTo>
                    <a:lnTo>
                      <a:pt x="11" y="629"/>
                    </a:lnTo>
                    <a:cubicBezTo>
                      <a:pt x="1" y="642"/>
                      <a:pt x="5" y="657"/>
                      <a:pt x="15" y="666"/>
                    </a:cubicBezTo>
                    <a:cubicBezTo>
                      <a:pt x="19" y="668"/>
                      <a:pt x="24" y="669"/>
                      <a:pt x="30" y="669"/>
                    </a:cubicBezTo>
                    <a:cubicBezTo>
                      <a:pt x="37" y="669"/>
                      <a:pt x="45" y="666"/>
                      <a:pt x="48" y="661"/>
                    </a:cubicBezTo>
                    <a:cubicBezTo>
                      <a:pt x="48" y="661"/>
                      <a:pt x="52" y="661"/>
                      <a:pt x="57" y="657"/>
                    </a:cubicBezTo>
                    <a:cubicBezTo>
                      <a:pt x="122" y="597"/>
                      <a:pt x="637" y="179"/>
                      <a:pt x="2109" y="48"/>
                    </a:cubicBezTo>
                    <a:cubicBezTo>
                      <a:pt x="2118" y="48"/>
                      <a:pt x="2133" y="35"/>
                      <a:pt x="2128" y="20"/>
                    </a:cubicBezTo>
                    <a:cubicBezTo>
                      <a:pt x="2128" y="9"/>
                      <a:pt x="2121" y="0"/>
                      <a:pt x="211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47"/>
              <p:cNvSpPr/>
              <p:nvPr/>
            </p:nvSpPr>
            <p:spPr>
              <a:xfrm>
                <a:off x="2710694" y="2197797"/>
                <a:ext cx="586902" cy="185889"/>
              </a:xfrm>
              <a:custGeom>
                <a:rect b="b" l="l" r="r" t="t"/>
                <a:pathLst>
                  <a:path extrusionOk="0" h="674" w="2128">
                    <a:moveTo>
                      <a:pt x="2100" y="0"/>
                    </a:moveTo>
                    <a:cubicBezTo>
                      <a:pt x="1305" y="80"/>
                      <a:pt x="780" y="232"/>
                      <a:pt x="460" y="372"/>
                    </a:cubicBezTo>
                    <a:cubicBezTo>
                      <a:pt x="298" y="442"/>
                      <a:pt x="186" y="502"/>
                      <a:pt x="116" y="553"/>
                    </a:cubicBezTo>
                    <a:cubicBezTo>
                      <a:pt x="79" y="575"/>
                      <a:pt x="51" y="594"/>
                      <a:pt x="38" y="609"/>
                    </a:cubicBezTo>
                    <a:cubicBezTo>
                      <a:pt x="28" y="618"/>
                      <a:pt x="19" y="622"/>
                      <a:pt x="15" y="627"/>
                    </a:cubicBezTo>
                    <a:lnTo>
                      <a:pt x="10" y="631"/>
                    </a:lnTo>
                    <a:lnTo>
                      <a:pt x="5" y="631"/>
                    </a:lnTo>
                    <a:cubicBezTo>
                      <a:pt x="0" y="646"/>
                      <a:pt x="0" y="659"/>
                      <a:pt x="10" y="669"/>
                    </a:cubicBezTo>
                    <a:cubicBezTo>
                      <a:pt x="15" y="672"/>
                      <a:pt x="21" y="674"/>
                      <a:pt x="26" y="674"/>
                    </a:cubicBezTo>
                    <a:cubicBezTo>
                      <a:pt x="34" y="674"/>
                      <a:pt x="41" y="670"/>
                      <a:pt x="47" y="665"/>
                    </a:cubicBezTo>
                    <a:lnTo>
                      <a:pt x="46" y="664"/>
                    </a:lnTo>
                    <a:lnTo>
                      <a:pt x="46" y="664"/>
                    </a:lnTo>
                    <a:cubicBezTo>
                      <a:pt x="47" y="663"/>
                      <a:pt x="49" y="662"/>
                      <a:pt x="51" y="659"/>
                    </a:cubicBezTo>
                    <a:cubicBezTo>
                      <a:pt x="116" y="599"/>
                      <a:pt x="636" y="191"/>
                      <a:pt x="2104" y="52"/>
                    </a:cubicBezTo>
                    <a:cubicBezTo>
                      <a:pt x="2118" y="46"/>
                      <a:pt x="2128" y="37"/>
                      <a:pt x="2128" y="24"/>
                    </a:cubicBezTo>
                    <a:cubicBezTo>
                      <a:pt x="2128" y="9"/>
                      <a:pt x="2113" y="0"/>
                      <a:pt x="210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47"/>
              <p:cNvSpPr/>
              <p:nvPr/>
            </p:nvSpPr>
            <p:spPr>
              <a:xfrm>
                <a:off x="2693870" y="2316667"/>
                <a:ext cx="588281" cy="186165"/>
              </a:xfrm>
              <a:custGeom>
                <a:rect b="b" l="l" r="r" t="t"/>
                <a:pathLst>
                  <a:path extrusionOk="0" h="675" w="2133">
                    <a:moveTo>
                      <a:pt x="2105" y="1"/>
                    </a:moveTo>
                    <a:cubicBezTo>
                      <a:pt x="1306" y="84"/>
                      <a:pt x="786" y="238"/>
                      <a:pt x="461" y="377"/>
                    </a:cubicBezTo>
                    <a:cubicBezTo>
                      <a:pt x="298" y="442"/>
                      <a:pt x="187" y="507"/>
                      <a:pt x="117" y="553"/>
                    </a:cubicBezTo>
                    <a:cubicBezTo>
                      <a:pt x="80" y="577"/>
                      <a:pt x="57" y="596"/>
                      <a:pt x="38" y="609"/>
                    </a:cubicBezTo>
                    <a:cubicBezTo>
                      <a:pt x="29" y="618"/>
                      <a:pt x="24" y="624"/>
                      <a:pt x="20" y="628"/>
                    </a:cubicBezTo>
                    <a:cubicBezTo>
                      <a:pt x="15" y="628"/>
                      <a:pt x="15" y="628"/>
                      <a:pt x="15" y="633"/>
                    </a:cubicBezTo>
                    <a:lnTo>
                      <a:pt x="10" y="633"/>
                    </a:lnTo>
                    <a:lnTo>
                      <a:pt x="10" y="637"/>
                    </a:lnTo>
                    <a:cubicBezTo>
                      <a:pt x="1" y="646"/>
                      <a:pt x="1" y="660"/>
                      <a:pt x="15" y="669"/>
                    </a:cubicBezTo>
                    <a:cubicBezTo>
                      <a:pt x="19" y="673"/>
                      <a:pt x="23" y="675"/>
                      <a:pt x="27" y="675"/>
                    </a:cubicBezTo>
                    <a:cubicBezTo>
                      <a:pt x="34" y="675"/>
                      <a:pt x="41" y="670"/>
                      <a:pt x="48" y="665"/>
                    </a:cubicBezTo>
                    <a:lnTo>
                      <a:pt x="52" y="660"/>
                    </a:lnTo>
                    <a:cubicBezTo>
                      <a:pt x="117" y="605"/>
                      <a:pt x="637" y="200"/>
                      <a:pt x="2110" y="47"/>
                    </a:cubicBezTo>
                    <a:cubicBezTo>
                      <a:pt x="2123" y="47"/>
                      <a:pt x="2133" y="39"/>
                      <a:pt x="2133" y="24"/>
                    </a:cubicBezTo>
                    <a:cubicBezTo>
                      <a:pt x="2133" y="11"/>
                      <a:pt x="2118" y="1"/>
                      <a:pt x="2105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47"/>
              <p:cNvSpPr/>
              <p:nvPr/>
            </p:nvSpPr>
            <p:spPr>
              <a:xfrm>
                <a:off x="2677322" y="2435537"/>
                <a:ext cx="589660" cy="186441"/>
              </a:xfrm>
              <a:custGeom>
                <a:rect b="b" l="l" r="r" t="t"/>
                <a:pathLst>
                  <a:path extrusionOk="0" h="676" w="2138">
                    <a:moveTo>
                      <a:pt x="2116" y="1"/>
                    </a:moveTo>
                    <a:cubicBezTo>
                      <a:pt x="2114" y="1"/>
                      <a:pt x="2112" y="1"/>
                      <a:pt x="2109" y="2"/>
                    </a:cubicBezTo>
                    <a:cubicBezTo>
                      <a:pt x="1310" y="86"/>
                      <a:pt x="785" y="243"/>
                      <a:pt x="465" y="378"/>
                    </a:cubicBezTo>
                    <a:cubicBezTo>
                      <a:pt x="303" y="448"/>
                      <a:pt x="191" y="508"/>
                      <a:pt x="117" y="555"/>
                    </a:cubicBezTo>
                    <a:cubicBezTo>
                      <a:pt x="84" y="577"/>
                      <a:pt x="56" y="596"/>
                      <a:pt x="38" y="611"/>
                    </a:cubicBezTo>
                    <a:cubicBezTo>
                      <a:pt x="29" y="620"/>
                      <a:pt x="24" y="624"/>
                      <a:pt x="20" y="628"/>
                    </a:cubicBezTo>
                    <a:lnTo>
                      <a:pt x="14" y="633"/>
                    </a:lnTo>
                    <a:lnTo>
                      <a:pt x="10" y="633"/>
                    </a:lnTo>
                    <a:lnTo>
                      <a:pt x="10" y="638"/>
                    </a:lnTo>
                    <a:cubicBezTo>
                      <a:pt x="1" y="647"/>
                      <a:pt x="5" y="661"/>
                      <a:pt x="14" y="671"/>
                    </a:cubicBezTo>
                    <a:cubicBezTo>
                      <a:pt x="18" y="674"/>
                      <a:pt x="22" y="676"/>
                      <a:pt x="27" y="676"/>
                    </a:cubicBezTo>
                    <a:cubicBezTo>
                      <a:pt x="33" y="676"/>
                      <a:pt x="39" y="673"/>
                      <a:pt x="45" y="668"/>
                    </a:cubicBezTo>
                    <a:lnTo>
                      <a:pt x="45" y="668"/>
                    </a:lnTo>
                    <a:lnTo>
                      <a:pt x="48" y="671"/>
                    </a:lnTo>
                    <a:cubicBezTo>
                      <a:pt x="48" y="671"/>
                      <a:pt x="48" y="666"/>
                      <a:pt x="52" y="661"/>
                    </a:cubicBezTo>
                    <a:cubicBezTo>
                      <a:pt x="121" y="605"/>
                      <a:pt x="637" y="206"/>
                      <a:pt x="2114" y="48"/>
                    </a:cubicBezTo>
                    <a:cubicBezTo>
                      <a:pt x="2127" y="48"/>
                      <a:pt x="2137" y="34"/>
                      <a:pt x="2137" y="20"/>
                    </a:cubicBezTo>
                    <a:cubicBezTo>
                      <a:pt x="2137" y="9"/>
                      <a:pt x="2127" y="1"/>
                      <a:pt x="211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47"/>
              <p:cNvSpPr/>
              <p:nvPr/>
            </p:nvSpPr>
            <p:spPr>
              <a:xfrm>
                <a:off x="2662153" y="2553580"/>
                <a:ext cx="589385" cy="188096"/>
              </a:xfrm>
              <a:custGeom>
                <a:rect b="b" l="l" r="r" t="t"/>
                <a:pathLst>
                  <a:path extrusionOk="0" h="682" w="2137">
                    <a:moveTo>
                      <a:pt x="2109" y="1"/>
                    </a:moveTo>
                    <a:cubicBezTo>
                      <a:pt x="1305" y="93"/>
                      <a:pt x="785" y="252"/>
                      <a:pt x="459" y="387"/>
                    </a:cubicBezTo>
                    <a:cubicBezTo>
                      <a:pt x="298" y="456"/>
                      <a:pt x="186" y="517"/>
                      <a:pt x="116" y="563"/>
                    </a:cubicBezTo>
                    <a:cubicBezTo>
                      <a:pt x="79" y="586"/>
                      <a:pt x="51" y="605"/>
                      <a:pt x="37" y="618"/>
                    </a:cubicBezTo>
                    <a:cubicBezTo>
                      <a:pt x="28" y="623"/>
                      <a:pt x="19" y="628"/>
                      <a:pt x="13" y="633"/>
                    </a:cubicBezTo>
                    <a:cubicBezTo>
                      <a:pt x="13" y="633"/>
                      <a:pt x="13" y="637"/>
                      <a:pt x="9" y="637"/>
                    </a:cubicBezTo>
                    <a:lnTo>
                      <a:pt x="9" y="642"/>
                    </a:lnTo>
                    <a:lnTo>
                      <a:pt x="4" y="642"/>
                    </a:lnTo>
                    <a:cubicBezTo>
                      <a:pt x="0" y="651"/>
                      <a:pt x="0" y="665"/>
                      <a:pt x="9" y="674"/>
                    </a:cubicBezTo>
                    <a:cubicBezTo>
                      <a:pt x="13" y="679"/>
                      <a:pt x="20" y="681"/>
                      <a:pt x="25" y="681"/>
                    </a:cubicBezTo>
                    <a:cubicBezTo>
                      <a:pt x="31" y="681"/>
                      <a:pt x="37" y="678"/>
                      <a:pt x="40" y="673"/>
                    </a:cubicBezTo>
                    <a:lnTo>
                      <a:pt x="40" y="673"/>
                    </a:lnTo>
                    <a:lnTo>
                      <a:pt x="41" y="674"/>
                    </a:lnTo>
                    <a:cubicBezTo>
                      <a:pt x="47" y="670"/>
                      <a:pt x="84" y="637"/>
                      <a:pt x="158" y="590"/>
                    </a:cubicBezTo>
                    <a:cubicBezTo>
                      <a:pt x="381" y="456"/>
                      <a:pt x="947" y="183"/>
                      <a:pt x="2113" y="52"/>
                    </a:cubicBezTo>
                    <a:cubicBezTo>
                      <a:pt x="2126" y="48"/>
                      <a:pt x="2136" y="38"/>
                      <a:pt x="2136" y="24"/>
                    </a:cubicBezTo>
                    <a:cubicBezTo>
                      <a:pt x="2131" y="10"/>
                      <a:pt x="2122" y="1"/>
                      <a:pt x="2109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47"/>
              <p:cNvSpPr/>
              <p:nvPr/>
            </p:nvSpPr>
            <p:spPr>
              <a:xfrm>
                <a:off x="2645329" y="2673002"/>
                <a:ext cx="590764" cy="187544"/>
              </a:xfrm>
              <a:custGeom>
                <a:rect b="b" l="l" r="r" t="t"/>
                <a:pathLst>
                  <a:path extrusionOk="0" h="680" w="2142">
                    <a:moveTo>
                      <a:pt x="2114" y="0"/>
                    </a:moveTo>
                    <a:cubicBezTo>
                      <a:pt x="1310" y="97"/>
                      <a:pt x="785" y="256"/>
                      <a:pt x="460" y="390"/>
                    </a:cubicBezTo>
                    <a:cubicBezTo>
                      <a:pt x="303" y="455"/>
                      <a:pt x="186" y="515"/>
                      <a:pt x="117" y="562"/>
                    </a:cubicBezTo>
                    <a:cubicBezTo>
                      <a:pt x="80" y="585"/>
                      <a:pt x="57" y="603"/>
                      <a:pt x="38" y="618"/>
                    </a:cubicBezTo>
                    <a:cubicBezTo>
                      <a:pt x="29" y="622"/>
                      <a:pt x="24" y="627"/>
                      <a:pt x="19" y="631"/>
                    </a:cubicBezTo>
                    <a:cubicBezTo>
                      <a:pt x="14" y="631"/>
                      <a:pt x="14" y="636"/>
                      <a:pt x="14" y="636"/>
                    </a:cubicBezTo>
                    <a:lnTo>
                      <a:pt x="10" y="636"/>
                    </a:lnTo>
                    <a:lnTo>
                      <a:pt x="10" y="641"/>
                    </a:lnTo>
                    <a:cubicBezTo>
                      <a:pt x="1" y="650"/>
                      <a:pt x="1" y="669"/>
                      <a:pt x="10" y="673"/>
                    </a:cubicBezTo>
                    <a:cubicBezTo>
                      <a:pt x="16" y="678"/>
                      <a:pt x="23" y="680"/>
                      <a:pt x="28" y="680"/>
                    </a:cubicBezTo>
                    <a:cubicBezTo>
                      <a:pt x="34" y="680"/>
                      <a:pt x="39" y="678"/>
                      <a:pt x="43" y="673"/>
                    </a:cubicBezTo>
                    <a:lnTo>
                      <a:pt x="43" y="673"/>
                    </a:lnTo>
                    <a:cubicBezTo>
                      <a:pt x="48" y="672"/>
                      <a:pt x="58" y="663"/>
                      <a:pt x="74" y="650"/>
                    </a:cubicBezTo>
                    <a:cubicBezTo>
                      <a:pt x="200" y="558"/>
                      <a:pt x="749" y="213"/>
                      <a:pt x="2118" y="51"/>
                    </a:cubicBezTo>
                    <a:cubicBezTo>
                      <a:pt x="2132" y="46"/>
                      <a:pt x="2142" y="37"/>
                      <a:pt x="2142" y="23"/>
                    </a:cubicBezTo>
                    <a:cubicBezTo>
                      <a:pt x="2136" y="9"/>
                      <a:pt x="2127" y="0"/>
                      <a:pt x="211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47"/>
              <p:cNvSpPr/>
              <p:nvPr/>
            </p:nvSpPr>
            <p:spPr>
              <a:xfrm>
                <a:off x="2628781" y="2791872"/>
                <a:ext cx="592143" cy="188096"/>
              </a:xfrm>
              <a:custGeom>
                <a:rect b="b" l="l" r="r" t="t"/>
                <a:pathLst>
                  <a:path extrusionOk="0" h="682" w="2147">
                    <a:moveTo>
                      <a:pt x="2118" y="1"/>
                    </a:moveTo>
                    <a:cubicBezTo>
                      <a:pt x="1315" y="103"/>
                      <a:pt x="790" y="260"/>
                      <a:pt x="464" y="395"/>
                    </a:cubicBezTo>
                    <a:cubicBezTo>
                      <a:pt x="302" y="461"/>
                      <a:pt x="190" y="521"/>
                      <a:pt x="117" y="562"/>
                    </a:cubicBezTo>
                    <a:cubicBezTo>
                      <a:pt x="84" y="586"/>
                      <a:pt x="56" y="605"/>
                      <a:pt x="37" y="618"/>
                    </a:cubicBezTo>
                    <a:cubicBezTo>
                      <a:pt x="29" y="623"/>
                      <a:pt x="23" y="628"/>
                      <a:pt x="18" y="633"/>
                    </a:cubicBezTo>
                    <a:cubicBezTo>
                      <a:pt x="18" y="637"/>
                      <a:pt x="14" y="637"/>
                      <a:pt x="14" y="637"/>
                    </a:cubicBezTo>
                    <a:lnTo>
                      <a:pt x="14" y="641"/>
                    </a:lnTo>
                    <a:lnTo>
                      <a:pt x="10" y="641"/>
                    </a:lnTo>
                    <a:cubicBezTo>
                      <a:pt x="1" y="656"/>
                      <a:pt x="5" y="669"/>
                      <a:pt x="14" y="678"/>
                    </a:cubicBezTo>
                    <a:cubicBezTo>
                      <a:pt x="18" y="681"/>
                      <a:pt x="23" y="682"/>
                      <a:pt x="28" y="682"/>
                    </a:cubicBezTo>
                    <a:cubicBezTo>
                      <a:pt x="34" y="682"/>
                      <a:pt x="41" y="680"/>
                      <a:pt x="46" y="674"/>
                    </a:cubicBezTo>
                    <a:lnTo>
                      <a:pt x="51" y="669"/>
                    </a:lnTo>
                    <a:cubicBezTo>
                      <a:pt x="121" y="609"/>
                      <a:pt x="646" y="232"/>
                      <a:pt x="2123" y="47"/>
                    </a:cubicBezTo>
                    <a:cubicBezTo>
                      <a:pt x="2136" y="47"/>
                      <a:pt x="2146" y="33"/>
                      <a:pt x="2140" y="20"/>
                    </a:cubicBezTo>
                    <a:cubicBezTo>
                      <a:pt x="2140" y="10"/>
                      <a:pt x="2132" y="1"/>
                      <a:pt x="211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47"/>
              <p:cNvSpPr/>
              <p:nvPr/>
            </p:nvSpPr>
            <p:spPr>
              <a:xfrm>
                <a:off x="2611957" y="2910742"/>
                <a:ext cx="593522" cy="188371"/>
              </a:xfrm>
              <a:custGeom>
                <a:rect b="b" l="l" r="r" t="t"/>
                <a:pathLst>
                  <a:path extrusionOk="0" h="683" w="2152">
                    <a:moveTo>
                      <a:pt x="2129" y="0"/>
                    </a:moveTo>
                    <a:cubicBezTo>
                      <a:pt x="2127" y="0"/>
                      <a:pt x="2125" y="1"/>
                      <a:pt x="2123" y="2"/>
                    </a:cubicBezTo>
                    <a:cubicBezTo>
                      <a:pt x="1315" y="108"/>
                      <a:pt x="791" y="266"/>
                      <a:pt x="465" y="397"/>
                    </a:cubicBezTo>
                    <a:cubicBezTo>
                      <a:pt x="302" y="466"/>
                      <a:pt x="191" y="521"/>
                      <a:pt x="122" y="568"/>
                    </a:cubicBezTo>
                    <a:cubicBezTo>
                      <a:pt x="84" y="592"/>
                      <a:pt x="56" y="605"/>
                      <a:pt x="43" y="619"/>
                    </a:cubicBezTo>
                    <a:cubicBezTo>
                      <a:pt x="34" y="628"/>
                      <a:pt x="24" y="633"/>
                      <a:pt x="19" y="633"/>
                    </a:cubicBezTo>
                    <a:cubicBezTo>
                      <a:pt x="19" y="637"/>
                      <a:pt x="19" y="637"/>
                      <a:pt x="15" y="637"/>
                    </a:cubicBezTo>
                    <a:lnTo>
                      <a:pt x="15" y="643"/>
                    </a:lnTo>
                    <a:lnTo>
                      <a:pt x="10" y="643"/>
                    </a:lnTo>
                    <a:cubicBezTo>
                      <a:pt x="0" y="656"/>
                      <a:pt x="6" y="671"/>
                      <a:pt x="15" y="680"/>
                    </a:cubicBezTo>
                    <a:cubicBezTo>
                      <a:pt x="19" y="682"/>
                      <a:pt x="24" y="683"/>
                      <a:pt x="29" y="683"/>
                    </a:cubicBezTo>
                    <a:cubicBezTo>
                      <a:pt x="37" y="683"/>
                      <a:pt x="45" y="680"/>
                      <a:pt x="47" y="675"/>
                    </a:cubicBezTo>
                    <a:cubicBezTo>
                      <a:pt x="47" y="675"/>
                      <a:pt x="52" y="675"/>
                      <a:pt x="56" y="671"/>
                    </a:cubicBezTo>
                    <a:cubicBezTo>
                      <a:pt x="126" y="615"/>
                      <a:pt x="647" y="243"/>
                      <a:pt x="2128" y="48"/>
                    </a:cubicBezTo>
                    <a:cubicBezTo>
                      <a:pt x="2141" y="48"/>
                      <a:pt x="2151" y="34"/>
                      <a:pt x="2146" y="20"/>
                    </a:cubicBezTo>
                    <a:cubicBezTo>
                      <a:pt x="2146" y="9"/>
                      <a:pt x="2137" y="0"/>
                      <a:pt x="212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47"/>
              <p:cNvSpPr/>
              <p:nvPr/>
            </p:nvSpPr>
            <p:spPr>
              <a:xfrm>
                <a:off x="2596512" y="3028784"/>
                <a:ext cx="593522" cy="190026"/>
              </a:xfrm>
              <a:custGeom>
                <a:rect b="b" l="l" r="r" t="t"/>
                <a:pathLst>
                  <a:path extrusionOk="0" h="689" w="2152">
                    <a:moveTo>
                      <a:pt x="2118" y="1"/>
                    </a:moveTo>
                    <a:cubicBezTo>
                      <a:pt x="1316" y="112"/>
                      <a:pt x="791" y="275"/>
                      <a:pt x="465" y="404"/>
                    </a:cubicBezTo>
                    <a:cubicBezTo>
                      <a:pt x="303" y="470"/>
                      <a:pt x="191" y="530"/>
                      <a:pt x="118" y="572"/>
                    </a:cubicBezTo>
                    <a:cubicBezTo>
                      <a:pt x="80" y="595"/>
                      <a:pt x="56" y="614"/>
                      <a:pt x="39" y="623"/>
                    </a:cubicBezTo>
                    <a:cubicBezTo>
                      <a:pt x="28" y="633"/>
                      <a:pt x="24" y="637"/>
                      <a:pt x="20" y="642"/>
                    </a:cubicBezTo>
                    <a:lnTo>
                      <a:pt x="15" y="642"/>
                    </a:lnTo>
                    <a:lnTo>
                      <a:pt x="11" y="646"/>
                    </a:lnTo>
                    <a:lnTo>
                      <a:pt x="6" y="651"/>
                    </a:lnTo>
                    <a:cubicBezTo>
                      <a:pt x="1" y="661"/>
                      <a:pt x="1" y="674"/>
                      <a:pt x="11" y="683"/>
                    </a:cubicBezTo>
                    <a:cubicBezTo>
                      <a:pt x="16" y="687"/>
                      <a:pt x="21" y="689"/>
                      <a:pt x="27" y="689"/>
                    </a:cubicBezTo>
                    <a:cubicBezTo>
                      <a:pt x="35" y="689"/>
                      <a:pt x="42" y="685"/>
                      <a:pt x="47" y="679"/>
                    </a:cubicBezTo>
                    <a:lnTo>
                      <a:pt x="46" y="678"/>
                    </a:lnTo>
                    <a:lnTo>
                      <a:pt x="46" y="678"/>
                    </a:lnTo>
                    <a:cubicBezTo>
                      <a:pt x="48" y="677"/>
                      <a:pt x="50" y="676"/>
                      <a:pt x="52" y="674"/>
                    </a:cubicBezTo>
                    <a:cubicBezTo>
                      <a:pt x="122" y="618"/>
                      <a:pt x="647" y="256"/>
                      <a:pt x="2128" y="52"/>
                    </a:cubicBezTo>
                    <a:cubicBezTo>
                      <a:pt x="2142" y="48"/>
                      <a:pt x="2152" y="38"/>
                      <a:pt x="2146" y="24"/>
                    </a:cubicBezTo>
                    <a:cubicBezTo>
                      <a:pt x="2146" y="10"/>
                      <a:pt x="2133" y="1"/>
                      <a:pt x="211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47"/>
              <p:cNvSpPr/>
              <p:nvPr/>
            </p:nvSpPr>
            <p:spPr>
              <a:xfrm>
                <a:off x="2579964" y="3147930"/>
                <a:ext cx="593246" cy="190026"/>
              </a:xfrm>
              <a:custGeom>
                <a:rect b="b" l="l" r="r" t="t"/>
                <a:pathLst>
                  <a:path extrusionOk="0" h="689" w="2151">
                    <a:moveTo>
                      <a:pt x="2122" y="0"/>
                    </a:moveTo>
                    <a:cubicBezTo>
                      <a:pt x="1314" y="117"/>
                      <a:pt x="791" y="274"/>
                      <a:pt x="465" y="409"/>
                    </a:cubicBezTo>
                    <a:cubicBezTo>
                      <a:pt x="302" y="474"/>
                      <a:pt x="191" y="530"/>
                      <a:pt x="116" y="576"/>
                    </a:cubicBezTo>
                    <a:cubicBezTo>
                      <a:pt x="84" y="595"/>
                      <a:pt x="56" y="613"/>
                      <a:pt x="38" y="628"/>
                    </a:cubicBezTo>
                    <a:cubicBezTo>
                      <a:pt x="28" y="632"/>
                      <a:pt x="24" y="637"/>
                      <a:pt x="19" y="641"/>
                    </a:cubicBezTo>
                    <a:cubicBezTo>
                      <a:pt x="19" y="641"/>
                      <a:pt x="15" y="641"/>
                      <a:pt x="15" y="647"/>
                    </a:cubicBezTo>
                    <a:lnTo>
                      <a:pt x="10" y="647"/>
                    </a:lnTo>
                    <a:lnTo>
                      <a:pt x="10" y="651"/>
                    </a:lnTo>
                    <a:cubicBezTo>
                      <a:pt x="0" y="660"/>
                      <a:pt x="0" y="674"/>
                      <a:pt x="15" y="683"/>
                    </a:cubicBezTo>
                    <a:cubicBezTo>
                      <a:pt x="18" y="687"/>
                      <a:pt x="23" y="688"/>
                      <a:pt x="27" y="688"/>
                    </a:cubicBezTo>
                    <a:cubicBezTo>
                      <a:pt x="32" y="688"/>
                      <a:pt x="38" y="686"/>
                      <a:pt x="43" y="683"/>
                    </a:cubicBezTo>
                    <a:lnTo>
                      <a:pt x="43" y="683"/>
                    </a:lnTo>
                    <a:lnTo>
                      <a:pt x="43" y="683"/>
                    </a:lnTo>
                    <a:lnTo>
                      <a:pt x="47" y="683"/>
                    </a:lnTo>
                    <a:lnTo>
                      <a:pt x="47" y="679"/>
                    </a:lnTo>
                    <a:lnTo>
                      <a:pt x="52" y="674"/>
                    </a:lnTo>
                    <a:cubicBezTo>
                      <a:pt x="122" y="623"/>
                      <a:pt x="646" y="265"/>
                      <a:pt x="2132" y="47"/>
                    </a:cubicBezTo>
                    <a:cubicBezTo>
                      <a:pt x="2146" y="47"/>
                      <a:pt x="2150" y="34"/>
                      <a:pt x="2150" y="24"/>
                    </a:cubicBezTo>
                    <a:cubicBezTo>
                      <a:pt x="2150" y="10"/>
                      <a:pt x="2137" y="0"/>
                      <a:pt x="2122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47"/>
              <p:cNvSpPr/>
              <p:nvPr/>
            </p:nvSpPr>
            <p:spPr>
              <a:xfrm>
                <a:off x="2563416" y="3266800"/>
                <a:ext cx="594349" cy="190578"/>
              </a:xfrm>
              <a:custGeom>
                <a:rect b="b" l="l" r="r" t="t"/>
                <a:pathLst>
                  <a:path extrusionOk="0" h="691" w="2155">
                    <a:moveTo>
                      <a:pt x="2134" y="0"/>
                    </a:moveTo>
                    <a:cubicBezTo>
                      <a:pt x="2132" y="0"/>
                      <a:pt x="2129" y="1"/>
                      <a:pt x="2127" y="2"/>
                    </a:cubicBezTo>
                    <a:cubicBezTo>
                      <a:pt x="1319" y="122"/>
                      <a:pt x="789" y="280"/>
                      <a:pt x="465" y="411"/>
                    </a:cubicBezTo>
                    <a:cubicBezTo>
                      <a:pt x="302" y="475"/>
                      <a:pt x="191" y="535"/>
                      <a:pt x="121" y="578"/>
                    </a:cubicBezTo>
                    <a:cubicBezTo>
                      <a:pt x="84" y="596"/>
                      <a:pt x="56" y="615"/>
                      <a:pt x="43" y="628"/>
                    </a:cubicBezTo>
                    <a:cubicBezTo>
                      <a:pt x="33" y="634"/>
                      <a:pt x="24" y="638"/>
                      <a:pt x="19" y="642"/>
                    </a:cubicBezTo>
                    <a:cubicBezTo>
                      <a:pt x="19" y="642"/>
                      <a:pt x="15" y="642"/>
                      <a:pt x="15" y="647"/>
                    </a:cubicBezTo>
                    <a:cubicBezTo>
                      <a:pt x="9" y="647"/>
                      <a:pt x="9" y="647"/>
                      <a:pt x="9" y="651"/>
                    </a:cubicBezTo>
                    <a:cubicBezTo>
                      <a:pt x="0" y="661"/>
                      <a:pt x="5" y="675"/>
                      <a:pt x="15" y="684"/>
                    </a:cubicBezTo>
                    <a:cubicBezTo>
                      <a:pt x="19" y="688"/>
                      <a:pt x="24" y="691"/>
                      <a:pt x="29" y="691"/>
                    </a:cubicBezTo>
                    <a:cubicBezTo>
                      <a:pt x="34" y="691"/>
                      <a:pt x="40" y="688"/>
                      <a:pt x="45" y="682"/>
                    </a:cubicBezTo>
                    <a:lnTo>
                      <a:pt x="45" y="682"/>
                    </a:lnTo>
                    <a:lnTo>
                      <a:pt x="47" y="684"/>
                    </a:lnTo>
                    <a:cubicBezTo>
                      <a:pt x="47" y="684"/>
                      <a:pt x="47" y="679"/>
                      <a:pt x="52" y="679"/>
                    </a:cubicBezTo>
                    <a:cubicBezTo>
                      <a:pt x="126" y="623"/>
                      <a:pt x="646" y="271"/>
                      <a:pt x="2137" y="48"/>
                    </a:cubicBezTo>
                    <a:cubicBezTo>
                      <a:pt x="2146" y="48"/>
                      <a:pt x="2155" y="34"/>
                      <a:pt x="2155" y="21"/>
                    </a:cubicBezTo>
                    <a:cubicBezTo>
                      <a:pt x="2155" y="9"/>
                      <a:pt x="2145" y="0"/>
                      <a:pt x="213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47"/>
              <p:cNvSpPr/>
              <p:nvPr/>
            </p:nvSpPr>
            <p:spPr>
              <a:xfrm>
                <a:off x="2547971" y="3385670"/>
                <a:ext cx="594349" cy="190854"/>
              </a:xfrm>
              <a:custGeom>
                <a:rect b="b" l="l" r="r" t="t"/>
                <a:pathLst>
                  <a:path extrusionOk="0" h="692" w="2155">
                    <a:moveTo>
                      <a:pt x="2134" y="1"/>
                    </a:moveTo>
                    <a:cubicBezTo>
                      <a:pt x="2132" y="1"/>
                      <a:pt x="2129" y="1"/>
                      <a:pt x="2127" y="2"/>
                    </a:cubicBezTo>
                    <a:cubicBezTo>
                      <a:pt x="1315" y="128"/>
                      <a:pt x="790" y="286"/>
                      <a:pt x="465" y="415"/>
                    </a:cubicBezTo>
                    <a:cubicBezTo>
                      <a:pt x="303" y="481"/>
                      <a:pt x="191" y="537"/>
                      <a:pt x="116" y="578"/>
                    </a:cubicBezTo>
                    <a:cubicBezTo>
                      <a:pt x="80" y="602"/>
                      <a:pt x="56" y="615"/>
                      <a:pt x="37" y="629"/>
                    </a:cubicBezTo>
                    <a:cubicBezTo>
                      <a:pt x="28" y="634"/>
                      <a:pt x="24" y="638"/>
                      <a:pt x="19" y="643"/>
                    </a:cubicBezTo>
                    <a:cubicBezTo>
                      <a:pt x="15" y="643"/>
                      <a:pt x="15" y="648"/>
                      <a:pt x="15" y="648"/>
                    </a:cubicBezTo>
                    <a:lnTo>
                      <a:pt x="9" y="648"/>
                    </a:lnTo>
                    <a:cubicBezTo>
                      <a:pt x="9" y="653"/>
                      <a:pt x="9" y="653"/>
                      <a:pt x="5" y="653"/>
                    </a:cubicBezTo>
                    <a:cubicBezTo>
                      <a:pt x="1" y="662"/>
                      <a:pt x="1" y="681"/>
                      <a:pt x="9" y="685"/>
                    </a:cubicBezTo>
                    <a:cubicBezTo>
                      <a:pt x="16" y="689"/>
                      <a:pt x="22" y="691"/>
                      <a:pt x="28" y="691"/>
                    </a:cubicBezTo>
                    <a:cubicBezTo>
                      <a:pt x="34" y="691"/>
                      <a:pt x="40" y="689"/>
                      <a:pt x="45" y="683"/>
                    </a:cubicBezTo>
                    <a:lnTo>
                      <a:pt x="45" y="683"/>
                    </a:lnTo>
                    <a:cubicBezTo>
                      <a:pt x="47" y="682"/>
                      <a:pt x="49" y="681"/>
                      <a:pt x="52" y="681"/>
                    </a:cubicBezTo>
                    <a:cubicBezTo>
                      <a:pt x="121" y="625"/>
                      <a:pt x="646" y="281"/>
                      <a:pt x="2133" y="49"/>
                    </a:cubicBezTo>
                    <a:cubicBezTo>
                      <a:pt x="2146" y="44"/>
                      <a:pt x="2155" y="35"/>
                      <a:pt x="2155" y="21"/>
                    </a:cubicBezTo>
                    <a:cubicBezTo>
                      <a:pt x="2151" y="10"/>
                      <a:pt x="2144" y="1"/>
                      <a:pt x="213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47"/>
              <p:cNvSpPr/>
              <p:nvPr/>
            </p:nvSpPr>
            <p:spPr>
              <a:xfrm>
                <a:off x="2531423" y="3503989"/>
                <a:ext cx="595728" cy="191681"/>
              </a:xfrm>
              <a:custGeom>
                <a:rect b="b" l="l" r="r" t="t"/>
                <a:pathLst>
                  <a:path extrusionOk="0" h="695" w="2160">
                    <a:moveTo>
                      <a:pt x="2131" y="1"/>
                    </a:moveTo>
                    <a:cubicBezTo>
                      <a:pt x="1319" y="136"/>
                      <a:pt x="789" y="293"/>
                      <a:pt x="465" y="423"/>
                    </a:cubicBezTo>
                    <a:cubicBezTo>
                      <a:pt x="302" y="488"/>
                      <a:pt x="191" y="544"/>
                      <a:pt x="116" y="586"/>
                    </a:cubicBezTo>
                    <a:cubicBezTo>
                      <a:pt x="84" y="604"/>
                      <a:pt x="56" y="623"/>
                      <a:pt x="37" y="632"/>
                    </a:cubicBezTo>
                    <a:cubicBezTo>
                      <a:pt x="28" y="637"/>
                      <a:pt x="24" y="642"/>
                      <a:pt x="19" y="646"/>
                    </a:cubicBezTo>
                    <a:lnTo>
                      <a:pt x="14" y="651"/>
                    </a:lnTo>
                    <a:lnTo>
                      <a:pt x="9" y="651"/>
                    </a:lnTo>
                    <a:lnTo>
                      <a:pt x="9" y="655"/>
                    </a:lnTo>
                    <a:cubicBezTo>
                      <a:pt x="0" y="665"/>
                      <a:pt x="0" y="683"/>
                      <a:pt x="14" y="687"/>
                    </a:cubicBezTo>
                    <a:cubicBezTo>
                      <a:pt x="19" y="692"/>
                      <a:pt x="25" y="695"/>
                      <a:pt x="30" y="695"/>
                    </a:cubicBezTo>
                    <a:cubicBezTo>
                      <a:pt x="36" y="695"/>
                      <a:pt x="42" y="692"/>
                      <a:pt x="47" y="687"/>
                    </a:cubicBezTo>
                    <a:lnTo>
                      <a:pt x="46" y="687"/>
                    </a:lnTo>
                    <a:lnTo>
                      <a:pt x="46" y="687"/>
                    </a:lnTo>
                    <a:cubicBezTo>
                      <a:pt x="48" y="686"/>
                      <a:pt x="50" y="685"/>
                      <a:pt x="52" y="683"/>
                    </a:cubicBezTo>
                    <a:cubicBezTo>
                      <a:pt x="121" y="632"/>
                      <a:pt x="646" y="293"/>
                      <a:pt x="2137" y="52"/>
                    </a:cubicBezTo>
                    <a:cubicBezTo>
                      <a:pt x="2150" y="47"/>
                      <a:pt x="2159" y="33"/>
                      <a:pt x="2159" y="24"/>
                    </a:cubicBezTo>
                    <a:cubicBezTo>
                      <a:pt x="2155" y="10"/>
                      <a:pt x="2146" y="1"/>
                      <a:pt x="213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47"/>
              <p:cNvSpPr/>
              <p:nvPr/>
            </p:nvSpPr>
            <p:spPr>
              <a:xfrm>
                <a:off x="2514875" y="3623135"/>
                <a:ext cx="596831" cy="191957"/>
              </a:xfrm>
              <a:custGeom>
                <a:rect b="b" l="l" r="r" t="t"/>
                <a:pathLst>
                  <a:path extrusionOk="0" h="696" w="2164">
                    <a:moveTo>
                      <a:pt x="2136" y="0"/>
                    </a:moveTo>
                    <a:cubicBezTo>
                      <a:pt x="1323" y="139"/>
                      <a:pt x="794" y="298"/>
                      <a:pt x="469" y="428"/>
                    </a:cubicBezTo>
                    <a:cubicBezTo>
                      <a:pt x="307" y="488"/>
                      <a:pt x="191" y="544"/>
                      <a:pt x="121" y="585"/>
                    </a:cubicBezTo>
                    <a:cubicBezTo>
                      <a:pt x="84" y="604"/>
                      <a:pt x="56" y="623"/>
                      <a:pt x="41" y="632"/>
                    </a:cubicBezTo>
                    <a:cubicBezTo>
                      <a:pt x="33" y="637"/>
                      <a:pt x="24" y="641"/>
                      <a:pt x="18" y="645"/>
                    </a:cubicBezTo>
                    <a:cubicBezTo>
                      <a:pt x="18" y="651"/>
                      <a:pt x="14" y="651"/>
                      <a:pt x="14" y="651"/>
                    </a:cubicBezTo>
                    <a:lnTo>
                      <a:pt x="9" y="655"/>
                    </a:lnTo>
                    <a:cubicBezTo>
                      <a:pt x="0" y="669"/>
                      <a:pt x="5" y="683"/>
                      <a:pt x="14" y="692"/>
                    </a:cubicBezTo>
                    <a:cubicBezTo>
                      <a:pt x="18" y="694"/>
                      <a:pt x="22" y="695"/>
                      <a:pt x="27" y="695"/>
                    </a:cubicBezTo>
                    <a:cubicBezTo>
                      <a:pt x="34" y="695"/>
                      <a:pt x="41" y="693"/>
                      <a:pt x="46" y="688"/>
                    </a:cubicBezTo>
                    <a:cubicBezTo>
                      <a:pt x="46" y="688"/>
                      <a:pt x="60" y="679"/>
                      <a:pt x="79" y="664"/>
                    </a:cubicBezTo>
                    <a:cubicBezTo>
                      <a:pt x="213" y="576"/>
                      <a:pt x="770" y="279"/>
                      <a:pt x="2141" y="47"/>
                    </a:cubicBezTo>
                    <a:cubicBezTo>
                      <a:pt x="2154" y="47"/>
                      <a:pt x="2163" y="32"/>
                      <a:pt x="2163" y="19"/>
                    </a:cubicBezTo>
                    <a:cubicBezTo>
                      <a:pt x="2159" y="10"/>
                      <a:pt x="2146" y="0"/>
                      <a:pt x="213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47"/>
              <p:cNvSpPr/>
              <p:nvPr/>
            </p:nvSpPr>
            <p:spPr>
              <a:xfrm>
                <a:off x="2498327" y="3742005"/>
                <a:ext cx="597934" cy="192784"/>
              </a:xfrm>
              <a:custGeom>
                <a:rect b="b" l="l" r="r" t="t"/>
                <a:pathLst>
                  <a:path extrusionOk="0" h="699" w="2168">
                    <a:moveTo>
                      <a:pt x="2143" y="0"/>
                    </a:moveTo>
                    <a:cubicBezTo>
                      <a:pt x="2140" y="0"/>
                      <a:pt x="2138" y="1"/>
                      <a:pt x="2135" y="2"/>
                    </a:cubicBezTo>
                    <a:cubicBezTo>
                      <a:pt x="1323" y="141"/>
                      <a:pt x="794" y="304"/>
                      <a:pt x="468" y="428"/>
                    </a:cubicBezTo>
                    <a:cubicBezTo>
                      <a:pt x="306" y="493"/>
                      <a:pt x="195" y="549"/>
                      <a:pt x="120" y="587"/>
                    </a:cubicBezTo>
                    <a:cubicBezTo>
                      <a:pt x="84" y="610"/>
                      <a:pt x="60" y="623"/>
                      <a:pt x="41" y="632"/>
                    </a:cubicBezTo>
                    <a:cubicBezTo>
                      <a:pt x="32" y="642"/>
                      <a:pt x="28" y="647"/>
                      <a:pt x="22" y="647"/>
                    </a:cubicBezTo>
                    <a:cubicBezTo>
                      <a:pt x="18" y="651"/>
                      <a:pt x="18" y="651"/>
                      <a:pt x="13" y="651"/>
                    </a:cubicBezTo>
                    <a:lnTo>
                      <a:pt x="13" y="656"/>
                    </a:lnTo>
                    <a:lnTo>
                      <a:pt x="9" y="656"/>
                    </a:lnTo>
                    <a:cubicBezTo>
                      <a:pt x="0" y="670"/>
                      <a:pt x="4" y="684"/>
                      <a:pt x="13" y="694"/>
                    </a:cubicBezTo>
                    <a:cubicBezTo>
                      <a:pt x="17" y="697"/>
                      <a:pt x="21" y="698"/>
                      <a:pt x="26" y="698"/>
                    </a:cubicBezTo>
                    <a:cubicBezTo>
                      <a:pt x="33" y="698"/>
                      <a:pt x="40" y="696"/>
                      <a:pt x="44" y="691"/>
                    </a:cubicBezTo>
                    <a:lnTo>
                      <a:pt x="44" y="691"/>
                    </a:lnTo>
                    <a:lnTo>
                      <a:pt x="46" y="694"/>
                    </a:lnTo>
                    <a:lnTo>
                      <a:pt x="46" y="688"/>
                    </a:lnTo>
                    <a:cubicBezTo>
                      <a:pt x="46" y="688"/>
                      <a:pt x="50" y="688"/>
                      <a:pt x="56" y="684"/>
                    </a:cubicBezTo>
                    <a:cubicBezTo>
                      <a:pt x="93" y="656"/>
                      <a:pt x="245" y="563"/>
                      <a:pt x="571" y="443"/>
                    </a:cubicBezTo>
                    <a:cubicBezTo>
                      <a:pt x="900" y="321"/>
                      <a:pt x="1402" y="178"/>
                      <a:pt x="2145" y="47"/>
                    </a:cubicBezTo>
                    <a:cubicBezTo>
                      <a:pt x="2159" y="47"/>
                      <a:pt x="2168" y="34"/>
                      <a:pt x="2163" y="19"/>
                    </a:cubicBezTo>
                    <a:cubicBezTo>
                      <a:pt x="2163" y="8"/>
                      <a:pt x="2154" y="0"/>
                      <a:pt x="214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47"/>
              <p:cNvSpPr/>
              <p:nvPr/>
            </p:nvSpPr>
            <p:spPr>
              <a:xfrm>
                <a:off x="2482882" y="3860875"/>
                <a:ext cx="597934" cy="192784"/>
              </a:xfrm>
              <a:custGeom>
                <a:rect b="b" l="l" r="r" t="t"/>
                <a:pathLst>
                  <a:path extrusionOk="0" h="699" w="2168">
                    <a:moveTo>
                      <a:pt x="2143" y="1"/>
                    </a:moveTo>
                    <a:cubicBezTo>
                      <a:pt x="2141" y="1"/>
                      <a:pt x="2138" y="1"/>
                      <a:pt x="2136" y="2"/>
                    </a:cubicBezTo>
                    <a:cubicBezTo>
                      <a:pt x="1323" y="146"/>
                      <a:pt x="794" y="308"/>
                      <a:pt x="464" y="434"/>
                    </a:cubicBezTo>
                    <a:cubicBezTo>
                      <a:pt x="301" y="499"/>
                      <a:pt x="190" y="550"/>
                      <a:pt x="116" y="591"/>
                    </a:cubicBezTo>
                    <a:cubicBezTo>
                      <a:pt x="84" y="610"/>
                      <a:pt x="56" y="625"/>
                      <a:pt x="37" y="638"/>
                    </a:cubicBezTo>
                    <a:cubicBezTo>
                      <a:pt x="28" y="643"/>
                      <a:pt x="23" y="647"/>
                      <a:pt x="18" y="647"/>
                    </a:cubicBezTo>
                    <a:cubicBezTo>
                      <a:pt x="18" y="653"/>
                      <a:pt x="14" y="653"/>
                      <a:pt x="14" y="653"/>
                    </a:cubicBezTo>
                    <a:lnTo>
                      <a:pt x="9" y="657"/>
                    </a:lnTo>
                    <a:lnTo>
                      <a:pt x="5" y="662"/>
                    </a:lnTo>
                    <a:cubicBezTo>
                      <a:pt x="0" y="671"/>
                      <a:pt x="0" y="685"/>
                      <a:pt x="9" y="694"/>
                    </a:cubicBezTo>
                    <a:cubicBezTo>
                      <a:pt x="14" y="697"/>
                      <a:pt x="20" y="699"/>
                      <a:pt x="25" y="699"/>
                    </a:cubicBezTo>
                    <a:cubicBezTo>
                      <a:pt x="31" y="699"/>
                      <a:pt x="36" y="697"/>
                      <a:pt x="41" y="693"/>
                    </a:cubicBezTo>
                    <a:lnTo>
                      <a:pt x="41" y="693"/>
                    </a:lnTo>
                    <a:lnTo>
                      <a:pt x="42" y="694"/>
                    </a:lnTo>
                    <a:lnTo>
                      <a:pt x="50" y="685"/>
                    </a:lnTo>
                    <a:cubicBezTo>
                      <a:pt x="88" y="662"/>
                      <a:pt x="237" y="569"/>
                      <a:pt x="566" y="448"/>
                    </a:cubicBezTo>
                    <a:cubicBezTo>
                      <a:pt x="896" y="327"/>
                      <a:pt x="1398" y="184"/>
                      <a:pt x="2146" y="49"/>
                    </a:cubicBezTo>
                    <a:cubicBezTo>
                      <a:pt x="2159" y="44"/>
                      <a:pt x="2168" y="34"/>
                      <a:pt x="2163" y="21"/>
                    </a:cubicBezTo>
                    <a:cubicBezTo>
                      <a:pt x="2163" y="9"/>
                      <a:pt x="2154" y="1"/>
                      <a:pt x="214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47"/>
              <p:cNvSpPr/>
              <p:nvPr/>
            </p:nvSpPr>
            <p:spPr>
              <a:xfrm>
                <a:off x="3640420" y="704337"/>
                <a:ext cx="643166" cy="136245"/>
              </a:xfrm>
              <a:custGeom>
                <a:rect b="b" l="l" r="r" t="t"/>
                <a:pathLst>
                  <a:path extrusionOk="0" h="494" w="2332">
                    <a:moveTo>
                      <a:pt x="832" y="0"/>
                    </a:moveTo>
                    <a:cubicBezTo>
                      <a:pt x="354" y="0"/>
                      <a:pt x="19" y="122"/>
                      <a:pt x="19" y="122"/>
                    </a:cubicBezTo>
                    <a:cubicBezTo>
                      <a:pt x="5" y="126"/>
                      <a:pt x="0" y="140"/>
                      <a:pt x="5" y="150"/>
                    </a:cubicBezTo>
                    <a:cubicBezTo>
                      <a:pt x="9" y="160"/>
                      <a:pt x="19" y="169"/>
                      <a:pt x="27" y="169"/>
                    </a:cubicBezTo>
                    <a:cubicBezTo>
                      <a:pt x="29" y="169"/>
                      <a:pt x="31" y="168"/>
                      <a:pt x="33" y="167"/>
                    </a:cubicBezTo>
                    <a:lnTo>
                      <a:pt x="38" y="163"/>
                    </a:lnTo>
                    <a:cubicBezTo>
                      <a:pt x="56" y="158"/>
                      <a:pt x="377" y="47"/>
                      <a:pt x="832" y="47"/>
                    </a:cubicBezTo>
                    <a:cubicBezTo>
                      <a:pt x="1250" y="47"/>
                      <a:pt x="1779" y="140"/>
                      <a:pt x="2289" y="488"/>
                    </a:cubicBezTo>
                    <a:cubicBezTo>
                      <a:pt x="2295" y="492"/>
                      <a:pt x="2300" y="493"/>
                      <a:pt x="2305" y="493"/>
                    </a:cubicBezTo>
                    <a:cubicBezTo>
                      <a:pt x="2314" y="493"/>
                      <a:pt x="2321" y="489"/>
                      <a:pt x="2327" y="484"/>
                    </a:cubicBezTo>
                    <a:cubicBezTo>
                      <a:pt x="2332" y="469"/>
                      <a:pt x="2332" y="456"/>
                      <a:pt x="2317" y="446"/>
                    </a:cubicBezTo>
                    <a:cubicBezTo>
                      <a:pt x="1798" y="94"/>
                      <a:pt x="1259" y="0"/>
                      <a:pt x="832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47"/>
              <p:cNvSpPr/>
              <p:nvPr/>
            </p:nvSpPr>
            <p:spPr>
              <a:xfrm>
                <a:off x="3624975" y="822379"/>
                <a:ext cx="647027" cy="134590"/>
              </a:xfrm>
              <a:custGeom>
                <a:rect b="b" l="l" r="r" t="t"/>
                <a:pathLst>
                  <a:path extrusionOk="0" h="488" w="2346">
                    <a:moveTo>
                      <a:pt x="837" y="0"/>
                    </a:moveTo>
                    <a:cubicBezTo>
                      <a:pt x="358" y="0"/>
                      <a:pt x="24" y="121"/>
                      <a:pt x="20" y="121"/>
                    </a:cubicBezTo>
                    <a:cubicBezTo>
                      <a:pt x="11" y="125"/>
                      <a:pt x="1" y="139"/>
                      <a:pt x="5" y="153"/>
                    </a:cubicBezTo>
                    <a:cubicBezTo>
                      <a:pt x="9" y="164"/>
                      <a:pt x="18" y="169"/>
                      <a:pt x="28" y="169"/>
                    </a:cubicBezTo>
                    <a:cubicBezTo>
                      <a:pt x="31" y="169"/>
                      <a:pt x="35" y="168"/>
                      <a:pt x="39" y="167"/>
                    </a:cubicBezTo>
                    <a:cubicBezTo>
                      <a:pt x="56" y="163"/>
                      <a:pt x="382" y="51"/>
                      <a:pt x="837" y="51"/>
                    </a:cubicBezTo>
                    <a:cubicBezTo>
                      <a:pt x="1254" y="51"/>
                      <a:pt x="1784" y="139"/>
                      <a:pt x="2304" y="483"/>
                    </a:cubicBezTo>
                    <a:cubicBezTo>
                      <a:pt x="2308" y="486"/>
                      <a:pt x="2313" y="488"/>
                      <a:pt x="2318" y="488"/>
                    </a:cubicBezTo>
                    <a:cubicBezTo>
                      <a:pt x="2326" y="488"/>
                      <a:pt x="2334" y="484"/>
                      <a:pt x="2337" y="478"/>
                    </a:cubicBezTo>
                    <a:cubicBezTo>
                      <a:pt x="2345" y="469"/>
                      <a:pt x="2341" y="450"/>
                      <a:pt x="2332" y="446"/>
                    </a:cubicBezTo>
                    <a:cubicBezTo>
                      <a:pt x="1803" y="93"/>
                      <a:pt x="1264" y="0"/>
                      <a:pt x="83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47"/>
              <p:cNvSpPr/>
              <p:nvPr/>
            </p:nvSpPr>
            <p:spPr>
              <a:xfrm>
                <a:off x="3610909" y="941249"/>
                <a:ext cx="648406" cy="133211"/>
              </a:xfrm>
              <a:custGeom>
                <a:rect b="b" l="l" r="r" t="t"/>
                <a:pathLst>
                  <a:path extrusionOk="0" h="483" w="2351">
                    <a:moveTo>
                      <a:pt x="836" y="0"/>
                    </a:moveTo>
                    <a:cubicBezTo>
                      <a:pt x="354" y="0"/>
                      <a:pt x="19" y="122"/>
                      <a:pt x="19" y="122"/>
                    </a:cubicBezTo>
                    <a:cubicBezTo>
                      <a:pt x="6" y="126"/>
                      <a:pt x="0" y="140"/>
                      <a:pt x="6" y="150"/>
                    </a:cubicBezTo>
                    <a:cubicBezTo>
                      <a:pt x="9" y="160"/>
                      <a:pt x="18" y="165"/>
                      <a:pt x="26" y="165"/>
                    </a:cubicBezTo>
                    <a:cubicBezTo>
                      <a:pt x="29" y="165"/>
                      <a:pt x="31" y="164"/>
                      <a:pt x="34" y="163"/>
                    </a:cubicBezTo>
                    <a:cubicBezTo>
                      <a:pt x="52" y="159"/>
                      <a:pt x="377" y="47"/>
                      <a:pt x="836" y="47"/>
                    </a:cubicBezTo>
                    <a:cubicBezTo>
                      <a:pt x="1254" y="47"/>
                      <a:pt x="1789" y="140"/>
                      <a:pt x="2313" y="479"/>
                    </a:cubicBezTo>
                    <a:cubicBezTo>
                      <a:pt x="2317" y="481"/>
                      <a:pt x="2321" y="482"/>
                      <a:pt x="2326" y="482"/>
                    </a:cubicBezTo>
                    <a:cubicBezTo>
                      <a:pt x="2333" y="482"/>
                      <a:pt x="2340" y="479"/>
                      <a:pt x="2346" y="470"/>
                    </a:cubicBezTo>
                    <a:cubicBezTo>
                      <a:pt x="2351" y="461"/>
                      <a:pt x="2351" y="446"/>
                      <a:pt x="2336" y="437"/>
                    </a:cubicBezTo>
                    <a:cubicBezTo>
                      <a:pt x="1807" y="94"/>
                      <a:pt x="1264" y="0"/>
                      <a:pt x="83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47"/>
              <p:cNvSpPr/>
              <p:nvPr/>
            </p:nvSpPr>
            <p:spPr>
              <a:xfrm>
                <a:off x="3595464" y="1059292"/>
                <a:ext cx="652267" cy="132108"/>
              </a:xfrm>
              <a:custGeom>
                <a:rect b="b" l="l" r="r" t="t"/>
                <a:pathLst>
                  <a:path extrusionOk="0" h="479" w="2365">
                    <a:moveTo>
                      <a:pt x="842" y="0"/>
                    </a:moveTo>
                    <a:cubicBezTo>
                      <a:pt x="358" y="0"/>
                      <a:pt x="24" y="121"/>
                      <a:pt x="20" y="121"/>
                    </a:cubicBezTo>
                    <a:cubicBezTo>
                      <a:pt x="6" y="125"/>
                      <a:pt x="1" y="140"/>
                      <a:pt x="6" y="153"/>
                    </a:cubicBezTo>
                    <a:cubicBezTo>
                      <a:pt x="10" y="160"/>
                      <a:pt x="20" y="169"/>
                      <a:pt x="31" y="169"/>
                    </a:cubicBezTo>
                    <a:cubicBezTo>
                      <a:pt x="34" y="169"/>
                      <a:pt x="36" y="168"/>
                      <a:pt x="39" y="168"/>
                    </a:cubicBezTo>
                    <a:cubicBezTo>
                      <a:pt x="56" y="162"/>
                      <a:pt x="377" y="51"/>
                      <a:pt x="842" y="51"/>
                    </a:cubicBezTo>
                    <a:cubicBezTo>
                      <a:pt x="1264" y="51"/>
                      <a:pt x="1794" y="140"/>
                      <a:pt x="2323" y="474"/>
                    </a:cubicBezTo>
                    <a:cubicBezTo>
                      <a:pt x="2328" y="477"/>
                      <a:pt x="2333" y="479"/>
                      <a:pt x="2338" y="479"/>
                    </a:cubicBezTo>
                    <a:cubicBezTo>
                      <a:pt x="2346" y="479"/>
                      <a:pt x="2353" y="475"/>
                      <a:pt x="2356" y="468"/>
                    </a:cubicBezTo>
                    <a:cubicBezTo>
                      <a:pt x="2364" y="455"/>
                      <a:pt x="2360" y="441"/>
                      <a:pt x="2351" y="436"/>
                    </a:cubicBezTo>
                    <a:cubicBezTo>
                      <a:pt x="1812" y="93"/>
                      <a:pt x="1269" y="0"/>
                      <a:pt x="842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47"/>
              <p:cNvSpPr/>
              <p:nvPr/>
            </p:nvSpPr>
            <p:spPr>
              <a:xfrm>
                <a:off x="3580019" y="1178162"/>
                <a:ext cx="656404" cy="130178"/>
              </a:xfrm>
              <a:custGeom>
                <a:rect b="b" l="l" r="r" t="t"/>
                <a:pathLst>
                  <a:path extrusionOk="0" h="472" w="2380">
                    <a:moveTo>
                      <a:pt x="847" y="1"/>
                    </a:moveTo>
                    <a:cubicBezTo>
                      <a:pt x="359" y="1"/>
                      <a:pt x="24" y="117"/>
                      <a:pt x="24" y="121"/>
                    </a:cubicBezTo>
                    <a:cubicBezTo>
                      <a:pt x="11" y="127"/>
                      <a:pt x="1" y="140"/>
                      <a:pt x="7" y="149"/>
                    </a:cubicBezTo>
                    <a:cubicBezTo>
                      <a:pt x="10" y="160"/>
                      <a:pt x="18" y="165"/>
                      <a:pt x="28" y="165"/>
                    </a:cubicBezTo>
                    <a:cubicBezTo>
                      <a:pt x="32" y="165"/>
                      <a:pt x="35" y="165"/>
                      <a:pt x="39" y="163"/>
                    </a:cubicBezTo>
                    <a:cubicBezTo>
                      <a:pt x="57" y="159"/>
                      <a:pt x="382" y="48"/>
                      <a:pt x="847" y="48"/>
                    </a:cubicBezTo>
                    <a:cubicBezTo>
                      <a:pt x="1269" y="48"/>
                      <a:pt x="1803" y="136"/>
                      <a:pt x="2337" y="470"/>
                    </a:cubicBezTo>
                    <a:cubicBezTo>
                      <a:pt x="2340" y="471"/>
                      <a:pt x="2342" y="472"/>
                      <a:pt x="2346" y="472"/>
                    </a:cubicBezTo>
                    <a:cubicBezTo>
                      <a:pt x="2354" y="472"/>
                      <a:pt x="2363" y="468"/>
                      <a:pt x="2369" y="461"/>
                    </a:cubicBezTo>
                    <a:cubicBezTo>
                      <a:pt x="2379" y="451"/>
                      <a:pt x="2375" y="433"/>
                      <a:pt x="2360" y="428"/>
                    </a:cubicBezTo>
                    <a:cubicBezTo>
                      <a:pt x="1818" y="89"/>
                      <a:pt x="1274" y="1"/>
                      <a:pt x="84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47"/>
              <p:cNvSpPr/>
              <p:nvPr/>
            </p:nvSpPr>
            <p:spPr>
              <a:xfrm>
                <a:off x="3566229" y="1295929"/>
                <a:ext cx="657231" cy="129626"/>
              </a:xfrm>
              <a:custGeom>
                <a:rect b="b" l="l" r="r" t="t"/>
                <a:pathLst>
                  <a:path extrusionOk="0" h="470" w="2383">
                    <a:moveTo>
                      <a:pt x="850" y="1"/>
                    </a:moveTo>
                    <a:cubicBezTo>
                      <a:pt x="353" y="1"/>
                      <a:pt x="19" y="122"/>
                      <a:pt x="19" y="122"/>
                    </a:cubicBezTo>
                    <a:cubicBezTo>
                      <a:pt x="5" y="126"/>
                      <a:pt x="1" y="140"/>
                      <a:pt x="5" y="154"/>
                    </a:cubicBezTo>
                    <a:cubicBezTo>
                      <a:pt x="9" y="161"/>
                      <a:pt x="18" y="169"/>
                      <a:pt x="27" y="169"/>
                    </a:cubicBezTo>
                    <a:cubicBezTo>
                      <a:pt x="29" y="169"/>
                      <a:pt x="31" y="169"/>
                      <a:pt x="33" y="168"/>
                    </a:cubicBezTo>
                    <a:lnTo>
                      <a:pt x="38" y="168"/>
                    </a:lnTo>
                    <a:cubicBezTo>
                      <a:pt x="57" y="159"/>
                      <a:pt x="376" y="52"/>
                      <a:pt x="850" y="52"/>
                    </a:cubicBezTo>
                    <a:cubicBezTo>
                      <a:pt x="1268" y="52"/>
                      <a:pt x="1802" y="140"/>
                      <a:pt x="2341" y="465"/>
                    </a:cubicBezTo>
                    <a:cubicBezTo>
                      <a:pt x="2346" y="468"/>
                      <a:pt x="2351" y="470"/>
                      <a:pt x="2356" y="470"/>
                    </a:cubicBezTo>
                    <a:cubicBezTo>
                      <a:pt x="2364" y="470"/>
                      <a:pt x="2372" y="465"/>
                      <a:pt x="2378" y="456"/>
                    </a:cubicBezTo>
                    <a:cubicBezTo>
                      <a:pt x="2382" y="446"/>
                      <a:pt x="2378" y="433"/>
                      <a:pt x="2369" y="424"/>
                    </a:cubicBezTo>
                    <a:cubicBezTo>
                      <a:pt x="1821" y="94"/>
                      <a:pt x="1272" y="1"/>
                      <a:pt x="850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47"/>
              <p:cNvSpPr/>
              <p:nvPr/>
            </p:nvSpPr>
            <p:spPr>
              <a:xfrm>
                <a:off x="3551060" y="1415075"/>
                <a:ext cx="661093" cy="127695"/>
              </a:xfrm>
              <a:custGeom>
                <a:rect b="b" l="l" r="r" t="t"/>
                <a:pathLst>
                  <a:path extrusionOk="0" h="463" w="2397">
                    <a:moveTo>
                      <a:pt x="854" y="1"/>
                    </a:moveTo>
                    <a:cubicBezTo>
                      <a:pt x="357" y="1"/>
                      <a:pt x="22" y="117"/>
                      <a:pt x="18" y="121"/>
                    </a:cubicBezTo>
                    <a:cubicBezTo>
                      <a:pt x="9" y="121"/>
                      <a:pt x="0" y="136"/>
                      <a:pt x="5" y="149"/>
                    </a:cubicBezTo>
                    <a:cubicBezTo>
                      <a:pt x="8" y="160"/>
                      <a:pt x="16" y="165"/>
                      <a:pt x="26" y="165"/>
                    </a:cubicBezTo>
                    <a:cubicBezTo>
                      <a:pt x="30" y="165"/>
                      <a:pt x="33" y="165"/>
                      <a:pt x="37" y="164"/>
                    </a:cubicBezTo>
                    <a:cubicBezTo>
                      <a:pt x="56" y="159"/>
                      <a:pt x="380" y="48"/>
                      <a:pt x="854" y="48"/>
                    </a:cubicBezTo>
                    <a:cubicBezTo>
                      <a:pt x="1272" y="48"/>
                      <a:pt x="1811" y="136"/>
                      <a:pt x="2354" y="460"/>
                    </a:cubicBezTo>
                    <a:cubicBezTo>
                      <a:pt x="2358" y="462"/>
                      <a:pt x="2362" y="462"/>
                      <a:pt x="2365" y="462"/>
                    </a:cubicBezTo>
                    <a:cubicBezTo>
                      <a:pt x="2375" y="462"/>
                      <a:pt x="2383" y="458"/>
                      <a:pt x="2386" y="451"/>
                    </a:cubicBezTo>
                    <a:cubicBezTo>
                      <a:pt x="2396" y="438"/>
                      <a:pt x="2391" y="423"/>
                      <a:pt x="2377" y="419"/>
                    </a:cubicBezTo>
                    <a:cubicBezTo>
                      <a:pt x="1824" y="89"/>
                      <a:pt x="1282" y="1"/>
                      <a:pt x="85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47"/>
              <p:cNvSpPr/>
              <p:nvPr/>
            </p:nvSpPr>
            <p:spPr>
              <a:xfrm>
                <a:off x="3536718" y="1532842"/>
                <a:ext cx="662472" cy="126868"/>
              </a:xfrm>
              <a:custGeom>
                <a:rect b="b" l="l" r="r" t="t"/>
                <a:pathLst>
                  <a:path extrusionOk="0" h="460" w="2402">
                    <a:moveTo>
                      <a:pt x="854" y="1"/>
                    </a:moveTo>
                    <a:cubicBezTo>
                      <a:pt x="353" y="1"/>
                      <a:pt x="19" y="122"/>
                      <a:pt x="19" y="122"/>
                    </a:cubicBezTo>
                    <a:cubicBezTo>
                      <a:pt x="5" y="127"/>
                      <a:pt x="1" y="140"/>
                      <a:pt x="5" y="155"/>
                    </a:cubicBezTo>
                    <a:cubicBezTo>
                      <a:pt x="9" y="162"/>
                      <a:pt x="19" y="169"/>
                      <a:pt x="28" y="169"/>
                    </a:cubicBezTo>
                    <a:cubicBezTo>
                      <a:pt x="30" y="169"/>
                      <a:pt x="31" y="169"/>
                      <a:pt x="33" y="168"/>
                    </a:cubicBezTo>
                    <a:cubicBezTo>
                      <a:pt x="52" y="159"/>
                      <a:pt x="376" y="52"/>
                      <a:pt x="854" y="52"/>
                    </a:cubicBezTo>
                    <a:cubicBezTo>
                      <a:pt x="1272" y="52"/>
                      <a:pt x="1812" y="136"/>
                      <a:pt x="2365" y="457"/>
                    </a:cubicBezTo>
                    <a:cubicBezTo>
                      <a:pt x="2368" y="458"/>
                      <a:pt x="2372" y="459"/>
                      <a:pt x="2375" y="459"/>
                    </a:cubicBezTo>
                    <a:cubicBezTo>
                      <a:pt x="2383" y="459"/>
                      <a:pt x="2390" y="456"/>
                      <a:pt x="2397" y="447"/>
                    </a:cubicBezTo>
                    <a:cubicBezTo>
                      <a:pt x="2401" y="438"/>
                      <a:pt x="2397" y="419"/>
                      <a:pt x="2387" y="414"/>
                    </a:cubicBezTo>
                    <a:cubicBezTo>
                      <a:pt x="1830" y="89"/>
                      <a:pt x="1282" y="1"/>
                      <a:pt x="85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47"/>
              <p:cNvSpPr/>
              <p:nvPr/>
            </p:nvSpPr>
            <p:spPr>
              <a:xfrm>
                <a:off x="3521549" y="1652263"/>
                <a:ext cx="666057" cy="124386"/>
              </a:xfrm>
              <a:custGeom>
                <a:rect b="b" l="l" r="r" t="t"/>
                <a:pathLst>
                  <a:path extrusionOk="0" h="451" w="2415">
                    <a:moveTo>
                      <a:pt x="859" y="0"/>
                    </a:moveTo>
                    <a:cubicBezTo>
                      <a:pt x="358" y="0"/>
                      <a:pt x="23" y="116"/>
                      <a:pt x="18" y="116"/>
                    </a:cubicBezTo>
                    <a:cubicBezTo>
                      <a:pt x="9" y="121"/>
                      <a:pt x="0" y="135"/>
                      <a:pt x="5" y="148"/>
                    </a:cubicBezTo>
                    <a:cubicBezTo>
                      <a:pt x="8" y="159"/>
                      <a:pt x="17" y="165"/>
                      <a:pt x="27" y="165"/>
                    </a:cubicBezTo>
                    <a:cubicBezTo>
                      <a:pt x="30" y="165"/>
                      <a:pt x="34" y="164"/>
                      <a:pt x="37" y="163"/>
                    </a:cubicBezTo>
                    <a:cubicBezTo>
                      <a:pt x="56" y="157"/>
                      <a:pt x="380" y="46"/>
                      <a:pt x="859" y="46"/>
                    </a:cubicBezTo>
                    <a:cubicBezTo>
                      <a:pt x="1282" y="46"/>
                      <a:pt x="1820" y="135"/>
                      <a:pt x="2373" y="446"/>
                    </a:cubicBezTo>
                    <a:cubicBezTo>
                      <a:pt x="2377" y="449"/>
                      <a:pt x="2382" y="451"/>
                      <a:pt x="2387" y="451"/>
                    </a:cubicBezTo>
                    <a:cubicBezTo>
                      <a:pt x="2395" y="451"/>
                      <a:pt x="2402" y="445"/>
                      <a:pt x="2405" y="436"/>
                    </a:cubicBezTo>
                    <a:cubicBezTo>
                      <a:pt x="2414" y="427"/>
                      <a:pt x="2410" y="414"/>
                      <a:pt x="2396" y="404"/>
                    </a:cubicBezTo>
                    <a:cubicBezTo>
                      <a:pt x="1834" y="84"/>
                      <a:pt x="1286" y="0"/>
                      <a:pt x="85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47"/>
              <p:cNvSpPr/>
              <p:nvPr/>
            </p:nvSpPr>
            <p:spPr>
              <a:xfrm>
                <a:off x="3507208" y="1770030"/>
                <a:ext cx="667712" cy="123558"/>
              </a:xfrm>
              <a:custGeom>
                <a:rect b="b" l="l" r="r" t="t"/>
                <a:pathLst>
                  <a:path extrusionOk="0" h="448" w="2421">
                    <a:moveTo>
                      <a:pt x="860" y="0"/>
                    </a:moveTo>
                    <a:cubicBezTo>
                      <a:pt x="354" y="0"/>
                      <a:pt x="20" y="120"/>
                      <a:pt x="20" y="120"/>
                    </a:cubicBezTo>
                    <a:cubicBezTo>
                      <a:pt x="5" y="126"/>
                      <a:pt x="1" y="139"/>
                      <a:pt x="1" y="154"/>
                    </a:cubicBezTo>
                    <a:cubicBezTo>
                      <a:pt x="4" y="161"/>
                      <a:pt x="15" y="168"/>
                      <a:pt x="26" y="168"/>
                    </a:cubicBezTo>
                    <a:cubicBezTo>
                      <a:pt x="28" y="168"/>
                      <a:pt x="31" y="168"/>
                      <a:pt x="33" y="167"/>
                    </a:cubicBezTo>
                    <a:cubicBezTo>
                      <a:pt x="52" y="158"/>
                      <a:pt x="376" y="51"/>
                      <a:pt x="860" y="51"/>
                    </a:cubicBezTo>
                    <a:cubicBezTo>
                      <a:pt x="1282" y="51"/>
                      <a:pt x="1821" y="135"/>
                      <a:pt x="2382" y="446"/>
                    </a:cubicBezTo>
                    <a:cubicBezTo>
                      <a:pt x="2385" y="447"/>
                      <a:pt x="2388" y="448"/>
                      <a:pt x="2392" y="448"/>
                    </a:cubicBezTo>
                    <a:cubicBezTo>
                      <a:pt x="2401" y="448"/>
                      <a:pt x="2412" y="443"/>
                      <a:pt x="2416" y="437"/>
                    </a:cubicBezTo>
                    <a:cubicBezTo>
                      <a:pt x="2420" y="422"/>
                      <a:pt x="2416" y="409"/>
                      <a:pt x="2406" y="405"/>
                    </a:cubicBezTo>
                    <a:cubicBezTo>
                      <a:pt x="1840" y="88"/>
                      <a:pt x="1287" y="0"/>
                      <a:pt x="86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47"/>
              <p:cNvSpPr/>
              <p:nvPr/>
            </p:nvSpPr>
            <p:spPr>
              <a:xfrm>
                <a:off x="3492039" y="1889176"/>
                <a:ext cx="671021" cy="121904"/>
              </a:xfrm>
              <a:custGeom>
                <a:rect b="b" l="l" r="r" t="t"/>
                <a:pathLst>
                  <a:path extrusionOk="0" h="442" w="2433">
                    <a:moveTo>
                      <a:pt x="864" y="0"/>
                    </a:moveTo>
                    <a:cubicBezTo>
                      <a:pt x="358" y="0"/>
                      <a:pt x="19" y="116"/>
                      <a:pt x="19" y="116"/>
                    </a:cubicBezTo>
                    <a:cubicBezTo>
                      <a:pt x="5" y="121"/>
                      <a:pt x="0" y="134"/>
                      <a:pt x="5" y="149"/>
                    </a:cubicBezTo>
                    <a:cubicBezTo>
                      <a:pt x="8" y="159"/>
                      <a:pt x="17" y="164"/>
                      <a:pt x="26" y="164"/>
                    </a:cubicBezTo>
                    <a:cubicBezTo>
                      <a:pt x="30" y="164"/>
                      <a:pt x="33" y="164"/>
                      <a:pt x="37" y="162"/>
                    </a:cubicBezTo>
                    <a:cubicBezTo>
                      <a:pt x="56" y="158"/>
                      <a:pt x="381" y="46"/>
                      <a:pt x="864" y="46"/>
                    </a:cubicBezTo>
                    <a:cubicBezTo>
                      <a:pt x="1286" y="46"/>
                      <a:pt x="1830" y="130"/>
                      <a:pt x="2392" y="436"/>
                    </a:cubicBezTo>
                    <a:cubicBezTo>
                      <a:pt x="2396" y="440"/>
                      <a:pt x="2401" y="441"/>
                      <a:pt x="2406" y="441"/>
                    </a:cubicBezTo>
                    <a:cubicBezTo>
                      <a:pt x="2415" y="441"/>
                      <a:pt x="2423" y="436"/>
                      <a:pt x="2429" y="427"/>
                    </a:cubicBezTo>
                    <a:cubicBezTo>
                      <a:pt x="2433" y="418"/>
                      <a:pt x="2429" y="399"/>
                      <a:pt x="2415" y="395"/>
                    </a:cubicBezTo>
                    <a:cubicBezTo>
                      <a:pt x="1843" y="84"/>
                      <a:pt x="1291" y="0"/>
                      <a:pt x="86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47"/>
              <p:cNvSpPr/>
              <p:nvPr/>
            </p:nvSpPr>
            <p:spPr>
              <a:xfrm>
                <a:off x="3476594" y="2006943"/>
                <a:ext cx="674055" cy="121076"/>
              </a:xfrm>
              <a:custGeom>
                <a:rect b="b" l="l" r="r" t="t"/>
                <a:pathLst>
                  <a:path extrusionOk="0" h="439" w="2444">
                    <a:moveTo>
                      <a:pt x="869" y="0"/>
                    </a:moveTo>
                    <a:cubicBezTo>
                      <a:pt x="358" y="0"/>
                      <a:pt x="24" y="121"/>
                      <a:pt x="19" y="121"/>
                    </a:cubicBezTo>
                    <a:cubicBezTo>
                      <a:pt x="9" y="125"/>
                      <a:pt x="0" y="140"/>
                      <a:pt x="5" y="149"/>
                    </a:cubicBezTo>
                    <a:cubicBezTo>
                      <a:pt x="8" y="160"/>
                      <a:pt x="19" y="169"/>
                      <a:pt x="30" y="169"/>
                    </a:cubicBezTo>
                    <a:cubicBezTo>
                      <a:pt x="32" y="169"/>
                      <a:pt x="35" y="168"/>
                      <a:pt x="37" y="167"/>
                    </a:cubicBezTo>
                    <a:cubicBezTo>
                      <a:pt x="56" y="159"/>
                      <a:pt x="382" y="52"/>
                      <a:pt x="869" y="52"/>
                    </a:cubicBezTo>
                    <a:cubicBezTo>
                      <a:pt x="1291" y="52"/>
                      <a:pt x="1835" y="131"/>
                      <a:pt x="2405" y="437"/>
                    </a:cubicBezTo>
                    <a:cubicBezTo>
                      <a:pt x="2409" y="438"/>
                      <a:pt x="2412" y="439"/>
                      <a:pt x="2416" y="439"/>
                    </a:cubicBezTo>
                    <a:cubicBezTo>
                      <a:pt x="2426" y="439"/>
                      <a:pt x="2434" y="434"/>
                      <a:pt x="2438" y="423"/>
                    </a:cubicBezTo>
                    <a:cubicBezTo>
                      <a:pt x="2443" y="414"/>
                      <a:pt x="2438" y="399"/>
                      <a:pt x="2429" y="390"/>
                    </a:cubicBezTo>
                    <a:cubicBezTo>
                      <a:pt x="1853" y="84"/>
                      <a:pt x="1301" y="0"/>
                      <a:pt x="86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47"/>
              <p:cNvSpPr/>
              <p:nvPr/>
            </p:nvSpPr>
            <p:spPr>
              <a:xfrm>
                <a:off x="3462528" y="2125813"/>
                <a:ext cx="676262" cy="118870"/>
              </a:xfrm>
              <a:custGeom>
                <a:rect b="b" l="l" r="r" t="t"/>
                <a:pathLst>
                  <a:path extrusionOk="0" h="431" w="2452">
                    <a:moveTo>
                      <a:pt x="868" y="1"/>
                    </a:moveTo>
                    <a:cubicBezTo>
                      <a:pt x="358" y="1"/>
                      <a:pt x="19" y="118"/>
                      <a:pt x="19" y="118"/>
                    </a:cubicBezTo>
                    <a:cubicBezTo>
                      <a:pt x="5" y="122"/>
                      <a:pt x="0" y="135"/>
                      <a:pt x="5" y="150"/>
                    </a:cubicBezTo>
                    <a:cubicBezTo>
                      <a:pt x="8" y="160"/>
                      <a:pt x="17" y="165"/>
                      <a:pt x="25" y="165"/>
                    </a:cubicBezTo>
                    <a:cubicBezTo>
                      <a:pt x="28" y="165"/>
                      <a:pt x="30" y="164"/>
                      <a:pt x="32" y="163"/>
                    </a:cubicBezTo>
                    <a:cubicBezTo>
                      <a:pt x="51" y="159"/>
                      <a:pt x="381" y="47"/>
                      <a:pt x="868" y="47"/>
                    </a:cubicBezTo>
                    <a:cubicBezTo>
                      <a:pt x="1296" y="47"/>
                      <a:pt x="1839" y="131"/>
                      <a:pt x="2415" y="429"/>
                    </a:cubicBezTo>
                    <a:cubicBezTo>
                      <a:pt x="2417" y="430"/>
                      <a:pt x="2420" y="430"/>
                      <a:pt x="2423" y="430"/>
                    </a:cubicBezTo>
                    <a:cubicBezTo>
                      <a:pt x="2431" y="430"/>
                      <a:pt x="2441" y="426"/>
                      <a:pt x="2447" y="419"/>
                    </a:cubicBezTo>
                    <a:cubicBezTo>
                      <a:pt x="2452" y="405"/>
                      <a:pt x="2447" y="391"/>
                      <a:pt x="2433" y="386"/>
                    </a:cubicBezTo>
                    <a:cubicBezTo>
                      <a:pt x="1853" y="84"/>
                      <a:pt x="1301" y="1"/>
                      <a:pt x="86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47"/>
              <p:cNvSpPr/>
              <p:nvPr/>
            </p:nvSpPr>
            <p:spPr>
              <a:xfrm>
                <a:off x="3447083" y="2243856"/>
                <a:ext cx="680399" cy="118042"/>
              </a:xfrm>
              <a:custGeom>
                <a:rect b="b" l="l" r="r" t="t"/>
                <a:pathLst>
                  <a:path extrusionOk="0" h="428" w="2467">
                    <a:moveTo>
                      <a:pt x="873" y="1"/>
                    </a:moveTo>
                    <a:cubicBezTo>
                      <a:pt x="358" y="1"/>
                      <a:pt x="24" y="121"/>
                      <a:pt x="19" y="121"/>
                    </a:cubicBezTo>
                    <a:cubicBezTo>
                      <a:pt x="9" y="125"/>
                      <a:pt x="0" y="140"/>
                      <a:pt x="5" y="149"/>
                    </a:cubicBezTo>
                    <a:cubicBezTo>
                      <a:pt x="9" y="163"/>
                      <a:pt x="24" y="168"/>
                      <a:pt x="37" y="168"/>
                    </a:cubicBezTo>
                    <a:lnTo>
                      <a:pt x="37" y="163"/>
                    </a:lnTo>
                    <a:cubicBezTo>
                      <a:pt x="56" y="158"/>
                      <a:pt x="382" y="52"/>
                      <a:pt x="873" y="52"/>
                    </a:cubicBezTo>
                    <a:cubicBezTo>
                      <a:pt x="1301" y="52"/>
                      <a:pt x="1848" y="130"/>
                      <a:pt x="2424" y="423"/>
                    </a:cubicBezTo>
                    <a:cubicBezTo>
                      <a:pt x="2429" y="426"/>
                      <a:pt x="2434" y="428"/>
                      <a:pt x="2439" y="428"/>
                    </a:cubicBezTo>
                    <a:cubicBezTo>
                      <a:pt x="2447" y="428"/>
                      <a:pt x="2454" y="423"/>
                      <a:pt x="2457" y="414"/>
                    </a:cubicBezTo>
                    <a:cubicBezTo>
                      <a:pt x="2467" y="404"/>
                      <a:pt x="2461" y="386"/>
                      <a:pt x="2448" y="381"/>
                    </a:cubicBezTo>
                    <a:cubicBezTo>
                      <a:pt x="1863" y="84"/>
                      <a:pt x="1305" y="1"/>
                      <a:pt x="87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47"/>
              <p:cNvSpPr/>
              <p:nvPr/>
            </p:nvSpPr>
            <p:spPr>
              <a:xfrm>
                <a:off x="3433017" y="2362726"/>
                <a:ext cx="681502" cy="116112"/>
              </a:xfrm>
              <a:custGeom>
                <a:rect b="b" l="l" r="r" t="t"/>
                <a:pathLst>
                  <a:path extrusionOk="0" h="421" w="2471">
                    <a:moveTo>
                      <a:pt x="878" y="1"/>
                    </a:moveTo>
                    <a:cubicBezTo>
                      <a:pt x="358" y="1"/>
                      <a:pt x="19" y="117"/>
                      <a:pt x="19" y="117"/>
                    </a:cubicBezTo>
                    <a:cubicBezTo>
                      <a:pt x="5" y="122"/>
                      <a:pt x="0" y="136"/>
                      <a:pt x="5" y="150"/>
                    </a:cubicBezTo>
                    <a:cubicBezTo>
                      <a:pt x="5" y="160"/>
                      <a:pt x="13" y="165"/>
                      <a:pt x="22" y="165"/>
                    </a:cubicBezTo>
                    <a:cubicBezTo>
                      <a:pt x="26" y="165"/>
                      <a:pt x="29" y="165"/>
                      <a:pt x="32" y="164"/>
                    </a:cubicBezTo>
                    <a:cubicBezTo>
                      <a:pt x="51" y="159"/>
                      <a:pt x="381" y="48"/>
                      <a:pt x="878" y="48"/>
                    </a:cubicBezTo>
                    <a:cubicBezTo>
                      <a:pt x="1301" y="48"/>
                      <a:pt x="1849" y="127"/>
                      <a:pt x="2434" y="419"/>
                    </a:cubicBezTo>
                    <a:cubicBezTo>
                      <a:pt x="2436" y="420"/>
                      <a:pt x="2439" y="420"/>
                      <a:pt x="2442" y="420"/>
                    </a:cubicBezTo>
                    <a:cubicBezTo>
                      <a:pt x="2452" y="420"/>
                      <a:pt x="2463" y="415"/>
                      <a:pt x="2466" y="405"/>
                    </a:cubicBezTo>
                    <a:cubicBezTo>
                      <a:pt x="2471" y="395"/>
                      <a:pt x="2466" y="382"/>
                      <a:pt x="2456" y="373"/>
                    </a:cubicBezTo>
                    <a:cubicBezTo>
                      <a:pt x="1862" y="80"/>
                      <a:pt x="1305" y="1"/>
                      <a:pt x="87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47"/>
              <p:cNvSpPr/>
              <p:nvPr/>
            </p:nvSpPr>
            <p:spPr>
              <a:xfrm>
                <a:off x="3417572" y="2480769"/>
                <a:ext cx="685363" cy="114733"/>
              </a:xfrm>
              <a:custGeom>
                <a:rect b="b" l="l" r="r" t="t"/>
                <a:pathLst>
                  <a:path extrusionOk="0" h="416" w="2485">
                    <a:moveTo>
                      <a:pt x="883" y="1"/>
                    </a:moveTo>
                    <a:cubicBezTo>
                      <a:pt x="358" y="1"/>
                      <a:pt x="24" y="121"/>
                      <a:pt x="19" y="121"/>
                    </a:cubicBezTo>
                    <a:cubicBezTo>
                      <a:pt x="5" y="126"/>
                      <a:pt x="0" y="140"/>
                      <a:pt x="5" y="149"/>
                    </a:cubicBezTo>
                    <a:cubicBezTo>
                      <a:pt x="9" y="159"/>
                      <a:pt x="17" y="165"/>
                      <a:pt x="27" y="165"/>
                    </a:cubicBezTo>
                    <a:cubicBezTo>
                      <a:pt x="31" y="165"/>
                      <a:pt x="35" y="164"/>
                      <a:pt x="38" y="162"/>
                    </a:cubicBezTo>
                    <a:cubicBezTo>
                      <a:pt x="56" y="158"/>
                      <a:pt x="382" y="51"/>
                      <a:pt x="883" y="51"/>
                    </a:cubicBezTo>
                    <a:cubicBezTo>
                      <a:pt x="1305" y="51"/>
                      <a:pt x="1858" y="130"/>
                      <a:pt x="2448" y="413"/>
                    </a:cubicBezTo>
                    <a:cubicBezTo>
                      <a:pt x="2450" y="415"/>
                      <a:pt x="2453" y="415"/>
                      <a:pt x="2456" y="415"/>
                    </a:cubicBezTo>
                    <a:cubicBezTo>
                      <a:pt x="2464" y="415"/>
                      <a:pt x="2472" y="411"/>
                      <a:pt x="2476" y="404"/>
                    </a:cubicBezTo>
                    <a:cubicBezTo>
                      <a:pt x="2485" y="391"/>
                      <a:pt x="2480" y="376"/>
                      <a:pt x="2467" y="372"/>
                    </a:cubicBezTo>
                    <a:cubicBezTo>
                      <a:pt x="1872" y="84"/>
                      <a:pt x="1314" y="1"/>
                      <a:pt x="88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47"/>
              <p:cNvSpPr/>
              <p:nvPr/>
            </p:nvSpPr>
            <p:spPr>
              <a:xfrm>
                <a:off x="3402128" y="2599914"/>
                <a:ext cx="688121" cy="113354"/>
              </a:xfrm>
              <a:custGeom>
                <a:rect b="b" l="l" r="r" t="t"/>
                <a:pathLst>
                  <a:path extrusionOk="0" h="411" w="2495">
                    <a:moveTo>
                      <a:pt x="888" y="0"/>
                    </a:moveTo>
                    <a:cubicBezTo>
                      <a:pt x="363" y="0"/>
                      <a:pt x="24" y="116"/>
                      <a:pt x="24" y="116"/>
                    </a:cubicBezTo>
                    <a:cubicBezTo>
                      <a:pt x="11" y="120"/>
                      <a:pt x="1" y="135"/>
                      <a:pt x="5" y="148"/>
                    </a:cubicBezTo>
                    <a:cubicBezTo>
                      <a:pt x="10" y="157"/>
                      <a:pt x="19" y="164"/>
                      <a:pt x="31" y="164"/>
                    </a:cubicBezTo>
                    <a:cubicBezTo>
                      <a:pt x="33" y="164"/>
                      <a:pt x="36" y="164"/>
                      <a:pt x="39" y="163"/>
                    </a:cubicBezTo>
                    <a:cubicBezTo>
                      <a:pt x="56" y="158"/>
                      <a:pt x="386" y="47"/>
                      <a:pt x="888" y="47"/>
                    </a:cubicBezTo>
                    <a:cubicBezTo>
                      <a:pt x="1315" y="47"/>
                      <a:pt x="1863" y="126"/>
                      <a:pt x="2457" y="409"/>
                    </a:cubicBezTo>
                    <a:cubicBezTo>
                      <a:pt x="2461" y="410"/>
                      <a:pt x="2464" y="411"/>
                      <a:pt x="2467" y="411"/>
                    </a:cubicBezTo>
                    <a:cubicBezTo>
                      <a:pt x="2478" y="411"/>
                      <a:pt x="2486" y="406"/>
                      <a:pt x="2490" y="395"/>
                    </a:cubicBezTo>
                    <a:cubicBezTo>
                      <a:pt x="2495" y="381"/>
                      <a:pt x="2490" y="367"/>
                      <a:pt x="2480" y="362"/>
                    </a:cubicBezTo>
                    <a:cubicBezTo>
                      <a:pt x="1877" y="79"/>
                      <a:pt x="1320" y="0"/>
                      <a:pt x="88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47"/>
              <p:cNvSpPr/>
              <p:nvPr/>
            </p:nvSpPr>
            <p:spPr>
              <a:xfrm>
                <a:off x="3388062" y="2717405"/>
                <a:ext cx="690603" cy="112526"/>
              </a:xfrm>
              <a:custGeom>
                <a:rect b="b" l="l" r="r" t="t"/>
                <a:pathLst>
                  <a:path extrusionOk="0" h="408" w="2504">
                    <a:moveTo>
                      <a:pt x="888" y="1"/>
                    </a:moveTo>
                    <a:cubicBezTo>
                      <a:pt x="358" y="1"/>
                      <a:pt x="19" y="118"/>
                      <a:pt x="19" y="122"/>
                    </a:cubicBezTo>
                    <a:cubicBezTo>
                      <a:pt x="6" y="122"/>
                      <a:pt x="0" y="136"/>
                      <a:pt x="6" y="150"/>
                    </a:cubicBezTo>
                    <a:cubicBezTo>
                      <a:pt x="9" y="160"/>
                      <a:pt x="18" y="165"/>
                      <a:pt x="26" y="165"/>
                    </a:cubicBezTo>
                    <a:cubicBezTo>
                      <a:pt x="29" y="165"/>
                      <a:pt x="31" y="165"/>
                      <a:pt x="34" y="164"/>
                    </a:cubicBezTo>
                    <a:lnTo>
                      <a:pt x="38" y="164"/>
                    </a:lnTo>
                    <a:cubicBezTo>
                      <a:pt x="52" y="159"/>
                      <a:pt x="382" y="52"/>
                      <a:pt x="888" y="52"/>
                    </a:cubicBezTo>
                    <a:cubicBezTo>
                      <a:pt x="1315" y="52"/>
                      <a:pt x="1867" y="127"/>
                      <a:pt x="2467" y="406"/>
                    </a:cubicBezTo>
                    <a:cubicBezTo>
                      <a:pt x="2469" y="407"/>
                      <a:pt x="2471" y="407"/>
                      <a:pt x="2474" y="407"/>
                    </a:cubicBezTo>
                    <a:cubicBezTo>
                      <a:pt x="2482" y="407"/>
                      <a:pt x="2492" y="402"/>
                      <a:pt x="2499" y="391"/>
                    </a:cubicBezTo>
                    <a:cubicBezTo>
                      <a:pt x="2503" y="382"/>
                      <a:pt x="2499" y="369"/>
                      <a:pt x="2486" y="363"/>
                    </a:cubicBezTo>
                    <a:cubicBezTo>
                      <a:pt x="1882" y="80"/>
                      <a:pt x="1320" y="1"/>
                      <a:pt x="88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47"/>
              <p:cNvSpPr/>
              <p:nvPr/>
            </p:nvSpPr>
            <p:spPr>
              <a:xfrm>
                <a:off x="3372617" y="2836827"/>
                <a:ext cx="693361" cy="110044"/>
              </a:xfrm>
              <a:custGeom>
                <a:rect b="b" l="l" r="r" t="t"/>
                <a:pathLst>
                  <a:path extrusionOk="0" h="399" w="2514">
                    <a:moveTo>
                      <a:pt x="898" y="0"/>
                    </a:moveTo>
                    <a:cubicBezTo>
                      <a:pt x="363" y="0"/>
                      <a:pt x="24" y="116"/>
                      <a:pt x="20" y="116"/>
                    </a:cubicBezTo>
                    <a:cubicBezTo>
                      <a:pt x="11" y="121"/>
                      <a:pt x="1" y="135"/>
                      <a:pt x="6" y="149"/>
                    </a:cubicBezTo>
                    <a:cubicBezTo>
                      <a:pt x="10" y="157"/>
                      <a:pt x="20" y="164"/>
                      <a:pt x="31" y="164"/>
                    </a:cubicBezTo>
                    <a:cubicBezTo>
                      <a:pt x="33" y="164"/>
                      <a:pt x="36" y="164"/>
                      <a:pt x="39" y="163"/>
                    </a:cubicBezTo>
                    <a:cubicBezTo>
                      <a:pt x="56" y="153"/>
                      <a:pt x="386" y="47"/>
                      <a:pt x="898" y="47"/>
                    </a:cubicBezTo>
                    <a:cubicBezTo>
                      <a:pt x="1325" y="47"/>
                      <a:pt x="1877" y="125"/>
                      <a:pt x="2476" y="395"/>
                    </a:cubicBezTo>
                    <a:cubicBezTo>
                      <a:pt x="2480" y="397"/>
                      <a:pt x="2484" y="399"/>
                      <a:pt x="2488" y="399"/>
                    </a:cubicBezTo>
                    <a:cubicBezTo>
                      <a:pt x="2497" y="399"/>
                      <a:pt x="2505" y="392"/>
                      <a:pt x="2508" y="386"/>
                    </a:cubicBezTo>
                    <a:cubicBezTo>
                      <a:pt x="2514" y="371"/>
                      <a:pt x="2508" y="358"/>
                      <a:pt x="2499" y="354"/>
                    </a:cubicBezTo>
                    <a:cubicBezTo>
                      <a:pt x="1886" y="75"/>
                      <a:pt x="1329" y="0"/>
                      <a:pt x="89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47"/>
              <p:cNvSpPr/>
              <p:nvPr/>
            </p:nvSpPr>
            <p:spPr>
              <a:xfrm>
                <a:off x="3358827" y="2954594"/>
                <a:ext cx="695568" cy="109493"/>
              </a:xfrm>
              <a:custGeom>
                <a:rect b="b" l="l" r="r" t="t"/>
                <a:pathLst>
                  <a:path extrusionOk="0" h="397" w="2522">
                    <a:moveTo>
                      <a:pt x="897" y="0"/>
                    </a:moveTo>
                    <a:cubicBezTo>
                      <a:pt x="357" y="0"/>
                      <a:pt x="18" y="116"/>
                      <a:pt x="18" y="116"/>
                    </a:cubicBezTo>
                    <a:cubicBezTo>
                      <a:pt x="5" y="122"/>
                      <a:pt x="1" y="135"/>
                      <a:pt x="5" y="150"/>
                    </a:cubicBezTo>
                    <a:cubicBezTo>
                      <a:pt x="5" y="160"/>
                      <a:pt x="13" y="165"/>
                      <a:pt x="22" y="165"/>
                    </a:cubicBezTo>
                    <a:cubicBezTo>
                      <a:pt x="26" y="165"/>
                      <a:pt x="29" y="164"/>
                      <a:pt x="33" y="163"/>
                    </a:cubicBezTo>
                    <a:cubicBezTo>
                      <a:pt x="51" y="158"/>
                      <a:pt x="381" y="51"/>
                      <a:pt x="897" y="51"/>
                    </a:cubicBezTo>
                    <a:cubicBezTo>
                      <a:pt x="1323" y="51"/>
                      <a:pt x="1876" y="126"/>
                      <a:pt x="2485" y="395"/>
                    </a:cubicBezTo>
                    <a:cubicBezTo>
                      <a:pt x="2488" y="396"/>
                      <a:pt x="2492" y="397"/>
                      <a:pt x="2495" y="397"/>
                    </a:cubicBezTo>
                    <a:cubicBezTo>
                      <a:pt x="2505" y="397"/>
                      <a:pt x="2514" y="391"/>
                      <a:pt x="2517" y="381"/>
                    </a:cubicBezTo>
                    <a:cubicBezTo>
                      <a:pt x="2521" y="367"/>
                      <a:pt x="2517" y="353"/>
                      <a:pt x="2503" y="349"/>
                    </a:cubicBezTo>
                    <a:cubicBezTo>
                      <a:pt x="1890" y="79"/>
                      <a:pt x="1328" y="0"/>
                      <a:pt x="89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47"/>
              <p:cNvSpPr/>
              <p:nvPr/>
            </p:nvSpPr>
            <p:spPr>
              <a:xfrm>
                <a:off x="3343382" y="3073740"/>
                <a:ext cx="699705" cy="107010"/>
              </a:xfrm>
              <a:custGeom>
                <a:rect b="b" l="l" r="r" t="t"/>
                <a:pathLst>
                  <a:path extrusionOk="0" h="388" w="2537">
                    <a:moveTo>
                      <a:pt x="901" y="1"/>
                    </a:moveTo>
                    <a:cubicBezTo>
                      <a:pt x="363" y="1"/>
                      <a:pt x="23" y="117"/>
                      <a:pt x="19" y="117"/>
                    </a:cubicBezTo>
                    <a:cubicBezTo>
                      <a:pt x="5" y="121"/>
                      <a:pt x="1" y="135"/>
                      <a:pt x="5" y="149"/>
                    </a:cubicBezTo>
                    <a:cubicBezTo>
                      <a:pt x="9" y="156"/>
                      <a:pt x="19" y="164"/>
                      <a:pt x="30" y="164"/>
                    </a:cubicBezTo>
                    <a:cubicBezTo>
                      <a:pt x="33" y="164"/>
                      <a:pt x="35" y="164"/>
                      <a:pt x="38" y="163"/>
                    </a:cubicBezTo>
                    <a:cubicBezTo>
                      <a:pt x="57" y="153"/>
                      <a:pt x="385" y="46"/>
                      <a:pt x="901" y="46"/>
                    </a:cubicBezTo>
                    <a:cubicBezTo>
                      <a:pt x="1328" y="46"/>
                      <a:pt x="1885" y="121"/>
                      <a:pt x="2498" y="386"/>
                    </a:cubicBezTo>
                    <a:cubicBezTo>
                      <a:pt x="2501" y="387"/>
                      <a:pt x="2503" y="388"/>
                      <a:pt x="2506" y="388"/>
                    </a:cubicBezTo>
                    <a:cubicBezTo>
                      <a:pt x="2514" y="388"/>
                      <a:pt x="2523" y="383"/>
                      <a:pt x="2526" y="372"/>
                    </a:cubicBezTo>
                    <a:cubicBezTo>
                      <a:pt x="2536" y="363"/>
                      <a:pt x="2526" y="348"/>
                      <a:pt x="2517" y="344"/>
                    </a:cubicBezTo>
                    <a:cubicBezTo>
                      <a:pt x="1900" y="74"/>
                      <a:pt x="1338" y="1"/>
                      <a:pt x="90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47"/>
              <p:cNvSpPr/>
              <p:nvPr/>
            </p:nvSpPr>
            <p:spPr>
              <a:xfrm>
                <a:off x="3328213" y="3191507"/>
                <a:ext cx="701911" cy="107010"/>
              </a:xfrm>
              <a:custGeom>
                <a:rect b="b" l="l" r="r" t="t"/>
                <a:pathLst>
                  <a:path extrusionOk="0" h="388" w="2545">
                    <a:moveTo>
                      <a:pt x="909" y="0"/>
                    </a:moveTo>
                    <a:cubicBezTo>
                      <a:pt x="362" y="0"/>
                      <a:pt x="22" y="116"/>
                      <a:pt x="22" y="116"/>
                    </a:cubicBezTo>
                    <a:cubicBezTo>
                      <a:pt x="9" y="121"/>
                      <a:pt x="0" y="135"/>
                      <a:pt x="5" y="149"/>
                    </a:cubicBezTo>
                    <a:cubicBezTo>
                      <a:pt x="8" y="160"/>
                      <a:pt x="16" y="165"/>
                      <a:pt x="26" y="165"/>
                    </a:cubicBezTo>
                    <a:cubicBezTo>
                      <a:pt x="30" y="165"/>
                      <a:pt x="33" y="164"/>
                      <a:pt x="37" y="163"/>
                    </a:cubicBezTo>
                    <a:cubicBezTo>
                      <a:pt x="56" y="159"/>
                      <a:pt x="390" y="52"/>
                      <a:pt x="909" y="52"/>
                    </a:cubicBezTo>
                    <a:cubicBezTo>
                      <a:pt x="1337" y="52"/>
                      <a:pt x="1895" y="121"/>
                      <a:pt x="2508" y="386"/>
                    </a:cubicBezTo>
                    <a:cubicBezTo>
                      <a:pt x="2510" y="387"/>
                      <a:pt x="2513" y="387"/>
                      <a:pt x="2515" y="387"/>
                    </a:cubicBezTo>
                    <a:cubicBezTo>
                      <a:pt x="2526" y="387"/>
                      <a:pt x="2536" y="380"/>
                      <a:pt x="2540" y="372"/>
                    </a:cubicBezTo>
                    <a:cubicBezTo>
                      <a:pt x="2544" y="358"/>
                      <a:pt x="2540" y="344"/>
                      <a:pt x="2525" y="339"/>
                    </a:cubicBezTo>
                    <a:cubicBezTo>
                      <a:pt x="1904" y="75"/>
                      <a:pt x="1342" y="0"/>
                      <a:pt x="90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47"/>
              <p:cNvSpPr/>
              <p:nvPr/>
            </p:nvSpPr>
            <p:spPr>
              <a:xfrm>
                <a:off x="3313871" y="3310653"/>
                <a:ext cx="704669" cy="104528"/>
              </a:xfrm>
              <a:custGeom>
                <a:rect b="b" l="l" r="r" t="t"/>
                <a:pathLst>
                  <a:path extrusionOk="0" h="379" w="2555">
                    <a:moveTo>
                      <a:pt x="910" y="1"/>
                    </a:moveTo>
                    <a:cubicBezTo>
                      <a:pt x="363" y="1"/>
                      <a:pt x="19" y="117"/>
                      <a:pt x="19" y="117"/>
                    </a:cubicBezTo>
                    <a:cubicBezTo>
                      <a:pt x="5" y="121"/>
                      <a:pt x="1" y="135"/>
                      <a:pt x="5" y="145"/>
                    </a:cubicBezTo>
                    <a:cubicBezTo>
                      <a:pt x="9" y="155"/>
                      <a:pt x="19" y="164"/>
                      <a:pt x="27" y="164"/>
                    </a:cubicBezTo>
                    <a:cubicBezTo>
                      <a:pt x="29" y="164"/>
                      <a:pt x="31" y="164"/>
                      <a:pt x="33" y="162"/>
                    </a:cubicBezTo>
                    <a:lnTo>
                      <a:pt x="38" y="162"/>
                    </a:lnTo>
                    <a:cubicBezTo>
                      <a:pt x="57" y="154"/>
                      <a:pt x="386" y="47"/>
                      <a:pt x="910" y="47"/>
                    </a:cubicBezTo>
                    <a:cubicBezTo>
                      <a:pt x="1338" y="47"/>
                      <a:pt x="1895" y="121"/>
                      <a:pt x="2517" y="376"/>
                    </a:cubicBezTo>
                    <a:cubicBezTo>
                      <a:pt x="2520" y="378"/>
                      <a:pt x="2522" y="378"/>
                      <a:pt x="2525" y="378"/>
                    </a:cubicBezTo>
                    <a:cubicBezTo>
                      <a:pt x="2533" y="378"/>
                      <a:pt x="2543" y="373"/>
                      <a:pt x="2550" y="363"/>
                    </a:cubicBezTo>
                    <a:cubicBezTo>
                      <a:pt x="2554" y="349"/>
                      <a:pt x="2545" y="335"/>
                      <a:pt x="2536" y="330"/>
                    </a:cubicBezTo>
                    <a:cubicBezTo>
                      <a:pt x="1909" y="74"/>
                      <a:pt x="1343" y="1"/>
                      <a:pt x="910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47"/>
              <p:cNvSpPr/>
              <p:nvPr/>
            </p:nvSpPr>
            <p:spPr>
              <a:xfrm>
                <a:off x="3298702" y="3428419"/>
                <a:ext cx="707151" cy="103149"/>
              </a:xfrm>
              <a:custGeom>
                <a:rect b="b" l="l" r="r" t="t"/>
                <a:pathLst>
                  <a:path extrusionOk="0" h="374" w="2564">
                    <a:moveTo>
                      <a:pt x="915" y="1"/>
                    </a:moveTo>
                    <a:cubicBezTo>
                      <a:pt x="367" y="1"/>
                      <a:pt x="23" y="117"/>
                      <a:pt x="18" y="117"/>
                    </a:cubicBezTo>
                    <a:cubicBezTo>
                      <a:pt x="9" y="121"/>
                      <a:pt x="0" y="136"/>
                      <a:pt x="5" y="149"/>
                    </a:cubicBezTo>
                    <a:cubicBezTo>
                      <a:pt x="8" y="160"/>
                      <a:pt x="17" y="165"/>
                      <a:pt x="27" y="165"/>
                    </a:cubicBezTo>
                    <a:cubicBezTo>
                      <a:pt x="30" y="165"/>
                      <a:pt x="34" y="165"/>
                      <a:pt x="37" y="163"/>
                    </a:cubicBezTo>
                    <a:cubicBezTo>
                      <a:pt x="56" y="159"/>
                      <a:pt x="390" y="52"/>
                      <a:pt x="915" y="52"/>
                    </a:cubicBezTo>
                    <a:cubicBezTo>
                      <a:pt x="1346" y="52"/>
                      <a:pt x="1904" y="121"/>
                      <a:pt x="2525" y="372"/>
                    </a:cubicBezTo>
                    <a:cubicBezTo>
                      <a:pt x="2529" y="373"/>
                      <a:pt x="2533" y="374"/>
                      <a:pt x="2536" y="374"/>
                    </a:cubicBezTo>
                    <a:cubicBezTo>
                      <a:pt x="2546" y="374"/>
                      <a:pt x="2555" y="368"/>
                      <a:pt x="2559" y="358"/>
                    </a:cubicBezTo>
                    <a:cubicBezTo>
                      <a:pt x="2563" y="348"/>
                      <a:pt x="2559" y="335"/>
                      <a:pt x="2544" y="331"/>
                    </a:cubicBezTo>
                    <a:cubicBezTo>
                      <a:pt x="1918" y="75"/>
                      <a:pt x="1351" y="1"/>
                      <a:pt x="915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47"/>
              <p:cNvSpPr/>
              <p:nvPr/>
            </p:nvSpPr>
            <p:spPr>
              <a:xfrm>
                <a:off x="3284360" y="3547565"/>
                <a:ext cx="709909" cy="101770"/>
              </a:xfrm>
              <a:custGeom>
                <a:rect b="b" l="l" r="r" t="t"/>
                <a:pathLst>
                  <a:path extrusionOk="0" h="369" w="2574">
                    <a:moveTo>
                      <a:pt x="920" y="0"/>
                    </a:moveTo>
                    <a:cubicBezTo>
                      <a:pt x="363" y="0"/>
                      <a:pt x="20" y="117"/>
                      <a:pt x="20" y="117"/>
                    </a:cubicBezTo>
                    <a:cubicBezTo>
                      <a:pt x="5" y="121"/>
                      <a:pt x="1" y="135"/>
                      <a:pt x="5" y="145"/>
                    </a:cubicBezTo>
                    <a:cubicBezTo>
                      <a:pt x="9" y="156"/>
                      <a:pt x="16" y="164"/>
                      <a:pt x="26" y="164"/>
                    </a:cubicBezTo>
                    <a:cubicBezTo>
                      <a:pt x="29" y="164"/>
                      <a:pt x="31" y="164"/>
                      <a:pt x="33" y="163"/>
                    </a:cubicBezTo>
                    <a:cubicBezTo>
                      <a:pt x="52" y="154"/>
                      <a:pt x="386" y="47"/>
                      <a:pt x="920" y="47"/>
                    </a:cubicBezTo>
                    <a:cubicBezTo>
                      <a:pt x="1347" y="47"/>
                      <a:pt x="1909" y="117"/>
                      <a:pt x="2536" y="368"/>
                    </a:cubicBezTo>
                    <a:cubicBezTo>
                      <a:pt x="2539" y="369"/>
                      <a:pt x="2541" y="369"/>
                      <a:pt x="2543" y="369"/>
                    </a:cubicBezTo>
                    <a:cubicBezTo>
                      <a:pt x="2554" y="369"/>
                      <a:pt x="2565" y="361"/>
                      <a:pt x="2569" y="353"/>
                    </a:cubicBezTo>
                    <a:cubicBezTo>
                      <a:pt x="2573" y="340"/>
                      <a:pt x="2564" y="325"/>
                      <a:pt x="2555" y="321"/>
                    </a:cubicBezTo>
                    <a:cubicBezTo>
                      <a:pt x="1919" y="70"/>
                      <a:pt x="1352" y="0"/>
                      <a:pt x="92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47"/>
              <p:cNvSpPr/>
              <p:nvPr/>
            </p:nvSpPr>
            <p:spPr>
              <a:xfrm>
                <a:off x="3269191" y="3665332"/>
                <a:ext cx="712391" cy="100667"/>
              </a:xfrm>
              <a:custGeom>
                <a:rect b="b" l="l" r="r" t="t"/>
                <a:pathLst>
                  <a:path extrusionOk="0" h="365" w="2583">
                    <a:moveTo>
                      <a:pt x="924" y="1"/>
                    </a:moveTo>
                    <a:cubicBezTo>
                      <a:pt x="367" y="1"/>
                      <a:pt x="24" y="117"/>
                      <a:pt x="19" y="117"/>
                    </a:cubicBezTo>
                    <a:cubicBezTo>
                      <a:pt x="9" y="121"/>
                      <a:pt x="0" y="136"/>
                      <a:pt x="5" y="149"/>
                    </a:cubicBezTo>
                    <a:cubicBezTo>
                      <a:pt x="8" y="160"/>
                      <a:pt x="17" y="165"/>
                      <a:pt x="27" y="165"/>
                    </a:cubicBezTo>
                    <a:cubicBezTo>
                      <a:pt x="30" y="165"/>
                      <a:pt x="34" y="165"/>
                      <a:pt x="37" y="164"/>
                    </a:cubicBezTo>
                    <a:cubicBezTo>
                      <a:pt x="56" y="158"/>
                      <a:pt x="390" y="52"/>
                      <a:pt x="924" y="52"/>
                    </a:cubicBezTo>
                    <a:cubicBezTo>
                      <a:pt x="1356" y="52"/>
                      <a:pt x="1918" y="121"/>
                      <a:pt x="2549" y="363"/>
                    </a:cubicBezTo>
                    <a:cubicBezTo>
                      <a:pt x="2551" y="364"/>
                      <a:pt x="2554" y="365"/>
                      <a:pt x="2557" y="365"/>
                    </a:cubicBezTo>
                    <a:cubicBezTo>
                      <a:pt x="2565" y="365"/>
                      <a:pt x="2573" y="360"/>
                      <a:pt x="2577" y="349"/>
                    </a:cubicBezTo>
                    <a:cubicBezTo>
                      <a:pt x="2582" y="335"/>
                      <a:pt x="2577" y="321"/>
                      <a:pt x="2563" y="316"/>
                    </a:cubicBezTo>
                    <a:cubicBezTo>
                      <a:pt x="1927" y="70"/>
                      <a:pt x="1361" y="1"/>
                      <a:pt x="9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47"/>
              <p:cNvSpPr/>
              <p:nvPr/>
            </p:nvSpPr>
            <p:spPr>
              <a:xfrm>
                <a:off x="3254850" y="3784478"/>
                <a:ext cx="714874" cy="99288"/>
              </a:xfrm>
              <a:custGeom>
                <a:rect b="b" l="l" r="r" t="t"/>
                <a:pathLst>
                  <a:path extrusionOk="0" h="360" w="2592">
                    <a:moveTo>
                      <a:pt x="929" y="0"/>
                    </a:moveTo>
                    <a:cubicBezTo>
                      <a:pt x="363" y="0"/>
                      <a:pt x="20" y="116"/>
                      <a:pt x="20" y="116"/>
                    </a:cubicBezTo>
                    <a:cubicBezTo>
                      <a:pt x="5" y="122"/>
                      <a:pt x="1" y="135"/>
                      <a:pt x="1" y="144"/>
                    </a:cubicBezTo>
                    <a:cubicBezTo>
                      <a:pt x="5" y="159"/>
                      <a:pt x="20" y="163"/>
                      <a:pt x="33" y="163"/>
                    </a:cubicBezTo>
                    <a:lnTo>
                      <a:pt x="33" y="159"/>
                    </a:lnTo>
                    <a:cubicBezTo>
                      <a:pt x="52" y="154"/>
                      <a:pt x="386" y="47"/>
                      <a:pt x="929" y="47"/>
                    </a:cubicBezTo>
                    <a:cubicBezTo>
                      <a:pt x="1357" y="47"/>
                      <a:pt x="1919" y="116"/>
                      <a:pt x="2555" y="358"/>
                    </a:cubicBezTo>
                    <a:cubicBezTo>
                      <a:pt x="2558" y="359"/>
                      <a:pt x="2560" y="359"/>
                      <a:pt x="2563" y="359"/>
                    </a:cubicBezTo>
                    <a:cubicBezTo>
                      <a:pt x="2574" y="359"/>
                      <a:pt x="2584" y="352"/>
                      <a:pt x="2588" y="345"/>
                    </a:cubicBezTo>
                    <a:cubicBezTo>
                      <a:pt x="2592" y="330"/>
                      <a:pt x="2588" y="317"/>
                      <a:pt x="2573" y="311"/>
                    </a:cubicBezTo>
                    <a:cubicBezTo>
                      <a:pt x="1932" y="70"/>
                      <a:pt x="1366" y="0"/>
                      <a:pt x="92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47"/>
              <p:cNvSpPr/>
              <p:nvPr/>
            </p:nvSpPr>
            <p:spPr>
              <a:xfrm>
                <a:off x="4456240" y="280431"/>
                <a:ext cx="467757" cy="1796010"/>
              </a:xfrm>
              <a:custGeom>
                <a:rect b="b" l="l" r="r" t="t"/>
                <a:pathLst>
                  <a:path extrusionOk="0" h="6512" w="1696">
                    <a:moveTo>
                      <a:pt x="1695" y="0"/>
                    </a:moveTo>
                    <a:lnTo>
                      <a:pt x="1695" y="0"/>
                    </a:lnTo>
                    <a:cubicBezTo>
                      <a:pt x="1695" y="0"/>
                      <a:pt x="1129" y="38"/>
                      <a:pt x="669" y="373"/>
                    </a:cubicBezTo>
                    <a:lnTo>
                      <a:pt x="0" y="6511"/>
                    </a:lnTo>
                    <a:lnTo>
                      <a:pt x="600" y="5661"/>
                    </a:lnTo>
                    <a:lnTo>
                      <a:pt x="1059" y="6158"/>
                    </a:lnTo>
                    <a:lnTo>
                      <a:pt x="1695" y="0"/>
                    </a:lnTo>
                    <a:close/>
                  </a:path>
                </a:pathLst>
              </a:custGeom>
              <a:solidFill>
                <a:srgbClr val="5AC5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47"/>
              <p:cNvSpPr/>
              <p:nvPr/>
            </p:nvSpPr>
            <p:spPr>
              <a:xfrm>
                <a:off x="4448517" y="273812"/>
                <a:ext cx="483202" cy="1808972"/>
              </a:xfrm>
              <a:custGeom>
                <a:rect b="b" l="l" r="r" t="t"/>
                <a:pathLst>
                  <a:path extrusionOk="0" h="6559" w="1752">
                    <a:moveTo>
                      <a:pt x="1697" y="52"/>
                    </a:moveTo>
                    <a:lnTo>
                      <a:pt x="1069" y="6126"/>
                    </a:lnTo>
                    <a:lnTo>
                      <a:pt x="647" y="5667"/>
                    </a:lnTo>
                    <a:cubicBezTo>
                      <a:pt x="641" y="5662"/>
                      <a:pt x="632" y="5662"/>
                      <a:pt x="628" y="5662"/>
                    </a:cubicBezTo>
                    <a:cubicBezTo>
                      <a:pt x="619" y="5662"/>
                      <a:pt x="613" y="5667"/>
                      <a:pt x="609" y="5671"/>
                    </a:cubicBezTo>
                    <a:lnTo>
                      <a:pt x="62" y="6443"/>
                    </a:lnTo>
                    <a:lnTo>
                      <a:pt x="724" y="405"/>
                    </a:lnTo>
                    <a:lnTo>
                      <a:pt x="724" y="405"/>
                    </a:lnTo>
                    <a:cubicBezTo>
                      <a:pt x="948" y="248"/>
                      <a:pt x="1198" y="158"/>
                      <a:pt x="1389" y="108"/>
                    </a:cubicBezTo>
                    <a:cubicBezTo>
                      <a:pt x="1487" y="85"/>
                      <a:pt x="1575" y="67"/>
                      <a:pt x="1631" y="62"/>
                    </a:cubicBezTo>
                    <a:cubicBezTo>
                      <a:pt x="1661" y="57"/>
                      <a:pt x="1683" y="53"/>
                      <a:pt x="1697" y="52"/>
                    </a:cubicBezTo>
                    <a:close/>
                    <a:moveTo>
                      <a:pt x="1723" y="1"/>
                    </a:moveTo>
                    <a:cubicBezTo>
                      <a:pt x="1723" y="1"/>
                      <a:pt x="1580" y="11"/>
                      <a:pt x="1380" y="62"/>
                    </a:cubicBezTo>
                    <a:cubicBezTo>
                      <a:pt x="1176" y="112"/>
                      <a:pt x="920" y="206"/>
                      <a:pt x="683" y="378"/>
                    </a:cubicBezTo>
                    <a:cubicBezTo>
                      <a:pt x="679" y="382"/>
                      <a:pt x="675" y="387"/>
                      <a:pt x="675" y="391"/>
                    </a:cubicBezTo>
                    <a:lnTo>
                      <a:pt x="6" y="6531"/>
                    </a:lnTo>
                    <a:cubicBezTo>
                      <a:pt x="0" y="6540"/>
                      <a:pt x="10" y="6554"/>
                      <a:pt x="19" y="6558"/>
                    </a:cubicBezTo>
                    <a:cubicBezTo>
                      <a:pt x="28" y="6558"/>
                      <a:pt x="43" y="6558"/>
                      <a:pt x="47" y="6548"/>
                    </a:cubicBezTo>
                    <a:lnTo>
                      <a:pt x="632" y="5723"/>
                    </a:lnTo>
                    <a:lnTo>
                      <a:pt x="1069" y="6196"/>
                    </a:lnTo>
                    <a:cubicBezTo>
                      <a:pt x="1074" y="6201"/>
                      <a:pt x="1080" y="6204"/>
                      <a:pt x="1085" y="6204"/>
                    </a:cubicBezTo>
                    <a:cubicBezTo>
                      <a:pt x="1089" y="6204"/>
                      <a:pt x="1093" y="6203"/>
                      <a:pt x="1097" y="6201"/>
                    </a:cubicBezTo>
                    <a:cubicBezTo>
                      <a:pt x="1106" y="6201"/>
                      <a:pt x="1110" y="6192"/>
                      <a:pt x="1110" y="6182"/>
                    </a:cubicBezTo>
                    <a:lnTo>
                      <a:pt x="1747" y="29"/>
                    </a:lnTo>
                    <a:cubicBezTo>
                      <a:pt x="1751" y="20"/>
                      <a:pt x="1747" y="15"/>
                      <a:pt x="1742" y="7"/>
                    </a:cubicBezTo>
                    <a:cubicBezTo>
                      <a:pt x="1738" y="1"/>
                      <a:pt x="1728" y="1"/>
                      <a:pt x="172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6" name="Google Shape;1756;p47"/>
            <p:cNvGrpSpPr/>
            <p:nvPr/>
          </p:nvGrpSpPr>
          <p:grpSpPr>
            <a:xfrm>
              <a:off x="2726803" y="539502"/>
              <a:ext cx="1507447" cy="4117510"/>
              <a:chOff x="4502794" y="60843"/>
              <a:chExt cx="1812925" cy="4951906"/>
            </a:xfrm>
          </p:grpSpPr>
          <p:sp>
            <p:nvSpPr>
              <p:cNvPr id="1757" name="Google Shape;1757;p47"/>
              <p:cNvSpPr/>
              <p:nvPr/>
            </p:nvSpPr>
            <p:spPr>
              <a:xfrm>
                <a:off x="4676157" y="2374679"/>
                <a:ext cx="1362182" cy="2629216"/>
              </a:xfrm>
              <a:custGeom>
                <a:rect b="b" l="l" r="r" t="t"/>
                <a:pathLst>
                  <a:path extrusionOk="0" h="7128" w="3693">
                    <a:moveTo>
                      <a:pt x="28" y="1"/>
                    </a:moveTo>
                    <a:lnTo>
                      <a:pt x="65" y="312"/>
                    </a:lnTo>
                    <a:cubicBezTo>
                      <a:pt x="65" y="312"/>
                      <a:pt x="210" y="2080"/>
                      <a:pt x="242" y="2513"/>
                    </a:cubicBezTo>
                    <a:cubicBezTo>
                      <a:pt x="270" y="2944"/>
                      <a:pt x="288" y="3385"/>
                      <a:pt x="158" y="3775"/>
                    </a:cubicBezTo>
                    <a:cubicBezTo>
                      <a:pt x="24" y="4170"/>
                      <a:pt x="0" y="4356"/>
                      <a:pt x="37" y="4560"/>
                    </a:cubicBezTo>
                    <a:cubicBezTo>
                      <a:pt x="56" y="4681"/>
                      <a:pt x="75" y="5234"/>
                      <a:pt x="88" y="5685"/>
                    </a:cubicBezTo>
                    <a:lnTo>
                      <a:pt x="79" y="5712"/>
                    </a:lnTo>
                    <a:lnTo>
                      <a:pt x="93" y="5931"/>
                    </a:lnTo>
                    <a:cubicBezTo>
                      <a:pt x="93" y="5931"/>
                      <a:pt x="15" y="6107"/>
                      <a:pt x="9" y="6154"/>
                    </a:cubicBezTo>
                    <a:cubicBezTo>
                      <a:pt x="5" y="6195"/>
                      <a:pt x="79" y="6358"/>
                      <a:pt x="79" y="6358"/>
                    </a:cubicBezTo>
                    <a:cubicBezTo>
                      <a:pt x="79" y="6358"/>
                      <a:pt x="47" y="6409"/>
                      <a:pt x="65" y="6446"/>
                    </a:cubicBezTo>
                    <a:cubicBezTo>
                      <a:pt x="75" y="6460"/>
                      <a:pt x="84" y="6478"/>
                      <a:pt x="93" y="6497"/>
                    </a:cubicBezTo>
                    <a:cubicBezTo>
                      <a:pt x="84" y="6650"/>
                      <a:pt x="75" y="6840"/>
                      <a:pt x="79" y="6887"/>
                    </a:cubicBezTo>
                    <a:cubicBezTo>
                      <a:pt x="84" y="6971"/>
                      <a:pt x="265" y="6998"/>
                      <a:pt x="307" y="7012"/>
                    </a:cubicBezTo>
                    <a:cubicBezTo>
                      <a:pt x="343" y="7026"/>
                      <a:pt x="455" y="7017"/>
                      <a:pt x="720" y="7073"/>
                    </a:cubicBezTo>
                    <a:cubicBezTo>
                      <a:pt x="898" y="7108"/>
                      <a:pt x="1151" y="7127"/>
                      <a:pt x="1313" y="7127"/>
                    </a:cubicBezTo>
                    <a:cubicBezTo>
                      <a:pt x="1387" y="7127"/>
                      <a:pt x="1443" y="7123"/>
                      <a:pt x="1463" y="7114"/>
                    </a:cubicBezTo>
                    <a:cubicBezTo>
                      <a:pt x="1528" y="7087"/>
                      <a:pt x="1551" y="7059"/>
                      <a:pt x="1533" y="6984"/>
                    </a:cubicBezTo>
                    <a:cubicBezTo>
                      <a:pt x="1519" y="6915"/>
                      <a:pt x="1412" y="6859"/>
                      <a:pt x="1370" y="6836"/>
                    </a:cubicBezTo>
                    <a:cubicBezTo>
                      <a:pt x="1333" y="6812"/>
                      <a:pt x="952" y="6548"/>
                      <a:pt x="906" y="6497"/>
                    </a:cubicBezTo>
                    <a:cubicBezTo>
                      <a:pt x="859" y="6441"/>
                      <a:pt x="743" y="6325"/>
                      <a:pt x="743" y="6325"/>
                    </a:cubicBezTo>
                    <a:cubicBezTo>
                      <a:pt x="743" y="6325"/>
                      <a:pt x="813" y="6204"/>
                      <a:pt x="799" y="6120"/>
                    </a:cubicBezTo>
                    <a:cubicBezTo>
                      <a:pt x="785" y="6042"/>
                      <a:pt x="725" y="6056"/>
                      <a:pt x="733" y="5916"/>
                    </a:cubicBezTo>
                    <a:cubicBezTo>
                      <a:pt x="743" y="5773"/>
                      <a:pt x="873" y="4699"/>
                      <a:pt x="947" y="4431"/>
                    </a:cubicBezTo>
                    <a:cubicBezTo>
                      <a:pt x="1018" y="4157"/>
                      <a:pt x="1226" y="3284"/>
                      <a:pt x="1241" y="3111"/>
                    </a:cubicBezTo>
                    <a:cubicBezTo>
                      <a:pt x="1254" y="2935"/>
                      <a:pt x="1541" y="1769"/>
                      <a:pt x="1541" y="1769"/>
                    </a:cubicBezTo>
                    <a:cubicBezTo>
                      <a:pt x="1541" y="1769"/>
                      <a:pt x="2057" y="3269"/>
                      <a:pt x="2113" y="3456"/>
                    </a:cubicBezTo>
                    <a:cubicBezTo>
                      <a:pt x="2173" y="3646"/>
                      <a:pt x="2173" y="3767"/>
                      <a:pt x="2173" y="3767"/>
                    </a:cubicBezTo>
                    <a:cubicBezTo>
                      <a:pt x="2173" y="3767"/>
                      <a:pt x="2109" y="4203"/>
                      <a:pt x="2071" y="4593"/>
                    </a:cubicBezTo>
                    <a:cubicBezTo>
                      <a:pt x="2030" y="4978"/>
                      <a:pt x="2085" y="5211"/>
                      <a:pt x="2160" y="5447"/>
                    </a:cubicBezTo>
                    <a:cubicBezTo>
                      <a:pt x="2234" y="5685"/>
                      <a:pt x="2271" y="6190"/>
                      <a:pt x="2271" y="6190"/>
                    </a:cubicBezTo>
                    <a:cubicBezTo>
                      <a:pt x="2271" y="6190"/>
                      <a:pt x="2197" y="6209"/>
                      <a:pt x="2220" y="6321"/>
                    </a:cubicBezTo>
                    <a:cubicBezTo>
                      <a:pt x="2238" y="6437"/>
                      <a:pt x="2294" y="6510"/>
                      <a:pt x="2294" y="6510"/>
                    </a:cubicBezTo>
                    <a:cubicBezTo>
                      <a:pt x="2294" y="6510"/>
                      <a:pt x="2257" y="6784"/>
                      <a:pt x="2294" y="6836"/>
                    </a:cubicBezTo>
                    <a:cubicBezTo>
                      <a:pt x="2332" y="6891"/>
                      <a:pt x="2368" y="6910"/>
                      <a:pt x="2522" y="6938"/>
                    </a:cubicBezTo>
                    <a:cubicBezTo>
                      <a:pt x="2670" y="6966"/>
                      <a:pt x="2898" y="6975"/>
                      <a:pt x="2935" y="6980"/>
                    </a:cubicBezTo>
                    <a:cubicBezTo>
                      <a:pt x="2973" y="6980"/>
                      <a:pt x="3240" y="7033"/>
                      <a:pt x="3391" y="7033"/>
                    </a:cubicBezTo>
                    <a:cubicBezTo>
                      <a:pt x="3408" y="7033"/>
                      <a:pt x="3423" y="7032"/>
                      <a:pt x="3436" y="7031"/>
                    </a:cubicBezTo>
                    <a:cubicBezTo>
                      <a:pt x="3566" y="7017"/>
                      <a:pt x="3692" y="7022"/>
                      <a:pt x="3678" y="6919"/>
                    </a:cubicBezTo>
                    <a:cubicBezTo>
                      <a:pt x="3664" y="6817"/>
                      <a:pt x="3464" y="6748"/>
                      <a:pt x="3390" y="6683"/>
                    </a:cubicBezTo>
                    <a:cubicBezTo>
                      <a:pt x="3311" y="6617"/>
                      <a:pt x="3033" y="6409"/>
                      <a:pt x="3033" y="6409"/>
                    </a:cubicBezTo>
                    <a:cubicBezTo>
                      <a:pt x="3033" y="6409"/>
                      <a:pt x="3060" y="6287"/>
                      <a:pt x="3052" y="6255"/>
                    </a:cubicBezTo>
                    <a:cubicBezTo>
                      <a:pt x="3041" y="6227"/>
                      <a:pt x="2926" y="6023"/>
                      <a:pt x="2921" y="5972"/>
                    </a:cubicBezTo>
                    <a:cubicBezTo>
                      <a:pt x="2912" y="5921"/>
                      <a:pt x="2907" y="5596"/>
                      <a:pt x="2917" y="5494"/>
                    </a:cubicBezTo>
                    <a:cubicBezTo>
                      <a:pt x="2921" y="5391"/>
                      <a:pt x="3018" y="4761"/>
                      <a:pt x="3046" y="4523"/>
                    </a:cubicBezTo>
                    <a:cubicBezTo>
                      <a:pt x="3074" y="4291"/>
                      <a:pt x="3213" y="3274"/>
                      <a:pt x="3176" y="3209"/>
                    </a:cubicBezTo>
                    <a:cubicBezTo>
                      <a:pt x="3140" y="3145"/>
                      <a:pt x="2917" y="1607"/>
                      <a:pt x="2810" y="1268"/>
                    </a:cubicBezTo>
                    <a:cubicBezTo>
                      <a:pt x="2703" y="925"/>
                      <a:pt x="2624" y="562"/>
                      <a:pt x="2624" y="562"/>
                    </a:cubicBezTo>
                    <a:lnTo>
                      <a:pt x="2587" y="11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47"/>
              <p:cNvSpPr/>
              <p:nvPr/>
            </p:nvSpPr>
            <p:spPr>
              <a:xfrm>
                <a:off x="4670993" y="2366196"/>
                <a:ext cx="1370665" cy="2646553"/>
              </a:xfrm>
              <a:custGeom>
                <a:rect b="b" l="l" r="r" t="t"/>
                <a:pathLst>
                  <a:path extrusionOk="0" h="7175" w="3716">
                    <a:moveTo>
                      <a:pt x="70" y="52"/>
                    </a:moveTo>
                    <a:lnTo>
                      <a:pt x="2577" y="163"/>
                    </a:lnTo>
                    <a:lnTo>
                      <a:pt x="2614" y="585"/>
                    </a:lnTo>
                    <a:lnTo>
                      <a:pt x="2614" y="590"/>
                    </a:lnTo>
                    <a:cubicBezTo>
                      <a:pt x="2614" y="590"/>
                      <a:pt x="2693" y="952"/>
                      <a:pt x="2800" y="1295"/>
                    </a:cubicBezTo>
                    <a:cubicBezTo>
                      <a:pt x="2828" y="1379"/>
                      <a:pt x="2860" y="1542"/>
                      <a:pt x="2898" y="1732"/>
                    </a:cubicBezTo>
                    <a:cubicBezTo>
                      <a:pt x="2954" y="2020"/>
                      <a:pt x="3014" y="2388"/>
                      <a:pt x="3060" y="2684"/>
                    </a:cubicBezTo>
                    <a:cubicBezTo>
                      <a:pt x="3088" y="2833"/>
                      <a:pt x="3111" y="2963"/>
                      <a:pt x="3130" y="3065"/>
                    </a:cubicBezTo>
                    <a:cubicBezTo>
                      <a:pt x="3139" y="3112"/>
                      <a:pt x="3144" y="3153"/>
                      <a:pt x="3154" y="3181"/>
                    </a:cubicBezTo>
                    <a:cubicBezTo>
                      <a:pt x="3154" y="3200"/>
                      <a:pt x="3158" y="3209"/>
                      <a:pt x="3162" y="3218"/>
                    </a:cubicBezTo>
                    <a:lnTo>
                      <a:pt x="3162" y="3232"/>
                    </a:lnTo>
                    <a:cubicBezTo>
                      <a:pt x="3167" y="3237"/>
                      <a:pt x="3167" y="3241"/>
                      <a:pt x="3167" y="3246"/>
                    </a:cubicBezTo>
                    <a:lnTo>
                      <a:pt x="3168" y="3245"/>
                    </a:lnTo>
                    <a:lnTo>
                      <a:pt x="3168" y="3245"/>
                    </a:lnTo>
                    <a:cubicBezTo>
                      <a:pt x="3169" y="3249"/>
                      <a:pt x="3171" y="3254"/>
                      <a:pt x="3171" y="3260"/>
                    </a:cubicBezTo>
                    <a:lnTo>
                      <a:pt x="3171" y="3288"/>
                    </a:lnTo>
                    <a:cubicBezTo>
                      <a:pt x="3171" y="3344"/>
                      <a:pt x="3167" y="3441"/>
                      <a:pt x="3154" y="3552"/>
                    </a:cubicBezTo>
                    <a:cubicBezTo>
                      <a:pt x="3121" y="3886"/>
                      <a:pt x="3055" y="4388"/>
                      <a:pt x="3038" y="4546"/>
                    </a:cubicBezTo>
                    <a:cubicBezTo>
                      <a:pt x="3023" y="4662"/>
                      <a:pt x="2991" y="4876"/>
                      <a:pt x="2963" y="5076"/>
                    </a:cubicBezTo>
                    <a:cubicBezTo>
                      <a:pt x="2949" y="5178"/>
                      <a:pt x="2935" y="5275"/>
                      <a:pt x="2926" y="5350"/>
                    </a:cubicBezTo>
                    <a:cubicBezTo>
                      <a:pt x="2912" y="5429"/>
                      <a:pt x="2907" y="5485"/>
                      <a:pt x="2903" y="5512"/>
                    </a:cubicBezTo>
                    <a:lnTo>
                      <a:pt x="2903" y="5670"/>
                    </a:lnTo>
                    <a:lnTo>
                      <a:pt x="2903" y="5870"/>
                    </a:lnTo>
                    <a:cubicBezTo>
                      <a:pt x="2903" y="5903"/>
                      <a:pt x="2907" y="5930"/>
                      <a:pt x="2907" y="5948"/>
                    </a:cubicBezTo>
                    <a:lnTo>
                      <a:pt x="2907" y="5999"/>
                    </a:lnTo>
                    <a:cubicBezTo>
                      <a:pt x="2912" y="6010"/>
                      <a:pt x="2912" y="6018"/>
                      <a:pt x="2916" y="6032"/>
                    </a:cubicBezTo>
                    <a:cubicBezTo>
                      <a:pt x="2926" y="6051"/>
                      <a:pt x="2935" y="6074"/>
                      <a:pt x="2949" y="6102"/>
                    </a:cubicBezTo>
                    <a:cubicBezTo>
                      <a:pt x="2967" y="6139"/>
                      <a:pt x="2991" y="6181"/>
                      <a:pt x="3010" y="6218"/>
                    </a:cubicBezTo>
                    <a:cubicBezTo>
                      <a:pt x="3019" y="6237"/>
                      <a:pt x="3028" y="6250"/>
                      <a:pt x="3032" y="6265"/>
                    </a:cubicBezTo>
                    <a:cubicBezTo>
                      <a:pt x="3038" y="6269"/>
                      <a:pt x="3038" y="6274"/>
                      <a:pt x="3042" y="6278"/>
                    </a:cubicBezTo>
                    <a:lnTo>
                      <a:pt x="3042" y="6288"/>
                    </a:lnTo>
                    <a:lnTo>
                      <a:pt x="3042" y="6293"/>
                    </a:lnTo>
                    <a:lnTo>
                      <a:pt x="3042" y="6329"/>
                    </a:lnTo>
                    <a:cubicBezTo>
                      <a:pt x="3038" y="6353"/>
                      <a:pt x="3032" y="6376"/>
                      <a:pt x="3028" y="6394"/>
                    </a:cubicBezTo>
                    <a:cubicBezTo>
                      <a:pt x="3028" y="6404"/>
                      <a:pt x="3023" y="6413"/>
                      <a:pt x="3023" y="6417"/>
                    </a:cubicBezTo>
                    <a:cubicBezTo>
                      <a:pt x="3023" y="6422"/>
                      <a:pt x="3019" y="6427"/>
                      <a:pt x="3019" y="6427"/>
                    </a:cubicBezTo>
                    <a:cubicBezTo>
                      <a:pt x="3019" y="6436"/>
                      <a:pt x="3023" y="6445"/>
                      <a:pt x="3028" y="6450"/>
                    </a:cubicBezTo>
                    <a:cubicBezTo>
                      <a:pt x="3028" y="6450"/>
                      <a:pt x="3047" y="6464"/>
                      <a:pt x="3074" y="6488"/>
                    </a:cubicBezTo>
                    <a:cubicBezTo>
                      <a:pt x="3116" y="6515"/>
                      <a:pt x="3181" y="6561"/>
                      <a:pt x="3242" y="6608"/>
                    </a:cubicBezTo>
                    <a:cubicBezTo>
                      <a:pt x="3302" y="6655"/>
                      <a:pt x="3358" y="6700"/>
                      <a:pt x="3385" y="6724"/>
                    </a:cubicBezTo>
                    <a:cubicBezTo>
                      <a:pt x="3409" y="6743"/>
                      <a:pt x="3437" y="6756"/>
                      <a:pt x="3465" y="6775"/>
                    </a:cubicBezTo>
                    <a:cubicBezTo>
                      <a:pt x="3511" y="6803"/>
                      <a:pt x="3561" y="6831"/>
                      <a:pt x="3599" y="6859"/>
                    </a:cubicBezTo>
                    <a:cubicBezTo>
                      <a:pt x="3617" y="6873"/>
                      <a:pt x="3636" y="6887"/>
                      <a:pt x="3651" y="6906"/>
                    </a:cubicBezTo>
                    <a:cubicBezTo>
                      <a:pt x="3660" y="6919"/>
                      <a:pt x="3664" y="6933"/>
                      <a:pt x="3668" y="6947"/>
                    </a:cubicBezTo>
                    <a:lnTo>
                      <a:pt x="3668" y="6957"/>
                    </a:lnTo>
                    <a:cubicBezTo>
                      <a:pt x="3668" y="6966"/>
                      <a:pt x="3668" y="6970"/>
                      <a:pt x="3664" y="6979"/>
                    </a:cubicBezTo>
                    <a:cubicBezTo>
                      <a:pt x="3660" y="6985"/>
                      <a:pt x="3655" y="6994"/>
                      <a:pt x="3645" y="6998"/>
                    </a:cubicBezTo>
                    <a:cubicBezTo>
                      <a:pt x="3627" y="7007"/>
                      <a:pt x="3599" y="7017"/>
                      <a:pt x="3561" y="7021"/>
                    </a:cubicBezTo>
                    <a:cubicBezTo>
                      <a:pt x="3529" y="7026"/>
                      <a:pt x="3488" y="7026"/>
                      <a:pt x="3446" y="7030"/>
                    </a:cubicBezTo>
                    <a:cubicBezTo>
                      <a:pt x="3432" y="7030"/>
                      <a:pt x="3418" y="7035"/>
                      <a:pt x="3404" y="7035"/>
                    </a:cubicBezTo>
                    <a:cubicBezTo>
                      <a:pt x="3330" y="7035"/>
                      <a:pt x="3227" y="7021"/>
                      <a:pt x="3139" y="7007"/>
                    </a:cubicBezTo>
                    <a:cubicBezTo>
                      <a:pt x="3093" y="6998"/>
                      <a:pt x="3051" y="6994"/>
                      <a:pt x="3019" y="6989"/>
                    </a:cubicBezTo>
                    <a:cubicBezTo>
                      <a:pt x="3004" y="6985"/>
                      <a:pt x="2991" y="6985"/>
                      <a:pt x="2976" y="6979"/>
                    </a:cubicBezTo>
                    <a:lnTo>
                      <a:pt x="2954" y="6979"/>
                    </a:lnTo>
                    <a:cubicBezTo>
                      <a:pt x="2931" y="6975"/>
                      <a:pt x="2865" y="6975"/>
                      <a:pt x="2787" y="6966"/>
                    </a:cubicBezTo>
                    <a:cubicBezTo>
                      <a:pt x="2708" y="6961"/>
                      <a:pt x="2614" y="6951"/>
                      <a:pt x="2541" y="6938"/>
                    </a:cubicBezTo>
                    <a:cubicBezTo>
                      <a:pt x="2461" y="6923"/>
                      <a:pt x="2419" y="6914"/>
                      <a:pt x="2387" y="6901"/>
                    </a:cubicBezTo>
                    <a:cubicBezTo>
                      <a:pt x="2373" y="6891"/>
                      <a:pt x="2363" y="6887"/>
                      <a:pt x="2354" y="6878"/>
                    </a:cubicBezTo>
                    <a:cubicBezTo>
                      <a:pt x="2341" y="6868"/>
                      <a:pt x="2336" y="6859"/>
                      <a:pt x="2327" y="6845"/>
                    </a:cubicBezTo>
                    <a:cubicBezTo>
                      <a:pt x="2322" y="6845"/>
                      <a:pt x="2322" y="6831"/>
                      <a:pt x="2318" y="6818"/>
                    </a:cubicBezTo>
                    <a:cubicBezTo>
                      <a:pt x="2318" y="6803"/>
                      <a:pt x="2313" y="6780"/>
                      <a:pt x="2313" y="6762"/>
                    </a:cubicBezTo>
                    <a:cubicBezTo>
                      <a:pt x="2313" y="6715"/>
                      <a:pt x="2322" y="6655"/>
                      <a:pt x="2327" y="6612"/>
                    </a:cubicBezTo>
                    <a:cubicBezTo>
                      <a:pt x="2327" y="6589"/>
                      <a:pt x="2331" y="6571"/>
                      <a:pt x="2331" y="6557"/>
                    </a:cubicBezTo>
                    <a:lnTo>
                      <a:pt x="2331" y="6543"/>
                    </a:lnTo>
                    <a:cubicBezTo>
                      <a:pt x="2336" y="6539"/>
                      <a:pt x="2336" y="6533"/>
                      <a:pt x="2336" y="6533"/>
                    </a:cubicBezTo>
                    <a:cubicBezTo>
                      <a:pt x="2336" y="6529"/>
                      <a:pt x="2331" y="6524"/>
                      <a:pt x="2331" y="6515"/>
                    </a:cubicBezTo>
                    <a:cubicBezTo>
                      <a:pt x="2331" y="6515"/>
                      <a:pt x="2275" y="6445"/>
                      <a:pt x="2258" y="6338"/>
                    </a:cubicBezTo>
                    <a:cubicBezTo>
                      <a:pt x="2252" y="6325"/>
                      <a:pt x="2252" y="6316"/>
                      <a:pt x="2252" y="6302"/>
                    </a:cubicBezTo>
                    <a:cubicBezTo>
                      <a:pt x="2252" y="6288"/>
                      <a:pt x="2258" y="6274"/>
                      <a:pt x="2258" y="6265"/>
                    </a:cubicBezTo>
                    <a:cubicBezTo>
                      <a:pt x="2266" y="6250"/>
                      <a:pt x="2271" y="6246"/>
                      <a:pt x="2280" y="6241"/>
                    </a:cubicBezTo>
                    <a:lnTo>
                      <a:pt x="2285" y="6237"/>
                    </a:lnTo>
                    <a:lnTo>
                      <a:pt x="2290" y="6237"/>
                    </a:lnTo>
                    <a:cubicBezTo>
                      <a:pt x="2299" y="6232"/>
                      <a:pt x="2308" y="6222"/>
                      <a:pt x="2308" y="6213"/>
                    </a:cubicBezTo>
                    <a:cubicBezTo>
                      <a:pt x="2308" y="6213"/>
                      <a:pt x="2299" y="6083"/>
                      <a:pt x="2280" y="5930"/>
                    </a:cubicBezTo>
                    <a:cubicBezTo>
                      <a:pt x="2271" y="5851"/>
                      <a:pt x="2262" y="5763"/>
                      <a:pt x="2248" y="5684"/>
                    </a:cubicBezTo>
                    <a:cubicBezTo>
                      <a:pt x="2234" y="5601"/>
                      <a:pt x="2215" y="5526"/>
                      <a:pt x="2196" y="5461"/>
                    </a:cubicBezTo>
                    <a:cubicBezTo>
                      <a:pt x="2141" y="5280"/>
                      <a:pt x="2095" y="5103"/>
                      <a:pt x="2095" y="4857"/>
                    </a:cubicBezTo>
                    <a:cubicBezTo>
                      <a:pt x="2095" y="4788"/>
                      <a:pt x="2099" y="4704"/>
                      <a:pt x="2108" y="4616"/>
                    </a:cubicBezTo>
                    <a:cubicBezTo>
                      <a:pt x="2127" y="4426"/>
                      <a:pt x="2155" y="4216"/>
                      <a:pt x="2174" y="4059"/>
                    </a:cubicBezTo>
                    <a:cubicBezTo>
                      <a:pt x="2183" y="3980"/>
                      <a:pt x="2192" y="3914"/>
                      <a:pt x="2202" y="3869"/>
                    </a:cubicBezTo>
                    <a:cubicBezTo>
                      <a:pt x="2202" y="3845"/>
                      <a:pt x="2206" y="3826"/>
                      <a:pt x="2206" y="3813"/>
                    </a:cubicBezTo>
                    <a:cubicBezTo>
                      <a:pt x="2211" y="3798"/>
                      <a:pt x="2211" y="3794"/>
                      <a:pt x="2211" y="3794"/>
                    </a:cubicBezTo>
                    <a:lnTo>
                      <a:pt x="2211" y="3790"/>
                    </a:lnTo>
                    <a:cubicBezTo>
                      <a:pt x="2211" y="3790"/>
                      <a:pt x="2211" y="3664"/>
                      <a:pt x="2151" y="3474"/>
                    </a:cubicBezTo>
                    <a:cubicBezTo>
                      <a:pt x="2136" y="3427"/>
                      <a:pt x="2095" y="3297"/>
                      <a:pt x="2039" y="3130"/>
                    </a:cubicBezTo>
                    <a:cubicBezTo>
                      <a:pt x="1867" y="2628"/>
                      <a:pt x="1579" y="1788"/>
                      <a:pt x="1579" y="1788"/>
                    </a:cubicBezTo>
                    <a:cubicBezTo>
                      <a:pt x="1579" y="1779"/>
                      <a:pt x="1565" y="1769"/>
                      <a:pt x="1555" y="1769"/>
                    </a:cubicBezTo>
                    <a:cubicBezTo>
                      <a:pt x="1547" y="1769"/>
                      <a:pt x="1538" y="1779"/>
                      <a:pt x="1533" y="1788"/>
                    </a:cubicBezTo>
                    <a:cubicBezTo>
                      <a:pt x="1533" y="1788"/>
                      <a:pt x="1463" y="2081"/>
                      <a:pt x="1388" y="2392"/>
                    </a:cubicBezTo>
                    <a:cubicBezTo>
                      <a:pt x="1351" y="2549"/>
                      <a:pt x="1310" y="2712"/>
                      <a:pt x="1282" y="2847"/>
                    </a:cubicBezTo>
                    <a:cubicBezTo>
                      <a:pt x="1268" y="2911"/>
                      <a:pt x="1255" y="2973"/>
                      <a:pt x="1244" y="3023"/>
                    </a:cubicBezTo>
                    <a:cubicBezTo>
                      <a:pt x="1236" y="3070"/>
                      <a:pt x="1231" y="3106"/>
                      <a:pt x="1231" y="3130"/>
                    </a:cubicBezTo>
                    <a:cubicBezTo>
                      <a:pt x="1227" y="3153"/>
                      <a:pt x="1221" y="3185"/>
                      <a:pt x="1217" y="3223"/>
                    </a:cubicBezTo>
                    <a:cubicBezTo>
                      <a:pt x="1193" y="3367"/>
                      <a:pt x="1137" y="3613"/>
                      <a:pt x="1082" y="3854"/>
                    </a:cubicBezTo>
                    <a:cubicBezTo>
                      <a:pt x="1026" y="4092"/>
                      <a:pt x="970" y="4328"/>
                      <a:pt x="938" y="4444"/>
                    </a:cubicBezTo>
                    <a:cubicBezTo>
                      <a:pt x="920" y="4514"/>
                      <a:pt x="897" y="4634"/>
                      <a:pt x="873" y="4774"/>
                    </a:cubicBezTo>
                    <a:cubicBezTo>
                      <a:pt x="841" y="4988"/>
                      <a:pt x="803" y="5252"/>
                      <a:pt x="775" y="5475"/>
                    </a:cubicBezTo>
                    <a:cubicBezTo>
                      <a:pt x="762" y="5586"/>
                      <a:pt x="753" y="5689"/>
                      <a:pt x="743" y="5768"/>
                    </a:cubicBezTo>
                    <a:cubicBezTo>
                      <a:pt x="734" y="5851"/>
                      <a:pt x="725" y="5907"/>
                      <a:pt x="725" y="5935"/>
                    </a:cubicBezTo>
                    <a:lnTo>
                      <a:pt x="725" y="5967"/>
                    </a:lnTo>
                    <a:cubicBezTo>
                      <a:pt x="725" y="5999"/>
                      <a:pt x="725" y="6023"/>
                      <a:pt x="734" y="6042"/>
                    </a:cubicBezTo>
                    <a:cubicBezTo>
                      <a:pt x="743" y="6070"/>
                      <a:pt x="757" y="6083"/>
                      <a:pt x="766" y="6102"/>
                    </a:cubicBezTo>
                    <a:cubicBezTo>
                      <a:pt x="781" y="6115"/>
                      <a:pt x="785" y="6125"/>
                      <a:pt x="790" y="6149"/>
                    </a:cubicBezTo>
                    <a:cubicBezTo>
                      <a:pt x="790" y="6158"/>
                      <a:pt x="794" y="6162"/>
                      <a:pt x="794" y="6171"/>
                    </a:cubicBezTo>
                    <a:cubicBezTo>
                      <a:pt x="794" y="6205"/>
                      <a:pt x="781" y="6246"/>
                      <a:pt x="766" y="6278"/>
                    </a:cubicBezTo>
                    <a:cubicBezTo>
                      <a:pt x="757" y="6297"/>
                      <a:pt x="753" y="6310"/>
                      <a:pt x="747" y="6320"/>
                    </a:cubicBezTo>
                    <a:cubicBezTo>
                      <a:pt x="743" y="6325"/>
                      <a:pt x="743" y="6329"/>
                      <a:pt x="739" y="6334"/>
                    </a:cubicBezTo>
                    <a:cubicBezTo>
                      <a:pt x="734" y="6344"/>
                      <a:pt x="734" y="6357"/>
                      <a:pt x="743" y="6366"/>
                    </a:cubicBezTo>
                    <a:cubicBezTo>
                      <a:pt x="743" y="6366"/>
                      <a:pt x="747" y="6372"/>
                      <a:pt x="762" y="6385"/>
                    </a:cubicBezTo>
                    <a:cubicBezTo>
                      <a:pt x="794" y="6417"/>
                      <a:pt x="869" y="6497"/>
                      <a:pt x="901" y="6533"/>
                    </a:cubicBezTo>
                    <a:cubicBezTo>
                      <a:pt x="910" y="6543"/>
                      <a:pt x="920" y="6552"/>
                      <a:pt x="938" y="6567"/>
                    </a:cubicBezTo>
                    <a:cubicBezTo>
                      <a:pt x="989" y="6612"/>
                      <a:pt x="1092" y="6683"/>
                      <a:pt x="1180" y="6747"/>
                    </a:cubicBezTo>
                    <a:cubicBezTo>
                      <a:pt x="1227" y="6780"/>
                      <a:pt x="1268" y="6812"/>
                      <a:pt x="1305" y="6835"/>
                    </a:cubicBezTo>
                    <a:cubicBezTo>
                      <a:pt x="1324" y="6845"/>
                      <a:pt x="1338" y="6854"/>
                      <a:pt x="1347" y="6863"/>
                    </a:cubicBezTo>
                    <a:cubicBezTo>
                      <a:pt x="1360" y="6873"/>
                      <a:pt x="1370" y="6878"/>
                      <a:pt x="1375" y="6878"/>
                    </a:cubicBezTo>
                    <a:cubicBezTo>
                      <a:pt x="1394" y="6891"/>
                      <a:pt x="1431" y="6910"/>
                      <a:pt x="1463" y="6933"/>
                    </a:cubicBezTo>
                    <a:lnTo>
                      <a:pt x="1505" y="6975"/>
                    </a:lnTo>
                    <a:cubicBezTo>
                      <a:pt x="1514" y="6989"/>
                      <a:pt x="1523" y="7003"/>
                      <a:pt x="1523" y="7013"/>
                    </a:cubicBezTo>
                    <a:cubicBezTo>
                      <a:pt x="1528" y="7026"/>
                      <a:pt x="1528" y="7040"/>
                      <a:pt x="1528" y="7049"/>
                    </a:cubicBezTo>
                    <a:cubicBezTo>
                      <a:pt x="1528" y="7058"/>
                      <a:pt x="1528" y="7063"/>
                      <a:pt x="1523" y="7073"/>
                    </a:cubicBezTo>
                    <a:cubicBezTo>
                      <a:pt x="1523" y="7077"/>
                      <a:pt x="1519" y="7086"/>
                      <a:pt x="1510" y="7096"/>
                    </a:cubicBezTo>
                    <a:cubicBezTo>
                      <a:pt x="1500" y="7101"/>
                      <a:pt x="1486" y="7110"/>
                      <a:pt x="1467" y="7118"/>
                    </a:cubicBezTo>
                    <a:lnTo>
                      <a:pt x="1454" y="7118"/>
                    </a:lnTo>
                    <a:cubicBezTo>
                      <a:pt x="1431" y="7124"/>
                      <a:pt x="1384" y="7128"/>
                      <a:pt x="1333" y="7128"/>
                    </a:cubicBezTo>
                    <a:cubicBezTo>
                      <a:pt x="1171" y="7128"/>
                      <a:pt x="915" y="7110"/>
                      <a:pt x="739" y="7073"/>
                    </a:cubicBezTo>
                    <a:cubicBezTo>
                      <a:pt x="608" y="7045"/>
                      <a:pt x="511" y="7030"/>
                      <a:pt x="447" y="7026"/>
                    </a:cubicBezTo>
                    <a:cubicBezTo>
                      <a:pt x="413" y="7021"/>
                      <a:pt x="385" y="7021"/>
                      <a:pt x="367" y="7017"/>
                    </a:cubicBezTo>
                    <a:cubicBezTo>
                      <a:pt x="344" y="7017"/>
                      <a:pt x="330" y="7013"/>
                      <a:pt x="325" y="7013"/>
                    </a:cubicBezTo>
                    <a:cubicBezTo>
                      <a:pt x="321" y="7013"/>
                      <a:pt x="312" y="7007"/>
                      <a:pt x="302" y="7007"/>
                    </a:cubicBezTo>
                    <a:cubicBezTo>
                      <a:pt x="274" y="6998"/>
                      <a:pt x="224" y="6989"/>
                      <a:pt x="181" y="6970"/>
                    </a:cubicBezTo>
                    <a:cubicBezTo>
                      <a:pt x="162" y="6961"/>
                      <a:pt x="144" y="6951"/>
                      <a:pt x="134" y="6942"/>
                    </a:cubicBezTo>
                    <a:cubicBezTo>
                      <a:pt x="126" y="6938"/>
                      <a:pt x="126" y="6929"/>
                      <a:pt x="121" y="6923"/>
                    </a:cubicBezTo>
                    <a:cubicBezTo>
                      <a:pt x="117" y="6919"/>
                      <a:pt x="117" y="6914"/>
                      <a:pt x="117" y="6910"/>
                    </a:cubicBezTo>
                    <a:lnTo>
                      <a:pt x="117" y="6891"/>
                    </a:lnTo>
                    <a:cubicBezTo>
                      <a:pt x="117" y="6822"/>
                      <a:pt x="121" y="6655"/>
                      <a:pt x="130" y="6520"/>
                    </a:cubicBezTo>
                    <a:cubicBezTo>
                      <a:pt x="130" y="6515"/>
                      <a:pt x="130" y="6515"/>
                      <a:pt x="126" y="6511"/>
                    </a:cubicBezTo>
                    <a:cubicBezTo>
                      <a:pt x="121" y="6492"/>
                      <a:pt x="112" y="6469"/>
                      <a:pt x="102" y="6455"/>
                    </a:cubicBezTo>
                    <a:cubicBezTo>
                      <a:pt x="102" y="6450"/>
                      <a:pt x="98" y="6445"/>
                      <a:pt x="98" y="6441"/>
                    </a:cubicBezTo>
                    <a:cubicBezTo>
                      <a:pt x="98" y="6432"/>
                      <a:pt x="102" y="6417"/>
                      <a:pt x="107" y="6409"/>
                    </a:cubicBezTo>
                    <a:cubicBezTo>
                      <a:pt x="112" y="6404"/>
                      <a:pt x="112" y="6400"/>
                      <a:pt x="112" y="6400"/>
                    </a:cubicBezTo>
                    <a:lnTo>
                      <a:pt x="117" y="6394"/>
                    </a:lnTo>
                    <a:cubicBezTo>
                      <a:pt x="121" y="6385"/>
                      <a:pt x="121" y="6381"/>
                      <a:pt x="117" y="6372"/>
                    </a:cubicBezTo>
                    <a:cubicBezTo>
                      <a:pt x="117" y="6372"/>
                      <a:pt x="117" y="6366"/>
                      <a:pt x="112" y="6362"/>
                    </a:cubicBezTo>
                    <a:cubicBezTo>
                      <a:pt x="107" y="6348"/>
                      <a:pt x="89" y="6310"/>
                      <a:pt x="74" y="6269"/>
                    </a:cubicBezTo>
                    <a:cubicBezTo>
                      <a:pt x="65" y="6250"/>
                      <a:pt x="61" y="6232"/>
                      <a:pt x="56" y="6213"/>
                    </a:cubicBezTo>
                    <a:cubicBezTo>
                      <a:pt x="51" y="6205"/>
                      <a:pt x="51" y="6199"/>
                      <a:pt x="51" y="6190"/>
                    </a:cubicBezTo>
                    <a:cubicBezTo>
                      <a:pt x="46" y="6186"/>
                      <a:pt x="46" y="6181"/>
                      <a:pt x="46" y="6177"/>
                    </a:cubicBezTo>
                    <a:cubicBezTo>
                      <a:pt x="46" y="6177"/>
                      <a:pt x="51" y="6167"/>
                      <a:pt x="51" y="6158"/>
                    </a:cubicBezTo>
                    <a:cubicBezTo>
                      <a:pt x="61" y="6130"/>
                      <a:pt x="79" y="6079"/>
                      <a:pt x="93" y="6037"/>
                    </a:cubicBezTo>
                    <a:cubicBezTo>
                      <a:pt x="102" y="6018"/>
                      <a:pt x="112" y="5999"/>
                      <a:pt x="117" y="5986"/>
                    </a:cubicBezTo>
                    <a:cubicBezTo>
                      <a:pt x="126" y="5972"/>
                      <a:pt x="126" y="5963"/>
                      <a:pt x="126" y="5963"/>
                    </a:cubicBezTo>
                    <a:cubicBezTo>
                      <a:pt x="130" y="5963"/>
                      <a:pt x="130" y="5958"/>
                      <a:pt x="130" y="5954"/>
                    </a:cubicBezTo>
                    <a:lnTo>
                      <a:pt x="117" y="5740"/>
                    </a:lnTo>
                    <a:lnTo>
                      <a:pt x="126" y="5716"/>
                    </a:lnTo>
                    <a:lnTo>
                      <a:pt x="126" y="5708"/>
                    </a:lnTo>
                    <a:cubicBezTo>
                      <a:pt x="121" y="5485"/>
                      <a:pt x="112" y="5229"/>
                      <a:pt x="102" y="5020"/>
                    </a:cubicBezTo>
                    <a:cubicBezTo>
                      <a:pt x="98" y="4917"/>
                      <a:pt x="93" y="4820"/>
                      <a:pt x="89" y="4746"/>
                    </a:cubicBezTo>
                    <a:cubicBezTo>
                      <a:pt x="84" y="4667"/>
                      <a:pt x="79" y="4611"/>
                      <a:pt x="74" y="4579"/>
                    </a:cubicBezTo>
                    <a:cubicBezTo>
                      <a:pt x="65" y="4523"/>
                      <a:pt x="61" y="4472"/>
                      <a:pt x="61" y="4416"/>
                    </a:cubicBezTo>
                    <a:cubicBezTo>
                      <a:pt x="61" y="4268"/>
                      <a:pt x="98" y="4096"/>
                      <a:pt x="196" y="3808"/>
                    </a:cubicBezTo>
                    <a:cubicBezTo>
                      <a:pt x="274" y="3562"/>
                      <a:pt x="297" y="3301"/>
                      <a:pt x="297" y="3037"/>
                    </a:cubicBezTo>
                    <a:cubicBezTo>
                      <a:pt x="297" y="2870"/>
                      <a:pt x="288" y="2698"/>
                      <a:pt x="279" y="2531"/>
                    </a:cubicBezTo>
                    <a:cubicBezTo>
                      <a:pt x="251" y="2099"/>
                      <a:pt x="102" y="330"/>
                      <a:pt x="102" y="330"/>
                    </a:cubicBezTo>
                    <a:lnTo>
                      <a:pt x="70" y="52"/>
                    </a:lnTo>
                    <a:close/>
                    <a:moveTo>
                      <a:pt x="42" y="0"/>
                    </a:moveTo>
                    <a:cubicBezTo>
                      <a:pt x="38" y="0"/>
                      <a:pt x="29" y="5"/>
                      <a:pt x="23" y="9"/>
                    </a:cubicBezTo>
                    <a:cubicBezTo>
                      <a:pt x="19" y="14"/>
                      <a:pt x="19" y="19"/>
                      <a:pt x="19" y="28"/>
                    </a:cubicBezTo>
                    <a:lnTo>
                      <a:pt x="56" y="335"/>
                    </a:lnTo>
                    <a:cubicBezTo>
                      <a:pt x="56" y="335"/>
                      <a:pt x="61" y="363"/>
                      <a:pt x="61" y="414"/>
                    </a:cubicBezTo>
                    <a:cubicBezTo>
                      <a:pt x="89" y="757"/>
                      <a:pt x="205" y="2159"/>
                      <a:pt x="228" y="2536"/>
                    </a:cubicBezTo>
                    <a:cubicBezTo>
                      <a:pt x="241" y="2703"/>
                      <a:pt x="251" y="2870"/>
                      <a:pt x="251" y="3037"/>
                    </a:cubicBezTo>
                    <a:cubicBezTo>
                      <a:pt x="251" y="3297"/>
                      <a:pt x="228" y="3558"/>
                      <a:pt x="149" y="3794"/>
                    </a:cubicBezTo>
                    <a:cubicBezTo>
                      <a:pt x="51" y="4082"/>
                      <a:pt x="10" y="4259"/>
                      <a:pt x="10" y="4416"/>
                    </a:cubicBezTo>
                    <a:cubicBezTo>
                      <a:pt x="10" y="4477"/>
                      <a:pt x="19" y="4533"/>
                      <a:pt x="29" y="4589"/>
                    </a:cubicBezTo>
                    <a:cubicBezTo>
                      <a:pt x="33" y="4616"/>
                      <a:pt x="38" y="4672"/>
                      <a:pt x="42" y="4750"/>
                    </a:cubicBezTo>
                    <a:cubicBezTo>
                      <a:pt x="56" y="4971"/>
                      <a:pt x="70" y="5366"/>
                      <a:pt x="79" y="5698"/>
                    </a:cubicBezTo>
                    <a:lnTo>
                      <a:pt x="79" y="5698"/>
                    </a:lnTo>
                    <a:lnTo>
                      <a:pt x="70" y="5731"/>
                    </a:lnTo>
                    <a:lnTo>
                      <a:pt x="70" y="5740"/>
                    </a:lnTo>
                    <a:lnTo>
                      <a:pt x="79" y="5957"/>
                    </a:lnTo>
                    <a:lnTo>
                      <a:pt x="79" y="5957"/>
                    </a:lnTo>
                    <a:cubicBezTo>
                      <a:pt x="71" y="5975"/>
                      <a:pt x="58" y="6007"/>
                      <a:pt x="42" y="6042"/>
                    </a:cubicBezTo>
                    <a:cubicBezTo>
                      <a:pt x="33" y="6065"/>
                      <a:pt x="23" y="6093"/>
                      <a:pt x="14" y="6115"/>
                    </a:cubicBezTo>
                    <a:cubicBezTo>
                      <a:pt x="10" y="6125"/>
                      <a:pt x="10" y="6139"/>
                      <a:pt x="5" y="6149"/>
                    </a:cubicBezTo>
                    <a:cubicBezTo>
                      <a:pt x="1" y="6158"/>
                      <a:pt x="1" y="6167"/>
                      <a:pt x="1" y="6171"/>
                    </a:cubicBezTo>
                    <a:lnTo>
                      <a:pt x="1" y="6177"/>
                    </a:lnTo>
                    <a:cubicBezTo>
                      <a:pt x="1" y="6186"/>
                      <a:pt x="1" y="6195"/>
                      <a:pt x="5" y="6205"/>
                    </a:cubicBezTo>
                    <a:cubicBezTo>
                      <a:pt x="10" y="6241"/>
                      <a:pt x="29" y="6283"/>
                      <a:pt x="42" y="6325"/>
                    </a:cubicBezTo>
                    <a:cubicBezTo>
                      <a:pt x="54" y="6348"/>
                      <a:pt x="64" y="6368"/>
                      <a:pt x="69" y="6379"/>
                    </a:cubicBezTo>
                    <a:lnTo>
                      <a:pt x="69" y="6379"/>
                    </a:lnTo>
                    <a:cubicBezTo>
                      <a:pt x="68" y="6382"/>
                      <a:pt x="67" y="6386"/>
                      <a:pt x="65" y="6390"/>
                    </a:cubicBezTo>
                    <a:cubicBezTo>
                      <a:pt x="56" y="6404"/>
                      <a:pt x="51" y="6422"/>
                      <a:pt x="51" y="6441"/>
                    </a:cubicBezTo>
                    <a:cubicBezTo>
                      <a:pt x="51" y="6455"/>
                      <a:pt x="51" y="6464"/>
                      <a:pt x="61" y="6478"/>
                    </a:cubicBezTo>
                    <a:cubicBezTo>
                      <a:pt x="65" y="6492"/>
                      <a:pt x="74" y="6510"/>
                      <a:pt x="84" y="6528"/>
                    </a:cubicBezTo>
                    <a:lnTo>
                      <a:pt x="84" y="6528"/>
                    </a:lnTo>
                    <a:cubicBezTo>
                      <a:pt x="74" y="6661"/>
                      <a:pt x="70" y="6819"/>
                      <a:pt x="70" y="6891"/>
                    </a:cubicBezTo>
                    <a:lnTo>
                      <a:pt x="70" y="6914"/>
                    </a:lnTo>
                    <a:cubicBezTo>
                      <a:pt x="70" y="6929"/>
                      <a:pt x="74" y="6942"/>
                      <a:pt x="79" y="6951"/>
                    </a:cubicBezTo>
                    <a:cubicBezTo>
                      <a:pt x="93" y="6975"/>
                      <a:pt x="112" y="6989"/>
                      <a:pt x="134" y="6998"/>
                    </a:cubicBezTo>
                    <a:cubicBezTo>
                      <a:pt x="168" y="7017"/>
                      <a:pt x="205" y="7030"/>
                      <a:pt x="237" y="7040"/>
                    </a:cubicBezTo>
                    <a:cubicBezTo>
                      <a:pt x="256" y="7045"/>
                      <a:pt x="269" y="7049"/>
                      <a:pt x="284" y="7049"/>
                    </a:cubicBezTo>
                    <a:cubicBezTo>
                      <a:pt x="297" y="7054"/>
                      <a:pt x="307" y="7058"/>
                      <a:pt x="312" y="7058"/>
                    </a:cubicBezTo>
                    <a:cubicBezTo>
                      <a:pt x="325" y="7063"/>
                      <a:pt x="340" y="7063"/>
                      <a:pt x="363" y="7068"/>
                    </a:cubicBezTo>
                    <a:cubicBezTo>
                      <a:pt x="423" y="7073"/>
                      <a:pt x="535" y="7077"/>
                      <a:pt x="730" y="7118"/>
                    </a:cubicBezTo>
                    <a:cubicBezTo>
                      <a:pt x="910" y="7156"/>
                      <a:pt x="1165" y="7174"/>
                      <a:pt x="1333" y="7174"/>
                    </a:cubicBezTo>
                    <a:lnTo>
                      <a:pt x="1426" y="7174"/>
                    </a:lnTo>
                    <a:cubicBezTo>
                      <a:pt x="1440" y="7170"/>
                      <a:pt x="1450" y="7170"/>
                      <a:pt x="1458" y="7170"/>
                    </a:cubicBezTo>
                    <a:cubicBezTo>
                      <a:pt x="1472" y="7165"/>
                      <a:pt x="1477" y="7165"/>
                      <a:pt x="1486" y="7161"/>
                    </a:cubicBezTo>
                    <a:cubicBezTo>
                      <a:pt x="1514" y="7152"/>
                      <a:pt x="1538" y="7137"/>
                      <a:pt x="1551" y="7118"/>
                    </a:cubicBezTo>
                    <a:cubicBezTo>
                      <a:pt x="1561" y="7110"/>
                      <a:pt x="1565" y="7096"/>
                      <a:pt x="1570" y="7086"/>
                    </a:cubicBezTo>
                    <a:cubicBezTo>
                      <a:pt x="1574" y="7073"/>
                      <a:pt x="1579" y="7063"/>
                      <a:pt x="1579" y="7049"/>
                    </a:cubicBezTo>
                    <a:cubicBezTo>
                      <a:pt x="1579" y="7035"/>
                      <a:pt x="1574" y="7021"/>
                      <a:pt x="1570" y="7003"/>
                    </a:cubicBezTo>
                    <a:cubicBezTo>
                      <a:pt x="1565" y="6979"/>
                      <a:pt x="1555" y="6961"/>
                      <a:pt x="1542" y="6942"/>
                    </a:cubicBezTo>
                    <a:cubicBezTo>
                      <a:pt x="1519" y="6914"/>
                      <a:pt x="1491" y="6896"/>
                      <a:pt x="1463" y="6878"/>
                    </a:cubicBezTo>
                    <a:cubicBezTo>
                      <a:pt x="1435" y="6859"/>
                      <a:pt x="1412" y="6845"/>
                      <a:pt x="1398" y="6835"/>
                    </a:cubicBezTo>
                    <a:cubicBezTo>
                      <a:pt x="1394" y="6835"/>
                      <a:pt x="1384" y="6831"/>
                      <a:pt x="1370" y="6822"/>
                    </a:cubicBezTo>
                    <a:cubicBezTo>
                      <a:pt x="1319" y="6784"/>
                      <a:pt x="1221" y="6719"/>
                      <a:pt x="1129" y="6655"/>
                    </a:cubicBezTo>
                    <a:cubicBezTo>
                      <a:pt x="1087" y="6622"/>
                      <a:pt x="1041" y="6589"/>
                      <a:pt x="1008" y="6561"/>
                    </a:cubicBezTo>
                    <a:cubicBezTo>
                      <a:pt x="989" y="6548"/>
                      <a:pt x="976" y="6533"/>
                      <a:pt x="961" y="6524"/>
                    </a:cubicBezTo>
                    <a:cubicBezTo>
                      <a:pt x="952" y="6515"/>
                      <a:pt x="942" y="6505"/>
                      <a:pt x="938" y="6501"/>
                    </a:cubicBezTo>
                    <a:cubicBezTo>
                      <a:pt x="915" y="6478"/>
                      <a:pt x="873" y="6432"/>
                      <a:pt x="841" y="6400"/>
                    </a:cubicBezTo>
                    <a:cubicBezTo>
                      <a:pt x="819" y="6378"/>
                      <a:pt x="800" y="6358"/>
                      <a:pt x="789" y="6345"/>
                    </a:cubicBezTo>
                    <a:lnTo>
                      <a:pt x="789" y="6345"/>
                    </a:lnTo>
                    <a:cubicBezTo>
                      <a:pt x="794" y="6333"/>
                      <a:pt x="801" y="6316"/>
                      <a:pt x="809" y="6297"/>
                    </a:cubicBezTo>
                    <a:cubicBezTo>
                      <a:pt x="827" y="6260"/>
                      <a:pt x="841" y="6213"/>
                      <a:pt x="841" y="6171"/>
                    </a:cubicBezTo>
                    <a:cubicBezTo>
                      <a:pt x="841" y="6162"/>
                      <a:pt x="841" y="6153"/>
                      <a:pt x="837" y="6143"/>
                    </a:cubicBezTo>
                    <a:cubicBezTo>
                      <a:pt x="837" y="6121"/>
                      <a:pt x="827" y="6102"/>
                      <a:pt x="818" y="6088"/>
                    </a:cubicBezTo>
                    <a:cubicBezTo>
                      <a:pt x="813" y="6079"/>
                      <a:pt x="809" y="6070"/>
                      <a:pt x="799" y="6065"/>
                    </a:cubicBezTo>
                    <a:cubicBezTo>
                      <a:pt x="794" y="6051"/>
                      <a:pt x="785" y="6042"/>
                      <a:pt x="781" y="6027"/>
                    </a:cubicBezTo>
                    <a:cubicBezTo>
                      <a:pt x="775" y="6014"/>
                      <a:pt x="771" y="5995"/>
                      <a:pt x="771" y="5967"/>
                    </a:cubicBezTo>
                    <a:lnTo>
                      <a:pt x="771" y="5939"/>
                    </a:lnTo>
                    <a:cubicBezTo>
                      <a:pt x="775" y="5907"/>
                      <a:pt x="785" y="5809"/>
                      <a:pt x="799" y="5689"/>
                    </a:cubicBezTo>
                    <a:cubicBezTo>
                      <a:pt x="822" y="5498"/>
                      <a:pt x="854" y="5243"/>
                      <a:pt x="887" y="5007"/>
                    </a:cubicBezTo>
                    <a:cubicBezTo>
                      <a:pt x="906" y="4889"/>
                      <a:pt x="925" y="4778"/>
                      <a:pt x="938" y="4681"/>
                    </a:cubicBezTo>
                    <a:cubicBezTo>
                      <a:pt x="957" y="4589"/>
                      <a:pt x="970" y="4509"/>
                      <a:pt x="985" y="4458"/>
                    </a:cubicBezTo>
                    <a:cubicBezTo>
                      <a:pt x="1022" y="4319"/>
                      <a:pt x="1092" y="4036"/>
                      <a:pt x="1152" y="3762"/>
                    </a:cubicBezTo>
                    <a:cubicBezTo>
                      <a:pt x="1184" y="3622"/>
                      <a:pt x="1212" y="3487"/>
                      <a:pt x="1236" y="3381"/>
                    </a:cubicBezTo>
                    <a:cubicBezTo>
                      <a:pt x="1249" y="3325"/>
                      <a:pt x="1259" y="3274"/>
                      <a:pt x="1263" y="3232"/>
                    </a:cubicBezTo>
                    <a:cubicBezTo>
                      <a:pt x="1272" y="3190"/>
                      <a:pt x="1277" y="3158"/>
                      <a:pt x="1277" y="3134"/>
                    </a:cubicBezTo>
                    <a:cubicBezTo>
                      <a:pt x="1277" y="3116"/>
                      <a:pt x="1287" y="3078"/>
                      <a:pt x="1296" y="3028"/>
                    </a:cubicBezTo>
                    <a:cubicBezTo>
                      <a:pt x="1324" y="2861"/>
                      <a:pt x="1398" y="2555"/>
                      <a:pt x="1463" y="2289"/>
                    </a:cubicBezTo>
                    <a:cubicBezTo>
                      <a:pt x="1495" y="2155"/>
                      <a:pt x="1523" y="2034"/>
                      <a:pt x="1547" y="1946"/>
                    </a:cubicBezTo>
                    <a:cubicBezTo>
                      <a:pt x="1551" y="1922"/>
                      <a:pt x="1556" y="1900"/>
                      <a:pt x="1560" y="1881"/>
                    </a:cubicBezTo>
                    <a:lnTo>
                      <a:pt x="1560" y="1881"/>
                    </a:lnTo>
                    <a:cubicBezTo>
                      <a:pt x="1615" y="2034"/>
                      <a:pt x="1736" y="2388"/>
                      <a:pt x="1849" y="2726"/>
                    </a:cubicBezTo>
                    <a:cubicBezTo>
                      <a:pt x="1909" y="2898"/>
                      <a:pt x="1964" y="3070"/>
                      <a:pt x="2011" y="3204"/>
                    </a:cubicBezTo>
                    <a:cubicBezTo>
                      <a:pt x="2057" y="3344"/>
                      <a:pt x="2095" y="3446"/>
                      <a:pt x="2104" y="3487"/>
                    </a:cubicBezTo>
                    <a:cubicBezTo>
                      <a:pt x="2132" y="3580"/>
                      <a:pt x="2146" y="3655"/>
                      <a:pt x="2155" y="3710"/>
                    </a:cubicBezTo>
                    <a:cubicBezTo>
                      <a:pt x="2159" y="3734"/>
                      <a:pt x="2159" y="3757"/>
                      <a:pt x="2159" y="3771"/>
                    </a:cubicBezTo>
                    <a:cubicBezTo>
                      <a:pt x="2164" y="3775"/>
                      <a:pt x="2164" y="3781"/>
                      <a:pt x="2164" y="3785"/>
                    </a:cubicBezTo>
                    <a:lnTo>
                      <a:pt x="2164" y="3790"/>
                    </a:lnTo>
                    <a:cubicBezTo>
                      <a:pt x="2164" y="3790"/>
                      <a:pt x="2099" y="4226"/>
                      <a:pt x="2063" y="4611"/>
                    </a:cubicBezTo>
                    <a:cubicBezTo>
                      <a:pt x="2052" y="4704"/>
                      <a:pt x="2048" y="4784"/>
                      <a:pt x="2048" y="4857"/>
                    </a:cubicBezTo>
                    <a:cubicBezTo>
                      <a:pt x="2048" y="5112"/>
                      <a:pt x="2095" y="5294"/>
                      <a:pt x="2151" y="5480"/>
                    </a:cubicBezTo>
                    <a:cubicBezTo>
                      <a:pt x="2168" y="5536"/>
                      <a:pt x="2187" y="5609"/>
                      <a:pt x="2196" y="5693"/>
                    </a:cubicBezTo>
                    <a:cubicBezTo>
                      <a:pt x="2220" y="5809"/>
                      <a:pt x="2234" y="5944"/>
                      <a:pt x="2243" y="6042"/>
                    </a:cubicBezTo>
                    <a:cubicBezTo>
                      <a:pt x="2248" y="6093"/>
                      <a:pt x="2252" y="6134"/>
                      <a:pt x="2258" y="6167"/>
                    </a:cubicBezTo>
                    <a:lnTo>
                      <a:pt x="2258" y="6198"/>
                    </a:lnTo>
                    <a:lnTo>
                      <a:pt x="2258" y="6198"/>
                    </a:lnTo>
                    <a:cubicBezTo>
                      <a:pt x="2252" y="6202"/>
                      <a:pt x="2245" y="6207"/>
                      <a:pt x="2239" y="6213"/>
                    </a:cubicBezTo>
                    <a:cubicBezTo>
                      <a:pt x="2230" y="6218"/>
                      <a:pt x="2220" y="6232"/>
                      <a:pt x="2215" y="6246"/>
                    </a:cubicBezTo>
                    <a:cubicBezTo>
                      <a:pt x="2206" y="6265"/>
                      <a:pt x="2206" y="6283"/>
                      <a:pt x="2206" y="6302"/>
                    </a:cubicBezTo>
                    <a:cubicBezTo>
                      <a:pt x="2206" y="6316"/>
                      <a:pt x="2206" y="6334"/>
                      <a:pt x="2211" y="6348"/>
                    </a:cubicBezTo>
                    <a:cubicBezTo>
                      <a:pt x="2230" y="6445"/>
                      <a:pt x="2269" y="6513"/>
                      <a:pt x="2284" y="6537"/>
                    </a:cubicBezTo>
                    <a:lnTo>
                      <a:pt x="2284" y="6537"/>
                    </a:lnTo>
                    <a:cubicBezTo>
                      <a:pt x="2280" y="6568"/>
                      <a:pt x="2266" y="6675"/>
                      <a:pt x="2266" y="6762"/>
                    </a:cubicBezTo>
                    <a:cubicBezTo>
                      <a:pt x="2266" y="6784"/>
                      <a:pt x="2266" y="6803"/>
                      <a:pt x="2271" y="6822"/>
                    </a:cubicBezTo>
                    <a:cubicBezTo>
                      <a:pt x="2275" y="6845"/>
                      <a:pt x="2275" y="6859"/>
                      <a:pt x="2285" y="6873"/>
                    </a:cubicBezTo>
                    <a:cubicBezTo>
                      <a:pt x="2299" y="6887"/>
                      <a:pt x="2308" y="6901"/>
                      <a:pt x="2322" y="6910"/>
                    </a:cubicBezTo>
                    <a:cubicBezTo>
                      <a:pt x="2341" y="6929"/>
                      <a:pt x="2363" y="6942"/>
                      <a:pt x="2397" y="6957"/>
                    </a:cubicBezTo>
                    <a:cubicBezTo>
                      <a:pt x="2429" y="6966"/>
                      <a:pt x="2470" y="6975"/>
                      <a:pt x="2531" y="6985"/>
                    </a:cubicBezTo>
                    <a:cubicBezTo>
                      <a:pt x="2605" y="6998"/>
                      <a:pt x="2703" y="7007"/>
                      <a:pt x="2781" y="7017"/>
                    </a:cubicBezTo>
                    <a:cubicBezTo>
                      <a:pt x="2860" y="7021"/>
                      <a:pt x="2931" y="7026"/>
                      <a:pt x="2949" y="7026"/>
                    </a:cubicBezTo>
                    <a:cubicBezTo>
                      <a:pt x="2954" y="7026"/>
                      <a:pt x="2959" y="7026"/>
                      <a:pt x="2972" y="7030"/>
                    </a:cubicBezTo>
                    <a:cubicBezTo>
                      <a:pt x="3010" y="7035"/>
                      <a:pt x="3083" y="7049"/>
                      <a:pt x="3167" y="7058"/>
                    </a:cubicBezTo>
                    <a:cubicBezTo>
                      <a:pt x="3246" y="7073"/>
                      <a:pt x="3334" y="7082"/>
                      <a:pt x="3404" y="7082"/>
                    </a:cubicBezTo>
                    <a:cubicBezTo>
                      <a:pt x="3422" y="7082"/>
                      <a:pt x="3437" y="7082"/>
                      <a:pt x="3450" y="7077"/>
                    </a:cubicBezTo>
                    <a:cubicBezTo>
                      <a:pt x="3516" y="7073"/>
                      <a:pt x="3576" y="7073"/>
                      <a:pt x="3623" y="7058"/>
                    </a:cubicBezTo>
                    <a:cubicBezTo>
                      <a:pt x="3651" y="7049"/>
                      <a:pt x="3673" y="7045"/>
                      <a:pt x="3687" y="7026"/>
                    </a:cubicBezTo>
                    <a:cubicBezTo>
                      <a:pt x="3696" y="7017"/>
                      <a:pt x="3706" y="7007"/>
                      <a:pt x="3711" y="6998"/>
                    </a:cubicBezTo>
                    <a:cubicBezTo>
                      <a:pt x="3715" y="6985"/>
                      <a:pt x="3715" y="6970"/>
                      <a:pt x="3715" y="6957"/>
                    </a:cubicBezTo>
                    <a:lnTo>
                      <a:pt x="3715" y="6942"/>
                    </a:lnTo>
                    <a:cubicBezTo>
                      <a:pt x="3715" y="6923"/>
                      <a:pt x="3706" y="6910"/>
                      <a:pt x="3701" y="6896"/>
                    </a:cubicBezTo>
                    <a:cubicBezTo>
                      <a:pt x="3687" y="6868"/>
                      <a:pt x="3664" y="6850"/>
                      <a:pt x="3641" y="6831"/>
                    </a:cubicBezTo>
                    <a:cubicBezTo>
                      <a:pt x="3604" y="6799"/>
                      <a:pt x="3561" y="6775"/>
                      <a:pt x="3520" y="6752"/>
                    </a:cubicBezTo>
                    <a:cubicBezTo>
                      <a:pt x="3478" y="6728"/>
                      <a:pt x="3441" y="6706"/>
                      <a:pt x="3418" y="6687"/>
                    </a:cubicBezTo>
                    <a:cubicBezTo>
                      <a:pt x="3400" y="6668"/>
                      <a:pt x="3366" y="6645"/>
                      <a:pt x="3330" y="6617"/>
                    </a:cubicBezTo>
                    <a:cubicBezTo>
                      <a:pt x="3237" y="6544"/>
                      <a:pt x="3112" y="6451"/>
                      <a:pt x="3073" y="6422"/>
                    </a:cubicBezTo>
                    <a:lnTo>
                      <a:pt x="3073" y="6422"/>
                    </a:lnTo>
                    <a:cubicBezTo>
                      <a:pt x="3074" y="6413"/>
                      <a:pt x="3077" y="6400"/>
                      <a:pt x="3079" y="6385"/>
                    </a:cubicBezTo>
                    <a:cubicBezTo>
                      <a:pt x="3083" y="6372"/>
                      <a:pt x="3083" y="6353"/>
                      <a:pt x="3088" y="6338"/>
                    </a:cubicBezTo>
                    <a:cubicBezTo>
                      <a:pt x="3088" y="6320"/>
                      <a:pt x="3093" y="6306"/>
                      <a:pt x="3093" y="6293"/>
                    </a:cubicBezTo>
                    <a:cubicBezTo>
                      <a:pt x="3093" y="6288"/>
                      <a:pt x="3093" y="6278"/>
                      <a:pt x="3088" y="6274"/>
                    </a:cubicBezTo>
                    <a:cubicBezTo>
                      <a:pt x="3088" y="6269"/>
                      <a:pt x="3088" y="6265"/>
                      <a:pt x="3083" y="6265"/>
                    </a:cubicBezTo>
                    <a:cubicBezTo>
                      <a:pt x="3079" y="6250"/>
                      <a:pt x="3070" y="6227"/>
                      <a:pt x="3055" y="6205"/>
                    </a:cubicBezTo>
                    <a:cubicBezTo>
                      <a:pt x="3038" y="6167"/>
                      <a:pt x="3014" y="6121"/>
                      <a:pt x="2995" y="6083"/>
                    </a:cubicBezTo>
                    <a:cubicBezTo>
                      <a:pt x="2982" y="6060"/>
                      <a:pt x="2976" y="6042"/>
                      <a:pt x="2967" y="6027"/>
                    </a:cubicBezTo>
                    <a:cubicBezTo>
                      <a:pt x="2963" y="6018"/>
                      <a:pt x="2963" y="6014"/>
                      <a:pt x="2959" y="6004"/>
                    </a:cubicBezTo>
                    <a:lnTo>
                      <a:pt x="2959" y="5995"/>
                    </a:lnTo>
                    <a:cubicBezTo>
                      <a:pt x="2959" y="5986"/>
                      <a:pt x="2954" y="5972"/>
                      <a:pt x="2954" y="5948"/>
                    </a:cubicBezTo>
                    <a:cubicBezTo>
                      <a:pt x="2954" y="5884"/>
                      <a:pt x="2949" y="5768"/>
                      <a:pt x="2949" y="5670"/>
                    </a:cubicBezTo>
                    <a:cubicBezTo>
                      <a:pt x="2949" y="5605"/>
                      <a:pt x="2949" y="5549"/>
                      <a:pt x="2954" y="5517"/>
                    </a:cubicBezTo>
                    <a:cubicBezTo>
                      <a:pt x="2954" y="5494"/>
                      <a:pt x="2963" y="5433"/>
                      <a:pt x="2972" y="5359"/>
                    </a:cubicBezTo>
                    <a:cubicBezTo>
                      <a:pt x="3004" y="5127"/>
                      <a:pt x="3066" y="4728"/>
                      <a:pt x="3083" y="4551"/>
                    </a:cubicBezTo>
                    <a:cubicBezTo>
                      <a:pt x="3098" y="4449"/>
                      <a:pt x="3130" y="4188"/>
                      <a:pt x="3162" y="3929"/>
                    </a:cubicBezTo>
                    <a:cubicBezTo>
                      <a:pt x="3177" y="3798"/>
                      <a:pt x="3190" y="3669"/>
                      <a:pt x="3205" y="3558"/>
                    </a:cubicBezTo>
                    <a:cubicBezTo>
                      <a:pt x="3214" y="3441"/>
                      <a:pt x="3218" y="3348"/>
                      <a:pt x="3218" y="3288"/>
                    </a:cubicBezTo>
                    <a:lnTo>
                      <a:pt x="3218" y="3251"/>
                    </a:lnTo>
                    <a:lnTo>
                      <a:pt x="3218" y="3232"/>
                    </a:lnTo>
                    <a:cubicBezTo>
                      <a:pt x="3214" y="3228"/>
                      <a:pt x="3214" y="3228"/>
                      <a:pt x="3209" y="3218"/>
                    </a:cubicBezTo>
                    <a:lnTo>
                      <a:pt x="3209" y="3209"/>
                    </a:lnTo>
                    <a:cubicBezTo>
                      <a:pt x="3205" y="3190"/>
                      <a:pt x="3195" y="3149"/>
                      <a:pt x="3181" y="3093"/>
                    </a:cubicBezTo>
                    <a:cubicBezTo>
                      <a:pt x="3144" y="2893"/>
                      <a:pt x="3083" y="2517"/>
                      <a:pt x="3019" y="2150"/>
                    </a:cubicBezTo>
                    <a:cubicBezTo>
                      <a:pt x="2991" y="1964"/>
                      <a:pt x="2959" y="1783"/>
                      <a:pt x="2926" y="1630"/>
                    </a:cubicBezTo>
                    <a:cubicBezTo>
                      <a:pt x="2898" y="1481"/>
                      <a:pt x="2870" y="1357"/>
                      <a:pt x="2847" y="1282"/>
                    </a:cubicBezTo>
                    <a:cubicBezTo>
                      <a:pt x="2791" y="1110"/>
                      <a:pt x="2745" y="933"/>
                      <a:pt x="2717" y="804"/>
                    </a:cubicBezTo>
                    <a:cubicBezTo>
                      <a:pt x="2698" y="734"/>
                      <a:pt x="2684" y="678"/>
                      <a:pt x="2675" y="641"/>
                    </a:cubicBezTo>
                    <a:cubicBezTo>
                      <a:pt x="2675" y="622"/>
                      <a:pt x="2670" y="604"/>
                      <a:pt x="2665" y="594"/>
                    </a:cubicBezTo>
                    <a:lnTo>
                      <a:pt x="2665" y="581"/>
                    </a:lnTo>
                    <a:lnTo>
                      <a:pt x="2624" y="140"/>
                    </a:lnTo>
                    <a:cubicBezTo>
                      <a:pt x="2624" y="125"/>
                      <a:pt x="2614" y="116"/>
                      <a:pt x="2601" y="116"/>
                    </a:cubicBez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47"/>
              <p:cNvSpPr/>
              <p:nvPr/>
            </p:nvSpPr>
            <p:spPr>
              <a:xfrm>
                <a:off x="4521975" y="725153"/>
                <a:ext cx="1208000" cy="2052323"/>
              </a:xfrm>
              <a:custGeom>
                <a:rect b="b" l="l" r="r" t="t"/>
                <a:pathLst>
                  <a:path extrusionOk="0" h="5564" w="3275">
                    <a:moveTo>
                      <a:pt x="1289" y="0"/>
                    </a:moveTo>
                    <a:cubicBezTo>
                      <a:pt x="1284" y="0"/>
                      <a:pt x="1282" y="0"/>
                      <a:pt x="1282" y="0"/>
                    </a:cubicBezTo>
                    <a:cubicBezTo>
                      <a:pt x="1282" y="0"/>
                      <a:pt x="1138" y="168"/>
                      <a:pt x="761" y="326"/>
                    </a:cubicBezTo>
                    <a:cubicBezTo>
                      <a:pt x="386" y="489"/>
                      <a:pt x="0" y="748"/>
                      <a:pt x="5" y="851"/>
                    </a:cubicBezTo>
                    <a:cubicBezTo>
                      <a:pt x="9" y="952"/>
                      <a:pt x="167" y="2615"/>
                      <a:pt x="195" y="3256"/>
                    </a:cubicBezTo>
                    <a:cubicBezTo>
                      <a:pt x="219" y="3901"/>
                      <a:pt x="274" y="4876"/>
                      <a:pt x="274" y="4876"/>
                    </a:cubicBezTo>
                    <a:lnTo>
                      <a:pt x="255" y="5388"/>
                    </a:lnTo>
                    <a:cubicBezTo>
                      <a:pt x="255" y="5388"/>
                      <a:pt x="367" y="5290"/>
                      <a:pt x="469" y="5150"/>
                    </a:cubicBezTo>
                    <a:cubicBezTo>
                      <a:pt x="568" y="5017"/>
                      <a:pt x="793" y="4759"/>
                      <a:pt x="877" y="4759"/>
                    </a:cubicBezTo>
                    <a:cubicBezTo>
                      <a:pt x="881" y="4759"/>
                      <a:pt x="884" y="4759"/>
                      <a:pt x="887" y="4760"/>
                    </a:cubicBezTo>
                    <a:cubicBezTo>
                      <a:pt x="966" y="4788"/>
                      <a:pt x="1430" y="5197"/>
                      <a:pt x="1723" y="5341"/>
                    </a:cubicBezTo>
                    <a:cubicBezTo>
                      <a:pt x="2015" y="5489"/>
                      <a:pt x="2401" y="5564"/>
                      <a:pt x="2401" y="5564"/>
                    </a:cubicBezTo>
                    <a:lnTo>
                      <a:pt x="2489" y="5410"/>
                    </a:lnTo>
                    <a:lnTo>
                      <a:pt x="2508" y="5527"/>
                    </a:lnTo>
                    <a:cubicBezTo>
                      <a:pt x="2508" y="5527"/>
                      <a:pt x="2675" y="5527"/>
                      <a:pt x="2902" y="5332"/>
                    </a:cubicBezTo>
                    <a:cubicBezTo>
                      <a:pt x="3135" y="5131"/>
                      <a:pt x="3176" y="4895"/>
                      <a:pt x="3176" y="4895"/>
                    </a:cubicBezTo>
                    <a:cubicBezTo>
                      <a:pt x="3176" y="4895"/>
                      <a:pt x="3093" y="4602"/>
                      <a:pt x="3061" y="4361"/>
                    </a:cubicBezTo>
                    <a:cubicBezTo>
                      <a:pt x="3033" y="4119"/>
                      <a:pt x="3069" y="3070"/>
                      <a:pt x="3069" y="3070"/>
                    </a:cubicBezTo>
                    <a:lnTo>
                      <a:pt x="3274" y="3009"/>
                    </a:lnTo>
                    <a:cubicBezTo>
                      <a:pt x="3274" y="3009"/>
                      <a:pt x="3102" y="2424"/>
                      <a:pt x="3135" y="1895"/>
                    </a:cubicBezTo>
                    <a:cubicBezTo>
                      <a:pt x="3168" y="1366"/>
                      <a:pt x="3185" y="1213"/>
                      <a:pt x="3144" y="1106"/>
                    </a:cubicBezTo>
                    <a:cubicBezTo>
                      <a:pt x="3097" y="999"/>
                      <a:pt x="2652" y="530"/>
                      <a:pt x="2499" y="461"/>
                    </a:cubicBezTo>
                    <a:cubicBezTo>
                      <a:pt x="2345" y="390"/>
                      <a:pt x="2364" y="307"/>
                      <a:pt x="1937" y="150"/>
                    </a:cubicBezTo>
                    <a:cubicBezTo>
                      <a:pt x="1553" y="7"/>
                      <a:pt x="1330" y="0"/>
                      <a:pt x="1289" y="0"/>
                    </a:cubicBezTo>
                    <a:close/>
                  </a:path>
                </a:pathLst>
              </a:custGeom>
              <a:solidFill>
                <a:srgbClr val="5AC5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47"/>
              <p:cNvSpPr/>
              <p:nvPr/>
            </p:nvSpPr>
            <p:spPr>
              <a:xfrm>
                <a:off x="4514967" y="716301"/>
                <a:ext cx="1225336" cy="2071504"/>
              </a:xfrm>
              <a:custGeom>
                <a:rect b="b" l="l" r="r" t="t"/>
                <a:pathLst>
                  <a:path extrusionOk="0" h="5616" w="3322">
                    <a:moveTo>
                      <a:pt x="1315" y="48"/>
                    </a:moveTo>
                    <a:cubicBezTo>
                      <a:pt x="1374" y="48"/>
                      <a:pt x="1590" y="61"/>
                      <a:pt x="1946" y="196"/>
                    </a:cubicBezTo>
                    <a:cubicBezTo>
                      <a:pt x="2160" y="275"/>
                      <a:pt x="2257" y="335"/>
                      <a:pt x="2327" y="382"/>
                    </a:cubicBezTo>
                    <a:cubicBezTo>
                      <a:pt x="2360" y="406"/>
                      <a:pt x="2383" y="429"/>
                      <a:pt x="2411" y="447"/>
                    </a:cubicBezTo>
                    <a:cubicBezTo>
                      <a:pt x="2439" y="470"/>
                      <a:pt x="2467" y="489"/>
                      <a:pt x="2508" y="508"/>
                    </a:cubicBezTo>
                    <a:cubicBezTo>
                      <a:pt x="2522" y="517"/>
                      <a:pt x="2546" y="530"/>
                      <a:pt x="2574" y="549"/>
                    </a:cubicBezTo>
                    <a:cubicBezTo>
                      <a:pt x="2666" y="614"/>
                      <a:pt x="2796" y="740"/>
                      <a:pt x="2912" y="860"/>
                    </a:cubicBezTo>
                    <a:cubicBezTo>
                      <a:pt x="2968" y="920"/>
                      <a:pt x="3024" y="982"/>
                      <a:pt x="3061" y="1027"/>
                    </a:cubicBezTo>
                    <a:cubicBezTo>
                      <a:pt x="3084" y="1055"/>
                      <a:pt x="3098" y="1079"/>
                      <a:pt x="3112" y="1098"/>
                    </a:cubicBezTo>
                    <a:cubicBezTo>
                      <a:pt x="3126" y="1115"/>
                      <a:pt x="3135" y="1130"/>
                      <a:pt x="3140" y="1139"/>
                    </a:cubicBezTo>
                    <a:cubicBezTo>
                      <a:pt x="3149" y="1158"/>
                      <a:pt x="3154" y="1181"/>
                      <a:pt x="3159" y="1209"/>
                    </a:cubicBezTo>
                    <a:cubicBezTo>
                      <a:pt x="3163" y="1237"/>
                      <a:pt x="3163" y="1274"/>
                      <a:pt x="3163" y="1316"/>
                    </a:cubicBezTo>
                    <a:cubicBezTo>
                      <a:pt x="3163" y="1432"/>
                      <a:pt x="3149" y="1612"/>
                      <a:pt x="3131" y="1919"/>
                    </a:cubicBezTo>
                    <a:cubicBezTo>
                      <a:pt x="3126" y="1966"/>
                      <a:pt x="3126" y="2013"/>
                      <a:pt x="3126" y="2058"/>
                    </a:cubicBezTo>
                    <a:cubicBezTo>
                      <a:pt x="3126" y="2489"/>
                      <a:pt x="3236" y="2916"/>
                      <a:pt x="3264" y="3016"/>
                    </a:cubicBezTo>
                    <a:lnTo>
                      <a:pt x="3264" y="3016"/>
                    </a:lnTo>
                    <a:lnTo>
                      <a:pt x="3080" y="3071"/>
                    </a:lnTo>
                    <a:cubicBezTo>
                      <a:pt x="3071" y="3076"/>
                      <a:pt x="3065" y="3085"/>
                      <a:pt x="3065" y="3094"/>
                    </a:cubicBezTo>
                    <a:cubicBezTo>
                      <a:pt x="3065" y="3094"/>
                      <a:pt x="3047" y="3623"/>
                      <a:pt x="3047" y="4013"/>
                    </a:cubicBezTo>
                    <a:lnTo>
                      <a:pt x="3047" y="4231"/>
                    </a:lnTo>
                    <a:cubicBezTo>
                      <a:pt x="3052" y="4297"/>
                      <a:pt x="3052" y="4353"/>
                      <a:pt x="3056" y="4385"/>
                    </a:cubicBezTo>
                    <a:cubicBezTo>
                      <a:pt x="3087" y="4618"/>
                      <a:pt x="3163" y="4891"/>
                      <a:pt x="3171" y="4921"/>
                    </a:cubicBezTo>
                    <a:lnTo>
                      <a:pt x="3171" y="4921"/>
                    </a:lnTo>
                    <a:cubicBezTo>
                      <a:pt x="3164" y="4960"/>
                      <a:pt x="3110" y="5164"/>
                      <a:pt x="2908" y="5337"/>
                    </a:cubicBezTo>
                    <a:cubicBezTo>
                      <a:pt x="2796" y="5434"/>
                      <a:pt x="2698" y="5481"/>
                      <a:pt x="2629" y="5504"/>
                    </a:cubicBezTo>
                    <a:cubicBezTo>
                      <a:pt x="2597" y="5518"/>
                      <a:pt x="2574" y="5523"/>
                      <a:pt x="2555" y="5523"/>
                    </a:cubicBezTo>
                    <a:cubicBezTo>
                      <a:pt x="2552" y="5524"/>
                      <a:pt x="2549" y="5525"/>
                      <a:pt x="2547" y="5526"/>
                    </a:cubicBezTo>
                    <a:lnTo>
                      <a:pt x="2547" y="5526"/>
                    </a:lnTo>
                    <a:lnTo>
                      <a:pt x="2531" y="5434"/>
                    </a:lnTo>
                    <a:cubicBezTo>
                      <a:pt x="2531" y="5421"/>
                      <a:pt x="2522" y="5416"/>
                      <a:pt x="2513" y="5412"/>
                    </a:cubicBezTo>
                    <a:cubicBezTo>
                      <a:pt x="2503" y="5412"/>
                      <a:pt x="2494" y="5416"/>
                      <a:pt x="2490" y="5425"/>
                    </a:cubicBezTo>
                    <a:lnTo>
                      <a:pt x="2407" y="5562"/>
                    </a:lnTo>
                    <a:lnTo>
                      <a:pt x="2407" y="5562"/>
                    </a:lnTo>
                    <a:cubicBezTo>
                      <a:pt x="2370" y="5555"/>
                      <a:pt x="2283" y="5536"/>
                      <a:pt x="2173" y="5504"/>
                    </a:cubicBezTo>
                    <a:cubicBezTo>
                      <a:pt x="2044" y="5467"/>
                      <a:pt x="1890" y="5412"/>
                      <a:pt x="1756" y="5346"/>
                    </a:cubicBezTo>
                    <a:cubicBezTo>
                      <a:pt x="1612" y="5272"/>
                      <a:pt x="1421" y="5138"/>
                      <a:pt x="1260" y="5012"/>
                    </a:cubicBezTo>
                    <a:cubicBezTo>
                      <a:pt x="1176" y="4951"/>
                      <a:pt x="1101" y="4891"/>
                      <a:pt x="1046" y="4849"/>
                    </a:cubicBezTo>
                    <a:cubicBezTo>
                      <a:pt x="1013" y="4827"/>
                      <a:pt x="990" y="4808"/>
                      <a:pt x="966" y="4793"/>
                    </a:cubicBezTo>
                    <a:cubicBezTo>
                      <a:pt x="958" y="4784"/>
                      <a:pt x="948" y="4780"/>
                      <a:pt x="939" y="4775"/>
                    </a:cubicBezTo>
                    <a:cubicBezTo>
                      <a:pt x="930" y="4771"/>
                      <a:pt x="925" y="4765"/>
                      <a:pt x="915" y="4761"/>
                    </a:cubicBezTo>
                    <a:lnTo>
                      <a:pt x="897" y="4761"/>
                    </a:lnTo>
                    <a:cubicBezTo>
                      <a:pt x="878" y="4761"/>
                      <a:pt x="864" y="4765"/>
                      <a:pt x="846" y="4775"/>
                    </a:cubicBezTo>
                    <a:cubicBezTo>
                      <a:pt x="818" y="4789"/>
                      <a:pt x="786" y="4812"/>
                      <a:pt x="753" y="4840"/>
                    </a:cubicBezTo>
                    <a:cubicBezTo>
                      <a:pt x="651" y="4928"/>
                      <a:pt x="535" y="5072"/>
                      <a:pt x="465" y="5161"/>
                    </a:cubicBezTo>
                    <a:cubicBezTo>
                      <a:pt x="418" y="5230"/>
                      <a:pt x="362" y="5290"/>
                      <a:pt x="326" y="5328"/>
                    </a:cubicBezTo>
                    <a:cubicBezTo>
                      <a:pt x="318" y="5337"/>
                      <a:pt x="311" y="5344"/>
                      <a:pt x="305" y="5351"/>
                    </a:cubicBezTo>
                    <a:lnTo>
                      <a:pt x="305" y="5351"/>
                    </a:lnTo>
                    <a:lnTo>
                      <a:pt x="321" y="4900"/>
                    </a:lnTo>
                    <a:cubicBezTo>
                      <a:pt x="321" y="4900"/>
                      <a:pt x="317" y="4887"/>
                      <a:pt x="317" y="4859"/>
                    </a:cubicBezTo>
                    <a:cubicBezTo>
                      <a:pt x="307" y="4659"/>
                      <a:pt x="261" y="3841"/>
                      <a:pt x="238" y="3280"/>
                    </a:cubicBezTo>
                    <a:cubicBezTo>
                      <a:pt x="223" y="2960"/>
                      <a:pt x="177" y="2379"/>
                      <a:pt x="135" y="1873"/>
                    </a:cubicBezTo>
                    <a:cubicBezTo>
                      <a:pt x="112" y="1617"/>
                      <a:pt x="94" y="1381"/>
                      <a:pt x="75" y="1199"/>
                    </a:cubicBezTo>
                    <a:cubicBezTo>
                      <a:pt x="70" y="1111"/>
                      <a:pt x="62" y="1037"/>
                      <a:pt x="56" y="976"/>
                    </a:cubicBezTo>
                    <a:cubicBezTo>
                      <a:pt x="51" y="920"/>
                      <a:pt x="47" y="884"/>
                      <a:pt x="47" y="875"/>
                    </a:cubicBezTo>
                    <a:lnTo>
                      <a:pt x="47" y="870"/>
                    </a:lnTo>
                    <a:cubicBezTo>
                      <a:pt x="47" y="865"/>
                      <a:pt x="51" y="856"/>
                      <a:pt x="62" y="837"/>
                    </a:cubicBezTo>
                    <a:cubicBezTo>
                      <a:pt x="79" y="815"/>
                      <a:pt x="112" y="777"/>
                      <a:pt x="158" y="740"/>
                    </a:cubicBezTo>
                    <a:cubicBezTo>
                      <a:pt x="298" y="624"/>
                      <a:pt x="549" y="475"/>
                      <a:pt x="790" y="373"/>
                    </a:cubicBezTo>
                    <a:cubicBezTo>
                      <a:pt x="1134" y="226"/>
                      <a:pt x="1285" y="75"/>
                      <a:pt x="1315" y="48"/>
                    </a:cubicBezTo>
                    <a:close/>
                    <a:moveTo>
                      <a:pt x="1296" y="1"/>
                    </a:moveTo>
                    <a:cubicBezTo>
                      <a:pt x="1292" y="1"/>
                      <a:pt x="1287" y="7"/>
                      <a:pt x="1282" y="11"/>
                    </a:cubicBezTo>
                    <a:cubicBezTo>
                      <a:pt x="1277" y="11"/>
                      <a:pt x="1138" y="174"/>
                      <a:pt x="771" y="331"/>
                    </a:cubicBezTo>
                    <a:cubicBezTo>
                      <a:pt x="585" y="410"/>
                      <a:pt x="396" y="513"/>
                      <a:pt x="251" y="609"/>
                    </a:cubicBezTo>
                    <a:cubicBezTo>
                      <a:pt x="177" y="661"/>
                      <a:pt x="117" y="708"/>
                      <a:pt x="70" y="753"/>
                    </a:cubicBezTo>
                    <a:cubicBezTo>
                      <a:pt x="51" y="772"/>
                      <a:pt x="34" y="796"/>
                      <a:pt x="19" y="815"/>
                    </a:cubicBezTo>
                    <a:cubicBezTo>
                      <a:pt x="10" y="832"/>
                      <a:pt x="0" y="851"/>
                      <a:pt x="0" y="870"/>
                    </a:cubicBezTo>
                    <a:lnTo>
                      <a:pt x="0" y="875"/>
                    </a:lnTo>
                    <a:cubicBezTo>
                      <a:pt x="0" y="888"/>
                      <a:pt x="6" y="926"/>
                      <a:pt x="10" y="982"/>
                    </a:cubicBezTo>
                    <a:cubicBezTo>
                      <a:pt x="24" y="1181"/>
                      <a:pt x="66" y="1612"/>
                      <a:pt x="103" y="2068"/>
                    </a:cubicBezTo>
                    <a:cubicBezTo>
                      <a:pt x="140" y="2523"/>
                      <a:pt x="177" y="3001"/>
                      <a:pt x="186" y="3280"/>
                    </a:cubicBezTo>
                    <a:cubicBezTo>
                      <a:pt x="214" y="3925"/>
                      <a:pt x="270" y="4900"/>
                      <a:pt x="270" y="4900"/>
                    </a:cubicBezTo>
                    <a:lnTo>
                      <a:pt x="251" y="5412"/>
                    </a:lnTo>
                    <a:cubicBezTo>
                      <a:pt x="251" y="5421"/>
                      <a:pt x="257" y="5430"/>
                      <a:pt x="265" y="5434"/>
                    </a:cubicBezTo>
                    <a:cubicBezTo>
                      <a:pt x="268" y="5436"/>
                      <a:pt x="271" y="5436"/>
                      <a:pt x="274" y="5436"/>
                    </a:cubicBezTo>
                    <a:cubicBezTo>
                      <a:pt x="280" y="5436"/>
                      <a:pt x="287" y="5433"/>
                      <a:pt x="293" y="5430"/>
                    </a:cubicBezTo>
                    <a:cubicBezTo>
                      <a:pt x="293" y="5430"/>
                      <a:pt x="405" y="5333"/>
                      <a:pt x="507" y="5189"/>
                    </a:cubicBezTo>
                    <a:cubicBezTo>
                      <a:pt x="553" y="5123"/>
                      <a:pt x="637" y="5026"/>
                      <a:pt x="711" y="4947"/>
                    </a:cubicBezTo>
                    <a:cubicBezTo>
                      <a:pt x="753" y="4905"/>
                      <a:pt x="790" y="4872"/>
                      <a:pt x="823" y="4844"/>
                    </a:cubicBezTo>
                    <a:cubicBezTo>
                      <a:pt x="842" y="4836"/>
                      <a:pt x="855" y="4821"/>
                      <a:pt x="870" y="4817"/>
                    </a:cubicBezTo>
                    <a:cubicBezTo>
                      <a:pt x="883" y="4812"/>
                      <a:pt x="892" y="4808"/>
                      <a:pt x="897" y="4808"/>
                    </a:cubicBezTo>
                    <a:lnTo>
                      <a:pt x="902" y="4808"/>
                    </a:lnTo>
                    <a:cubicBezTo>
                      <a:pt x="902" y="4808"/>
                      <a:pt x="906" y="4812"/>
                      <a:pt x="915" y="4817"/>
                    </a:cubicBezTo>
                    <a:cubicBezTo>
                      <a:pt x="930" y="4821"/>
                      <a:pt x="948" y="4836"/>
                      <a:pt x="971" y="4854"/>
                    </a:cubicBezTo>
                    <a:cubicBezTo>
                      <a:pt x="1050" y="4910"/>
                      <a:pt x="1180" y="5012"/>
                      <a:pt x="1320" y="5119"/>
                    </a:cubicBezTo>
                    <a:cubicBezTo>
                      <a:pt x="1459" y="5221"/>
                      <a:pt x="1607" y="5328"/>
                      <a:pt x="1733" y="5388"/>
                    </a:cubicBezTo>
                    <a:cubicBezTo>
                      <a:pt x="1881" y="5462"/>
                      <a:pt x="2053" y="5518"/>
                      <a:pt x="2183" y="5555"/>
                    </a:cubicBezTo>
                    <a:cubicBezTo>
                      <a:pt x="2318" y="5592"/>
                      <a:pt x="2415" y="5616"/>
                      <a:pt x="2415" y="5616"/>
                    </a:cubicBezTo>
                    <a:cubicBezTo>
                      <a:pt x="2424" y="5616"/>
                      <a:pt x="2434" y="5611"/>
                      <a:pt x="2439" y="5601"/>
                    </a:cubicBezTo>
                    <a:lnTo>
                      <a:pt x="2494" y="5509"/>
                    </a:lnTo>
                    <a:lnTo>
                      <a:pt x="2503" y="5555"/>
                    </a:lnTo>
                    <a:cubicBezTo>
                      <a:pt x="2503" y="5569"/>
                      <a:pt x="2518" y="5573"/>
                      <a:pt x="2527" y="5573"/>
                    </a:cubicBezTo>
                    <a:cubicBezTo>
                      <a:pt x="2531" y="5573"/>
                      <a:pt x="2703" y="5573"/>
                      <a:pt x="2940" y="5374"/>
                    </a:cubicBezTo>
                    <a:cubicBezTo>
                      <a:pt x="3172" y="5170"/>
                      <a:pt x="3219" y="4928"/>
                      <a:pt x="3223" y="4924"/>
                    </a:cubicBezTo>
                    <a:cubicBezTo>
                      <a:pt x="3223" y="4919"/>
                      <a:pt x="3223" y="4915"/>
                      <a:pt x="3219" y="4915"/>
                    </a:cubicBezTo>
                    <a:lnTo>
                      <a:pt x="3219" y="4900"/>
                    </a:lnTo>
                    <a:cubicBezTo>
                      <a:pt x="3200" y="4840"/>
                      <a:pt x="3135" y="4589"/>
                      <a:pt x="3107" y="4381"/>
                    </a:cubicBezTo>
                    <a:cubicBezTo>
                      <a:pt x="3103" y="4347"/>
                      <a:pt x="3098" y="4297"/>
                      <a:pt x="3098" y="4231"/>
                    </a:cubicBezTo>
                    <a:cubicBezTo>
                      <a:pt x="3093" y="4171"/>
                      <a:pt x="3093" y="4097"/>
                      <a:pt x="3093" y="4013"/>
                    </a:cubicBezTo>
                    <a:cubicBezTo>
                      <a:pt x="3093" y="3818"/>
                      <a:pt x="3098" y="3591"/>
                      <a:pt x="3103" y="3410"/>
                    </a:cubicBezTo>
                    <a:cubicBezTo>
                      <a:pt x="3107" y="3317"/>
                      <a:pt x="3107" y="3243"/>
                      <a:pt x="3112" y="3187"/>
                    </a:cubicBezTo>
                    <a:lnTo>
                      <a:pt x="3112" y="3113"/>
                    </a:lnTo>
                    <a:lnTo>
                      <a:pt x="3112" y="3113"/>
                    </a:lnTo>
                    <a:lnTo>
                      <a:pt x="3302" y="3057"/>
                    </a:lnTo>
                    <a:cubicBezTo>
                      <a:pt x="3311" y="3052"/>
                      <a:pt x="3321" y="3038"/>
                      <a:pt x="3316" y="3025"/>
                    </a:cubicBezTo>
                    <a:lnTo>
                      <a:pt x="3316" y="3020"/>
                    </a:lnTo>
                    <a:cubicBezTo>
                      <a:pt x="3298" y="2964"/>
                      <a:pt x="3176" y="2509"/>
                      <a:pt x="3176" y="2058"/>
                    </a:cubicBezTo>
                    <a:lnTo>
                      <a:pt x="3176" y="1919"/>
                    </a:lnTo>
                    <a:cubicBezTo>
                      <a:pt x="3195" y="1612"/>
                      <a:pt x="3210" y="1436"/>
                      <a:pt x="3210" y="1316"/>
                    </a:cubicBezTo>
                    <a:cubicBezTo>
                      <a:pt x="3210" y="1269"/>
                      <a:pt x="3210" y="1237"/>
                      <a:pt x="3204" y="1205"/>
                    </a:cubicBezTo>
                    <a:cubicBezTo>
                      <a:pt x="3200" y="1171"/>
                      <a:pt x="3195" y="1143"/>
                      <a:pt x="3182" y="1121"/>
                    </a:cubicBezTo>
                    <a:cubicBezTo>
                      <a:pt x="3176" y="1102"/>
                      <a:pt x="3163" y="1083"/>
                      <a:pt x="3144" y="1060"/>
                    </a:cubicBezTo>
                    <a:cubicBezTo>
                      <a:pt x="3116" y="1018"/>
                      <a:pt x="3071" y="963"/>
                      <a:pt x="3019" y="907"/>
                    </a:cubicBezTo>
                    <a:cubicBezTo>
                      <a:pt x="2940" y="819"/>
                      <a:pt x="2842" y="721"/>
                      <a:pt x="2754" y="637"/>
                    </a:cubicBezTo>
                    <a:cubicBezTo>
                      <a:pt x="2708" y="596"/>
                      <a:pt x="2666" y="558"/>
                      <a:pt x="2629" y="530"/>
                    </a:cubicBezTo>
                    <a:cubicBezTo>
                      <a:pt x="2587" y="498"/>
                      <a:pt x="2555" y="475"/>
                      <a:pt x="2527" y="461"/>
                    </a:cubicBezTo>
                    <a:cubicBezTo>
                      <a:pt x="2490" y="447"/>
                      <a:pt x="2467" y="429"/>
                      <a:pt x="2439" y="410"/>
                    </a:cubicBezTo>
                    <a:cubicBezTo>
                      <a:pt x="2402" y="382"/>
                      <a:pt x="2364" y="345"/>
                      <a:pt x="2295" y="303"/>
                    </a:cubicBezTo>
                    <a:cubicBezTo>
                      <a:pt x="2225" y="262"/>
                      <a:pt x="2128" y="210"/>
                      <a:pt x="1965" y="150"/>
                    </a:cubicBezTo>
                    <a:cubicBezTo>
                      <a:pt x="1594" y="11"/>
                      <a:pt x="1371" y="1"/>
                      <a:pt x="1310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47"/>
              <p:cNvSpPr/>
              <p:nvPr/>
            </p:nvSpPr>
            <p:spPr>
              <a:xfrm>
                <a:off x="5561410" y="1291717"/>
                <a:ext cx="74140" cy="564721"/>
              </a:xfrm>
              <a:custGeom>
                <a:rect b="b" l="l" r="r" t="t"/>
                <a:pathLst>
                  <a:path extrusionOk="0" h="1531" w="201">
                    <a:moveTo>
                      <a:pt x="173" y="0"/>
                    </a:moveTo>
                    <a:cubicBezTo>
                      <a:pt x="164" y="0"/>
                      <a:pt x="154" y="9"/>
                      <a:pt x="150" y="20"/>
                    </a:cubicBezTo>
                    <a:cubicBezTo>
                      <a:pt x="108" y="248"/>
                      <a:pt x="5" y="833"/>
                      <a:pt x="5" y="833"/>
                    </a:cubicBezTo>
                    <a:cubicBezTo>
                      <a:pt x="1" y="837"/>
                      <a:pt x="1" y="837"/>
                      <a:pt x="5" y="843"/>
                    </a:cubicBezTo>
                    <a:lnTo>
                      <a:pt x="75" y="1511"/>
                    </a:lnTo>
                    <a:cubicBezTo>
                      <a:pt x="75" y="1522"/>
                      <a:pt x="84" y="1530"/>
                      <a:pt x="93" y="1530"/>
                    </a:cubicBezTo>
                    <a:cubicBezTo>
                      <a:pt x="95" y="1530"/>
                      <a:pt x="97" y="1530"/>
                      <a:pt x="99" y="1529"/>
                    </a:cubicBezTo>
                    <a:cubicBezTo>
                      <a:pt x="112" y="1529"/>
                      <a:pt x="122" y="1520"/>
                      <a:pt x="122" y="1506"/>
                    </a:cubicBezTo>
                    <a:lnTo>
                      <a:pt x="53" y="838"/>
                    </a:lnTo>
                    <a:lnTo>
                      <a:pt x="53" y="838"/>
                    </a:lnTo>
                    <a:cubicBezTo>
                      <a:pt x="54" y="826"/>
                      <a:pt x="58" y="792"/>
                      <a:pt x="66" y="745"/>
                    </a:cubicBezTo>
                    <a:cubicBezTo>
                      <a:pt x="99" y="573"/>
                      <a:pt x="168" y="196"/>
                      <a:pt x="200" y="29"/>
                    </a:cubicBezTo>
                    <a:cubicBezTo>
                      <a:pt x="200" y="16"/>
                      <a:pt x="191" y="1"/>
                      <a:pt x="178" y="1"/>
                    </a:cubicBezTo>
                    <a:cubicBezTo>
                      <a:pt x="176" y="0"/>
                      <a:pt x="174" y="0"/>
                      <a:pt x="17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47"/>
              <p:cNvSpPr/>
              <p:nvPr/>
            </p:nvSpPr>
            <p:spPr>
              <a:xfrm>
                <a:off x="4951692" y="587939"/>
                <a:ext cx="490577" cy="564352"/>
              </a:xfrm>
              <a:custGeom>
                <a:rect b="b" l="l" r="r" t="t"/>
                <a:pathLst>
                  <a:path extrusionOk="0" h="1530" w="1330">
                    <a:moveTo>
                      <a:pt x="304" y="1"/>
                    </a:moveTo>
                    <a:cubicBezTo>
                      <a:pt x="277" y="1"/>
                      <a:pt x="253" y="4"/>
                      <a:pt x="237" y="15"/>
                    </a:cubicBezTo>
                    <a:cubicBezTo>
                      <a:pt x="187" y="57"/>
                      <a:pt x="1" y="377"/>
                      <a:pt x="1" y="377"/>
                    </a:cubicBezTo>
                    <a:cubicBezTo>
                      <a:pt x="1" y="377"/>
                      <a:pt x="89" y="767"/>
                      <a:pt x="205" y="985"/>
                    </a:cubicBezTo>
                    <a:cubicBezTo>
                      <a:pt x="326" y="1204"/>
                      <a:pt x="535" y="1529"/>
                      <a:pt x="535" y="1529"/>
                    </a:cubicBezTo>
                    <a:cubicBezTo>
                      <a:pt x="535" y="1529"/>
                      <a:pt x="739" y="1208"/>
                      <a:pt x="777" y="1157"/>
                    </a:cubicBezTo>
                    <a:cubicBezTo>
                      <a:pt x="813" y="1101"/>
                      <a:pt x="1013" y="1069"/>
                      <a:pt x="1013" y="1069"/>
                    </a:cubicBezTo>
                    <a:cubicBezTo>
                      <a:pt x="1013" y="1069"/>
                      <a:pt x="1171" y="1204"/>
                      <a:pt x="1250" y="1283"/>
                    </a:cubicBezTo>
                    <a:lnTo>
                      <a:pt x="1329" y="1362"/>
                    </a:lnTo>
                    <a:cubicBezTo>
                      <a:pt x="1329" y="1362"/>
                      <a:pt x="1329" y="1264"/>
                      <a:pt x="1222" y="921"/>
                    </a:cubicBezTo>
                    <a:cubicBezTo>
                      <a:pt x="1111" y="582"/>
                      <a:pt x="901" y="312"/>
                      <a:pt x="772" y="210"/>
                    </a:cubicBezTo>
                    <a:cubicBezTo>
                      <a:pt x="637" y="113"/>
                      <a:pt x="456" y="25"/>
                      <a:pt x="456" y="25"/>
                    </a:cubicBezTo>
                    <a:cubicBezTo>
                      <a:pt x="456" y="25"/>
                      <a:pt x="372" y="1"/>
                      <a:pt x="304" y="1"/>
                    </a:cubicBez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47"/>
              <p:cNvSpPr/>
              <p:nvPr/>
            </p:nvSpPr>
            <p:spPr>
              <a:xfrm>
                <a:off x="4943208" y="577979"/>
                <a:ext cx="507176" cy="582795"/>
              </a:xfrm>
              <a:custGeom>
                <a:rect b="b" l="l" r="r" t="t"/>
                <a:pathLst>
                  <a:path extrusionOk="0" h="1580" w="1375">
                    <a:moveTo>
                      <a:pt x="330" y="52"/>
                    </a:moveTo>
                    <a:cubicBezTo>
                      <a:pt x="363" y="52"/>
                      <a:pt x="395" y="56"/>
                      <a:pt x="423" y="61"/>
                    </a:cubicBezTo>
                    <a:cubicBezTo>
                      <a:pt x="437" y="65"/>
                      <a:pt x="451" y="65"/>
                      <a:pt x="461" y="69"/>
                    </a:cubicBezTo>
                    <a:lnTo>
                      <a:pt x="470" y="69"/>
                    </a:lnTo>
                    <a:lnTo>
                      <a:pt x="470" y="75"/>
                    </a:lnTo>
                    <a:lnTo>
                      <a:pt x="471" y="71"/>
                    </a:lnTo>
                    <a:lnTo>
                      <a:pt x="474" y="75"/>
                    </a:lnTo>
                    <a:cubicBezTo>
                      <a:pt x="511" y="93"/>
                      <a:pt x="665" y="172"/>
                      <a:pt x="776" y="260"/>
                    </a:cubicBezTo>
                    <a:cubicBezTo>
                      <a:pt x="841" y="307"/>
                      <a:pt x="924" y="395"/>
                      <a:pt x="1008" y="515"/>
                    </a:cubicBezTo>
                    <a:cubicBezTo>
                      <a:pt x="1087" y="637"/>
                      <a:pt x="1166" y="785"/>
                      <a:pt x="1222" y="957"/>
                    </a:cubicBezTo>
                    <a:cubicBezTo>
                      <a:pt x="1284" y="1148"/>
                      <a:pt x="1309" y="1261"/>
                      <a:pt x="1318" y="1323"/>
                    </a:cubicBezTo>
                    <a:lnTo>
                      <a:pt x="1318" y="1323"/>
                    </a:lnTo>
                    <a:lnTo>
                      <a:pt x="1287" y="1291"/>
                    </a:lnTo>
                    <a:cubicBezTo>
                      <a:pt x="1250" y="1250"/>
                      <a:pt x="1190" y="1198"/>
                      <a:pt x="1138" y="1156"/>
                    </a:cubicBezTo>
                    <a:cubicBezTo>
                      <a:pt x="1092" y="1110"/>
                      <a:pt x="1050" y="1078"/>
                      <a:pt x="1050" y="1078"/>
                    </a:cubicBezTo>
                    <a:cubicBezTo>
                      <a:pt x="1046" y="1073"/>
                      <a:pt x="1040" y="1073"/>
                      <a:pt x="1031" y="1073"/>
                    </a:cubicBezTo>
                    <a:cubicBezTo>
                      <a:pt x="1031" y="1073"/>
                      <a:pt x="980" y="1083"/>
                      <a:pt x="924" y="1096"/>
                    </a:cubicBezTo>
                    <a:cubicBezTo>
                      <a:pt x="897" y="1106"/>
                      <a:pt x="869" y="1115"/>
                      <a:pt x="841" y="1124"/>
                    </a:cubicBezTo>
                    <a:cubicBezTo>
                      <a:pt x="832" y="1134"/>
                      <a:pt x="817" y="1138"/>
                      <a:pt x="809" y="1143"/>
                    </a:cubicBezTo>
                    <a:cubicBezTo>
                      <a:pt x="800" y="1152"/>
                      <a:pt x="785" y="1156"/>
                      <a:pt x="781" y="1171"/>
                    </a:cubicBezTo>
                    <a:cubicBezTo>
                      <a:pt x="776" y="1175"/>
                      <a:pt x="767" y="1190"/>
                      <a:pt x="757" y="1203"/>
                    </a:cubicBezTo>
                    <a:cubicBezTo>
                      <a:pt x="707" y="1275"/>
                      <a:pt x="600" y="1440"/>
                      <a:pt x="555" y="1510"/>
                    </a:cubicBezTo>
                    <a:lnTo>
                      <a:pt x="555" y="1510"/>
                    </a:lnTo>
                    <a:cubicBezTo>
                      <a:pt x="500" y="1421"/>
                      <a:pt x="346" y="1175"/>
                      <a:pt x="251" y="1003"/>
                    </a:cubicBezTo>
                    <a:cubicBezTo>
                      <a:pt x="191" y="896"/>
                      <a:pt x="140" y="744"/>
                      <a:pt x="107" y="618"/>
                    </a:cubicBezTo>
                    <a:cubicBezTo>
                      <a:pt x="89" y="558"/>
                      <a:pt x="75" y="502"/>
                      <a:pt x="65" y="460"/>
                    </a:cubicBezTo>
                    <a:cubicBezTo>
                      <a:pt x="61" y="442"/>
                      <a:pt x="56" y="427"/>
                      <a:pt x="52" y="414"/>
                    </a:cubicBezTo>
                    <a:lnTo>
                      <a:pt x="52" y="408"/>
                    </a:lnTo>
                    <a:lnTo>
                      <a:pt x="52" y="408"/>
                    </a:lnTo>
                    <a:cubicBezTo>
                      <a:pt x="53" y="406"/>
                      <a:pt x="55" y="403"/>
                      <a:pt x="56" y="399"/>
                    </a:cubicBezTo>
                    <a:cubicBezTo>
                      <a:pt x="71" y="372"/>
                      <a:pt x="116" y="292"/>
                      <a:pt x="163" y="219"/>
                    </a:cubicBezTo>
                    <a:cubicBezTo>
                      <a:pt x="187" y="181"/>
                      <a:pt x="210" y="144"/>
                      <a:pt x="232" y="116"/>
                    </a:cubicBezTo>
                    <a:cubicBezTo>
                      <a:pt x="242" y="103"/>
                      <a:pt x="251" y="88"/>
                      <a:pt x="260" y="80"/>
                    </a:cubicBezTo>
                    <a:cubicBezTo>
                      <a:pt x="266" y="69"/>
                      <a:pt x="275" y="65"/>
                      <a:pt x="275" y="61"/>
                    </a:cubicBezTo>
                    <a:cubicBezTo>
                      <a:pt x="279" y="61"/>
                      <a:pt x="288" y="56"/>
                      <a:pt x="298" y="56"/>
                    </a:cubicBezTo>
                    <a:cubicBezTo>
                      <a:pt x="307" y="52"/>
                      <a:pt x="316" y="52"/>
                      <a:pt x="330" y="52"/>
                    </a:cubicBezTo>
                    <a:close/>
                    <a:moveTo>
                      <a:pt x="330" y="0"/>
                    </a:moveTo>
                    <a:cubicBezTo>
                      <a:pt x="316" y="0"/>
                      <a:pt x="303" y="5"/>
                      <a:pt x="288" y="5"/>
                    </a:cubicBezTo>
                    <a:cubicBezTo>
                      <a:pt x="275" y="9"/>
                      <a:pt x="260" y="14"/>
                      <a:pt x="247" y="24"/>
                    </a:cubicBezTo>
                    <a:cubicBezTo>
                      <a:pt x="238" y="33"/>
                      <a:pt x="228" y="42"/>
                      <a:pt x="219" y="56"/>
                    </a:cubicBezTo>
                    <a:cubicBezTo>
                      <a:pt x="200" y="80"/>
                      <a:pt x="177" y="112"/>
                      <a:pt x="154" y="144"/>
                    </a:cubicBezTo>
                    <a:cubicBezTo>
                      <a:pt x="84" y="251"/>
                      <a:pt x="5" y="390"/>
                      <a:pt x="5" y="390"/>
                    </a:cubicBezTo>
                    <a:cubicBezTo>
                      <a:pt x="1" y="395"/>
                      <a:pt x="1" y="404"/>
                      <a:pt x="1" y="409"/>
                    </a:cubicBezTo>
                    <a:cubicBezTo>
                      <a:pt x="1" y="409"/>
                      <a:pt x="24" y="506"/>
                      <a:pt x="61" y="632"/>
                    </a:cubicBezTo>
                    <a:cubicBezTo>
                      <a:pt x="99" y="762"/>
                      <a:pt x="149" y="915"/>
                      <a:pt x="210" y="1027"/>
                    </a:cubicBezTo>
                    <a:cubicBezTo>
                      <a:pt x="326" y="1240"/>
                      <a:pt x="534" y="1570"/>
                      <a:pt x="534" y="1570"/>
                    </a:cubicBezTo>
                    <a:cubicBezTo>
                      <a:pt x="539" y="1580"/>
                      <a:pt x="549" y="1580"/>
                      <a:pt x="558" y="1580"/>
                    </a:cubicBezTo>
                    <a:cubicBezTo>
                      <a:pt x="567" y="1580"/>
                      <a:pt x="572" y="1574"/>
                      <a:pt x="577" y="1570"/>
                    </a:cubicBezTo>
                    <a:cubicBezTo>
                      <a:pt x="577" y="1570"/>
                      <a:pt x="590" y="1552"/>
                      <a:pt x="609" y="1518"/>
                    </a:cubicBezTo>
                    <a:cubicBezTo>
                      <a:pt x="637" y="1473"/>
                      <a:pt x="684" y="1402"/>
                      <a:pt x="725" y="1338"/>
                    </a:cubicBezTo>
                    <a:cubicBezTo>
                      <a:pt x="748" y="1305"/>
                      <a:pt x="767" y="1278"/>
                      <a:pt x="781" y="1250"/>
                    </a:cubicBezTo>
                    <a:cubicBezTo>
                      <a:pt x="800" y="1226"/>
                      <a:pt x="813" y="1207"/>
                      <a:pt x="817" y="1198"/>
                    </a:cubicBezTo>
                    <a:cubicBezTo>
                      <a:pt x="823" y="1194"/>
                      <a:pt x="827" y="1190"/>
                      <a:pt x="832" y="1184"/>
                    </a:cubicBezTo>
                    <a:cubicBezTo>
                      <a:pt x="845" y="1175"/>
                      <a:pt x="869" y="1166"/>
                      <a:pt x="888" y="1162"/>
                    </a:cubicBezTo>
                    <a:cubicBezTo>
                      <a:pt x="924" y="1147"/>
                      <a:pt x="962" y="1138"/>
                      <a:pt x="990" y="1134"/>
                    </a:cubicBezTo>
                    <a:cubicBezTo>
                      <a:pt x="1004" y="1128"/>
                      <a:pt x="1018" y="1124"/>
                      <a:pt x="1027" y="1124"/>
                    </a:cubicBezTo>
                    <a:lnTo>
                      <a:pt x="1031" y="1124"/>
                    </a:lnTo>
                    <a:cubicBezTo>
                      <a:pt x="1035" y="1128"/>
                      <a:pt x="1040" y="1132"/>
                      <a:pt x="1046" y="1138"/>
                    </a:cubicBezTo>
                    <a:cubicBezTo>
                      <a:pt x="1092" y="1180"/>
                      <a:pt x="1199" y="1268"/>
                      <a:pt x="1254" y="1323"/>
                    </a:cubicBezTo>
                    <a:lnTo>
                      <a:pt x="1333" y="1402"/>
                    </a:lnTo>
                    <a:cubicBezTo>
                      <a:pt x="1336" y="1408"/>
                      <a:pt x="1342" y="1411"/>
                      <a:pt x="1347" y="1411"/>
                    </a:cubicBezTo>
                    <a:cubicBezTo>
                      <a:pt x="1351" y="1411"/>
                      <a:pt x="1355" y="1409"/>
                      <a:pt x="1357" y="1407"/>
                    </a:cubicBezTo>
                    <a:cubicBezTo>
                      <a:pt x="1366" y="1407"/>
                      <a:pt x="1375" y="1398"/>
                      <a:pt x="1375" y="1389"/>
                    </a:cubicBezTo>
                    <a:lnTo>
                      <a:pt x="1375" y="1385"/>
                    </a:lnTo>
                    <a:cubicBezTo>
                      <a:pt x="1375" y="1366"/>
                      <a:pt x="1370" y="1259"/>
                      <a:pt x="1269" y="943"/>
                    </a:cubicBezTo>
                    <a:cubicBezTo>
                      <a:pt x="1213" y="766"/>
                      <a:pt x="1129" y="613"/>
                      <a:pt x="1046" y="487"/>
                    </a:cubicBezTo>
                    <a:cubicBezTo>
                      <a:pt x="962" y="367"/>
                      <a:pt x="879" y="270"/>
                      <a:pt x="809" y="219"/>
                    </a:cubicBezTo>
                    <a:cubicBezTo>
                      <a:pt x="739" y="168"/>
                      <a:pt x="660" y="121"/>
                      <a:pt x="600" y="88"/>
                    </a:cubicBezTo>
                    <a:cubicBezTo>
                      <a:pt x="534" y="52"/>
                      <a:pt x="489" y="28"/>
                      <a:pt x="489" y="28"/>
                    </a:cubicBezTo>
                    <a:lnTo>
                      <a:pt x="483" y="24"/>
                    </a:lnTo>
                    <a:cubicBezTo>
                      <a:pt x="483" y="24"/>
                      <a:pt x="465" y="19"/>
                      <a:pt x="433" y="14"/>
                    </a:cubicBezTo>
                    <a:cubicBezTo>
                      <a:pt x="405" y="9"/>
                      <a:pt x="367" y="0"/>
                      <a:pt x="33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47"/>
              <p:cNvSpPr/>
              <p:nvPr/>
            </p:nvSpPr>
            <p:spPr>
              <a:xfrm>
                <a:off x="5085586" y="372526"/>
                <a:ext cx="690497" cy="701567"/>
              </a:xfrm>
              <a:custGeom>
                <a:rect b="b" l="l" r="r" t="t"/>
                <a:pathLst>
                  <a:path extrusionOk="0" h="1902" w="1872">
                    <a:moveTo>
                      <a:pt x="395" y="0"/>
                    </a:moveTo>
                    <a:cubicBezTo>
                      <a:pt x="395" y="0"/>
                      <a:pt x="334" y="236"/>
                      <a:pt x="255" y="390"/>
                    </a:cubicBezTo>
                    <a:cubicBezTo>
                      <a:pt x="176" y="543"/>
                      <a:pt x="0" y="710"/>
                      <a:pt x="0" y="710"/>
                    </a:cubicBezTo>
                    <a:cubicBezTo>
                      <a:pt x="0" y="710"/>
                      <a:pt x="13" y="780"/>
                      <a:pt x="181" y="1147"/>
                    </a:cubicBezTo>
                    <a:cubicBezTo>
                      <a:pt x="343" y="1514"/>
                      <a:pt x="497" y="1751"/>
                      <a:pt x="497" y="1751"/>
                    </a:cubicBezTo>
                    <a:cubicBezTo>
                      <a:pt x="497" y="1751"/>
                      <a:pt x="607" y="1901"/>
                      <a:pt x="629" y="1901"/>
                    </a:cubicBezTo>
                    <a:cubicBezTo>
                      <a:pt x="630" y="1901"/>
                      <a:pt x="631" y="1901"/>
                      <a:pt x="632" y="1899"/>
                    </a:cubicBezTo>
                    <a:cubicBezTo>
                      <a:pt x="645" y="1880"/>
                      <a:pt x="688" y="1379"/>
                      <a:pt x="688" y="1379"/>
                    </a:cubicBezTo>
                    <a:cubicBezTo>
                      <a:pt x="688" y="1379"/>
                      <a:pt x="766" y="1445"/>
                      <a:pt x="859" y="1505"/>
                    </a:cubicBezTo>
                    <a:cubicBezTo>
                      <a:pt x="903" y="1535"/>
                      <a:pt x="932" y="1549"/>
                      <a:pt x="960" y="1549"/>
                    </a:cubicBezTo>
                    <a:cubicBezTo>
                      <a:pt x="987" y="1549"/>
                      <a:pt x="1013" y="1535"/>
                      <a:pt x="1050" y="1509"/>
                    </a:cubicBezTo>
                    <a:cubicBezTo>
                      <a:pt x="1124" y="1462"/>
                      <a:pt x="1226" y="1351"/>
                      <a:pt x="1226" y="1351"/>
                    </a:cubicBezTo>
                    <a:cubicBezTo>
                      <a:pt x="1226" y="1351"/>
                      <a:pt x="1302" y="1358"/>
                      <a:pt x="1364" y="1358"/>
                    </a:cubicBezTo>
                    <a:cubicBezTo>
                      <a:pt x="1402" y="1358"/>
                      <a:pt x="1434" y="1355"/>
                      <a:pt x="1440" y="1346"/>
                    </a:cubicBezTo>
                    <a:cubicBezTo>
                      <a:pt x="1453" y="1319"/>
                      <a:pt x="1509" y="1072"/>
                      <a:pt x="1518" y="1040"/>
                    </a:cubicBezTo>
                    <a:cubicBezTo>
                      <a:pt x="1533" y="1008"/>
                      <a:pt x="1657" y="1003"/>
                      <a:pt x="1700" y="971"/>
                    </a:cubicBezTo>
                    <a:cubicBezTo>
                      <a:pt x="1746" y="939"/>
                      <a:pt x="1871" y="720"/>
                      <a:pt x="1871" y="720"/>
                    </a:cubicBezTo>
                    <a:cubicBezTo>
                      <a:pt x="1871" y="720"/>
                      <a:pt x="1329" y="326"/>
                      <a:pt x="984" y="223"/>
                    </a:cubicBezTo>
                    <a:cubicBezTo>
                      <a:pt x="645" y="121"/>
                      <a:pt x="395" y="0"/>
                      <a:pt x="3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47"/>
              <p:cNvSpPr/>
              <p:nvPr/>
            </p:nvSpPr>
            <p:spPr>
              <a:xfrm>
                <a:off x="5075258" y="363674"/>
                <a:ext cx="711152" cy="720010"/>
              </a:xfrm>
              <a:custGeom>
                <a:rect b="b" l="l" r="r" t="t"/>
                <a:pathLst>
                  <a:path extrusionOk="0" h="1952" w="1928">
                    <a:moveTo>
                      <a:pt x="438" y="60"/>
                    </a:moveTo>
                    <a:cubicBezTo>
                      <a:pt x="513" y="93"/>
                      <a:pt x="730" y="188"/>
                      <a:pt x="1008" y="270"/>
                    </a:cubicBezTo>
                    <a:cubicBezTo>
                      <a:pt x="1175" y="322"/>
                      <a:pt x="1393" y="442"/>
                      <a:pt x="1574" y="554"/>
                    </a:cubicBezTo>
                    <a:cubicBezTo>
                      <a:pt x="1663" y="609"/>
                      <a:pt x="1741" y="665"/>
                      <a:pt x="1797" y="702"/>
                    </a:cubicBezTo>
                    <a:cubicBezTo>
                      <a:pt x="1825" y="721"/>
                      <a:pt x="1848" y="734"/>
                      <a:pt x="1863" y="749"/>
                    </a:cubicBezTo>
                    <a:cubicBezTo>
                      <a:pt x="1864" y="750"/>
                      <a:pt x="1866" y="750"/>
                      <a:pt x="1868" y="751"/>
                    </a:cubicBezTo>
                    <a:lnTo>
                      <a:pt x="1868" y="751"/>
                    </a:lnTo>
                    <a:cubicBezTo>
                      <a:pt x="1855" y="774"/>
                      <a:pt x="1827" y="823"/>
                      <a:pt x="1797" y="869"/>
                    </a:cubicBezTo>
                    <a:cubicBezTo>
                      <a:pt x="1779" y="892"/>
                      <a:pt x="1764" y="916"/>
                      <a:pt x="1747" y="939"/>
                    </a:cubicBezTo>
                    <a:cubicBezTo>
                      <a:pt x="1741" y="948"/>
                      <a:pt x="1732" y="957"/>
                      <a:pt x="1728" y="963"/>
                    </a:cubicBezTo>
                    <a:cubicBezTo>
                      <a:pt x="1723" y="971"/>
                      <a:pt x="1719" y="976"/>
                      <a:pt x="1713" y="976"/>
                    </a:cubicBezTo>
                    <a:cubicBezTo>
                      <a:pt x="1709" y="980"/>
                      <a:pt x="1695" y="985"/>
                      <a:pt x="1676" y="990"/>
                    </a:cubicBezTo>
                    <a:cubicBezTo>
                      <a:pt x="1653" y="999"/>
                      <a:pt x="1621" y="1008"/>
                      <a:pt x="1593" y="1013"/>
                    </a:cubicBezTo>
                    <a:cubicBezTo>
                      <a:pt x="1579" y="1018"/>
                      <a:pt x="1565" y="1023"/>
                      <a:pt x="1556" y="1027"/>
                    </a:cubicBezTo>
                    <a:cubicBezTo>
                      <a:pt x="1546" y="1032"/>
                      <a:pt x="1542" y="1032"/>
                      <a:pt x="1537" y="1036"/>
                    </a:cubicBezTo>
                    <a:cubicBezTo>
                      <a:pt x="1533" y="1041"/>
                      <a:pt x="1528" y="1051"/>
                      <a:pt x="1524" y="1055"/>
                    </a:cubicBezTo>
                    <a:cubicBezTo>
                      <a:pt x="1524" y="1064"/>
                      <a:pt x="1524" y="1068"/>
                      <a:pt x="1518" y="1078"/>
                    </a:cubicBezTo>
                    <a:cubicBezTo>
                      <a:pt x="1509" y="1115"/>
                      <a:pt x="1496" y="1180"/>
                      <a:pt x="1481" y="1241"/>
                    </a:cubicBezTo>
                    <a:cubicBezTo>
                      <a:pt x="1472" y="1269"/>
                      <a:pt x="1468" y="1297"/>
                      <a:pt x="1458" y="1319"/>
                    </a:cubicBezTo>
                    <a:cubicBezTo>
                      <a:pt x="1458" y="1329"/>
                      <a:pt x="1454" y="1338"/>
                      <a:pt x="1449" y="1347"/>
                    </a:cubicBezTo>
                    <a:lnTo>
                      <a:pt x="1449" y="1353"/>
                    </a:lnTo>
                    <a:cubicBezTo>
                      <a:pt x="1449" y="1353"/>
                      <a:pt x="1440" y="1357"/>
                      <a:pt x="1430" y="1357"/>
                    </a:cubicBezTo>
                    <a:lnTo>
                      <a:pt x="1389" y="1357"/>
                    </a:lnTo>
                    <a:cubicBezTo>
                      <a:pt x="1361" y="1357"/>
                      <a:pt x="1329" y="1357"/>
                      <a:pt x="1301" y="1353"/>
                    </a:cubicBezTo>
                    <a:lnTo>
                      <a:pt x="1258" y="1353"/>
                    </a:lnTo>
                    <a:cubicBezTo>
                      <a:pt x="1256" y="1351"/>
                      <a:pt x="1253" y="1350"/>
                      <a:pt x="1250" y="1350"/>
                    </a:cubicBezTo>
                    <a:cubicBezTo>
                      <a:pt x="1244" y="1350"/>
                      <a:pt x="1238" y="1354"/>
                      <a:pt x="1235" y="1357"/>
                    </a:cubicBezTo>
                    <a:cubicBezTo>
                      <a:pt x="1235" y="1357"/>
                      <a:pt x="1235" y="1362"/>
                      <a:pt x="1231" y="1362"/>
                    </a:cubicBezTo>
                    <a:cubicBezTo>
                      <a:pt x="1222" y="1375"/>
                      <a:pt x="1194" y="1403"/>
                      <a:pt x="1166" y="1431"/>
                    </a:cubicBezTo>
                    <a:cubicBezTo>
                      <a:pt x="1134" y="1464"/>
                      <a:pt x="1096" y="1496"/>
                      <a:pt x="1063" y="1514"/>
                    </a:cubicBezTo>
                    <a:cubicBezTo>
                      <a:pt x="1045" y="1524"/>
                      <a:pt x="1031" y="1533"/>
                      <a:pt x="1022" y="1538"/>
                    </a:cubicBezTo>
                    <a:cubicBezTo>
                      <a:pt x="1008" y="1548"/>
                      <a:pt x="999" y="1548"/>
                      <a:pt x="989" y="1548"/>
                    </a:cubicBezTo>
                    <a:cubicBezTo>
                      <a:pt x="980" y="1548"/>
                      <a:pt x="967" y="1548"/>
                      <a:pt x="952" y="1538"/>
                    </a:cubicBezTo>
                    <a:cubicBezTo>
                      <a:pt x="939" y="1533"/>
                      <a:pt x="920" y="1524"/>
                      <a:pt x="901" y="1510"/>
                    </a:cubicBezTo>
                    <a:cubicBezTo>
                      <a:pt x="855" y="1482"/>
                      <a:pt x="813" y="1450"/>
                      <a:pt x="780" y="1422"/>
                    </a:cubicBezTo>
                    <a:cubicBezTo>
                      <a:pt x="766" y="1413"/>
                      <a:pt x="753" y="1403"/>
                      <a:pt x="744" y="1394"/>
                    </a:cubicBezTo>
                    <a:cubicBezTo>
                      <a:pt x="738" y="1389"/>
                      <a:pt x="738" y="1389"/>
                      <a:pt x="734" y="1385"/>
                    </a:cubicBezTo>
                    <a:lnTo>
                      <a:pt x="729" y="1385"/>
                    </a:lnTo>
                    <a:cubicBezTo>
                      <a:pt x="727" y="1379"/>
                      <a:pt x="723" y="1377"/>
                      <a:pt x="718" y="1377"/>
                    </a:cubicBezTo>
                    <a:cubicBezTo>
                      <a:pt x="714" y="1377"/>
                      <a:pt x="710" y="1378"/>
                      <a:pt x="706" y="1380"/>
                    </a:cubicBezTo>
                    <a:cubicBezTo>
                      <a:pt x="697" y="1380"/>
                      <a:pt x="692" y="1389"/>
                      <a:pt x="692" y="1398"/>
                    </a:cubicBezTo>
                    <a:cubicBezTo>
                      <a:pt x="692" y="1398"/>
                      <a:pt x="688" y="1431"/>
                      <a:pt x="682" y="1477"/>
                    </a:cubicBezTo>
                    <a:cubicBezTo>
                      <a:pt x="678" y="1548"/>
                      <a:pt x="669" y="1654"/>
                      <a:pt x="660" y="1747"/>
                    </a:cubicBezTo>
                    <a:cubicBezTo>
                      <a:pt x="654" y="1793"/>
                      <a:pt x="650" y="1835"/>
                      <a:pt x="646" y="1863"/>
                    </a:cubicBezTo>
                    <a:cubicBezTo>
                      <a:pt x="646" y="1871"/>
                      <a:pt x="645" y="1878"/>
                      <a:pt x="644" y="1884"/>
                    </a:cubicBezTo>
                    <a:lnTo>
                      <a:pt x="644" y="1884"/>
                    </a:lnTo>
                    <a:cubicBezTo>
                      <a:pt x="638" y="1878"/>
                      <a:pt x="631" y="1870"/>
                      <a:pt x="622" y="1859"/>
                    </a:cubicBezTo>
                    <a:cubicBezTo>
                      <a:pt x="604" y="1840"/>
                      <a:pt x="585" y="1812"/>
                      <a:pt x="566" y="1793"/>
                    </a:cubicBezTo>
                    <a:cubicBezTo>
                      <a:pt x="562" y="1784"/>
                      <a:pt x="553" y="1775"/>
                      <a:pt x="549" y="1771"/>
                    </a:cubicBezTo>
                    <a:cubicBezTo>
                      <a:pt x="543" y="1765"/>
                      <a:pt x="543" y="1761"/>
                      <a:pt x="543" y="1761"/>
                    </a:cubicBezTo>
                    <a:cubicBezTo>
                      <a:pt x="525" y="1733"/>
                      <a:pt x="386" y="1505"/>
                      <a:pt x="232" y="1162"/>
                    </a:cubicBezTo>
                    <a:cubicBezTo>
                      <a:pt x="148" y="976"/>
                      <a:pt x="103" y="869"/>
                      <a:pt x="79" y="804"/>
                    </a:cubicBezTo>
                    <a:cubicBezTo>
                      <a:pt x="65" y="776"/>
                      <a:pt x="60" y="753"/>
                      <a:pt x="56" y="744"/>
                    </a:cubicBezTo>
                    <a:cubicBezTo>
                      <a:pt x="55" y="743"/>
                      <a:pt x="54" y="742"/>
                      <a:pt x="54" y="742"/>
                    </a:cubicBezTo>
                    <a:lnTo>
                      <a:pt x="54" y="742"/>
                    </a:lnTo>
                    <a:cubicBezTo>
                      <a:pt x="71" y="725"/>
                      <a:pt x="106" y="691"/>
                      <a:pt x="144" y="646"/>
                    </a:cubicBezTo>
                    <a:cubicBezTo>
                      <a:pt x="200" y="586"/>
                      <a:pt x="264" y="507"/>
                      <a:pt x="302" y="423"/>
                    </a:cubicBezTo>
                    <a:cubicBezTo>
                      <a:pt x="344" y="344"/>
                      <a:pt x="381" y="247"/>
                      <a:pt x="404" y="168"/>
                    </a:cubicBezTo>
                    <a:cubicBezTo>
                      <a:pt x="419" y="123"/>
                      <a:pt x="431" y="85"/>
                      <a:pt x="438" y="60"/>
                    </a:cubicBezTo>
                    <a:close/>
                    <a:moveTo>
                      <a:pt x="414" y="1"/>
                    </a:moveTo>
                    <a:cubicBezTo>
                      <a:pt x="404" y="5"/>
                      <a:pt x="399" y="10"/>
                      <a:pt x="399" y="20"/>
                    </a:cubicBezTo>
                    <a:cubicBezTo>
                      <a:pt x="399" y="20"/>
                      <a:pt x="399" y="24"/>
                      <a:pt x="395" y="29"/>
                    </a:cubicBezTo>
                    <a:cubicBezTo>
                      <a:pt x="390" y="52"/>
                      <a:pt x="371" y="112"/>
                      <a:pt x="348" y="182"/>
                    </a:cubicBezTo>
                    <a:cubicBezTo>
                      <a:pt x="326" y="256"/>
                      <a:pt x="298" y="335"/>
                      <a:pt x="260" y="405"/>
                    </a:cubicBezTo>
                    <a:cubicBezTo>
                      <a:pt x="223" y="479"/>
                      <a:pt x="159" y="558"/>
                      <a:pt x="107" y="614"/>
                    </a:cubicBezTo>
                    <a:cubicBezTo>
                      <a:pt x="79" y="646"/>
                      <a:pt x="56" y="669"/>
                      <a:pt x="37" y="688"/>
                    </a:cubicBezTo>
                    <a:cubicBezTo>
                      <a:pt x="28" y="697"/>
                      <a:pt x="24" y="706"/>
                      <a:pt x="19" y="712"/>
                    </a:cubicBezTo>
                    <a:cubicBezTo>
                      <a:pt x="14" y="712"/>
                      <a:pt x="14" y="712"/>
                      <a:pt x="14" y="716"/>
                    </a:cubicBezTo>
                    <a:lnTo>
                      <a:pt x="9" y="716"/>
                    </a:lnTo>
                    <a:cubicBezTo>
                      <a:pt x="5" y="721"/>
                      <a:pt x="0" y="730"/>
                      <a:pt x="5" y="740"/>
                    </a:cubicBezTo>
                    <a:cubicBezTo>
                      <a:pt x="5" y="740"/>
                      <a:pt x="9" y="757"/>
                      <a:pt x="33" y="823"/>
                    </a:cubicBezTo>
                    <a:cubicBezTo>
                      <a:pt x="56" y="888"/>
                      <a:pt x="103" y="999"/>
                      <a:pt x="186" y="1180"/>
                    </a:cubicBezTo>
                    <a:cubicBezTo>
                      <a:pt x="354" y="1552"/>
                      <a:pt x="502" y="1788"/>
                      <a:pt x="502" y="1788"/>
                    </a:cubicBezTo>
                    <a:cubicBezTo>
                      <a:pt x="502" y="1788"/>
                      <a:pt x="534" y="1826"/>
                      <a:pt x="562" y="1867"/>
                    </a:cubicBezTo>
                    <a:cubicBezTo>
                      <a:pt x="581" y="1886"/>
                      <a:pt x="594" y="1904"/>
                      <a:pt x="613" y="1919"/>
                    </a:cubicBezTo>
                    <a:cubicBezTo>
                      <a:pt x="618" y="1928"/>
                      <a:pt x="627" y="1932"/>
                      <a:pt x="632" y="1938"/>
                    </a:cubicBezTo>
                    <a:cubicBezTo>
                      <a:pt x="637" y="1942"/>
                      <a:pt x="637" y="1942"/>
                      <a:pt x="641" y="1947"/>
                    </a:cubicBezTo>
                    <a:cubicBezTo>
                      <a:pt x="646" y="1947"/>
                      <a:pt x="650" y="1951"/>
                      <a:pt x="660" y="1951"/>
                    </a:cubicBezTo>
                    <a:cubicBezTo>
                      <a:pt x="664" y="1951"/>
                      <a:pt x="669" y="1951"/>
                      <a:pt x="673" y="1947"/>
                    </a:cubicBezTo>
                    <a:cubicBezTo>
                      <a:pt x="678" y="1942"/>
                      <a:pt x="682" y="1938"/>
                      <a:pt x="682" y="1932"/>
                    </a:cubicBezTo>
                    <a:cubicBezTo>
                      <a:pt x="688" y="1932"/>
                      <a:pt x="688" y="1928"/>
                      <a:pt x="688" y="1928"/>
                    </a:cubicBezTo>
                    <a:lnTo>
                      <a:pt x="688" y="1910"/>
                    </a:lnTo>
                    <a:cubicBezTo>
                      <a:pt x="692" y="1886"/>
                      <a:pt x="697" y="1844"/>
                      <a:pt x="701" y="1793"/>
                    </a:cubicBezTo>
                    <a:cubicBezTo>
                      <a:pt x="715" y="1679"/>
                      <a:pt x="728" y="1524"/>
                      <a:pt x="734" y="1448"/>
                    </a:cubicBezTo>
                    <a:lnTo>
                      <a:pt x="734" y="1448"/>
                    </a:lnTo>
                    <a:cubicBezTo>
                      <a:pt x="766" y="1475"/>
                      <a:pt x="817" y="1514"/>
                      <a:pt x="873" y="1548"/>
                    </a:cubicBezTo>
                    <a:cubicBezTo>
                      <a:pt x="896" y="1565"/>
                      <a:pt x="915" y="1576"/>
                      <a:pt x="933" y="1584"/>
                    </a:cubicBezTo>
                    <a:cubicBezTo>
                      <a:pt x="952" y="1593"/>
                      <a:pt x="971" y="1598"/>
                      <a:pt x="989" y="1598"/>
                    </a:cubicBezTo>
                    <a:cubicBezTo>
                      <a:pt x="1008" y="1598"/>
                      <a:pt x="1022" y="1593"/>
                      <a:pt x="1040" y="1584"/>
                    </a:cubicBezTo>
                    <a:cubicBezTo>
                      <a:pt x="1055" y="1576"/>
                      <a:pt x="1072" y="1565"/>
                      <a:pt x="1091" y="1557"/>
                    </a:cubicBezTo>
                    <a:cubicBezTo>
                      <a:pt x="1134" y="1529"/>
                      <a:pt x="1175" y="1486"/>
                      <a:pt x="1212" y="1454"/>
                    </a:cubicBezTo>
                    <a:cubicBezTo>
                      <a:pt x="1233" y="1431"/>
                      <a:pt x="1252" y="1411"/>
                      <a:pt x="1263" y="1400"/>
                    </a:cubicBezTo>
                    <a:lnTo>
                      <a:pt x="1263" y="1400"/>
                    </a:lnTo>
                    <a:cubicBezTo>
                      <a:pt x="1288" y="1402"/>
                      <a:pt x="1343" y="1408"/>
                      <a:pt x="1389" y="1408"/>
                    </a:cubicBezTo>
                    <a:cubicBezTo>
                      <a:pt x="1412" y="1408"/>
                      <a:pt x="1430" y="1408"/>
                      <a:pt x="1445" y="1403"/>
                    </a:cubicBezTo>
                    <a:cubicBezTo>
                      <a:pt x="1454" y="1403"/>
                      <a:pt x="1458" y="1398"/>
                      <a:pt x="1468" y="1398"/>
                    </a:cubicBezTo>
                    <a:cubicBezTo>
                      <a:pt x="1472" y="1398"/>
                      <a:pt x="1472" y="1394"/>
                      <a:pt x="1477" y="1394"/>
                    </a:cubicBezTo>
                    <a:cubicBezTo>
                      <a:pt x="1481" y="1389"/>
                      <a:pt x="1486" y="1385"/>
                      <a:pt x="1486" y="1380"/>
                    </a:cubicBezTo>
                    <a:cubicBezTo>
                      <a:pt x="1490" y="1375"/>
                      <a:pt x="1490" y="1375"/>
                      <a:pt x="1496" y="1370"/>
                    </a:cubicBezTo>
                    <a:cubicBezTo>
                      <a:pt x="1500" y="1357"/>
                      <a:pt x="1505" y="1334"/>
                      <a:pt x="1514" y="1306"/>
                    </a:cubicBezTo>
                    <a:cubicBezTo>
                      <a:pt x="1524" y="1263"/>
                      <a:pt x="1537" y="1208"/>
                      <a:pt x="1546" y="1166"/>
                    </a:cubicBezTo>
                    <a:cubicBezTo>
                      <a:pt x="1552" y="1143"/>
                      <a:pt x="1556" y="1120"/>
                      <a:pt x="1561" y="1106"/>
                    </a:cubicBezTo>
                    <a:cubicBezTo>
                      <a:pt x="1565" y="1096"/>
                      <a:pt x="1565" y="1087"/>
                      <a:pt x="1565" y="1083"/>
                    </a:cubicBezTo>
                    <a:cubicBezTo>
                      <a:pt x="1569" y="1078"/>
                      <a:pt x="1569" y="1074"/>
                      <a:pt x="1569" y="1074"/>
                    </a:cubicBezTo>
                    <a:cubicBezTo>
                      <a:pt x="1569" y="1074"/>
                      <a:pt x="1574" y="1074"/>
                      <a:pt x="1579" y="1068"/>
                    </a:cubicBezTo>
                    <a:cubicBezTo>
                      <a:pt x="1584" y="1064"/>
                      <a:pt x="1597" y="1064"/>
                      <a:pt x="1612" y="1060"/>
                    </a:cubicBezTo>
                    <a:cubicBezTo>
                      <a:pt x="1630" y="1055"/>
                      <a:pt x="1657" y="1051"/>
                      <a:pt x="1681" y="1041"/>
                    </a:cubicBezTo>
                    <a:cubicBezTo>
                      <a:pt x="1704" y="1036"/>
                      <a:pt x="1728" y="1027"/>
                      <a:pt x="1741" y="1013"/>
                    </a:cubicBezTo>
                    <a:cubicBezTo>
                      <a:pt x="1751" y="1008"/>
                      <a:pt x="1760" y="999"/>
                      <a:pt x="1769" y="990"/>
                    </a:cubicBezTo>
                    <a:cubicBezTo>
                      <a:pt x="1783" y="976"/>
                      <a:pt x="1797" y="953"/>
                      <a:pt x="1816" y="925"/>
                    </a:cubicBezTo>
                    <a:cubicBezTo>
                      <a:pt x="1867" y="851"/>
                      <a:pt x="1923" y="757"/>
                      <a:pt x="1923" y="757"/>
                    </a:cubicBezTo>
                    <a:cubicBezTo>
                      <a:pt x="1927" y="744"/>
                      <a:pt x="1923" y="734"/>
                      <a:pt x="1914" y="725"/>
                    </a:cubicBezTo>
                    <a:cubicBezTo>
                      <a:pt x="1914" y="725"/>
                      <a:pt x="1779" y="628"/>
                      <a:pt x="1597" y="517"/>
                    </a:cubicBezTo>
                    <a:cubicBezTo>
                      <a:pt x="1417" y="400"/>
                      <a:pt x="1198" y="279"/>
                      <a:pt x="1022" y="224"/>
                    </a:cubicBezTo>
                    <a:cubicBezTo>
                      <a:pt x="849" y="172"/>
                      <a:pt x="706" y="117"/>
                      <a:pt x="599" y="75"/>
                    </a:cubicBezTo>
                    <a:cubicBezTo>
                      <a:pt x="549" y="56"/>
                      <a:pt x="506" y="38"/>
                      <a:pt x="478" y="24"/>
                    </a:cubicBezTo>
                    <a:cubicBezTo>
                      <a:pt x="459" y="15"/>
                      <a:pt x="451" y="10"/>
                      <a:pt x="442" y="10"/>
                    </a:cubicBezTo>
                    <a:cubicBezTo>
                      <a:pt x="442" y="5"/>
                      <a:pt x="437" y="5"/>
                      <a:pt x="437" y="5"/>
                    </a:cubicBezTo>
                    <a:lnTo>
                      <a:pt x="432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47"/>
              <p:cNvSpPr/>
              <p:nvPr/>
            </p:nvSpPr>
            <p:spPr>
              <a:xfrm>
                <a:off x="5248252" y="732161"/>
                <a:ext cx="91107" cy="250085"/>
              </a:xfrm>
              <a:custGeom>
                <a:rect b="b" l="l" r="r" t="t"/>
                <a:pathLst>
                  <a:path extrusionOk="0" h="678" w="247">
                    <a:moveTo>
                      <a:pt x="9" y="0"/>
                    </a:moveTo>
                    <a:lnTo>
                      <a:pt x="9" y="0"/>
                    </a:lnTo>
                    <a:cubicBezTo>
                      <a:pt x="9" y="0"/>
                      <a:pt x="0" y="209"/>
                      <a:pt x="33" y="326"/>
                    </a:cubicBezTo>
                    <a:cubicBezTo>
                      <a:pt x="65" y="446"/>
                      <a:pt x="209" y="678"/>
                      <a:pt x="209" y="678"/>
                    </a:cubicBezTo>
                    <a:lnTo>
                      <a:pt x="247" y="404"/>
                    </a:lnTo>
                    <a:cubicBezTo>
                      <a:pt x="247" y="404"/>
                      <a:pt x="97" y="274"/>
                      <a:pt x="74" y="219"/>
                    </a:cubicBezTo>
                    <a:cubicBezTo>
                      <a:pt x="56" y="168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47"/>
              <p:cNvSpPr/>
              <p:nvPr/>
            </p:nvSpPr>
            <p:spPr>
              <a:xfrm>
                <a:off x="5242719" y="723309"/>
                <a:ext cx="105124" cy="268528"/>
              </a:xfrm>
              <a:custGeom>
                <a:rect b="b" l="l" r="r" t="t"/>
                <a:pathLst>
                  <a:path extrusionOk="0" h="728" w="285">
                    <a:moveTo>
                      <a:pt x="50" y="202"/>
                    </a:moveTo>
                    <a:lnTo>
                      <a:pt x="50" y="202"/>
                    </a:lnTo>
                    <a:cubicBezTo>
                      <a:pt x="57" y="223"/>
                      <a:pt x="62" y="239"/>
                      <a:pt x="67" y="252"/>
                    </a:cubicBezTo>
                    <a:cubicBezTo>
                      <a:pt x="71" y="261"/>
                      <a:pt x="76" y="271"/>
                      <a:pt x="85" y="280"/>
                    </a:cubicBezTo>
                    <a:cubicBezTo>
                      <a:pt x="95" y="298"/>
                      <a:pt x="112" y="316"/>
                      <a:pt x="131" y="335"/>
                    </a:cubicBezTo>
                    <a:cubicBezTo>
                      <a:pt x="170" y="377"/>
                      <a:pt x="217" y="417"/>
                      <a:pt x="237" y="434"/>
                    </a:cubicBezTo>
                    <a:lnTo>
                      <a:pt x="237" y="434"/>
                    </a:lnTo>
                    <a:lnTo>
                      <a:pt x="210" y="633"/>
                    </a:lnTo>
                    <a:lnTo>
                      <a:pt x="210" y="633"/>
                    </a:lnTo>
                    <a:cubicBezTo>
                      <a:pt x="193" y="606"/>
                      <a:pt x="173" y="571"/>
                      <a:pt x="155" y="530"/>
                    </a:cubicBezTo>
                    <a:cubicBezTo>
                      <a:pt x="117" y="466"/>
                      <a:pt x="85" y="391"/>
                      <a:pt x="71" y="344"/>
                    </a:cubicBezTo>
                    <a:cubicBezTo>
                      <a:pt x="61" y="312"/>
                      <a:pt x="57" y="271"/>
                      <a:pt x="52" y="228"/>
                    </a:cubicBezTo>
                    <a:cubicBezTo>
                      <a:pt x="51" y="220"/>
                      <a:pt x="51" y="211"/>
                      <a:pt x="50" y="202"/>
                    </a:cubicBezTo>
                    <a:close/>
                    <a:moveTo>
                      <a:pt x="24" y="1"/>
                    </a:moveTo>
                    <a:cubicBezTo>
                      <a:pt x="11" y="1"/>
                      <a:pt x="1" y="15"/>
                      <a:pt x="1" y="24"/>
                    </a:cubicBezTo>
                    <a:lnTo>
                      <a:pt x="1" y="108"/>
                    </a:lnTo>
                    <a:cubicBezTo>
                      <a:pt x="1" y="145"/>
                      <a:pt x="1" y="187"/>
                      <a:pt x="5" y="233"/>
                    </a:cubicBezTo>
                    <a:cubicBezTo>
                      <a:pt x="11" y="275"/>
                      <a:pt x="15" y="322"/>
                      <a:pt x="24" y="359"/>
                    </a:cubicBezTo>
                    <a:cubicBezTo>
                      <a:pt x="33" y="391"/>
                      <a:pt x="48" y="428"/>
                      <a:pt x="67" y="466"/>
                    </a:cubicBezTo>
                    <a:cubicBezTo>
                      <a:pt x="122" y="582"/>
                      <a:pt x="200" y="716"/>
                      <a:pt x="206" y="716"/>
                    </a:cubicBezTo>
                    <a:cubicBezTo>
                      <a:pt x="209" y="723"/>
                      <a:pt x="215" y="727"/>
                      <a:pt x="221" y="727"/>
                    </a:cubicBezTo>
                    <a:cubicBezTo>
                      <a:pt x="224" y="727"/>
                      <a:pt x="226" y="727"/>
                      <a:pt x="228" y="725"/>
                    </a:cubicBezTo>
                    <a:cubicBezTo>
                      <a:pt x="238" y="725"/>
                      <a:pt x="247" y="716"/>
                      <a:pt x="247" y="706"/>
                    </a:cubicBezTo>
                    <a:lnTo>
                      <a:pt x="284" y="428"/>
                    </a:lnTo>
                    <a:cubicBezTo>
                      <a:pt x="284" y="419"/>
                      <a:pt x="284" y="414"/>
                      <a:pt x="275" y="410"/>
                    </a:cubicBezTo>
                    <a:cubicBezTo>
                      <a:pt x="275" y="410"/>
                      <a:pt x="275" y="405"/>
                      <a:pt x="271" y="400"/>
                    </a:cubicBezTo>
                    <a:cubicBezTo>
                      <a:pt x="256" y="391"/>
                      <a:pt x="219" y="359"/>
                      <a:pt x="187" y="322"/>
                    </a:cubicBezTo>
                    <a:cubicBezTo>
                      <a:pt x="168" y="307"/>
                      <a:pt x="150" y="288"/>
                      <a:pt x="140" y="275"/>
                    </a:cubicBezTo>
                    <a:cubicBezTo>
                      <a:pt x="127" y="256"/>
                      <a:pt x="117" y="243"/>
                      <a:pt x="112" y="238"/>
                    </a:cubicBezTo>
                    <a:cubicBezTo>
                      <a:pt x="108" y="224"/>
                      <a:pt x="103" y="205"/>
                      <a:pt x="95" y="183"/>
                    </a:cubicBezTo>
                    <a:cubicBezTo>
                      <a:pt x="85" y="145"/>
                      <a:pt x="71" y="108"/>
                      <a:pt x="67" y="76"/>
                    </a:cubicBezTo>
                    <a:cubicBezTo>
                      <a:pt x="61" y="57"/>
                      <a:pt x="57" y="43"/>
                      <a:pt x="52" y="33"/>
                    </a:cubicBezTo>
                    <a:lnTo>
                      <a:pt x="52" y="29"/>
                    </a:lnTo>
                    <a:lnTo>
                      <a:pt x="52" y="29"/>
                    </a:lnTo>
                    <a:lnTo>
                      <a:pt x="52" y="29"/>
                    </a:lnTo>
                    <a:cubicBezTo>
                      <a:pt x="51" y="23"/>
                      <a:pt x="48" y="20"/>
                      <a:pt x="48" y="20"/>
                    </a:cubicBezTo>
                    <a:cubicBezTo>
                      <a:pt x="48" y="10"/>
                      <a:pt x="33" y="1"/>
                      <a:pt x="2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47"/>
              <p:cNvSpPr/>
              <p:nvPr/>
            </p:nvSpPr>
            <p:spPr>
              <a:xfrm>
                <a:off x="5395425" y="796342"/>
                <a:ext cx="84099" cy="71927"/>
              </a:xfrm>
              <a:custGeom>
                <a:rect b="b" l="l" r="r" t="t"/>
                <a:pathLst>
                  <a:path extrusionOk="0" h="195" w="228">
                    <a:moveTo>
                      <a:pt x="29" y="1"/>
                    </a:moveTo>
                    <a:cubicBezTo>
                      <a:pt x="26" y="1"/>
                      <a:pt x="23" y="1"/>
                      <a:pt x="19" y="2"/>
                    </a:cubicBezTo>
                    <a:cubicBezTo>
                      <a:pt x="5" y="7"/>
                      <a:pt x="0" y="21"/>
                      <a:pt x="5" y="35"/>
                    </a:cubicBezTo>
                    <a:cubicBezTo>
                      <a:pt x="5" y="35"/>
                      <a:pt x="19" y="63"/>
                      <a:pt x="47" y="100"/>
                    </a:cubicBezTo>
                    <a:cubicBezTo>
                      <a:pt x="75" y="133"/>
                      <a:pt x="121" y="174"/>
                      <a:pt x="191" y="193"/>
                    </a:cubicBezTo>
                    <a:cubicBezTo>
                      <a:pt x="193" y="194"/>
                      <a:pt x="196" y="194"/>
                      <a:pt x="198" y="194"/>
                    </a:cubicBezTo>
                    <a:cubicBezTo>
                      <a:pt x="209" y="194"/>
                      <a:pt x="220" y="186"/>
                      <a:pt x="223" y="174"/>
                    </a:cubicBezTo>
                    <a:cubicBezTo>
                      <a:pt x="228" y="165"/>
                      <a:pt x="219" y="152"/>
                      <a:pt x="204" y="146"/>
                    </a:cubicBezTo>
                    <a:cubicBezTo>
                      <a:pt x="149" y="128"/>
                      <a:pt x="107" y="96"/>
                      <a:pt x="84" y="68"/>
                    </a:cubicBezTo>
                    <a:cubicBezTo>
                      <a:pt x="71" y="54"/>
                      <a:pt x="65" y="40"/>
                      <a:pt x="56" y="30"/>
                    </a:cubicBezTo>
                    <a:cubicBezTo>
                      <a:pt x="56" y="26"/>
                      <a:pt x="52" y="21"/>
                      <a:pt x="52" y="21"/>
                    </a:cubicBezTo>
                    <a:lnTo>
                      <a:pt x="52" y="17"/>
                    </a:lnTo>
                    <a:cubicBezTo>
                      <a:pt x="48" y="6"/>
                      <a:pt x="39" y="1"/>
                      <a:pt x="29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47"/>
              <p:cNvSpPr/>
              <p:nvPr/>
            </p:nvSpPr>
            <p:spPr>
              <a:xfrm>
                <a:off x="5484688" y="651013"/>
                <a:ext cx="119878" cy="80780"/>
              </a:xfrm>
              <a:custGeom>
                <a:rect b="b" l="l" r="r" t="t"/>
                <a:pathLst>
                  <a:path extrusionOk="0" h="219" w="325">
                    <a:moveTo>
                      <a:pt x="25" y="1"/>
                    </a:moveTo>
                    <a:cubicBezTo>
                      <a:pt x="14" y="1"/>
                      <a:pt x="5" y="9"/>
                      <a:pt x="5" y="21"/>
                    </a:cubicBezTo>
                    <a:cubicBezTo>
                      <a:pt x="0" y="34"/>
                      <a:pt x="9" y="44"/>
                      <a:pt x="24" y="49"/>
                    </a:cubicBezTo>
                    <a:cubicBezTo>
                      <a:pt x="52" y="53"/>
                      <a:pt x="84" y="67"/>
                      <a:pt x="112" y="81"/>
                    </a:cubicBezTo>
                    <a:cubicBezTo>
                      <a:pt x="157" y="104"/>
                      <a:pt x="200" y="137"/>
                      <a:pt x="232" y="165"/>
                    </a:cubicBezTo>
                    <a:cubicBezTo>
                      <a:pt x="247" y="178"/>
                      <a:pt x="260" y="192"/>
                      <a:pt x="269" y="197"/>
                    </a:cubicBezTo>
                    <a:cubicBezTo>
                      <a:pt x="274" y="201"/>
                      <a:pt x="274" y="206"/>
                      <a:pt x="279" y="206"/>
                    </a:cubicBezTo>
                    <a:lnTo>
                      <a:pt x="279" y="211"/>
                    </a:lnTo>
                    <a:lnTo>
                      <a:pt x="283" y="211"/>
                    </a:lnTo>
                    <a:cubicBezTo>
                      <a:pt x="288" y="216"/>
                      <a:pt x="294" y="218"/>
                      <a:pt x="300" y="218"/>
                    </a:cubicBezTo>
                    <a:cubicBezTo>
                      <a:pt x="305" y="218"/>
                      <a:pt x="311" y="216"/>
                      <a:pt x="316" y="211"/>
                    </a:cubicBezTo>
                    <a:cubicBezTo>
                      <a:pt x="325" y="201"/>
                      <a:pt x="325" y="188"/>
                      <a:pt x="316" y="178"/>
                    </a:cubicBezTo>
                    <a:cubicBezTo>
                      <a:pt x="316" y="178"/>
                      <a:pt x="279" y="141"/>
                      <a:pt x="228" y="100"/>
                    </a:cubicBezTo>
                    <a:cubicBezTo>
                      <a:pt x="200" y="77"/>
                      <a:pt x="167" y="58"/>
                      <a:pt x="135" y="39"/>
                    </a:cubicBezTo>
                    <a:cubicBezTo>
                      <a:pt x="102" y="21"/>
                      <a:pt x="65" y="6"/>
                      <a:pt x="33" y="2"/>
                    </a:cubicBezTo>
                    <a:cubicBezTo>
                      <a:pt x="30" y="1"/>
                      <a:pt x="28" y="1"/>
                      <a:pt x="25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47"/>
              <p:cNvSpPr/>
              <p:nvPr/>
            </p:nvSpPr>
            <p:spPr>
              <a:xfrm>
                <a:off x="5470671" y="721096"/>
                <a:ext cx="101435" cy="59386"/>
              </a:xfrm>
              <a:custGeom>
                <a:rect b="b" l="l" r="r" t="t"/>
                <a:pathLst>
                  <a:path extrusionOk="0" h="161" w="275">
                    <a:moveTo>
                      <a:pt x="27" y="1"/>
                    </a:moveTo>
                    <a:cubicBezTo>
                      <a:pt x="24" y="1"/>
                      <a:pt x="22" y="1"/>
                      <a:pt x="19" y="2"/>
                    </a:cubicBezTo>
                    <a:cubicBezTo>
                      <a:pt x="6" y="11"/>
                      <a:pt x="0" y="26"/>
                      <a:pt x="6" y="35"/>
                    </a:cubicBezTo>
                    <a:cubicBezTo>
                      <a:pt x="6" y="39"/>
                      <a:pt x="19" y="67"/>
                      <a:pt x="52" y="95"/>
                    </a:cubicBezTo>
                    <a:cubicBezTo>
                      <a:pt x="66" y="114"/>
                      <a:pt x="84" y="127"/>
                      <a:pt x="107" y="137"/>
                    </a:cubicBezTo>
                    <a:cubicBezTo>
                      <a:pt x="131" y="151"/>
                      <a:pt x="163" y="161"/>
                      <a:pt x="195" y="161"/>
                    </a:cubicBezTo>
                    <a:cubicBezTo>
                      <a:pt x="214" y="161"/>
                      <a:pt x="233" y="155"/>
                      <a:pt x="251" y="151"/>
                    </a:cubicBezTo>
                    <a:cubicBezTo>
                      <a:pt x="266" y="146"/>
                      <a:pt x="275" y="137"/>
                      <a:pt x="270" y="123"/>
                    </a:cubicBezTo>
                    <a:cubicBezTo>
                      <a:pt x="266" y="112"/>
                      <a:pt x="256" y="103"/>
                      <a:pt x="248" y="103"/>
                    </a:cubicBezTo>
                    <a:cubicBezTo>
                      <a:pt x="246" y="103"/>
                      <a:pt x="244" y="104"/>
                      <a:pt x="242" y="105"/>
                    </a:cubicBezTo>
                    <a:cubicBezTo>
                      <a:pt x="223" y="109"/>
                      <a:pt x="210" y="109"/>
                      <a:pt x="195" y="109"/>
                    </a:cubicBezTo>
                    <a:cubicBezTo>
                      <a:pt x="168" y="109"/>
                      <a:pt x="150" y="105"/>
                      <a:pt x="131" y="95"/>
                    </a:cubicBezTo>
                    <a:cubicBezTo>
                      <a:pt x="103" y="82"/>
                      <a:pt x="80" y="63"/>
                      <a:pt x="71" y="44"/>
                    </a:cubicBezTo>
                    <a:cubicBezTo>
                      <a:pt x="62" y="35"/>
                      <a:pt x="56" y="30"/>
                      <a:pt x="52" y="26"/>
                    </a:cubicBezTo>
                    <a:lnTo>
                      <a:pt x="52" y="16"/>
                    </a:lnTo>
                    <a:lnTo>
                      <a:pt x="47" y="16"/>
                    </a:lnTo>
                    <a:cubicBezTo>
                      <a:pt x="44" y="6"/>
                      <a:pt x="35" y="1"/>
                      <a:pt x="2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47"/>
              <p:cNvSpPr/>
              <p:nvPr/>
            </p:nvSpPr>
            <p:spPr>
              <a:xfrm>
                <a:off x="5412761" y="661710"/>
                <a:ext cx="219469" cy="160084"/>
              </a:xfrm>
              <a:custGeom>
                <a:rect b="b" l="l" r="r" t="t"/>
                <a:pathLst>
                  <a:path extrusionOk="0" h="434" w="595">
                    <a:moveTo>
                      <a:pt x="88" y="52"/>
                    </a:moveTo>
                    <a:cubicBezTo>
                      <a:pt x="102" y="56"/>
                      <a:pt x="125" y="65"/>
                      <a:pt x="148" y="80"/>
                    </a:cubicBezTo>
                    <a:cubicBezTo>
                      <a:pt x="181" y="99"/>
                      <a:pt x="219" y="121"/>
                      <a:pt x="255" y="140"/>
                    </a:cubicBezTo>
                    <a:cubicBezTo>
                      <a:pt x="292" y="163"/>
                      <a:pt x="330" y="187"/>
                      <a:pt x="358" y="200"/>
                    </a:cubicBezTo>
                    <a:cubicBezTo>
                      <a:pt x="404" y="224"/>
                      <a:pt x="455" y="238"/>
                      <a:pt x="497" y="252"/>
                    </a:cubicBezTo>
                    <a:cubicBezTo>
                      <a:pt x="510" y="254"/>
                      <a:pt x="521" y="257"/>
                      <a:pt x="531" y="259"/>
                    </a:cubicBezTo>
                    <a:lnTo>
                      <a:pt x="531" y="259"/>
                    </a:lnTo>
                    <a:cubicBezTo>
                      <a:pt x="510" y="289"/>
                      <a:pt x="478" y="318"/>
                      <a:pt x="446" y="340"/>
                    </a:cubicBezTo>
                    <a:cubicBezTo>
                      <a:pt x="423" y="354"/>
                      <a:pt x="399" y="363"/>
                      <a:pt x="376" y="372"/>
                    </a:cubicBezTo>
                    <a:cubicBezTo>
                      <a:pt x="352" y="382"/>
                      <a:pt x="330" y="386"/>
                      <a:pt x="316" y="386"/>
                    </a:cubicBezTo>
                    <a:cubicBezTo>
                      <a:pt x="302" y="386"/>
                      <a:pt x="279" y="377"/>
                      <a:pt x="251" y="367"/>
                    </a:cubicBezTo>
                    <a:cubicBezTo>
                      <a:pt x="213" y="350"/>
                      <a:pt x="167" y="316"/>
                      <a:pt x="130" y="288"/>
                    </a:cubicBezTo>
                    <a:cubicBezTo>
                      <a:pt x="112" y="275"/>
                      <a:pt x="93" y="260"/>
                      <a:pt x="84" y="247"/>
                    </a:cubicBezTo>
                    <a:cubicBezTo>
                      <a:pt x="69" y="233"/>
                      <a:pt x="60" y="224"/>
                      <a:pt x="56" y="219"/>
                    </a:cubicBezTo>
                    <a:cubicBezTo>
                      <a:pt x="52" y="205"/>
                      <a:pt x="46" y="182"/>
                      <a:pt x="46" y="159"/>
                    </a:cubicBezTo>
                    <a:cubicBezTo>
                      <a:pt x="46" y="136"/>
                      <a:pt x="52" y="112"/>
                      <a:pt x="56" y="89"/>
                    </a:cubicBezTo>
                    <a:cubicBezTo>
                      <a:pt x="60" y="80"/>
                      <a:pt x="65" y="71"/>
                      <a:pt x="65" y="61"/>
                    </a:cubicBezTo>
                    <a:cubicBezTo>
                      <a:pt x="67" y="59"/>
                      <a:pt x="70" y="55"/>
                      <a:pt x="71" y="52"/>
                    </a:cubicBezTo>
                    <a:close/>
                    <a:moveTo>
                      <a:pt x="74" y="1"/>
                    </a:moveTo>
                    <a:cubicBezTo>
                      <a:pt x="65" y="1"/>
                      <a:pt x="60" y="1"/>
                      <a:pt x="56" y="5"/>
                    </a:cubicBezTo>
                    <a:cubicBezTo>
                      <a:pt x="52" y="5"/>
                      <a:pt x="46" y="10"/>
                      <a:pt x="41" y="15"/>
                    </a:cubicBezTo>
                    <a:cubicBezTo>
                      <a:pt x="33" y="24"/>
                      <a:pt x="28" y="33"/>
                      <a:pt x="24" y="43"/>
                    </a:cubicBezTo>
                    <a:cubicBezTo>
                      <a:pt x="9" y="75"/>
                      <a:pt x="0" y="117"/>
                      <a:pt x="0" y="159"/>
                    </a:cubicBezTo>
                    <a:cubicBezTo>
                      <a:pt x="0" y="187"/>
                      <a:pt x="5" y="215"/>
                      <a:pt x="14" y="238"/>
                    </a:cubicBezTo>
                    <a:cubicBezTo>
                      <a:pt x="18" y="247"/>
                      <a:pt x="28" y="256"/>
                      <a:pt x="33" y="266"/>
                    </a:cubicBezTo>
                    <a:cubicBezTo>
                      <a:pt x="46" y="284"/>
                      <a:pt x="69" y="303"/>
                      <a:pt x="88" y="322"/>
                    </a:cubicBezTo>
                    <a:cubicBezTo>
                      <a:pt x="125" y="350"/>
                      <a:pt x="163" y="377"/>
                      <a:pt x="204" y="395"/>
                    </a:cubicBezTo>
                    <a:cubicBezTo>
                      <a:pt x="223" y="405"/>
                      <a:pt x="241" y="414"/>
                      <a:pt x="260" y="423"/>
                    </a:cubicBezTo>
                    <a:cubicBezTo>
                      <a:pt x="279" y="428"/>
                      <a:pt x="297" y="433"/>
                      <a:pt x="316" y="433"/>
                    </a:cubicBezTo>
                    <a:cubicBezTo>
                      <a:pt x="339" y="433"/>
                      <a:pt x="367" y="428"/>
                      <a:pt x="390" y="419"/>
                    </a:cubicBezTo>
                    <a:cubicBezTo>
                      <a:pt x="432" y="405"/>
                      <a:pt x="469" y="382"/>
                      <a:pt x="506" y="354"/>
                    </a:cubicBezTo>
                    <a:cubicBezTo>
                      <a:pt x="543" y="326"/>
                      <a:pt x="571" y="294"/>
                      <a:pt x="590" y="252"/>
                    </a:cubicBezTo>
                    <a:cubicBezTo>
                      <a:pt x="594" y="247"/>
                      <a:pt x="594" y="238"/>
                      <a:pt x="590" y="233"/>
                    </a:cubicBezTo>
                    <a:cubicBezTo>
                      <a:pt x="585" y="224"/>
                      <a:pt x="581" y="219"/>
                      <a:pt x="575" y="219"/>
                    </a:cubicBezTo>
                    <a:lnTo>
                      <a:pt x="571" y="219"/>
                    </a:lnTo>
                    <a:cubicBezTo>
                      <a:pt x="566" y="219"/>
                      <a:pt x="539" y="215"/>
                      <a:pt x="502" y="200"/>
                    </a:cubicBezTo>
                    <a:cubicBezTo>
                      <a:pt x="464" y="191"/>
                      <a:pt x="418" y="177"/>
                      <a:pt x="376" y="155"/>
                    </a:cubicBezTo>
                    <a:cubicBezTo>
                      <a:pt x="339" y="136"/>
                      <a:pt x="279" y="99"/>
                      <a:pt x="223" y="65"/>
                    </a:cubicBezTo>
                    <a:cubicBezTo>
                      <a:pt x="191" y="48"/>
                      <a:pt x="163" y="33"/>
                      <a:pt x="140" y="24"/>
                    </a:cubicBezTo>
                    <a:cubicBezTo>
                      <a:pt x="125" y="15"/>
                      <a:pt x="116" y="10"/>
                      <a:pt x="102" y="10"/>
                    </a:cubicBezTo>
                    <a:cubicBezTo>
                      <a:pt x="93" y="5"/>
                      <a:pt x="84" y="1"/>
                      <a:pt x="7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47"/>
              <p:cNvSpPr/>
              <p:nvPr/>
            </p:nvSpPr>
            <p:spPr>
              <a:xfrm>
                <a:off x="5624853" y="732161"/>
                <a:ext cx="122091" cy="104756"/>
              </a:xfrm>
              <a:custGeom>
                <a:rect b="b" l="l" r="r" t="t"/>
                <a:pathLst>
                  <a:path extrusionOk="0" h="284" w="331">
                    <a:moveTo>
                      <a:pt x="278" y="53"/>
                    </a:moveTo>
                    <a:cubicBezTo>
                      <a:pt x="278" y="57"/>
                      <a:pt x="276" y="61"/>
                      <a:pt x="274" y="65"/>
                    </a:cubicBezTo>
                    <a:cubicBezTo>
                      <a:pt x="266" y="84"/>
                      <a:pt x="257" y="107"/>
                      <a:pt x="238" y="131"/>
                    </a:cubicBezTo>
                    <a:cubicBezTo>
                      <a:pt x="219" y="153"/>
                      <a:pt x="201" y="176"/>
                      <a:pt x="178" y="191"/>
                    </a:cubicBezTo>
                    <a:cubicBezTo>
                      <a:pt x="126" y="228"/>
                      <a:pt x="84" y="237"/>
                      <a:pt x="56" y="237"/>
                    </a:cubicBezTo>
                    <a:cubicBezTo>
                      <a:pt x="56" y="237"/>
                      <a:pt x="55" y="237"/>
                      <a:pt x="55" y="237"/>
                    </a:cubicBezTo>
                    <a:lnTo>
                      <a:pt x="55" y="237"/>
                    </a:lnTo>
                    <a:lnTo>
                      <a:pt x="77" y="87"/>
                    </a:lnTo>
                    <a:lnTo>
                      <a:pt x="77" y="87"/>
                    </a:lnTo>
                    <a:cubicBezTo>
                      <a:pt x="95" y="85"/>
                      <a:pt x="125" y="81"/>
                      <a:pt x="159" y="75"/>
                    </a:cubicBezTo>
                    <a:cubicBezTo>
                      <a:pt x="186" y="69"/>
                      <a:pt x="214" y="65"/>
                      <a:pt x="238" y="61"/>
                    </a:cubicBezTo>
                    <a:cubicBezTo>
                      <a:pt x="252" y="58"/>
                      <a:pt x="267" y="55"/>
                      <a:pt x="278" y="53"/>
                    </a:cubicBezTo>
                    <a:close/>
                    <a:moveTo>
                      <a:pt x="293" y="0"/>
                    </a:moveTo>
                    <a:cubicBezTo>
                      <a:pt x="289" y="0"/>
                      <a:pt x="289" y="5"/>
                      <a:pt x="284" y="5"/>
                    </a:cubicBezTo>
                    <a:cubicBezTo>
                      <a:pt x="274" y="5"/>
                      <a:pt x="257" y="9"/>
                      <a:pt x="229" y="14"/>
                    </a:cubicBezTo>
                    <a:cubicBezTo>
                      <a:pt x="195" y="19"/>
                      <a:pt x="150" y="28"/>
                      <a:pt x="117" y="33"/>
                    </a:cubicBezTo>
                    <a:cubicBezTo>
                      <a:pt x="79" y="37"/>
                      <a:pt x="52" y="42"/>
                      <a:pt x="52" y="42"/>
                    </a:cubicBezTo>
                    <a:cubicBezTo>
                      <a:pt x="43" y="42"/>
                      <a:pt x="38" y="52"/>
                      <a:pt x="34" y="61"/>
                    </a:cubicBezTo>
                    <a:lnTo>
                      <a:pt x="0" y="251"/>
                    </a:lnTo>
                    <a:cubicBezTo>
                      <a:pt x="0" y="264"/>
                      <a:pt x="6" y="274"/>
                      <a:pt x="19" y="279"/>
                    </a:cubicBezTo>
                    <a:cubicBezTo>
                      <a:pt x="19" y="279"/>
                      <a:pt x="34" y="283"/>
                      <a:pt x="56" y="283"/>
                    </a:cubicBezTo>
                    <a:cubicBezTo>
                      <a:pt x="94" y="283"/>
                      <a:pt x="150" y="274"/>
                      <a:pt x="205" y="232"/>
                    </a:cubicBezTo>
                    <a:cubicBezTo>
                      <a:pt x="242" y="204"/>
                      <a:pt x="270" y="167"/>
                      <a:pt x="293" y="135"/>
                    </a:cubicBezTo>
                    <a:cubicBezTo>
                      <a:pt x="302" y="116"/>
                      <a:pt x="312" y="97"/>
                      <a:pt x="321" y="84"/>
                    </a:cubicBezTo>
                    <a:cubicBezTo>
                      <a:pt x="326" y="69"/>
                      <a:pt x="330" y="56"/>
                      <a:pt x="330" y="42"/>
                    </a:cubicBezTo>
                    <a:cubicBezTo>
                      <a:pt x="330" y="33"/>
                      <a:pt x="330" y="24"/>
                      <a:pt x="321" y="19"/>
                    </a:cubicBezTo>
                    <a:cubicBezTo>
                      <a:pt x="321" y="14"/>
                      <a:pt x="317" y="9"/>
                      <a:pt x="307" y="5"/>
                    </a:cubicBezTo>
                    <a:cubicBezTo>
                      <a:pt x="302" y="5"/>
                      <a:pt x="298" y="0"/>
                      <a:pt x="29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47"/>
              <p:cNvSpPr/>
              <p:nvPr/>
            </p:nvSpPr>
            <p:spPr>
              <a:xfrm>
                <a:off x="5612681" y="742489"/>
                <a:ext cx="43156" cy="22869"/>
              </a:xfrm>
              <a:custGeom>
                <a:rect b="b" l="l" r="r" t="t"/>
                <a:pathLst>
                  <a:path extrusionOk="0" h="62" w="117">
                    <a:moveTo>
                      <a:pt x="33" y="0"/>
                    </a:moveTo>
                    <a:cubicBezTo>
                      <a:pt x="20" y="0"/>
                      <a:pt x="5" y="5"/>
                      <a:pt x="5" y="19"/>
                    </a:cubicBezTo>
                    <a:cubicBezTo>
                      <a:pt x="1" y="33"/>
                      <a:pt x="11" y="47"/>
                      <a:pt x="24" y="47"/>
                    </a:cubicBezTo>
                    <a:lnTo>
                      <a:pt x="85" y="60"/>
                    </a:lnTo>
                    <a:cubicBezTo>
                      <a:pt x="87" y="61"/>
                      <a:pt x="90" y="62"/>
                      <a:pt x="92" y="62"/>
                    </a:cubicBezTo>
                    <a:cubicBezTo>
                      <a:pt x="103" y="62"/>
                      <a:pt x="112" y="53"/>
                      <a:pt x="112" y="41"/>
                    </a:cubicBezTo>
                    <a:cubicBezTo>
                      <a:pt x="117" y="28"/>
                      <a:pt x="108" y="19"/>
                      <a:pt x="95" y="14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47"/>
              <p:cNvSpPr/>
              <p:nvPr/>
            </p:nvSpPr>
            <p:spPr>
              <a:xfrm>
                <a:off x="5285506" y="473593"/>
                <a:ext cx="149755" cy="198814"/>
              </a:xfrm>
              <a:custGeom>
                <a:rect b="b" l="l" r="r" t="t"/>
                <a:pathLst>
                  <a:path extrusionOk="0" h="539" w="406">
                    <a:moveTo>
                      <a:pt x="405" y="539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47"/>
              <p:cNvSpPr/>
              <p:nvPr/>
            </p:nvSpPr>
            <p:spPr>
              <a:xfrm>
                <a:off x="5275547" y="464740"/>
                <a:ext cx="168198" cy="217257"/>
              </a:xfrm>
              <a:custGeom>
                <a:rect b="b" l="l" r="r" t="t"/>
                <a:pathLst>
                  <a:path extrusionOk="0" h="589" w="456">
                    <a:moveTo>
                      <a:pt x="27" y="1"/>
                    </a:moveTo>
                    <a:cubicBezTo>
                      <a:pt x="22" y="1"/>
                      <a:pt x="18" y="2"/>
                      <a:pt x="14" y="5"/>
                    </a:cubicBezTo>
                    <a:cubicBezTo>
                      <a:pt x="0" y="14"/>
                      <a:pt x="0" y="29"/>
                      <a:pt x="10" y="38"/>
                    </a:cubicBezTo>
                    <a:lnTo>
                      <a:pt x="409" y="582"/>
                    </a:lnTo>
                    <a:cubicBezTo>
                      <a:pt x="414" y="587"/>
                      <a:pt x="421" y="589"/>
                      <a:pt x="429" y="589"/>
                    </a:cubicBezTo>
                    <a:cubicBezTo>
                      <a:pt x="435" y="589"/>
                      <a:pt x="440" y="588"/>
                      <a:pt x="446" y="586"/>
                    </a:cubicBezTo>
                    <a:cubicBezTo>
                      <a:pt x="456" y="577"/>
                      <a:pt x="456" y="563"/>
                      <a:pt x="451" y="549"/>
                    </a:cubicBezTo>
                    <a:lnTo>
                      <a:pt x="47" y="10"/>
                    </a:lnTo>
                    <a:cubicBezTo>
                      <a:pt x="41" y="4"/>
                      <a:pt x="34" y="1"/>
                      <a:pt x="2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47"/>
              <p:cNvSpPr/>
              <p:nvPr/>
            </p:nvSpPr>
            <p:spPr>
              <a:xfrm>
                <a:off x="5203251" y="70064"/>
                <a:ext cx="718161" cy="614148"/>
              </a:xfrm>
              <a:custGeom>
                <a:rect b="b" l="l" r="r" t="t"/>
                <a:pathLst>
                  <a:path extrusionOk="0" h="1665" w="1947">
                    <a:moveTo>
                      <a:pt x="817" y="0"/>
                    </a:moveTo>
                    <a:cubicBezTo>
                      <a:pt x="750" y="0"/>
                      <a:pt x="685" y="10"/>
                      <a:pt x="624" y="31"/>
                    </a:cubicBezTo>
                    <a:cubicBezTo>
                      <a:pt x="382" y="115"/>
                      <a:pt x="290" y="203"/>
                      <a:pt x="290" y="203"/>
                    </a:cubicBezTo>
                    <a:cubicBezTo>
                      <a:pt x="290" y="203"/>
                      <a:pt x="155" y="254"/>
                      <a:pt x="80" y="518"/>
                    </a:cubicBezTo>
                    <a:cubicBezTo>
                      <a:pt x="7" y="778"/>
                      <a:pt x="1" y="889"/>
                      <a:pt x="34" y="951"/>
                    </a:cubicBezTo>
                    <a:cubicBezTo>
                      <a:pt x="62" y="1006"/>
                      <a:pt x="202" y="1084"/>
                      <a:pt x="224" y="1178"/>
                    </a:cubicBezTo>
                    <a:cubicBezTo>
                      <a:pt x="247" y="1270"/>
                      <a:pt x="183" y="1401"/>
                      <a:pt x="229" y="1433"/>
                    </a:cubicBezTo>
                    <a:cubicBezTo>
                      <a:pt x="236" y="1438"/>
                      <a:pt x="243" y="1440"/>
                      <a:pt x="249" y="1440"/>
                    </a:cubicBezTo>
                    <a:cubicBezTo>
                      <a:pt x="283" y="1440"/>
                      <a:pt x="306" y="1368"/>
                      <a:pt x="345" y="1289"/>
                    </a:cubicBezTo>
                    <a:cubicBezTo>
                      <a:pt x="388" y="1216"/>
                      <a:pt x="382" y="1141"/>
                      <a:pt x="458" y="1141"/>
                    </a:cubicBezTo>
                    <a:cubicBezTo>
                      <a:pt x="473" y="1141"/>
                      <a:pt x="491" y="1144"/>
                      <a:pt x="513" y="1150"/>
                    </a:cubicBezTo>
                    <a:cubicBezTo>
                      <a:pt x="647" y="1187"/>
                      <a:pt x="805" y="1530"/>
                      <a:pt x="1046" y="1609"/>
                    </a:cubicBezTo>
                    <a:cubicBezTo>
                      <a:pt x="1164" y="1651"/>
                      <a:pt x="1284" y="1665"/>
                      <a:pt x="1369" y="1665"/>
                    </a:cubicBezTo>
                    <a:cubicBezTo>
                      <a:pt x="1455" y="1665"/>
                      <a:pt x="1506" y="1651"/>
                      <a:pt x="1488" y="1637"/>
                    </a:cubicBezTo>
                    <a:cubicBezTo>
                      <a:pt x="1450" y="1605"/>
                      <a:pt x="1450" y="1508"/>
                      <a:pt x="1450" y="1508"/>
                    </a:cubicBezTo>
                    <a:lnTo>
                      <a:pt x="1450" y="1508"/>
                    </a:lnTo>
                    <a:cubicBezTo>
                      <a:pt x="1450" y="1508"/>
                      <a:pt x="1554" y="1584"/>
                      <a:pt x="1673" y="1584"/>
                    </a:cubicBezTo>
                    <a:cubicBezTo>
                      <a:pt x="1709" y="1584"/>
                      <a:pt x="1747" y="1576"/>
                      <a:pt x="1784" y="1558"/>
                    </a:cubicBezTo>
                    <a:cubicBezTo>
                      <a:pt x="1938" y="1474"/>
                      <a:pt x="1947" y="1191"/>
                      <a:pt x="1929" y="1136"/>
                    </a:cubicBezTo>
                    <a:cubicBezTo>
                      <a:pt x="1921" y="1115"/>
                      <a:pt x="1909" y="1109"/>
                      <a:pt x="1895" y="1109"/>
                    </a:cubicBezTo>
                    <a:cubicBezTo>
                      <a:pt x="1869" y="1109"/>
                      <a:pt x="1840" y="1136"/>
                      <a:pt x="1840" y="1136"/>
                    </a:cubicBezTo>
                    <a:cubicBezTo>
                      <a:pt x="1840" y="1136"/>
                      <a:pt x="1826" y="1006"/>
                      <a:pt x="1696" y="728"/>
                    </a:cubicBezTo>
                    <a:cubicBezTo>
                      <a:pt x="1571" y="454"/>
                      <a:pt x="1623" y="355"/>
                      <a:pt x="1400" y="203"/>
                    </a:cubicBezTo>
                    <a:cubicBezTo>
                      <a:pt x="1233" y="84"/>
                      <a:pt x="1017" y="0"/>
                      <a:pt x="81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47"/>
              <p:cNvSpPr/>
              <p:nvPr/>
            </p:nvSpPr>
            <p:spPr>
              <a:xfrm>
                <a:off x="5198456" y="60843"/>
                <a:ext cx="728489" cy="632222"/>
              </a:xfrm>
              <a:custGeom>
                <a:rect b="b" l="l" r="r" t="t"/>
                <a:pathLst>
                  <a:path extrusionOk="0" h="1714" w="1975">
                    <a:moveTo>
                      <a:pt x="828" y="46"/>
                    </a:moveTo>
                    <a:cubicBezTo>
                      <a:pt x="1023" y="46"/>
                      <a:pt x="1231" y="130"/>
                      <a:pt x="1398" y="246"/>
                    </a:cubicBezTo>
                    <a:cubicBezTo>
                      <a:pt x="1454" y="283"/>
                      <a:pt x="1491" y="316"/>
                      <a:pt x="1514" y="348"/>
                    </a:cubicBezTo>
                    <a:cubicBezTo>
                      <a:pt x="1537" y="376"/>
                      <a:pt x="1552" y="399"/>
                      <a:pt x="1561" y="427"/>
                    </a:cubicBezTo>
                    <a:cubicBezTo>
                      <a:pt x="1580" y="464"/>
                      <a:pt x="1593" y="511"/>
                      <a:pt x="1612" y="567"/>
                    </a:cubicBezTo>
                    <a:cubicBezTo>
                      <a:pt x="1630" y="622"/>
                      <a:pt x="1653" y="687"/>
                      <a:pt x="1686" y="766"/>
                    </a:cubicBezTo>
                    <a:cubicBezTo>
                      <a:pt x="1751" y="901"/>
                      <a:pt x="1788" y="1003"/>
                      <a:pt x="1807" y="1068"/>
                    </a:cubicBezTo>
                    <a:cubicBezTo>
                      <a:pt x="1816" y="1100"/>
                      <a:pt x="1821" y="1124"/>
                      <a:pt x="1825" y="1143"/>
                    </a:cubicBezTo>
                    <a:cubicBezTo>
                      <a:pt x="1825" y="1147"/>
                      <a:pt x="1831" y="1156"/>
                      <a:pt x="1831" y="1156"/>
                    </a:cubicBezTo>
                    <a:lnTo>
                      <a:pt x="1831" y="1161"/>
                    </a:lnTo>
                    <a:cubicBezTo>
                      <a:pt x="1831" y="1171"/>
                      <a:pt x="1839" y="1180"/>
                      <a:pt x="1844" y="1184"/>
                    </a:cubicBezTo>
                    <a:cubicBezTo>
                      <a:pt x="1853" y="1184"/>
                      <a:pt x="1863" y="1184"/>
                      <a:pt x="1872" y="1180"/>
                    </a:cubicBezTo>
                    <a:cubicBezTo>
                      <a:pt x="1872" y="1180"/>
                      <a:pt x="1876" y="1171"/>
                      <a:pt x="1886" y="1165"/>
                    </a:cubicBezTo>
                    <a:cubicBezTo>
                      <a:pt x="1895" y="1161"/>
                      <a:pt x="1904" y="1156"/>
                      <a:pt x="1909" y="1156"/>
                    </a:cubicBezTo>
                    <a:lnTo>
                      <a:pt x="1909" y="1161"/>
                    </a:lnTo>
                    <a:cubicBezTo>
                      <a:pt x="1914" y="1161"/>
                      <a:pt x="1914" y="1161"/>
                      <a:pt x="1919" y="1171"/>
                    </a:cubicBezTo>
                    <a:cubicBezTo>
                      <a:pt x="1919" y="1171"/>
                      <a:pt x="1919" y="1180"/>
                      <a:pt x="1923" y="1193"/>
                    </a:cubicBezTo>
                    <a:lnTo>
                      <a:pt x="1923" y="1235"/>
                    </a:lnTo>
                    <a:cubicBezTo>
                      <a:pt x="1923" y="1286"/>
                      <a:pt x="1914" y="1356"/>
                      <a:pt x="1895" y="1416"/>
                    </a:cubicBezTo>
                    <a:cubicBezTo>
                      <a:pt x="1881" y="1449"/>
                      <a:pt x="1867" y="1477"/>
                      <a:pt x="1848" y="1505"/>
                    </a:cubicBezTo>
                    <a:cubicBezTo>
                      <a:pt x="1831" y="1527"/>
                      <a:pt x="1812" y="1546"/>
                      <a:pt x="1784" y="1561"/>
                    </a:cubicBezTo>
                    <a:cubicBezTo>
                      <a:pt x="1751" y="1578"/>
                      <a:pt x="1719" y="1583"/>
                      <a:pt x="1686" y="1583"/>
                    </a:cubicBezTo>
                    <a:cubicBezTo>
                      <a:pt x="1630" y="1583"/>
                      <a:pt x="1580" y="1565"/>
                      <a:pt x="1542" y="1551"/>
                    </a:cubicBezTo>
                    <a:cubicBezTo>
                      <a:pt x="1519" y="1542"/>
                      <a:pt x="1505" y="1533"/>
                      <a:pt x="1496" y="1523"/>
                    </a:cubicBezTo>
                    <a:cubicBezTo>
                      <a:pt x="1491" y="1523"/>
                      <a:pt x="1486" y="1518"/>
                      <a:pt x="1482" y="1518"/>
                    </a:cubicBezTo>
                    <a:lnTo>
                      <a:pt x="1482" y="1514"/>
                    </a:lnTo>
                    <a:lnTo>
                      <a:pt x="1477" y="1514"/>
                    </a:lnTo>
                    <a:cubicBezTo>
                      <a:pt x="1475" y="1512"/>
                      <a:pt x="1471" y="1511"/>
                      <a:pt x="1467" y="1511"/>
                    </a:cubicBezTo>
                    <a:cubicBezTo>
                      <a:pt x="1463" y="1511"/>
                      <a:pt x="1458" y="1512"/>
                      <a:pt x="1454" y="1514"/>
                    </a:cubicBezTo>
                    <a:cubicBezTo>
                      <a:pt x="1445" y="1514"/>
                      <a:pt x="1440" y="1523"/>
                      <a:pt x="1440" y="1533"/>
                    </a:cubicBezTo>
                    <a:lnTo>
                      <a:pt x="1440" y="1537"/>
                    </a:lnTo>
                    <a:cubicBezTo>
                      <a:pt x="1440" y="1542"/>
                      <a:pt x="1440" y="1570"/>
                      <a:pt x="1445" y="1597"/>
                    </a:cubicBezTo>
                    <a:cubicBezTo>
                      <a:pt x="1449" y="1611"/>
                      <a:pt x="1454" y="1625"/>
                      <a:pt x="1458" y="1639"/>
                    </a:cubicBezTo>
                    <a:cubicBezTo>
                      <a:pt x="1461" y="1646"/>
                      <a:pt x="1464" y="1653"/>
                      <a:pt x="1469" y="1659"/>
                    </a:cubicBezTo>
                    <a:lnTo>
                      <a:pt x="1469" y="1659"/>
                    </a:lnTo>
                    <a:cubicBezTo>
                      <a:pt x="1450" y="1663"/>
                      <a:pt x="1421" y="1667"/>
                      <a:pt x="1385" y="1667"/>
                    </a:cubicBezTo>
                    <a:cubicBezTo>
                      <a:pt x="1301" y="1667"/>
                      <a:pt x="1184" y="1653"/>
                      <a:pt x="1064" y="1611"/>
                    </a:cubicBezTo>
                    <a:cubicBezTo>
                      <a:pt x="1008" y="1593"/>
                      <a:pt x="957" y="1561"/>
                      <a:pt x="906" y="1518"/>
                    </a:cubicBezTo>
                    <a:cubicBezTo>
                      <a:pt x="832" y="1454"/>
                      <a:pt x="766" y="1370"/>
                      <a:pt x="706" y="1300"/>
                    </a:cubicBezTo>
                    <a:cubicBezTo>
                      <a:pt x="678" y="1268"/>
                      <a:pt x="646" y="1235"/>
                      <a:pt x="618" y="1207"/>
                    </a:cubicBezTo>
                    <a:cubicBezTo>
                      <a:pt x="590" y="1184"/>
                      <a:pt x="562" y="1161"/>
                      <a:pt x="530" y="1152"/>
                    </a:cubicBezTo>
                    <a:cubicBezTo>
                      <a:pt x="507" y="1147"/>
                      <a:pt x="488" y="1143"/>
                      <a:pt x="470" y="1143"/>
                    </a:cubicBezTo>
                    <a:cubicBezTo>
                      <a:pt x="446" y="1143"/>
                      <a:pt x="427" y="1147"/>
                      <a:pt x="414" y="1161"/>
                    </a:cubicBezTo>
                    <a:cubicBezTo>
                      <a:pt x="400" y="1171"/>
                      <a:pt x="395" y="1180"/>
                      <a:pt x="386" y="1188"/>
                    </a:cubicBezTo>
                    <a:cubicBezTo>
                      <a:pt x="376" y="1207"/>
                      <a:pt x="372" y="1226"/>
                      <a:pt x="363" y="1244"/>
                    </a:cubicBezTo>
                    <a:cubicBezTo>
                      <a:pt x="358" y="1263"/>
                      <a:pt x="348" y="1286"/>
                      <a:pt x="339" y="1304"/>
                    </a:cubicBezTo>
                    <a:cubicBezTo>
                      <a:pt x="316" y="1342"/>
                      <a:pt x="303" y="1383"/>
                      <a:pt x="288" y="1407"/>
                    </a:cubicBezTo>
                    <a:cubicBezTo>
                      <a:pt x="279" y="1421"/>
                      <a:pt x="275" y="1430"/>
                      <a:pt x="270" y="1435"/>
                    </a:cubicBezTo>
                    <a:lnTo>
                      <a:pt x="265" y="1439"/>
                    </a:lnTo>
                    <a:lnTo>
                      <a:pt x="256" y="1439"/>
                    </a:lnTo>
                    <a:cubicBezTo>
                      <a:pt x="256" y="1439"/>
                      <a:pt x="251" y="1435"/>
                      <a:pt x="251" y="1430"/>
                    </a:cubicBezTo>
                    <a:cubicBezTo>
                      <a:pt x="251" y="1426"/>
                      <a:pt x="247" y="1421"/>
                      <a:pt x="247" y="1411"/>
                    </a:cubicBezTo>
                    <a:cubicBezTo>
                      <a:pt x="247" y="1393"/>
                      <a:pt x="251" y="1366"/>
                      <a:pt x="256" y="1338"/>
                    </a:cubicBezTo>
                    <a:cubicBezTo>
                      <a:pt x="260" y="1310"/>
                      <a:pt x="265" y="1276"/>
                      <a:pt x="265" y="1244"/>
                    </a:cubicBezTo>
                    <a:cubicBezTo>
                      <a:pt x="265" y="1231"/>
                      <a:pt x="265" y="1212"/>
                      <a:pt x="260" y="1198"/>
                    </a:cubicBezTo>
                    <a:cubicBezTo>
                      <a:pt x="256" y="1171"/>
                      <a:pt x="237" y="1147"/>
                      <a:pt x="223" y="1124"/>
                    </a:cubicBezTo>
                    <a:cubicBezTo>
                      <a:pt x="196" y="1087"/>
                      <a:pt x="159" y="1059"/>
                      <a:pt x="131" y="1031"/>
                    </a:cubicBezTo>
                    <a:cubicBezTo>
                      <a:pt x="117" y="1017"/>
                      <a:pt x="103" y="1003"/>
                      <a:pt x="89" y="993"/>
                    </a:cubicBezTo>
                    <a:cubicBezTo>
                      <a:pt x="80" y="980"/>
                      <a:pt x="70" y="970"/>
                      <a:pt x="65" y="961"/>
                    </a:cubicBezTo>
                    <a:cubicBezTo>
                      <a:pt x="56" y="942"/>
                      <a:pt x="52" y="920"/>
                      <a:pt x="52" y="882"/>
                    </a:cubicBezTo>
                    <a:cubicBezTo>
                      <a:pt x="52" y="817"/>
                      <a:pt x="70" y="710"/>
                      <a:pt x="117" y="548"/>
                    </a:cubicBezTo>
                    <a:cubicBezTo>
                      <a:pt x="153" y="418"/>
                      <a:pt x="205" y="344"/>
                      <a:pt x="242" y="301"/>
                    </a:cubicBezTo>
                    <a:cubicBezTo>
                      <a:pt x="260" y="279"/>
                      <a:pt x="279" y="265"/>
                      <a:pt x="293" y="260"/>
                    </a:cubicBezTo>
                    <a:cubicBezTo>
                      <a:pt x="298" y="256"/>
                      <a:pt x="303" y="251"/>
                      <a:pt x="307" y="251"/>
                    </a:cubicBezTo>
                    <a:lnTo>
                      <a:pt x="312" y="251"/>
                    </a:lnTo>
                    <a:cubicBezTo>
                      <a:pt x="312" y="246"/>
                      <a:pt x="316" y="246"/>
                      <a:pt x="316" y="246"/>
                    </a:cubicBezTo>
                    <a:cubicBezTo>
                      <a:pt x="316" y="241"/>
                      <a:pt x="414" y="162"/>
                      <a:pt x="646" y="78"/>
                    </a:cubicBezTo>
                    <a:cubicBezTo>
                      <a:pt x="702" y="56"/>
                      <a:pt x="766" y="46"/>
                      <a:pt x="828" y="46"/>
                    </a:cubicBezTo>
                    <a:close/>
                    <a:moveTo>
                      <a:pt x="1484" y="1675"/>
                    </a:moveTo>
                    <a:lnTo>
                      <a:pt x="1484" y="1675"/>
                    </a:lnTo>
                    <a:cubicBezTo>
                      <a:pt x="1484" y="1675"/>
                      <a:pt x="1484" y="1675"/>
                      <a:pt x="1484" y="1675"/>
                    </a:cubicBezTo>
                    <a:lnTo>
                      <a:pt x="1484" y="1675"/>
                    </a:lnTo>
                    <a:lnTo>
                      <a:pt x="1482" y="1677"/>
                    </a:lnTo>
                    <a:lnTo>
                      <a:pt x="1482" y="1677"/>
                    </a:lnTo>
                    <a:lnTo>
                      <a:pt x="1484" y="1675"/>
                    </a:lnTo>
                    <a:close/>
                    <a:moveTo>
                      <a:pt x="828" y="0"/>
                    </a:moveTo>
                    <a:cubicBezTo>
                      <a:pt x="762" y="0"/>
                      <a:pt x="693" y="9"/>
                      <a:pt x="627" y="33"/>
                    </a:cubicBezTo>
                    <a:cubicBezTo>
                      <a:pt x="407" y="113"/>
                      <a:pt x="306" y="190"/>
                      <a:pt x="287" y="206"/>
                    </a:cubicBezTo>
                    <a:lnTo>
                      <a:pt x="287" y="206"/>
                    </a:lnTo>
                    <a:cubicBezTo>
                      <a:pt x="274" y="211"/>
                      <a:pt x="244" y="227"/>
                      <a:pt x="209" y="269"/>
                    </a:cubicBezTo>
                    <a:cubicBezTo>
                      <a:pt x="163" y="316"/>
                      <a:pt x="108" y="399"/>
                      <a:pt x="70" y="534"/>
                    </a:cubicBezTo>
                    <a:cubicBezTo>
                      <a:pt x="24" y="701"/>
                      <a:pt x="1" y="808"/>
                      <a:pt x="1" y="882"/>
                    </a:cubicBezTo>
                    <a:cubicBezTo>
                      <a:pt x="1" y="924"/>
                      <a:pt x="10" y="957"/>
                      <a:pt x="24" y="984"/>
                    </a:cubicBezTo>
                    <a:cubicBezTo>
                      <a:pt x="33" y="1003"/>
                      <a:pt x="52" y="1021"/>
                      <a:pt x="70" y="1040"/>
                    </a:cubicBezTo>
                    <a:cubicBezTo>
                      <a:pt x="98" y="1064"/>
                      <a:pt x="131" y="1091"/>
                      <a:pt x="159" y="1124"/>
                    </a:cubicBezTo>
                    <a:cubicBezTo>
                      <a:pt x="187" y="1152"/>
                      <a:pt x="209" y="1180"/>
                      <a:pt x="215" y="1207"/>
                    </a:cubicBezTo>
                    <a:cubicBezTo>
                      <a:pt x="215" y="1221"/>
                      <a:pt x="219" y="1231"/>
                      <a:pt x="219" y="1244"/>
                    </a:cubicBezTo>
                    <a:cubicBezTo>
                      <a:pt x="219" y="1272"/>
                      <a:pt x="215" y="1300"/>
                      <a:pt x="209" y="1328"/>
                    </a:cubicBezTo>
                    <a:cubicBezTo>
                      <a:pt x="205" y="1356"/>
                      <a:pt x="200" y="1383"/>
                      <a:pt x="200" y="1411"/>
                    </a:cubicBezTo>
                    <a:cubicBezTo>
                      <a:pt x="200" y="1421"/>
                      <a:pt x="200" y="1435"/>
                      <a:pt x="205" y="1449"/>
                    </a:cubicBezTo>
                    <a:cubicBezTo>
                      <a:pt x="209" y="1458"/>
                      <a:pt x="219" y="1471"/>
                      <a:pt x="228" y="1482"/>
                    </a:cubicBezTo>
                    <a:cubicBezTo>
                      <a:pt x="237" y="1486"/>
                      <a:pt x="251" y="1490"/>
                      <a:pt x="260" y="1490"/>
                    </a:cubicBezTo>
                    <a:cubicBezTo>
                      <a:pt x="270" y="1490"/>
                      <a:pt x="279" y="1486"/>
                      <a:pt x="284" y="1486"/>
                    </a:cubicBezTo>
                    <a:cubicBezTo>
                      <a:pt x="298" y="1477"/>
                      <a:pt x="307" y="1467"/>
                      <a:pt x="316" y="1458"/>
                    </a:cubicBezTo>
                    <a:cubicBezTo>
                      <a:pt x="326" y="1439"/>
                      <a:pt x="335" y="1421"/>
                      <a:pt x="344" y="1398"/>
                    </a:cubicBezTo>
                    <a:cubicBezTo>
                      <a:pt x="358" y="1375"/>
                      <a:pt x="367" y="1351"/>
                      <a:pt x="382" y="1328"/>
                    </a:cubicBezTo>
                    <a:cubicBezTo>
                      <a:pt x="404" y="1286"/>
                      <a:pt x="414" y="1244"/>
                      <a:pt x="423" y="1221"/>
                    </a:cubicBezTo>
                    <a:cubicBezTo>
                      <a:pt x="427" y="1212"/>
                      <a:pt x="437" y="1203"/>
                      <a:pt x="442" y="1198"/>
                    </a:cubicBezTo>
                    <a:cubicBezTo>
                      <a:pt x="446" y="1193"/>
                      <a:pt x="455" y="1193"/>
                      <a:pt x="470" y="1193"/>
                    </a:cubicBezTo>
                    <a:cubicBezTo>
                      <a:pt x="483" y="1193"/>
                      <a:pt x="498" y="1193"/>
                      <a:pt x="521" y="1198"/>
                    </a:cubicBezTo>
                    <a:cubicBezTo>
                      <a:pt x="530" y="1203"/>
                      <a:pt x="549" y="1212"/>
                      <a:pt x="562" y="1221"/>
                    </a:cubicBezTo>
                    <a:cubicBezTo>
                      <a:pt x="590" y="1244"/>
                      <a:pt x="622" y="1276"/>
                      <a:pt x="655" y="1314"/>
                    </a:cubicBezTo>
                    <a:cubicBezTo>
                      <a:pt x="706" y="1375"/>
                      <a:pt x="762" y="1444"/>
                      <a:pt x="828" y="1509"/>
                    </a:cubicBezTo>
                    <a:cubicBezTo>
                      <a:pt x="892" y="1574"/>
                      <a:pt x="967" y="1630"/>
                      <a:pt x="1050" y="1658"/>
                    </a:cubicBezTo>
                    <a:cubicBezTo>
                      <a:pt x="1175" y="1700"/>
                      <a:pt x="1296" y="1713"/>
                      <a:pt x="1385" y="1713"/>
                    </a:cubicBezTo>
                    <a:cubicBezTo>
                      <a:pt x="1422" y="1713"/>
                      <a:pt x="1454" y="1713"/>
                      <a:pt x="1477" y="1709"/>
                    </a:cubicBezTo>
                    <a:cubicBezTo>
                      <a:pt x="1486" y="1704"/>
                      <a:pt x="1496" y="1704"/>
                      <a:pt x="1505" y="1700"/>
                    </a:cubicBezTo>
                    <a:cubicBezTo>
                      <a:pt x="1510" y="1694"/>
                      <a:pt x="1514" y="1694"/>
                      <a:pt x="1519" y="1690"/>
                    </a:cubicBezTo>
                    <a:cubicBezTo>
                      <a:pt x="1524" y="1685"/>
                      <a:pt x="1529" y="1677"/>
                      <a:pt x="1529" y="1667"/>
                    </a:cubicBezTo>
                    <a:cubicBezTo>
                      <a:pt x="1529" y="1662"/>
                      <a:pt x="1529" y="1658"/>
                      <a:pt x="1524" y="1653"/>
                    </a:cubicBezTo>
                    <a:cubicBezTo>
                      <a:pt x="1524" y="1649"/>
                      <a:pt x="1519" y="1644"/>
                      <a:pt x="1514" y="1644"/>
                    </a:cubicBezTo>
                    <a:cubicBezTo>
                      <a:pt x="1510" y="1639"/>
                      <a:pt x="1505" y="1630"/>
                      <a:pt x="1501" y="1621"/>
                    </a:cubicBezTo>
                    <a:cubicBezTo>
                      <a:pt x="1497" y="1609"/>
                      <a:pt x="1493" y="1595"/>
                      <a:pt x="1491" y="1579"/>
                    </a:cubicBezTo>
                    <a:lnTo>
                      <a:pt x="1491" y="1579"/>
                    </a:lnTo>
                    <a:cubicBezTo>
                      <a:pt x="1499" y="1584"/>
                      <a:pt x="1509" y="1588"/>
                      <a:pt x="1519" y="1593"/>
                    </a:cubicBezTo>
                    <a:cubicBezTo>
                      <a:pt x="1561" y="1611"/>
                      <a:pt x="1621" y="1630"/>
                      <a:pt x="1686" y="1630"/>
                    </a:cubicBezTo>
                    <a:cubicBezTo>
                      <a:pt x="1724" y="1630"/>
                      <a:pt x="1765" y="1625"/>
                      <a:pt x="1807" y="1602"/>
                    </a:cubicBezTo>
                    <a:cubicBezTo>
                      <a:pt x="1839" y="1589"/>
                      <a:pt x="1867" y="1561"/>
                      <a:pt x="1891" y="1533"/>
                    </a:cubicBezTo>
                    <a:cubicBezTo>
                      <a:pt x="1923" y="1486"/>
                      <a:pt x="1942" y="1435"/>
                      <a:pt x="1955" y="1379"/>
                    </a:cubicBezTo>
                    <a:cubicBezTo>
                      <a:pt x="1964" y="1328"/>
                      <a:pt x="1974" y="1276"/>
                      <a:pt x="1974" y="1235"/>
                    </a:cubicBezTo>
                    <a:cubicBezTo>
                      <a:pt x="1974" y="1216"/>
                      <a:pt x="1970" y="1198"/>
                      <a:pt x="1970" y="1188"/>
                    </a:cubicBezTo>
                    <a:cubicBezTo>
                      <a:pt x="1970" y="1175"/>
                      <a:pt x="1964" y="1161"/>
                      <a:pt x="1960" y="1152"/>
                    </a:cubicBezTo>
                    <a:cubicBezTo>
                      <a:pt x="1955" y="1137"/>
                      <a:pt x="1951" y="1128"/>
                      <a:pt x="1942" y="1119"/>
                    </a:cubicBezTo>
                    <a:cubicBezTo>
                      <a:pt x="1932" y="1115"/>
                      <a:pt x="1919" y="1109"/>
                      <a:pt x="1909" y="1109"/>
                    </a:cubicBezTo>
                    <a:cubicBezTo>
                      <a:pt x="1895" y="1109"/>
                      <a:pt x="1886" y="1115"/>
                      <a:pt x="1881" y="1115"/>
                    </a:cubicBezTo>
                    <a:cubicBezTo>
                      <a:pt x="1877" y="1116"/>
                      <a:pt x="1873" y="1118"/>
                      <a:pt x="1870" y="1120"/>
                    </a:cubicBezTo>
                    <a:lnTo>
                      <a:pt x="1870" y="1120"/>
                    </a:lnTo>
                    <a:cubicBezTo>
                      <a:pt x="1858" y="1063"/>
                      <a:pt x="1824" y="938"/>
                      <a:pt x="1732" y="743"/>
                    </a:cubicBezTo>
                    <a:cubicBezTo>
                      <a:pt x="1668" y="608"/>
                      <a:pt x="1649" y="515"/>
                      <a:pt x="1621" y="436"/>
                    </a:cubicBezTo>
                    <a:cubicBezTo>
                      <a:pt x="1602" y="395"/>
                      <a:pt x="1584" y="357"/>
                      <a:pt x="1552" y="320"/>
                    </a:cubicBezTo>
                    <a:cubicBezTo>
                      <a:pt x="1524" y="283"/>
                      <a:pt x="1482" y="246"/>
                      <a:pt x="1426" y="204"/>
                    </a:cubicBezTo>
                    <a:cubicBezTo>
                      <a:pt x="1254" y="88"/>
                      <a:pt x="1036" y="0"/>
                      <a:pt x="82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47"/>
              <p:cNvSpPr/>
              <p:nvPr/>
            </p:nvSpPr>
            <p:spPr>
              <a:xfrm>
                <a:off x="5189972" y="425642"/>
                <a:ext cx="106230" cy="163035"/>
              </a:xfrm>
              <a:custGeom>
                <a:rect b="b" l="l" r="r" t="t"/>
                <a:pathLst>
                  <a:path extrusionOk="0" h="442" w="288">
                    <a:moveTo>
                      <a:pt x="165" y="1"/>
                    </a:moveTo>
                    <a:cubicBezTo>
                      <a:pt x="131" y="1"/>
                      <a:pt x="96" y="56"/>
                      <a:pt x="60" y="148"/>
                    </a:cubicBezTo>
                    <a:cubicBezTo>
                      <a:pt x="5" y="311"/>
                      <a:pt x="0" y="390"/>
                      <a:pt x="51" y="441"/>
                    </a:cubicBezTo>
                    <a:lnTo>
                      <a:pt x="219" y="441"/>
                    </a:lnTo>
                    <a:cubicBezTo>
                      <a:pt x="219" y="441"/>
                      <a:pt x="288" y="242"/>
                      <a:pt x="232" y="92"/>
                    </a:cubicBezTo>
                    <a:cubicBezTo>
                      <a:pt x="211" y="29"/>
                      <a:pt x="188" y="1"/>
                      <a:pt x="1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47"/>
              <p:cNvSpPr/>
              <p:nvPr/>
            </p:nvSpPr>
            <p:spPr>
              <a:xfrm>
                <a:off x="5186653" y="416789"/>
                <a:ext cx="106230" cy="181109"/>
              </a:xfrm>
              <a:custGeom>
                <a:rect b="b" l="l" r="r" t="t"/>
                <a:pathLst>
                  <a:path extrusionOk="0" h="491" w="288">
                    <a:moveTo>
                      <a:pt x="172" y="1"/>
                    </a:moveTo>
                    <a:cubicBezTo>
                      <a:pt x="157" y="1"/>
                      <a:pt x="144" y="5"/>
                      <a:pt x="135" y="15"/>
                    </a:cubicBezTo>
                    <a:cubicBezTo>
                      <a:pt x="116" y="28"/>
                      <a:pt x="102" y="47"/>
                      <a:pt x="88" y="75"/>
                    </a:cubicBezTo>
                    <a:cubicBezTo>
                      <a:pt x="74" y="99"/>
                      <a:pt x="60" y="131"/>
                      <a:pt x="52" y="163"/>
                    </a:cubicBezTo>
                    <a:cubicBezTo>
                      <a:pt x="18" y="251"/>
                      <a:pt x="0" y="317"/>
                      <a:pt x="0" y="373"/>
                    </a:cubicBezTo>
                    <a:cubicBezTo>
                      <a:pt x="0" y="395"/>
                      <a:pt x="5" y="414"/>
                      <a:pt x="9" y="433"/>
                    </a:cubicBezTo>
                    <a:cubicBezTo>
                      <a:pt x="18" y="451"/>
                      <a:pt x="28" y="470"/>
                      <a:pt x="42" y="484"/>
                    </a:cubicBezTo>
                    <a:cubicBezTo>
                      <a:pt x="47" y="489"/>
                      <a:pt x="53" y="491"/>
                      <a:pt x="60" y="491"/>
                    </a:cubicBezTo>
                    <a:cubicBezTo>
                      <a:pt x="67" y="491"/>
                      <a:pt x="74" y="489"/>
                      <a:pt x="79" y="484"/>
                    </a:cubicBezTo>
                    <a:cubicBezTo>
                      <a:pt x="88" y="474"/>
                      <a:pt x="88" y="461"/>
                      <a:pt x="79" y="451"/>
                    </a:cubicBezTo>
                    <a:cubicBezTo>
                      <a:pt x="69" y="442"/>
                      <a:pt x="60" y="428"/>
                      <a:pt x="56" y="414"/>
                    </a:cubicBezTo>
                    <a:cubicBezTo>
                      <a:pt x="52" y="405"/>
                      <a:pt x="46" y="391"/>
                      <a:pt x="46" y="373"/>
                    </a:cubicBezTo>
                    <a:cubicBezTo>
                      <a:pt x="46" y="326"/>
                      <a:pt x="65" y="266"/>
                      <a:pt x="93" y="182"/>
                    </a:cubicBezTo>
                    <a:cubicBezTo>
                      <a:pt x="112" y="135"/>
                      <a:pt x="130" y="99"/>
                      <a:pt x="144" y="80"/>
                    </a:cubicBezTo>
                    <a:cubicBezTo>
                      <a:pt x="149" y="66"/>
                      <a:pt x="157" y="56"/>
                      <a:pt x="163" y="52"/>
                    </a:cubicBezTo>
                    <a:cubicBezTo>
                      <a:pt x="167" y="47"/>
                      <a:pt x="172" y="47"/>
                      <a:pt x="172" y="47"/>
                    </a:cubicBezTo>
                    <a:cubicBezTo>
                      <a:pt x="176" y="47"/>
                      <a:pt x="176" y="47"/>
                      <a:pt x="176" y="52"/>
                    </a:cubicBezTo>
                    <a:cubicBezTo>
                      <a:pt x="181" y="52"/>
                      <a:pt x="191" y="61"/>
                      <a:pt x="195" y="71"/>
                    </a:cubicBezTo>
                    <a:cubicBezTo>
                      <a:pt x="204" y="84"/>
                      <a:pt x="213" y="103"/>
                      <a:pt x="219" y="122"/>
                    </a:cubicBezTo>
                    <a:cubicBezTo>
                      <a:pt x="232" y="163"/>
                      <a:pt x="237" y="206"/>
                      <a:pt x="237" y="247"/>
                    </a:cubicBezTo>
                    <a:cubicBezTo>
                      <a:pt x="237" y="303"/>
                      <a:pt x="228" y="354"/>
                      <a:pt x="223" y="395"/>
                    </a:cubicBezTo>
                    <a:cubicBezTo>
                      <a:pt x="219" y="414"/>
                      <a:pt x="213" y="433"/>
                      <a:pt x="209" y="442"/>
                    </a:cubicBezTo>
                    <a:cubicBezTo>
                      <a:pt x="209" y="446"/>
                      <a:pt x="204" y="451"/>
                      <a:pt x="204" y="456"/>
                    </a:cubicBezTo>
                    <a:lnTo>
                      <a:pt x="204" y="461"/>
                    </a:lnTo>
                    <a:cubicBezTo>
                      <a:pt x="200" y="470"/>
                      <a:pt x="204" y="484"/>
                      <a:pt x="219" y="489"/>
                    </a:cubicBezTo>
                    <a:cubicBezTo>
                      <a:pt x="222" y="490"/>
                      <a:pt x="225" y="490"/>
                      <a:pt x="229" y="490"/>
                    </a:cubicBezTo>
                    <a:cubicBezTo>
                      <a:pt x="239" y="490"/>
                      <a:pt x="248" y="485"/>
                      <a:pt x="251" y="474"/>
                    </a:cubicBezTo>
                    <a:cubicBezTo>
                      <a:pt x="251" y="474"/>
                      <a:pt x="288" y="367"/>
                      <a:pt x="288" y="247"/>
                    </a:cubicBezTo>
                    <a:cubicBezTo>
                      <a:pt x="288" y="200"/>
                      <a:pt x="283" y="154"/>
                      <a:pt x="264" y="108"/>
                    </a:cubicBezTo>
                    <a:cubicBezTo>
                      <a:pt x="255" y="75"/>
                      <a:pt x="241" y="52"/>
                      <a:pt x="228" y="33"/>
                    </a:cubicBezTo>
                    <a:cubicBezTo>
                      <a:pt x="219" y="24"/>
                      <a:pt x="213" y="15"/>
                      <a:pt x="204" y="11"/>
                    </a:cubicBezTo>
                    <a:cubicBezTo>
                      <a:pt x="195" y="5"/>
                      <a:pt x="185" y="1"/>
                      <a:pt x="172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47"/>
              <p:cNvSpPr/>
              <p:nvPr/>
            </p:nvSpPr>
            <p:spPr>
              <a:xfrm>
                <a:off x="6214284" y="1632909"/>
                <a:ext cx="97747" cy="130576"/>
              </a:xfrm>
              <a:custGeom>
                <a:rect b="b" l="l" r="r" t="t"/>
                <a:pathLst>
                  <a:path extrusionOk="0" h="354" w="265">
                    <a:moveTo>
                      <a:pt x="195" y="0"/>
                    </a:moveTo>
                    <a:cubicBezTo>
                      <a:pt x="185" y="0"/>
                      <a:pt x="175" y="2"/>
                      <a:pt x="163" y="6"/>
                    </a:cubicBezTo>
                    <a:cubicBezTo>
                      <a:pt x="93" y="34"/>
                      <a:pt x="0" y="173"/>
                      <a:pt x="0" y="173"/>
                    </a:cubicBezTo>
                    <a:lnTo>
                      <a:pt x="9" y="353"/>
                    </a:lnTo>
                    <a:cubicBezTo>
                      <a:pt x="9" y="353"/>
                      <a:pt x="102" y="265"/>
                      <a:pt x="116" y="224"/>
                    </a:cubicBezTo>
                    <a:cubicBezTo>
                      <a:pt x="130" y="182"/>
                      <a:pt x="209" y="98"/>
                      <a:pt x="241" y="70"/>
                    </a:cubicBezTo>
                    <a:cubicBezTo>
                      <a:pt x="265" y="47"/>
                      <a:pt x="245" y="0"/>
                      <a:pt x="1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47"/>
              <p:cNvSpPr/>
              <p:nvPr/>
            </p:nvSpPr>
            <p:spPr>
              <a:xfrm>
                <a:off x="6205801" y="1624425"/>
                <a:ext cx="109919" cy="147174"/>
              </a:xfrm>
              <a:custGeom>
                <a:rect b="b" l="l" r="r" t="t"/>
                <a:pathLst>
                  <a:path extrusionOk="0" h="399" w="298">
                    <a:moveTo>
                      <a:pt x="218" y="47"/>
                    </a:moveTo>
                    <a:cubicBezTo>
                      <a:pt x="232" y="47"/>
                      <a:pt x="242" y="52"/>
                      <a:pt x="246" y="57"/>
                    </a:cubicBezTo>
                    <a:cubicBezTo>
                      <a:pt x="251" y="61"/>
                      <a:pt x="251" y="65"/>
                      <a:pt x="251" y="65"/>
                    </a:cubicBezTo>
                    <a:cubicBezTo>
                      <a:pt x="251" y="70"/>
                      <a:pt x="251" y="74"/>
                      <a:pt x="246" y="74"/>
                    </a:cubicBezTo>
                    <a:cubicBezTo>
                      <a:pt x="232" y="93"/>
                      <a:pt x="204" y="121"/>
                      <a:pt x="176" y="149"/>
                    </a:cubicBezTo>
                    <a:cubicBezTo>
                      <a:pt x="163" y="164"/>
                      <a:pt x="153" y="181"/>
                      <a:pt x="139" y="196"/>
                    </a:cubicBezTo>
                    <a:cubicBezTo>
                      <a:pt x="130" y="209"/>
                      <a:pt x="120" y="224"/>
                      <a:pt x="116" y="242"/>
                    </a:cubicBezTo>
                    <a:cubicBezTo>
                      <a:pt x="116" y="247"/>
                      <a:pt x="107" y="256"/>
                      <a:pt x="97" y="269"/>
                    </a:cubicBezTo>
                    <a:cubicBezTo>
                      <a:pt x="85" y="286"/>
                      <a:pt x="69" y="306"/>
                      <a:pt x="53" y="324"/>
                    </a:cubicBezTo>
                    <a:lnTo>
                      <a:pt x="53" y="324"/>
                    </a:lnTo>
                    <a:lnTo>
                      <a:pt x="47" y="208"/>
                    </a:lnTo>
                    <a:lnTo>
                      <a:pt x="47" y="208"/>
                    </a:lnTo>
                    <a:cubicBezTo>
                      <a:pt x="53" y="198"/>
                      <a:pt x="76" y="166"/>
                      <a:pt x="103" y="130"/>
                    </a:cubicBezTo>
                    <a:cubicBezTo>
                      <a:pt x="116" y="112"/>
                      <a:pt x="135" y="93"/>
                      <a:pt x="148" y="80"/>
                    </a:cubicBezTo>
                    <a:cubicBezTo>
                      <a:pt x="167" y="65"/>
                      <a:pt x="181" y="57"/>
                      <a:pt x="195" y="52"/>
                    </a:cubicBezTo>
                    <a:cubicBezTo>
                      <a:pt x="204" y="47"/>
                      <a:pt x="214" y="47"/>
                      <a:pt x="218" y="47"/>
                    </a:cubicBezTo>
                    <a:close/>
                    <a:moveTo>
                      <a:pt x="218" y="1"/>
                    </a:moveTo>
                    <a:cubicBezTo>
                      <a:pt x="208" y="1"/>
                      <a:pt x="195" y="1"/>
                      <a:pt x="176" y="5"/>
                    </a:cubicBezTo>
                    <a:cubicBezTo>
                      <a:pt x="158" y="14"/>
                      <a:pt x="135" y="29"/>
                      <a:pt x="116" y="47"/>
                    </a:cubicBezTo>
                    <a:cubicBezTo>
                      <a:pt x="84" y="74"/>
                      <a:pt x="56" y="108"/>
                      <a:pt x="37" y="136"/>
                    </a:cubicBezTo>
                    <a:cubicBezTo>
                      <a:pt x="19" y="164"/>
                      <a:pt x="5" y="181"/>
                      <a:pt x="5" y="181"/>
                    </a:cubicBezTo>
                    <a:cubicBezTo>
                      <a:pt x="0" y="186"/>
                      <a:pt x="0" y="191"/>
                      <a:pt x="0" y="196"/>
                    </a:cubicBezTo>
                    <a:lnTo>
                      <a:pt x="9" y="376"/>
                    </a:lnTo>
                    <a:cubicBezTo>
                      <a:pt x="9" y="386"/>
                      <a:pt x="13" y="395"/>
                      <a:pt x="23" y="395"/>
                    </a:cubicBezTo>
                    <a:cubicBezTo>
                      <a:pt x="28" y="398"/>
                      <a:pt x="32" y="399"/>
                      <a:pt x="37" y="399"/>
                    </a:cubicBezTo>
                    <a:cubicBezTo>
                      <a:pt x="42" y="399"/>
                      <a:pt x="46" y="398"/>
                      <a:pt x="51" y="395"/>
                    </a:cubicBezTo>
                    <a:cubicBezTo>
                      <a:pt x="51" y="391"/>
                      <a:pt x="75" y="372"/>
                      <a:pt x="97" y="344"/>
                    </a:cubicBezTo>
                    <a:cubicBezTo>
                      <a:pt x="111" y="331"/>
                      <a:pt x="125" y="316"/>
                      <a:pt x="135" y="297"/>
                    </a:cubicBezTo>
                    <a:cubicBezTo>
                      <a:pt x="148" y="284"/>
                      <a:pt x="158" y="269"/>
                      <a:pt x="163" y="256"/>
                    </a:cubicBezTo>
                    <a:cubicBezTo>
                      <a:pt x="163" y="247"/>
                      <a:pt x="172" y="237"/>
                      <a:pt x="181" y="224"/>
                    </a:cubicBezTo>
                    <a:cubicBezTo>
                      <a:pt x="195" y="205"/>
                      <a:pt x="214" y="181"/>
                      <a:pt x="232" y="158"/>
                    </a:cubicBezTo>
                    <a:cubicBezTo>
                      <a:pt x="251" y="140"/>
                      <a:pt x="270" y="121"/>
                      <a:pt x="279" y="112"/>
                    </a:cubicBezTo>
                    <a:cubicBezTo>
                      <a:pt x="292" y="98"/>
                      <a:pt x="298" y="84"/>
                      <a:pt x="298" y="65"/>
                    </a:cubicBezTo>
                    <a:cubicBezTo>
                      <a:pt x="298" y="47"/>
                      <a:pt x="292" y="33"/>
                      <a:pt x="279" y="19"/>
                    </a:cubicBezTo>
                    <a:cubicBezTo>
                      <a:pt x="264" y="5"/>
                      <a:pt x="242" y="1"/>
                      <a:pt x="21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47"/>
              <p:cNvSpPr/>
              <p:nvPr/>
            </p:nvSpPr>
            <p:spPr>
              <a:xfrm>
                <a:off x="5645509" y="1601187"/>
                <a:ext cx="641070" cy="266684"/>
              </a:xfrm>
              <a:custGeom>
                <a:rect b="b" l="l" r="r" t="t"/>
                <a:pathLst>
                  <a:path extrusionOk="0" h="723" w="1738">
                    <a:moveTo>
                      <a:pt x="1403" y="1"/>
                    </a:moveTo>
                    <a:cubicBezTo>
                      <a:pt x="1287" y="1"/>
                      <a:pt x="1143" y="14"/>
                      <a:pt x="981" y="59"/>
                    </a:cubicBezTo>
                    <a:cubicBezTo>
                      <a:pt x="557" y="175"/>
                      <a:pt x="126" y="444"/>
                      <a:pt x="51" y="519"/>
                    </a:cubicBezTo>
                    <a:lnTo>
                      <a:pt x="0" y="607"/>
                    </a:lnTo>
                    <a:lnTo>
                      <a:pt x="1026" y="722"/>
                    </a:lnTo>
                    <a:cubicBezTo>
                      <a:pt x="1026" y="722"/>
                      <a:pt x="1031" y="658"/>
                      <a:pt x="1129" y="519"/>
                    </a:cubicBezTo>
                    <a:cubicBezTo>
                      <a:pt x="1221" y="379"/>
                      <a:pt x="1510" y="156"/>
                      <a:pt x="1737" y="128"/>
                    </a:cubicBezTo>
                    <a:lnTo>
                      <a:pt x="1700" y="36"/>
                    </a:lnTo>
                    <a:cubicBezTo>
                      <a:pt x="1700" y="36"/>
                      <a:pt x="1587" y="1"/>
                      <a:pt x="14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47"/>
              <p:cNvSpPr/>
              <p:nvPr/>
            </p:nvSpPr>
            <p:spPr>
              <a:xfrm>
                <a:off x="5635181" y="1591966"/>
                <a:ext cx="661726" cy="284389"/>
              </a:xfrm>
              <a:custGeom>
                <a:rect b="b" l="l" r="r" t="t"/>
                <a:pathLst>
                  <a:path extrusionOk="0" h="771" w="1794">
                    <a:moveTo>
                      <a:pt x="1436" y="51"/>
                    </a:moveTo>
                    <a:cubicBezTo>
                      <a:pt x="1524" y="51"/>
                      <a:pt x="1598" y="57"/>
                      <a:pt x="1650" y="65"/>
                    </a:cubicBezTo>
                    <a:cubicBezTo>
                      <a:pt x="1672" y="70"/>
                      <a:pt x="1691" y="74"/>
                      <a:pt x="1705" y="79"/>
                    </a:cubicBezTo>
                    <a:lnTo>
                      <a:pt x="1709" y="79"/>
                    </a:lnTo>
                    <a:lnTo>
                      <a:pt x="1734" y="135"/>
                    </a:lnTo>
                    <a:lnTo>
                      <a:pt x="1734" y="135"/>
                    </a:lnTo>
                    <a:cubicBezTo>
                      <a:pt x="1621" y="156"/>
                      <a:pt x="1501" y="216"/>
                      <a:pt x="1399" y="288"/>
                    </a:cubicBezTo>
                    <a:cubicBezTo>
                      <a:pt x="1338" y="325"/>
                      <a:pt x="1287" y="367"/>
                      <a:pt x="1241" y="409"/>
                    </a:cubicBezTo>
                    <a:cubicBezTo>
                      <a:pt x="1198" y="451"/>
                      <a:pt x="1161" y="492"/>
                      <a:pt x="1134" y="530"/>
                    </a:cubicBezTo>
                    <a:cubicBezTo>
                      <a:pt x="1065" y="631"/>
                      <a:pt x="1042" y="693"/>
                      <a:pt x="1033" y="723"/>
                    </a:cubicBezTo>
                    <a:lnTo>
                      <a:pt x="1033" y="723"/>
                    </a:lnTo>
                    <a:lnTo>
                      <a:pt x="66" y="614"/>
                    </a:lnTo>
                    <a:lnTo>
                      <a:pt x="98" y="558"/>
                    </a:lnTo>
                    <a:lnTo>
                      <a:pt x="98" y="558"/>
                    </a:lnTo>
                    <a:lnTo>
                      <a:pt x="98" y="558"/>
                    </a:lnTo>
                    <a:cubicBezTo>
                      <a:pt x="107" y="549"/>
                      <a:pt x="120" y="537"/>
                      <a:pt x="135" y="525"/>
                    </a:cubicBezTo>
                    <a:cubicBezTo>
                      <a:pt x="205" y="474"/>
                      <a:pt x="335" y="395"/>
                      <a:pt x="488" y="316"/>
                    </a:cubicBezTo>
                    <a:cubicBezTo>
                      <a:pt x="647" y="237"/>
                      <a:pt x="832" y="158"/>
                      <a:pt x="1013" y="107"/>
                    </a:cubicBezTo>
                    <a:cubicBezTo>
                      <a:pt x="1176" y="65"/>
                      <a:pt x="1320" y="51"/>
                      <a:pt x="1436" y="51"/>
                    </a:cubicBezTo>
                    <a:close/>
                    <a:moveTo>
                      <a:pt x="1436" y="1"/>
                    </a:moveTo>
                    <a:cubicBezTo>
                      <a:pt x="1320" y="1"/>
                      <a:pt x="1170" y="14"/>
                      <a:pt x="1003" y="61"/>
                    </a:cubicBezTo>
                    <a:cubicBezTo>
                      <a:pt x="790" y="121"/>
                      <a:pt x="576" y="214"/>
                      <a:pt x="405" y="307"/>
                    </a:cubicBezTo>
                    <a:cubicBezTo>
                      <a:pt x="317" y="353"/>
                      <a:pt x="242" y="400"/>
                      <a:pt x="182" y="437"/>
                    </a:cubicBezTo>
                    <a:cubicBezTo>
                      <a:pt x="154" y="455"/>
                      <a:pt x="126" y="474"/>
                      <a:pt x="107" y="488"/>
                    </a:cubicBezTo>
                    <a:cubicBezTo>
                      <a:pt x="89" y="502"/>
                      <a:pt x="70" y="516"/>
                      <a:pt x="61" y="525"/>
                    </a:cubicBezTo>
                    <a:cubicBezTo>
                      <a:pt x="61" y="530"/>
                      <a:pt x="56" y="530"/>
                      <a:pt x="56" y="530"/>
                    </a:cubicBezTo>
                    <a:lnTo>
                      <a:pt x="6" y="623"/>
                    </a:lnTo>
                    <a:cubicBezTo>
                      <a:pt x="0" y="627"/>
                      <a:pt x="0" y="636"/>
                      <a:pt x="6" y="646"/>
                    </a:cubicBezTo>
                    <a:cubicBezTo>
                      <a:pt x="10" y="651"/>
                      <a:pt x="15" y="655"/>
                      <a:pt x="24" y="655"/>
                    </a:cubicBezTo>
                    <a:lnTo>
                      <a:pt x="1050" y="771"/>
                    </a:lnTo>
                    <a:cubicBezTo>
                      <a:pt x="1054" y="771"/>
                      <a:pt x="1064" y="771"/>
                      <a:pt x="1069" y="766"/>
                    </a:cubicBezTo>
                    <a:cubicBezTo>
                      <a:pt x="1073" y="763"/>
                      <a:pt x="1076" y="759"/>
                      <a:pt x="1077" y="753"/>
                    </a:cubicBezTo>
                    <a:lnTo>
                      <a:pt x="1077" y="753"/>
                    </a:lnTo>
                    <a:lnTo>
                      <a:pt x="1078" y="753"/>
                    </a:lnTo>
                    <a:lnTo>
                      <a:pt x="1078" y="747"/>
                    </a:lnTo>
                    <a:cubicBezTo>
                      <a:pt x="1078" y="743"/>
                      <a:pt x="1092" y="683"/>
                      <a:pt x="1176" y="558"/>
                    </a:cubicBezTo>
                    <a:cubicBezTo>
                      <a:pt x="1198" y="525"/>
                      <a:pt x="1232" y="483"/>
                      <a:pt x="1277" y="447"/>
                    </a:cubicBezTo>
                    <a:cubicBezTo>
                      <a:pt x="1338" y="385"/>
                      <a:pt x="1421" y="321"/>
                      <a:pt x="1510" y="274"/>
                    </a:cubicBezTo>
                    <a:cubicBezTo>
                      <a:pt x="1598" y="224"/>
                      <a:pt x="1691" y="186"/>
                      <a:pt x="1770" y="177"/>
                    </a:cubicBezTo>
                    <a:cubicBezTo>
                      <a:pt x="1779" y="177"/>
                      <a:pt x="1783" y="172"/>
                      <a:pt x="1789" y="168"/>
                    </a:cubicBezTo>
                    <a:cubicBezTo>
                      <a:pt x="1793" y="158"/>
                      <a:pt x="1793" y="153"/>
                      <a:pt x="1789" y="145"/>
                    </a:cubicBezTo>
                    <a:lnTo>
                      <a:pt x="1751" y="51"/>
                    </a:lnTo>
                    <a:cubicBezTo>
                      <a:pt x="1747" y="42"/>
                      <a:pt x="1742" y="38"/>
                      <a:pt x="1738" y="38"/>
                    </a:cubicBezTo>
                    <a:cubicBezTo>
                      <a:pt x="1733" y="38"/>
                      <a:pt x="1622" y="1"/>
                      <a:pt x="143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47"/>
              <p:cNvSpPr/>
              <p:nvPr/>
            </p:nvSpPr>
            <p:spPr>
              <a:xfrm>
                <a:off x="5970840" y="1614097"/>
                <a:ext cx="315740" cy="253774"/>
              </a:xfrm>
              <a:custGeom>
                <a:rect b="b" l="l" r="r" t="t"/>
                <a:pathLst>
                  <a:path extrusionOk="0" h="688" w="856">
                    <a:moveTo>
                      <a:pt x="818" y="1"/>
                    </a:moveTo>
                    <a:cubicBezTo>
                      <a:pt x="818" y="1"/>
                      <a:pt x="284" y="5"/>
                      <a:pt x="1" y="642"/>
                    </a:cubicBezTo>
                    <a:lnTo>
                      <a:pt x="144" y="687"/>
                    </a:lnTo>
                    <a:cubicBezTo>
                      <a:pt x="144" y="687"/>
                      <a:pt x="391" y="196"/>
                      <a:pt x="855" y="93"/>
                    </a:cubicBezTo>
                    <a:lnTo>
                      <a:pt x="818" y="1"/>
                    </a:lnTo>
                    <a:close/>
                  </a:path>
                </a:pathLst>
              </a:custGeom>
              <a:solidFill>
                <a:srgbClr val="B6E1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47"/>
              <p:cNvSpPr/>
              <p:nvPr/>
            </p:nvSpPr>
            <p:spPr>
              <a:xfrm>
                <a:off x="5962356" y="1604138"/>
                <a:ext cx="334551" cy="272955"/>
              </a:xfrm>
              <a:custGeom>
                <a:rect b="b" l="l" r="r" t="t"/>
                <a:pathLst>
                  <a:path extrusionOk="0" h="740" w="907">
                    <a:moveTo>
                      <a:pt x="825" y="51"/>
                    </a:moveTo>
                    <a:lnTo>
                      <a:pt x="848" y="104"/>
                    </a:lnTo>
                    <a:lnTo>
                      <a:pt x="848" y="104"/>
                    </a:lnTo>
                    <a:cubicBezTo>
                      <a:pt x="623" y="164"/>
                      <a:pt x="446" y="307"/>
                      <a:pt x="330" y="441"/>
                    </a:cubicBezTo>
                    <a:cubicBezTo>
                      <a:pt x="237" y="549"/>
                      <a:pt x="176" y="646"/>
                      <a:pt x="154" y="686"/>
                    </a:cubicBezTo>
                    <a:lnTo>
                      <a:pt x="154" y="686"/>
                    </a:lnTo>
                    <a:lnTo>
                      <a:pt x="58" y="654"/>
                    </a:lnTo>
                    <a:lnTo>
                      <a:pt x="58" y="654"/>
                    </a:lnTo>
                    <a:cubicBezTo>
                      <a:pt x="197" y="359"/>
                      <a:pt x="390" y="206"/>
                      <a:pt x="549" y="129"/>
                    </a:cubicBezTo>
                    <a:cubicBezTo>
                      <a:pt x="632" y="93"/>
                      <a:pt x="707" y="69"/>
                      <a:pt x="757" y="60"/>
                    </a:cubicBezTo>
                    <a:cubicBezTo>
                      <a:pt x="785" y="56"/>
                      <a:pt x="808" y="51"/>
                      <a:pt x="823" y="51"/>
                    </a:cubicBezTo>
                    <a:close/>
                    <a:moveTo>
                      <a:pt x="841" y="0"/>
                    </a:moveTo>
                    <a:cubicBezTo>
                      <a:pt x="841" y="0"/>
                      <a:pt x="701" y="5"/>
                      <a:pt x="530" y="88"/>
                    </a:cubicBezTo>
                    <a:cubicBezTo>
                      <a:pt x="354" y="172"/>
                      <a:pt x="144" y="334"/>
                      <a:pt x="5" y="659"/>
                    </a:cubicBezTo>
                    <a:cubicBezTo>
                      <a:pt x="0" y="669"/>
                      <a:pt x="0" y="673"/>
                      <a:pt x="5" y="678"/>
                    </a:cubicBezTo>
                    <a:cubicBezTo>
                      <a:pt x="5" y="687"/>
                      <a:pt x="10" y="692"/>
                      <a:pt x="19" y="692"/>
                    </a:cubicBezTo>
                    <a:lnTo>
                      <a:pt x="159" y="738"/>
                    </a:lnTo>
                    <a:cubicBezTo>
                      <a:pt x="162" y="739"/>
                      <a:pt x="165" y="740"/>
                      <a:pt x="168" y="740"/>
                    </a:cubicBezTo>
                    <a:cubicBezTo>
                      <a:pt x="177" y="740"/>
                      <a:pt x="183" y="735"/>
                      <a:pt x="186" y="725"/>
                    </a:cubicBezTo>
                    <a:cubicBezTo>
                      <a:pt x="195" y="710"/>
                      <a:pt x="261" y="590"/>
                      <a:pt x="377" y="459"/>
                    </a:cubicBezTo>
                    <a:cubicBezTo>
                      <a:pt x="497" y="330"/>
                      <a:pt x="669" y="195"/>
                      <a:pt x="887" y="144"/>
                    </a:cubicBezTo>
                    <a:cubicBezTo>
                      <a:pt x="892" y="144"/>
                      <a:pt x="896" y="139"/>
                      <a:pt x="902" y="135"/>
                    </a:cubicBezTo>
                    <a:cubicBezTo>
                      <a:pt x="906" y="125"/>
                      <a:pt x="906" y="120"/>
                      <a:pt x="902" y="112"/>
                    </a:cubicBezTo>
                    <a:lnTo>
                      <a:pt x="864" y="18"/>
                    </a:lnTo>
                    <a:cubicBezTo>
                      <a:pt x="860" y="9"/>
                      <a:pt x="851" y="0"/>
                      <a:pt x="84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47"/>
              <p:cNvSpPr/>
              <p:nvPr/>
            </p:nvSpPr>
            <p:spPr>
              <a:xfrm>
                <a:off x="5577271" y="1778607"/>
                <a:ext cx="447052" cy="171519"/>
              </a:xfrm>
              <a:custGeom>
                <a:rect b="b" l="l" r="r" t="t"/>
                <a:pathLst>
                  <a:path extrusionOk="0" h="465" w="1212">
                    <a:moveTo>
                      <a:pt x="0" y="1"/>
                    </a:moveTo>
                    <a:lnTo>
                      <a:pt x="0" y="219"/>
                    </a:lnTo>
                    <a:lnTo>
                      <a:pt x="1194" y="464"/>
                    </a:lnTo>
                    <a:lnTo>
                      <a:pt x="1211" y="2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6E1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47"/>
              <p:cNvSpPr/>
              <p:nvPr/>
            </p:nvSpPr>
            <p:spPr>
              <a:xfrm>
                <a:off x="5566943" y="1769386"/>
                <a:ext cx="465864" cy="189224"/>
              </a:xfrm>
              <a:custGeom>
                <a:rect b="b" l="l" r="r" t="t"/>
                <a:pathLst>
                  <a:path extrusionOk="0" h="513" w="1263">
                    <a:moveTo>
                      <a:pt x="51" y="54"/>
                    </a:moveTo>
                    <a:lnTo>
                      <a:pt x="1212" y="285"/>
                    </a:lnTo>
                    <a:lnTo>
                      <a:pt x="1196" y="461"/>
                    </a:lnTo>
                    <a:lnTo>
                      <a:pt x="1196" y="461"/>
                    </a:lnTo>
                    <a:lnTo>
                      <a:pt x="51" y="225"/>
                    </a:lnTo>
                    <a:lnTo>
                      <a:pt x="51" y="54"/>
                    </a:lnTo>
                    <a:close/>
                    <a:moveTo>
                      <a:pt x="25" y="1"/>
                    </a:moveTo>
                    <a:cubicBezTo>
                      <a:pt x="20" y="1"/>
                      <a:pt x="15" y="4"/>
                      <a:pt x="9" y="7"/>
                    </a:cubicBezTo>
                    <a:cubicBezTo>
                      <a:pt x="5" y="11"/>
                      <a:pt x="0" y="16"/>
                      <a:pt x="5" y="26"/>
                    </a:cubicBezTo>
                    <a:lnTo>
                      <a:pt x="5" y="244"/>
                    </a:lnTo>
                    <a:cubicBezTo>
                      <a:pt x="5" y="253"/>
                      <a:pt x="14" y="266"/>
                      <a:pt x="24" y="266"/>
                    </a:cubicBezTo>
                    <a:lnTo>
                      <a:pt x="1212" y="513"/>
                    </a:lnTo>
                    <a:cubicBezTo>
                      <a:pt x="1222" y="513"/>
                      <a:pt x="1226" y="513"/>
                      <a:pt x="1235" y="508"/>
                    </a:cubicBezTo>
                    <a:cubicBezTo>
                      <a:pt x="1239" y="504"/>
                      <a:pt x="1244" y="499"/>
                      <a:pt x="1244" y="489"/>
                    </a:cubicBezTo>
                    <a:lnTo>
                      <a:pt x="1263" y="266"/>
                    </a:lnTo>
                    <a:cubicBezTo>
                      <a:pt x="1263" y="258"/>
                      <a:pt x="1254" y="244"/>
                      <a:pt x="1244" y="244"/>
                    </a:cubicBezTo>
                    <a:lnTo>
                      <a:pt x="32" y="2"/>
                    </a:lnTo>
                    <a:cubicBezTo>
                      <a:pt x="30" y="1"/>
                      <a:pt x="28" y="1"/>
                      <a:pt x="25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47"/>
              <p:cNvSpPr/>
              <p:nvPr/>
            </p:nvSpPr>
            <p:spPr>
              <a:xfrm>
                <a:off x="5275547" y="1778607"/>
                <a:ext cx="302092" cy="279594"/>
              </a:xfrm>
              <a:custGeom>
                <a:rect b="b" l="l" r="r" t="t"/>
                <a:pathLst>
                  <a:path extrusionOk="0" h="758" w="819">
                    <a:moveTo>
                      <a:pt x="818" y="1"/>
                    </a:moveTo>
                    <a:lnTo>
                      <a:pt x="0" y="571"/>
                    </a:lnTo>
                    <a:lnTo>
                      <a:pt x="14" y="757"/>
                    </a:lnTo>
                    <a:lnTo>
                      <a:pt x="818" y="219"/>
                    </a:lnTo>
                    <a:lnTo>
                      <a:pt x="818" y="1"/>
                    </a:lnTo>
                    <a:close/>
                  </a:path>
                </a:pathLst>
              </a:custGeom>
              <a:solidFill>
                <a:srgbClr val="B6E1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47"/>
              <p:cNvSpPr/>
              <p:nvPr/>
            </p:nvSpPr>
            <p:spPr>
              <a:xfrm>
                <a:off x="5267063" y="1769017"/>
                <a:ext cx="319060" cy="299143"/>
              </a:xfrm>
              <a:custGeom>
                <a:rect b="b" l="l" r="r" t="t"/>
                <a:pathLst>
                  <a:path extrusionOk="0" h="811" w="865">
                    <a:moveTo>
                      <a:pt x="818" y="70"/>
                    </a:moveTo>
                    <a:lnTo>
                      <a:pt x="818" y="231"/>
                    </a:lnTo>
                    <a:lnTo>
                      <a:pt x="56" y="741"/>
                    </a:lnTo>
                    <a:lnTo>
                      <a:pt x="46" y="612"/>
                    </a:lnTo>
                    <a:lnTo>
                      <a:pt x="818" y="70"/>
                    </a:lnTo>
                    <a:close/>
                    <a:moveTo>
                      <a:pt x="839" y="0"/>
                    </a:moveTo>
                    <a:cubicBezTo>
                      <a:pt x="834" y="0"/>
                      <a:pt x="829" y="3"/>
                      <a:pt x="827" y="8"/>
                    </a:cubicBezTo>
                    <a:lnTo>
                      <a:pt x="10" y="580"/>
                    </a:lnTo>
                    <a:cubicBezTo>
                      <a:pt x="1" y="584"/>
                      <a:pt x="1" y="593"/>
                      <a:pt x="1" y="602"/>
                    </a:cubicBezTo>
                    <a:lnTo>
                      <a:pt x="10" y="788"/>
                    </a:lnTo>
                    <a:cubicBezTo>
                      <a:pt x="14" y="792"/>
                      <a:pt x="19" y="802"/>
                      <a:pt x="23" y="807"/>
                    </a:cubicBezTo>
                    <a:cubicBezTo>
                      <a:pt x="28" y="809"/>
                      <a:pt x="33" y="810"/>
                      <a:pt x="37" y="810"/>
                    </a:cubicBezTo>
                    <a:cubicBezTo>
                      <a:pt x="42" y="810"/>
                      <a:pt x="46" y="809"/>
                      <a:pt x="51" y="807"/>
                    </a:cubicBezTo>
                    <a:lnTo>
                      <a:pt x="854" y="263"/>
                    </a:lnTo>
                    <a:cubicBezTo>
                      <a:pt x="859" y="259"/>
                      <a:pt x="864" y="254"/>
                      <a:pt x="864" y="245"/>
                    </a:cubicBezTo>
                    <a:lnTo>
                      <a:pt x="864" y="27"/>
                    </a:lnTo>
                    <a:cubicBezTo>
                      <a:pt x="864" y="17"/>
                      <a:pt x="859" y="8"/>
                      <a:pt x="850" y="3"/>
                    </a:cubicBezTo>
                    <a:cubicBezTo>
                      <a:pt x="846" y="2"/>
                      <a:pt x="842" y="0"/>
                      <a:pt x="83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47"/>
              <p:cNvSpPr/>
              <p:nvPr/>
            </p:nvSpPr>
            <p:spPr>
              <a:xfrm>
                <a:off x="5230915" y="1869715"/>
                <a:ext cx="797096" cy="318693"/>
              </a:xfrm>
              <a:custGeom>
                <a:rect b="b" l="l" r="r" t="t"/>
                <a:pathLst>
                  <a:path extrusionOk="0" h="864" w="2161">
                    <a:moveTo>
                      <a:pt x="836" y="0"/>
                    </a:moveTo>
                    <a:lnTo>
                      <a:pt x="65" y="547"/>
                    </a:lnTo>
                    <a:cubicBezTo>
                      <a:pt x="65" y="547"/>
                      <a:pt x="1" y="724"/>
                      <a:pt x="205" y="770"/>
                    </a:cubicBezTo>
                    <a:cubicBezTo>
                      <a:pt x="410" y="821"/>
                      <a:pt x="1603" y="864"/>
                      <a:pt x="1603" y="864"/>
                    </a:cubicBezTo>
                    <a:lnTo>
                      <a:pt x="2160" y="547"/>
                    </a:lnTo>
                    <a:lnTo>
                      <a:pt x="897" y="301"/>
                    </a:lnTo>
                    <a:lnTo>
                      <a:pt x="836" y="0"/>
                    </a:lnTo>
                    <a:close/>
                  </a:path>
                </a:pathLst>
              </a:custGeom>
              <a:solidFill>
                <a:srgbClr val="0276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47"/>
              <p:cNvSpPr/>
              <p:nvPr/>
            </p:nvSpPr>
            <p:spPr>
              <a:xfrm>
                <a:off x="5241243" y="1860862"/>
                <a:ext cx="797096" cy="336029"/>
              </a:xfrm>
              <a:custGeom>
                <a:rect b="b" l="l" r="r" t="t"/>
                <a:pathLst>
                  <a:path extrusionOk="0" h="911" w="2161">
                    <a:moveTo>
                      <a:pt x="793" y="68"/>
                    </a:moveTo>
                    <a:lnTo>
                      <a:pt x="845" y="331"/>
                    </a:lnTo>
                    <a:cubicBezTo>
                      <a:pt x="851" y="339"/>
                      <a:pt x="855" y="348"/>
                      <a:pt x="864" y="348"/>
                    </a:cubicBezTo>
                    <a:lnTo>
                      <a:pt x="2062" y="586"/>
                    </a:lnTo>
                    <a:lnTo>
                      <a:pt x="1564" y="862"/>
                    </a:lnTo>
                    <a:lnTo>
                      <a:pt x="1564" y="862"/>
                    </a:lnTo>
                    <a:cubicBezTo>
                      <a:pt x="1555" y="861"/>
                      <a:pt x="1542" y="860"/>
                      <a:pt x="1524" y="860"/>
                    </a:cubicBezTo>
                    <a:cubicBezTo>
                      <a:pt x="1408" y="854"/>
                      <a:pt x="1115" y="845"/>
                      <a:pt x="832" y="832"/>
                    </a:cubicBezTo>
                    <a:cubicBezTo>
                      <a:pt x="688" y="822"/>
                      <a:pt x="549" y="813"/>
                      <a:pt x="433" y="804"/>
                    </a:cubicBezTo>
                    <a:cubicBezTo>
                      <a:pt x="372" y="799"/>
                      <a:pt x="321" y="794"/>
                      <a:pt x="279" y="790"/>
                    </a:cubicBezTo>
                    <a:cubicBezTo>
                      <a:pt x="238" y="785"/>
                      <a:pt x="200" y="781"/>
                      <a:pt x="182" y="771"/>
                    </a:cubicBezTo>
                    <a:cubicBezTo>
                      <a:pt x="121" y="757"/>
                      <a:pt x="93" y="734"/>
                      <a:pt x="75" y="711"/>
                    </a:cubicBezTo>
                    <a:cubicBezTo>
                      <a:pt x="56" y="683"/>
                      <a:pt x="52" y="655"/>
                      <a:pt x="52" y="631"/>
                    </a:cubicBezTo>
                    <a:cubicBezTo>
                      <a:pt x="52" y="618"/>
                      <a:pt x="52" y="604"/>
                      <a:pt x="56" y="595"/>
                    </a:cubicBezTo>
                    <a:lnTo>
                      <a:pt x="56" y="591"/>
                    </a:lnTo>
                    <a:lnTo>
                      <a:pt x="56" y="591"/>
                    </a:lnTo>
                    <a:lnTo>
                      <a:pt x="793" y="68"/>
                    </a:lnTo>
                    <a:close/>
                    <a:moveTo>
                      <a:pt x="817" y="1"/>
                    </a:moveTo>
                    <a:cubicBezTo>
                      <a:pt x="808" y="1"/>
                      <a:pt x="800" y="1"/>
                      <a:pt x="795" y="5"/>
                    </a:cubicBezTo>
                    <a:lnTo>
                      <a:pt x="24" y="553"/>
                    </a:lnTo>
                    <a:cubicBezTo>
                      <a:pt x="19" y="558"/>
                      <a:pt x="15" y="562"/>
                      <a:pt x="15" y="567"/>
                    </a:cubicBezTo>
                    <a:cubicBezTo>
                      <a:pt x="15" y="567"/>
                      <a:pt x="1" y="595"/>
                      <a:pt x="1" y="631"/>
                    </a:cubicBezTo>
                    <a:cubicBezTo>
                      <a:pt x="1" y="665"/>
                      <a:pt x="9" y="702"/>
                      <a:pt x="33" y="738"/>
                    </a:cubicBezTo>
                    <a:cubicBezTo>
                      <a:pt x="61" y="771"/>
                      <a:pt x="103" y="804"/>
                      <a:pt x="172" y="822"/>
                    </a:cubicBezTo>
                    <a:cubicBezTo>
                      <a:pt x="196" y="826"/>
                      <a:pt x="238" y="832"/>
                      <a:pt x="294" y="841"/>
                    </a:cubicBezTo>
                    <a:cubicBezTo>
                      <a:pt x="474" y="860"/>
                      <a:pt x="795" y="878"/>
                      <a:pt x="1068" y="892"/>
                    </a:cubicBezTo>
                    <a:cubicBezTo>
                      <a:pt x="1342" y="901"/>
                      <a:pt x="1570" y="910"/>
                      <a:pt x="1570" y="910"/>
                    </a:cubicBezTo>
                    <a:cubicBezTo>
                      <a:pt x="1575" y="910"/>
                      <a:pt x="1580" y="910"/>
                      <a:pt x="1584" y="906"/>
                    </a:cubicBezTo>
                    <a:lnTo>
                      <a:pt x="2146" y="595"/>
                    </a:lnTo>
                    <a:cubicBezTo>
                      <a:pt x="2155" y="590"/>
                      <a:pt x="2160" y="581"/>
                      <a:pt x="2160" y="571"/>
                    </a:cubicBezTo>
                    <a:cubicBezTo>
                      <a:pt x="2155" y="558"/>
                      <a:pt x="2150" y="553"/>
                      <a:pt x="2137" y="548"/>
                    </a:cubicBezTo>
                    <a:lnTo>
                      <a:pt x="892" y="307"/>
                    </a:lnTo>
                    <a:lnTo>
                      <a:pt x="832" y="18"/>
                    </a:lnTo>
                    <a:cubicBezTo>
                      <a:pt x="827" y="14"/>
                      <a:pt x="823" y="5"/>
                      <a:pt x="81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47"/>
              <p:cNvSpPr/>
              <p:nvPr/>
            </p:nvSpPr>
            <p:spPr>
              <a:xfrm>
                <a:off x="5534483" y="1858649"/>
                <a:ext cx="493528" cy="213200"/>
              </a:xfrm>
              <a:custGeom>
                <a:rect b="b" l="l" r="r" t="t"/>
                <a:pathLst>
                  <a:path extrusionOk="0" h="578" w="1338">
                    <a:moveTo>
                      <a:pt x="98" y="1"/>
                    </a:moveTo>
                    <a:cubicBezTo>
                      <a:pt x="50" y="1"/>
                      <a:pt x="9" y="36"/>
                      <a:pt x="9" y="86"/>
                    </a:cubicBezTo>
                    <a:lnTo>
                      <a:pt x="5" y="243"/>
                    </a:lnTo>
                    <a:cubicBezTo>
                      <a:pt x="0" y="285"/>
                      <a:pt x="32" y="322"/>
                      <a:pt x="74" y="331"/>
                    </a:cubicBezTo>
                    <a:lnTo>
                      <a:pt x="1337" y="577"/>
                    </a:lnTo>
                    <a:cubicBezTo>
                      <a:pt x="1337" y="577"/>
                      <a:pt x="1230" y="476"/>
                      <a:pt x="1235" y="382"/>
                    </a:cubicBezTo>
                    <a:cubicBezTo>
                      <a:pt x="1244" y="285"/>
                      <a:pt x="1310" y="247"/>
                      <a:pt x="1310" y="247"/>
                    </a:cubicBezTo>
                    <a:lnTo>
                      <a:pt x="116" y="2"/>
                    </a:lnTo>
                    <a:cubicBezTo>
                      <a:pt x="110" y="1"/>
                      <a:pt x="104" y="1"/>
                      <a:pt x="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47"/>
              <p:cNvSpPr/>
              <p:nvPr/>
            </p:nvSpPr>
            <p:spPr>
              <a:xfrm>
                <a:off x="5525631" y="1849059"/>
                <a:ext cx="512708" cy="233118"/>
              </a:xfrm>
              <a:custGeom>
                <a:rect b="b" l="l" r="r" t="t"/>
                <a:pathLst>
                  <a:path extrusionOk="0" h="632" w="1390">
                    <a:moveTo>
                      <a:pt x="136" y="50"/>
                    </a:moveTo>
                    <a:lnTo>
                      <a:pt x="1281" y="288"/>
                    </a:lnTo>
                    <a:lnTo>
                      <a:pt x="1281" y="288"/>
                    </a:lnTo>
                    <a:cubicBezTo>
                      <a:pt x="1280" y="289"/>
                      <a:pt x="1279" y="291"/>
                      <a:pt x="1278" y="292"/>
                    </a:cubicBezTo>
                    <a:cubicBezTo>
                      <a:pt x="1259" y="316"/>
                      <a:pt x="1240" y="352"/>
                      <a:pt x="1236" y="408"/>
                    </a:cubicBezTo>
                    <a:lnTo>
                      <a:pt x="1236" y="418"/>
                    </a:lnTo>
                    <a:cubicBezTo>
                      <a:pt x="1236" y="446"/>
                      <a:pt x="1244" y="468"/>
                      <a:pt x="1254" y="496"/>
                    </a:cubicBezTo>
                    <a:cubicBezTo>
                      <a:pt x="1264" y="521"/>
                      <a:pt x="1280" y="546"/>
                      <a:pt x="1295" y="566"/>
                    </a:cubicBezTo>
                    <a:lnTo>
                      <a:pt x="1295" y="566"/>
                    </a:lnTo>
                    <a:lnTo>
                      <a:pt x="102" y="335"/>
                    </a:lnTo>
                    <a:cubicBezTo>
                      <a:pt x="74" y="329"/>
                      <a:pt x="52" y="301"/>
                      <a:pt x="52" y="269"/>
                    </a:cubicBezTo>
                    <a:lnTo>
                      <a:pt x="56" y="112"/>
                    </a:lnTo>
                    <a:cubicBezTo>
                      <a:pt x="56" y="93"/>
                      <a:pt x="65" y="78"/>
                      <a:pt x="74" y="69"/>
                    </a:cubicBezTo>
                    <a:cubicBezTo>
                      <a:pt x="89" y="56"/>
                      <a:pt x="102" y="50"/>
                      <a:pt x="121" y="50"/>
                    </a:cubicBezTo>
                    <a:close/>
                    <a:moveTo>
                      <a:pt x="121" y="0"/>
                    </a:moveTo>
                    <a:cubicBezTo>
                      <a:pt x="93" y="0"/>
                      <a:pt x="65" y="14"/>
                      <a:pt x="42" y="33"/>
                    </a:cubicBezTo>
                    <a:cubicBezTo>
                      <a:pt x="24" y="50"/>
                      <a:pt x="10" y="78"/>
                      <a:pt x="10" y="112"/>
                    </a:cubicBezTo>
                    <a:lnTo>
                      <a:pt x="1" y="264"/>
                    </a:lnTo>
                    <a:lnTo>
                      <a:pt x="1" y="269"/>
                    </a:lnTo>
                    <a:cubicBezTo>
                      <a:pt x="1" y="325"/>
                      <a:pt x="42" y="371"/>
                      <a:pt x="93" y="380"/>
                    </a:cubicBezTo>
                    <a:lnTo>
                      <a:pt x="1356" y="631"/>
                    </a:lnTo>
                    <a:cubicBezTo>
                      <a:pt x="1370" y="631"/>
                      <a:pt x="1379" y="627"/>
                      <a:pt x="1384" y="618"/>
                    </a:cubicBezTo>
                    <a:cubicBezTo>
                      <a:pt x="1389" y="608"/>
                      <a:pt x="1389" y="594"/>
                      <a:pt x="1379" y="590"/>
                    </a:cubicBezTo>
                    <a:cubicBezTo>
                      <a:pt x="1375" y="585"/>
                      <a:pt x="1351" y="562"/>
                      <a:pt x="1328" y="530"/>
                    </a:cubicBezTo>
                    <a:cubicBezTo>
                      <a:pt x="1319" y="511"/>
                      <a:pt x="1306" y="492"/>
                      <a:pt x="1296" y="474"/>
                    </a:cubicBezTo>
                    <a:cubicBezTo>
                      <a:pt x="1291" y="455"/>
                      <a:pt x="1287" y="436"/>
                      <a:pt x="1287" y="418"/>
                    </a:cubicBezTo>
                    <a:lnTo>
                      <a:pt x="1287" y="408"/>
                    </a:lnTo>
                    <a:cubicBezTo>
                      <a:pt x="1287" y="367"/>
                      <a:pt x="1306" y="339"/>
                      <a:pt x="1319" y="320"/>
                    </a:cubicBezTo>
                    <a:cubicBezTo>
                      <a:pt x="1324" y="311"/>
                      <a:pt x="1334" y="307"/>
                      <a:pt x="1338" y="301"/>
                    </a:cubicBezTo>
                    <a:cubicBezTo>
                      <a:pt x="1338" y="297"/>
                      <a:pt x="1343" y="297"/>
                      <a:pt x="1343" y="297"/>
                    </a:cubicBezTo>
                    <a:lnTo>
                      <a:pt x="1343" y="292"/>
                    </a:lnTo>
                    <a:cubicBezTo>
                      <a:pt x="1351" y="288"/>
                      <a:pt x="1356" y="279"/>
                      <a:pt x="1356" y="269"/>
                    </a:cubicBezTo>
                    <a:cubicBezTo>
                      <a:pt x="1351" y="260"/>
                      <a:pt x="1347" y="251"/>
                      <a:pt x="1338" y="251"/>
                    </a:cubicBezTo>
                    <a:lnTo>
                      <a:pt x="144" y="5"/>
                    </a:lnTo>
                    <a:cubicBezTo>
                      <a:pt x="136" y="5"/>
                      <a:pt x="130" y="0"/>
                      <a:pt x="12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47"/>
              <p:cNvSpPr/>
              <p:nvPr/>
            </p:nvSpPr>
            <p:spPr>
              <a:xfrm>
                <a:off x="4665829" y="1881518"/>
                <a:ext cx="1279927" cy="383612"/>
              </a:xfrm>
              <a:custGeom>
                <a:rect b="b" l="l" r="r" t="t"/>
                <a:pathLst>
                  <a:path extrusionOk="0" h="1040" w="3470">
                    <a:moveTo>
                      <a:pt x="799" y="0"/>
                    </a:moveTo>
                    <a:cubicBezTo>
                      <a:pt x="442" y="37"/>
                      <a:pt x="116" y="446"/>
                      <a:pt x="60" y="515"/>
                    </a:cubicBezTo>
                    <a:cubicBezTo>
                      <a:pt x="0" y="590"/>
                      <a:pt x="163" y="627"/>
                      <a:pt x="362" y="748"/>
                    </a:cubicBezTo>
                    <a:cubicBezTo>
                      <a:pt x="566" y="869"/>
                      <a:pt x="915" y="938"/>
                      <a:pt x="1384" y="952"/>
                    </a:cubicBezTo>
                    <a:cubicBezTo>
                      <a:pt x="1858" y="965"/>
                      <a:pt x="2508" y="957"/>
                      <a:pt x="2545" y="965"/>
                    </a:cubicBezTo>
                    <a:cubicBezTo>
                      <a:pt x="2582" y="971"/>
                      <a:pt x="2795" y="1021"/>
                      <a:pt x="2866" y="1036"/>
                    </a:cubicBezTo>
                    <a:cubicBezTo>
                      <a:pt x="2885" y="1038"/>
                      <a:pt x="2909" y="1040"/>
                      <a:pt x="2933" y="1040"/>
                    </a:cubicBezTo>
                    <a:cubicBezTo>
                      <a:pt x="2992" y="1040"/>
                      <a:pt x="3056" y="1031"/>
                      <a:pt x="3093" y="1008"/>
                    </a:cubicBezTo>
                    <a:cubicBezTo>
                      <a:pt x="3144" y="976"/>
                      <a:pt x="3367" y="813"/>
                      <a:pt x="3395" y="780"/>
                    </a:cubicBezTo>
                    <a:cubicBezTo>
                      <a:pt x="3418" y="748"/>
                      <a:pt x="3470" y="710"/>
                      <a:pt x="3460" y="682"/>
                    </a:cubicBezTo>
                    <a:cubicBezTo>
                      <a:pt x="3458" y="680"/>
                      <a:pt x="3455" y="679"/>
                      <a:pt x="3451" y="679"/>
                    </a:cubicBezTo>
                    <a:cubicBezTo>
                      <a:pt x="3416" y="679"/>
                      <a:pt x="3288" y="762"/>
                      <a:pt x="3247" y="762"/>
                    </a:cubicBezTo>
                    <a:cubicBezTo>
                      <a:pt x="3204" y="762"/>
                      <a:pt x="3005" y="710"/>
                      <a:pt x="3005" y="710"/>
                    </a:cubicBezTo>
                    <a:lnTo>
                      <a:pt x="3102" y="669"/>
                    </a:lnTo>
                    <a:cubicBezTo>
                      <a:pt x="3102" y="669"/>
                      <a:pt x="3185" y="646"/>
                      <a:pt x="3223" y="599"/>
                    </a:cubicBezTo>
                    <a:cubicBezTo>
                      <a:pt x="3260" y="558"/>
                      <a:pt x="3241" y="562"/>
                      <a:pt x="3237" y="539"/>
                    </a:cubicBezTo>
                    <a:cubicBezTo>
                      <a:pt x="3234" y="531"/>
                      <a:pt x="3224" y="528"/>
                      <a:pt x="3210" y="528"/>
                    </a:cubicBezTo>
                    <a:cubicBezTo>
                      <a:pt x="3174" y="528"/>
                      <a:pt x="3111" y="547"/>
                      <a:pt x="3074" y="558"/>
                    </a:cubicBezTo>
                    <a:cubicBezTo>
                      <a:pt x="3024" y="567"/>
                      <a:pt x="2778" y="562"/>
                      <a:pt x="2698" y="594"/>
                    </a:cubicBezTo>
                    <a:cubicBezTo>
                      <a:pt x="2624" y="627"/>
                      <a:pt x="2522" y="682"/>
                      <a:pt x="2522" y="682"/>
                    </a:cubicBezTo>
                    <a:cubicBezTo>
                      <a:pt x="2522" y="682"/>
                      <a:pt x="1811" y="562"/>
                      <a:pt x="1565" y="446"/>
                    </a:cubicBezTo>
                    <a:cubicBezTo>
                      <a:pt x="1314" y="335"/>
                      <a:pt x="799" y="0"/>
                      <a:pt x="7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47"/>
              <p:cNvSpPr/>
              <p:nvPr/>
            </p:nvSpPr>
            <p:spPr>
              <a:xfrm>
                <a:off x="4674312" y="1872666"/>
                <a:ext cx="1276238" cy="401317"/>
              </a:xfrm>
              <a:custGeom>
                <a:rect b="b" l="l" r="r" t="t"/>
                <a:pathLst>
                  <a:path extrusionOk="0" h="1088" w="3460">
                    <a:moveTo>
                      <a:pt x="764" y="49"/>
                    </a:moveTo>
                    <a:cubicBezTo>
                      <a:pt x="783" y="60"/>
                      <a:pt x="905" y="134"/>
                      <a:pt x="1050" y="224"/>
                    </a:cubicBezTo>
                    <a:cubicBezTo>
                      <a:pt x="1212" y="321"/>
                      <a:pt x="1403" y="432"/>
                      <a:pt x="1533" y="494"/>
                    </a:cubicBezTo>
                    <a:cubicBezTo>
                      <a:pt x="1593" y="521"/>
                      <a:pt x="1686" y="554"/>
                      <a:pt x="1788" y="582"/>
                    </a:cubicBezTo>
                    <a:cubicBezTo>
                      <a:pt x="2095" y="665"/>
                      <a:pt x="2494" y="730"/>
                      <a:pt x="2494" y="730"/>
                    </a:cubicBezTo>
                    <a:lnTo>
                      <a:pt x="2508" y="730"/>
                    </a:lnTo>
                    <a:lnTo>
                      <a:pt x="2513" y="725"/>
                    </a:lnTo>
                    <a:cubicBezTo>
                      <a:pt x="2536" y="716"/>
                      <a:pt x="2620" y="670"/>
                      <a:pt x="2684" y="642"/>
                    </a:cubicBezTo>
                    <a:cubicBezTo>
                      <a:pt x="2694" y="637"/>
                      <a:pt x="2703" y="633"/>
                      <a:pt x="2717" y="633"/>
                    </a:cubicBezTo>
                    <a:cubicBezTo>
                      <a:pt x="2763" y="623"/>
                      <a:pt x="2838" y="618"/>
                      <a:pt x="2903" y="614"/>
                    </a:cubicBezTo>
                    <a:cubicBezTo>
                      <a:pt x="2935" y="614"/>
                      <a:pt x="2967" y="614"/>
                      <a:pt x="2995" y="609"/>
                    </a:cubicBezTo>
                    <a:lnTo>
                      <a:pt x="3033" y="609"/>
                    </a:lnTo>
                    <a:cubicBezTo>
                      <a:pt x="3042" y="605"/>
                      <a:pt x="3051" y="605"/>
                      <a:pt x="3057" y="605"/>
                    </a:cubicBezTo>
                    <a:cubicBezTo>
                      <a:pt x="3079" y="599"/>
                      <a:pt x="3102" y="591"/>
                      <a:pt x="3126" y="586"/>
                    </a:cubicBezTo>
                    <a:cubicBezTo>
                      <a:pt x="3149" y="582"/>
                      <a:pt x="3177" y="577"/>
                      <a:pt x="3186" y="577"/>
                    </a:cubicBezTo>
                    <a:lnTo>
                      <a:pt x="3191" y="577"/>
                    </a:lnTo>
                    <a:cubicBezTo>
                      <a:pt x="3194" y="582"/>
                      <a:pt x="3196" y="586"/>
                      <a:pt x="3196" y="586"/>
                    </a:cubicBezTo>
                    <a:lnTo>
                      <a:pt x="3197" y="587"/>
                    </a:lnTo>
                    <a:lnTo>
                      <a:pt x="3197" y="587"/>
                    </a:lnTo>
                    <a:cubicBezTo>
                      <a:pt x="3196" y="588"/>
                      <a:pt x="3196" y="589"/>
                      <a:pt x="3196" y="591"/>
                    </a:cubicBezTo>
                    <a:cubicBezTo>
                      <a:pt x="3190" y="595"/>
                      <a:pt x="3186" y="599"/>
                      <a:pt x="3181" y="609"/>
                    </a:cubicBezTo>
                    <a:cubicBezTo>
                      <a:pt x="3168" y="627"/>
                      <a:pt x="3140" y="642"/>
                      <a:pt x="3112" y="655"/>
                    </a:cubicBezTo>
                    <a:cubicBezTo>
                      <a:pt x="3102" y="661"/>
                      <a:pt x="3089" y="665"/>
                      <a:pt x="3084" y="670"/>
                    </a:cubicBezTo>
                    <a:lnTo>
                      <a:pt x="3070" y="670"/>
                    </a:lnTo>
                    <a:lnTo>
                      <a:pt x="3070" y="674"/>
                    </a:lnTo>
                    <a:lnTo>
                      <a:pt x="2973" y="711"/>
                    </a:lnTo>
                    <a:cubicBezTo>
                      <a:pt x="2963" y="716"/>
                      <a:pt x="2958" y="725"/>
                      <a:pt x="2958" y="734"/>
                    </a:cubicBezTo>
                    <a:cubicBezTo>
                      <a:pt x="2958" y="744"/>
                      <a:pt x="2967" y="753"/>
                      <a:pt x="2977" y="758"/>
                    </a:cubicBezTo>
                    <a:cubicBezTo>
                      <a:pt x="2977" y="758"/>
                      <a:pt x="3023" y="767"/>
                      <a:pt x="3079" y="781"/>
                    </a:cubicBezTo>
                    <a:cubicBezTo>
                      <a:pt x="3107" y="790"/>
                      <a:pt x="3140" y="794"/>
                      <a:pt x="3162" y="800"/>
                    </a:cubicBezTo>
                    <a:cubicBezTo>
                      <a:pt x="3177" y="804"/>
                      <a:pt x="3186" y="804"/>
                      <a:pt x="3200" y="804"/>
                    </a:cubicBezTo>
                    <a:cubicBezTo>
                      <a:pt x="3209" y="809"/>
                      <a:pt x="3218" y="809"/>
                      <a:pt x="3224" y="809"/>
                    </a:cubicBezTo>
                    <a:cubicBezTo>
                      <a:pt x="3233" y="809"/>
                      <a:pt x="3242" y="804"/>
                      <a:pt x="3252" y="804"/>
                    </a:cubicBezTo>
                    <a:cubicBezTo>
                      <a:pt x="3265" y="800"/>
                      <a:pt x="3279" y="790"/>
                      <a:pt x="3297" y="786"/>
                    </a:cubicBezTo>
                    <a:cubicBezTo>
                      <a:pt x="3325" y="772"/>
                      <a:pt x="3353" y="758"/>
                      <a:pt x="3376" y="744"/>
                    </a:cubicBezTo>
                    <a:cubicBezTo>
                      <a:pt x="3389" y="740"/>
                      <a:pt x="3397" y="736"/>
                      <a:pt x="3405" y="732"/>
                    </a:cubicBezTo>
                    <a:lnTo>
                      <a:pt x="3405" y="732"/>
                    </a:lnTo>
                    <a:cubicBezTo>
                      <a:pt x="3400" y="739"/>
                      <a:pt x="3393" y="746"/>
                      <a:pt x="3385" y="753"/>
                    </a:cubicBezTo>
                    <a:cubicBezTo>
                      <a:pt x="3372" y="767"/>
                      <a:pt x="3363" y="777"/>
                      <a:pt x="3353" y="786"/>
                    </a:cubicBezTo>
                    <a:cubicBezTo>
                      <a:pt x="3353" y="790"/>
                      <a:pt x="3349" y="790"/>
                      <a:pt x="3349" y="794"/>
                    </a:cubicBezTo>
                    <a:cubicBezTo>
                      <a:pt x="3340" y="804"/>
                      <a:pt x="3316" y="822"/>
                      <a:pt x="3293" y="841"/>
                    </a:cubicBezTo>
                    <a:cubicBezTo>
                      <a:pt x="3252" y="869"/>
                      <a:pt x="3205" y="911"/>
                      <a:pt x="3158" y="944"/>
                    </a:cubicBezTo>
                    <a:cubicBezTo>
                      <a:pt x="3135" y="957"/>
                      <a:pt x="3117" y="972"/>
                      <a:pt x="3098" y="985"/>
                    </a:cubicBezTo>
                    <a:cubicBezTo>
                      <a:pt x="3079" y="1000"/>
                      <a:pt x="3065" y="1008"/>
                      <a:pt x="3061" y="1013"/>
                    </a:cubicBezTo>
                    <a:cubicBezTo>
                      <a:pt x="3046" y="1023"/>
                      <a:pt x="3023" y="1027"/>
                      <a:pt x="3001" y="1032"/>
                    </a:cubicBezTo>
                    <a:cubicBezTo>
                      <a:pt x="2973" y="1036"/>
                      <a:pt x="2945" y="1041"/>
                      <a:pt x="2917" y="1041"/>
                    </a:cubicBezTo>
                    <a:cubicBezTo>
                      <a:pt x="2894" y="1041"/>
                      <a:pt x="2866" y="1036"/>
                      <a:pt x="2847" y="1036"/>
                    </a:cubicBezTo>
                    <a:cubicBezTo>
                      <a:pt x="2810" y="1027"/>
                      <a:pt x="2740" y="1013"/>
                      <a:pt x="2675" y="1000"/>
                    </a:cubicBezTo>
                    <a:cubicBezTo>
                      <a:pt x="2643" y="989"/>
                      <a:pt x="2611" y="981"/>
                      <a:pt x="2583" y="976"/>
                    </a:cubicBezTo>
                    <a:cubicBezTo>
                      <a:pt x="2559" y="972"/>
                      <a:pt x="2536" y="967"/>
                      <a:pt x="2527" y="962"/>
                    </a:cubicBezTo>
                    <a:lnTo>
                      <a:pt x="2466" y="962"/>
                    </a:lnTo>
                    <a:cubicBezTo>
                      <a:pt x="2290" y="957"/>
                      <a:pt x="1760" y="962"/>
                      <a:pt x="1361" y="953"/>
                    </a:cubicBezTo>
                    <a:cubicBezTo>
                      <a:pt x="892" y="939"/>
                      <a:pt x="553" y="869"/>
                      <a:pt x="354" y="749"/>
                    </a:cubicBezTo>
                    <a:cubicBezTo>
                      <a:pt x="265" y="698"/>
                      <a:pt x="187" y="661"/>
                      <a:pt x="131" y="633"/>
                    </a:cubicBezTo>
                    <a:cubicBezTo>
                      <a:pt x="98" y="614"/>
                      <a:pt x="80" y="599"/>
                      <a:pt x="65" y="591"/>
                    </a:cubicBezTo>
                    <a:cubicBezTo>
                      <a:pt x="56" y="586"/>
                      <a:pt x="52" y="582"/>
                      <a:pt x="52" y="577"/>
                    </a:cubicBezTo>
                    <a:cubicBezTo>
                      <a:pt x="47" y="572"/>
                      <a:pt x="47" y="572"/>
                      <a:pt x="47" y="567"/>
                    </a:cubicBezTo>
                    <a:cubicBezTo>
                      <a:pt x="47" y="567"/>
                      <a:pt x="47" y="563"/>
                      <a:pt x="56" y="558"/>
                    </a:cubicBezTo>
                    <a:cubicBezTo>
                      <a:pt x="70" y="539"/>
                      <a:pt x="98" y="502"/>
                      <a:pt x="144" y="451"/>
                    </a:cubicBezTo>
                    <a:cubicBezTo>
                      <a:pt x="209" y="382"/>
                      <a:pt x="303" y="284"/>
                      <a:pt x="414" y="205"/>
                    </a:cubicBezTo>
                    <a:cubicBezTo>
                      <a:pt x="522" y="128"/>
                      <a:pt x="642" y="65"/>
                      <a:pt x="764" y="49"/>
                    </a:cubicBezTo>
                    <a:close/>
                    <a:moveTo>
                      <a:pt x="772" y="1"/>
                    </a:moveTo>
                    <a:cubicBezTo>
                      <a:pt x="586" y="20"/>
                      <a:pt x="414" y="136"/>
                      <a:pt x="279" y="252"/>
                    </a:cubicBezTo>
                    <a:cubicBezTo>
                      <a:pt x="209" y="312"/>
                      <a:pt x="153" y="372"/>
                      <a:pt x="108" y="419"/>
                    </a:cubicBezTo>
                    <a:cubicBezTo>
                      <a:pt x="61" y="470"/>
                      <a:pt x="33" y="507"/>
                      <a:pt x="20" y="526"/>
                    </a:cubicBezTo>
                    <a:cubicBezTo>
                      <a:pt x="5" y="539"/>
                      <a:pt x="1" y="554"/>
                      <a:pt x="1" y="567"/>
                    </a:cubicBezTo>
                    <a:cubicBezTo>
                      <a:pt x="1" y="582"/>
                      <a:pt x="5" y="595"/>
                      <a:pt x="10" y="605"/>
                    </a:cubicBezTo>
                    <a:cubicBezTo>
                      <a:pt x="20" y="618"/>
                      <a:pt x="37" y="633"/>
                      <a:pt x="56" y="646"/>
                    </a:cubicBezTo>
                    <a:cubicBezTo>
                      <a:pt x="89" y="665"/>
                      <a:pt x="125" y="683"/>
                      <a:pt x="172" y="706"/>
                    </a:cubicBezTo>
                    <a:cubicBezTo>
                      <a:pt x="219" y="730"/>
                      <a:pt x="275" y="758"/>
                      <a:pt x="331" y="790"/>
                    </a:cubicBezTo>
                    <a:cubicBezTo>
                      <a:pt x="539" y="916"/>
                      <a:pt x="888" y="985"/>
                      <a:pt x="1361" y="1000"/>
                    </a:cubicBezTo>
                    <a:cubicBezTo>
                      <a:pt x="1598" y="1004"/>
                      <a:pt x="1876" y="1008"/>
                      <a:pt x="2104" y="1008"/>
                    </a:cubicBezTo>
                    <a:lnTo>
                      <a:pt x="2480" y="1008"/>
                    </a:lnTo>
                    <a:cubicBezTo>
                      <a:pt x="2494" y="1008"/>
                      <a:pt x="2499" y="1008"/>
                      <a:pt x="2508" y="1013"/>
                    </a:cubicBezTo>
                    <a:lnTo>
                      <a:pt x="2517" y="1013"/>
                    </a:lnTo>
                    <a:cubicBezTo>
                      <a:pt x="2527" y="1013"/>
                      <a:pt x="2549" y="1017"/>
                      <a:pt x="2573" y="1023"/>
                    </a:cubicBezTo>
                    <a:cubicBezTo>
                      <a:pt x="2615" y="1032"/>
                      <a:pt x="2666" y="1045"/>
                      <a:pt x="2717" y="1055"/>
                    </a:cubicBezTo>
                    <a:cubicBezTo>
                      <a:pt x="2763" y="1069"/>
                      <a:pt x="2810" y="1079"/>
                      <a:pt x="2838" y="1083"/>
                    </a:cubicBezTo>
                    <a:cubicBezTo>
                      <a:pt x="2861" y="1088"/>
                      <a:pt x="2889" y="1088"/>
                      <a:pt x="2917" y="1088"/>
                    </a:cubicBezTo>
                    <a:cubicBezTo>
                      <a:pt x="2950" y="1088"/>
                      <a:pt x="2977" y="1088"/>
                      <a:pt x="3010" y="1079"/>
                    </a:cubicBezTo>
                    <a:cubicBezTo>
                      <a:pt x="3038" y="1073"/>
                      <a:pt x="3061" y="1064"/>
                      <a:pt x="3084" y="1055"/>
                    </a:cubicBezTo>
                    <a:cubicBezTo>
                      <a:pt x="3098" y="1045"/>
                      <a:pt x="3121" y="1027"/>
                      <a:pt x="3149" y="1008"/>
                    </a:cubicBezTo>
                    <a:cubicBezTo>
                      <a:pt x="3196" y="976"/>
                      <a:pt x="3246" y="934"/>
                      <a:pt x="3293" y="901"/>
                    </a:cubicBezTo>
                    <a:cubicBezTo>
                      <a:pt x="3316" y="884"/>
                      <a:pt x="3340" y="865"/>
                      <a:pt x="3353" y="850"/>
                    </a:cubicBezTo>
                    <a:cubicBezTo>
                      <a:pt x="3363" y="846"/>
                      <a:pt x="3367" y="837"/>
                      <a:pt x="3376" y="832"/>
                    </a:cubicBezTo>
                    <a:cubicBezTo>
                      <a:pt x="3381" y="828"/>
                      <a:pt x="3385" y="822"/>
                      <a:pt x="3391" y="818"/>
                    </a:cubicBezTo>
                    <a:cubicBezTo>
                      <a:pt x="3400" y="804"/>
                      <a:pt x="3413" y="790"/>
                      <a:pt x="3432" y="777"/>
                    </a:cubicBezTo>
                    <a:cubicBezTo>
                      <a:pt x="3437" y="767"/>
                      <a:pt x="3447" y="758"/>
                      <a:pt x="3451" y="749"/>
                    </a:cubicBezTo>
                    <a:cubicBezTo>
                      <a:pt x="3456" y="739"/>
                      <a:pt x="3460" y="730"/>
                      <a:pt x="3460" y="716"/>
                    </a:cubicBezTo>
                    <a:cubicBezTo>
                      <a:pt x="3460" y="711"/>
                      <a:pt x="3460" y="702"/>
                      <a:pt x="3456" y="698"/>
                    </a:cubicBezTo>
                    <a:cubicBezTo>
                      <a:pt x="3456" y="689"/>
                      <a:pt x="3447" y="683"/>
                      <a:pt x="3441" y="683"/>
                    </a:cubicBezTo>
                    <a:cubicBezTo>
                      <a:pt x="3437" y="679"/>
                      <a:pt x="3432" y="679"/>
                      <a:pt x="3428" y="679"/>
                    </a:cubicBezTo>
                    <a:cubicBezTo>
                      <a:pt x="3419" y="679"/>
                      <a:pt x="3409" y="683"/>
                      <a:pt x="3400" y="683"/>
                    </a:cubicBezTo>
                    <a:cubicBezTo>
                      <a:pt x="3385" y="689"/>
                      <a:pt x="3372" y="698"/>
                      <a:pt x="3353" y="702"/>
                    </a:cubicBezTo>
                    <a:cubicBezTo>
                      <a:pt x="3330" y="716"/>
                      <a:pt x="3297" y="730"/>
                      <a:pt x="3274" y="744"/>
                    </a:cubicBezTo>
                    <a:cubicBezTo>
                      <a:pt x="3260" y="749"/>
                      <a:pt x="3252" y="753"/>
                      <a:pt x="3242" y="753"/>
                    </a:cubicBezTo>
                    <a:cubicBezTo>
                      <a:pt x="3233" y="758"/>
                      <a:pt x="3228" y="758"/>
                      <a:pt x="3224" y="758"/>
                    </a:cubicBezTo>
                    <a:lnTo>
                      <a:pt x="3205" y="758"/>
                    </a:lnTo>
                    <a:cubicBezTo>
                      <a:pt x="3172" y="753"/>
                      <a:pt x="3117" y="739"/>
                      <a:pt x="3070" y="730"/>
                    </a:cubicBezTo>
                    <a:cubicBezTo>
                      <a:pt x="3066" y="729"/>
                      <a:pt x="3062" y="728"/>
                      <a:pt x="3059" y="728"/>
                    </a:cubicBezTo>
                    <a:lnTo>
                      <a:pt x="3059" y="728"/>
                    </a:lnTo>
                    <a:lnTo>
                      <a:pt x="3089" y="716"/>
                    </a:lnTo>
                    <a:lnTo>
                      <a:pt x="3088" y="715"/>
                    </a:lnTo>
                    <a:lnTo>
                      <a:pt x="3088" y="715"/>
                    </a:lnTo>
                    <a:cubicBezTo>
                      <a:pt x="3096" y="713"/>
                      <a:pt x="3114" y="708"/>
                      <a:pt x="3135" y="698"/>
                    </a:cubicBezTo>
                    <a:cubicBezTo>
                      <a:pt x="3162" y="683"/>
                      <a:pt x="3196" y="665"/>
                      <a:pt x="3218" y="642"/>
                    </a:cubicBezTo>
                    <a:cubicBezTo>
                      <a:pt x="3228" y="627"/>
                      <a:pt x="3233" y="623"/>
                      <a:pt x="3237" y="614"/>
                    </a:cubicBezTo>
                    <a:cubicBezTo>
                      <a:pt x="3242" y="609"/>
                      <a:pt x="3242" y="605"/>
                      <a:pt x="3242" y="599"/>
                    </a:cubicBezTo>
                    <a:cubicBezTo>
                      <a:pt x="3246" y="595"/>
                      <a:pt x="3246" y="591"/>
                      <a:pt x="3246" y="586"/>
                    </a:cubicBezTo>
                    <a:cubicBezTo>
                      <a:pt x="3246" y="582"/>
                      <a:pt x="3246" y="577"/>
                      <a:pt x="3242" y="572"/>
                    </a:cubicBezTo>
                    <a:cubicBezTo>
                      <a:pt x="3242" y="567"/>
                      <a:pt x="3237" y="563"/>
                      <a:pt x="3237" y="563"/>
                    </a:cubicBezTo>
                    <a:lnTo>
                      <a:pt x="3237" y="554"/>
                    </a:lnTo>
                    <a:cubicBezTo>
                      <a:pt x="3233" y="549"/>
                      <a:pt x="3228" y="544"/>
                      <a:pt x="3228" y="539"/>
                    </a:cubicBezTo>
                    <a:cubicBezTo>
                      <a:pt x="3218" y="535"/>
                      <a:pt x="3214" y="530"/>
                      <a:pt x="3205" y="530"/>
                    </a:cubicBezTo>
                    <a:cubicBezTo>
                      <a:pt x="3200" y="526"/>
                      <a:pt x="3196" y="526"/>
                      <a:pt x="3186" y="526"/>
                    </a:cubicBezTo>
                    <a:cubicBezTo>
                      <a:pt x="3168" y="526"/>
                      <a:pt x="3140" y="530"/>
                      <a:pt x="3117" y="539"/>
                    </a:cubicBezTo>
                    <a:cubicBezTo>
                      <a:pt x="3089" y="544"/>
                      <a:pt x="3065" y="554"/>
                      <a:pt x="3046" y="558"/>
                    </a:cubicBezTo>
                    <a:lnTo>
                      <a:pt x="3023" y="558"/>
                    </a:lnTo>
                    <a:cubicBezTo>
                      <a:pt x="2982" y="563"/>
                      <a:pt x="2912" y="567"/>
                      <a:pt x="2843" y="567"/>
                    </a:cubicBezTo>
                    <a:cubicBezTo>
                      <a:pt x="2810" y="572"/>
                      <a:pt x="2772" y="572"/>
                      <a:pt x="2744" y="577"/>
                    </a:cubicBezTo>
                    <a:cubicBezTo>
                      <a:pt x="2712" y="582"/>
                      <a:pt x="2689" y="586"/>
                      <a:pt x="2666" y="595"/>
                    </a:cubicBezTo>
                    <a:cubicBezTo>
                      <a:pt x="2602" y="621"/>
                      <a:pt x="2523" y="666"/>
                      <a:pt x="2495" y="683"/>
                    </a:cubicBezTo>
                    <a:lnTo>
                      <a:pt x="2495" y="683"/>
                    </a:lnTo>
                    <a:cubicBezTo>
                      <a:pt x="2489" y="682"/>
                      <a:pt x="2481" y="681"/>
                      <a:pt x="2471" y="679"/>
                    </a:cubicBezTo>
                    <a:cubicBezTo>
                      <a:pt x="2401" y="665"/>
                      <a:pt x="2225" y="633"/>
                      <a:pt x="2039" y="591"/>
                    </a:cubicBezTo>
                    <a:cubicBezTo>
                      <a:pt x="1947" y="572"/>
                      <a:pt x="1848" y="549"/>
                      <a:pt x="1765" y="521"/>
                    </a:cubicBezTo>
                    <a:cubicBezTo>
                      <a:pt x="1677" y="498"/>
                      <a:pt x="1602" y="475"/>
                      <a:pt x="1552" y="451"/>
                    </a:cubicBezTo>
                    <a:cubicBezTo>
                      <a:pt x="1431" y="391"/>
                      <a:pt x="1235" y="280"/>
                      <a:pt x="1078" y="187"/>
                    </a:cubicBezTo>
                    <a:cubicBezTo>
                      <a:pt x="999" y="136"/>
                      <a:pt x="925" y="89"/>
                      <a:pt x="873" y="57"/>
                    </a:cubicBezTo>
                    <a:cubicBezTo>
                      <a:pt x="845" y="42"/>
                      <a:pt x="828" y="29"/>
                      <a:pt x="813" y="20"/>
                    </a:cubicBezTo>
                    <a:cubicBezTo>
                      <a:pt x="794" y="10"/>
                      <a:pt x="790" y="5"/>
                      <a:pt x="790" y="5"/>
                    </a:cubicBezTo>
                    <a:cubicBezTo>
                      <a:pt x="785" y="1"/>
                      <a:pt x="776" y="1"/>
                      <a:pt x="772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47"/>
              <p:cNvSpPr/>
              <p:nvPr/>
            </p:nvSpPr>
            <p:spPr>
              <a:xfrm>
                <a:off x="4502794" y="1028353"/>
                <a:ext cx="485044" cy="1043498"/>
              </a:xfrm>
              <a:custGeom>
                <a:rect b="b" l="l" r="r" t="t"/>
                <a:pathLst>
                  <a:path extrusionOk="0" h="2829" w="1315">
                    <a:moveTo>
                      <a:pt x="224" y="1"/>
                    </a:moveTo>
                    <a:cubicBezTo>
                      <a:pt x="1" y="126"/>
                      <a:pt x="108" y="247"/>
                      <a:pt x="108" y="340"/>
                    </a:cubicBezTo>
                    <a:cubicBezTo>
                      <a:pt x="108" y="437"/>
                      <a:pt x="187" y="1523"/>
                      <a:pt x="183" y="1570"/>
                    </a:cubicBezTo>
                    <a:cubicBezTo>
                      <a:pt x="178" y="1612"/>
                      <a:pt x="238" y="2053"/>
                      <a:pt x="303" y="2230"/>
                    </a:cubicBezTo>
                    <a:cubicBezTo>
                      <a:pt x="368" y="2410"/>
                      <a:pt x="502" y="2828"/>
                      <a:pt x="502" y="2828"/>
                    </a:cubicBezTo>
                    <a:cubicBezTo>
                      <a:pt x="502" y="2828"/>
                      <a:pt x="633" y="2573"/>
                      <a:pt x="920" y="2429"/>
                    </a:cubicBezTo>
                    <a:cubicBezTo>
                      <a:pt x="1093" y="2341"/>
                      <a:pt x="1200" y="2323"/>
                      <a:pt x="1258" y="2323"/>
                    </a:cubicBezTo>
                    <a:cubicBezTo>
                      <a:pt x="1298" y="2323"/>
                      <a:pt x="1315" y="2331"/>
                      <a:pt x="1315" y="2331"/>
                    </a:cubicBezTo>
                    <a:lnTo>
                      <a:pt x="1222" y="2072"/>
                    </a:lnTo>
                    <a:cubicBezTo>
                      <a:pt x="1222" y="2072"/>
                      <a:pt x="1209" y="2007"/>
                      <a:pt x="1195" y="1780"/>
                    </a:cubicBezTo>
                    <a:cubicBezTo>
                      <a:pt x="1186" y="1547"/>
                      <a:pt x="1203" y="706"/>
                      <a:pt x="1203" y="706"/>
                    </a:cubicBez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5AC5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47"/>
              <p:cNvSpPr/>
              <p:nvPr/>
            </p:nvSpPr>
            <p:spPr>
              <a:xfrm>
                <a:off x="4523450" y="1020607"/>
                <a:ext cx="474716" cy="1061572"/>
              </a:xfrm>
              <a:custGeom>
                <a:rect b="b" l="l" r="r" t="t"/>
                <a:pathLst>
                  <a:path extrusionOk="0" h="2878" w="1287">
                    <a:moveTo>
                      <a:pt x="169" y="0"/>
                    </a:moveTo>
                    <a:cubicBezTo>
                      <a:pt x="164" y="0"/>
                      <a:pt x="159" y="1"/>
                      <a:pt x="154" y="3"/>
                    </a:cubicBezTo>
                    <a:cubicBezTo>
                      <a:pt x="94" y="35"/>
                      <a:pt x="56" y="68"/>
                      <a:pt x="33" y="101"/>
                    </a:cubicBezTo>
                    <a:cubicBezTo>
                      <a:pt x="11" y="138"/>
                      <a:pt x="1" y="170"/>
                      <a:pt x="1" y="202"/>
                    </a:cubicBezTo>
                    <a:cubicBezTo>
                      <a:pt x="1" y="235"/>
                      <a:pt x="11" y="268"/>
                      <a:pt x="15" y="290"/>
                    </a:cubicBezTo>
                    <a:cubicBezTo>
                      <a:pt x="20" y="318"/>
                      <a:pt x="28" y="342"/>
                      <a:pt x="28" y="361"/>
                    </a:cubicBezTo>
                    <a:lnTo>
                      <a:pt x="28" y="435"/>
                    </a:lnTo>
                    <a:cubicBezTo>
                      <a:pt x="39" y="565"/>
                      <a:pt x="56" y="825"/>
                      <a:pt x="71" y="1066"/>
                    </a:cubicBezTo>
                    <a:cubicBezTo>
                      <a:pt x="80" y="1188"/>
                      <a:pt x="89" y="1303"/>
                      <a:pt x="94" y="1396"/>
                    </a:cubicBezTo>
                    <a:cubicBezTo>
                      <a:pt x="94" y="1443"/>
                      <a:pt x="99" y="1480"/>
                      <a:pt x="99" y="1512"/>
                    </a:cubicBezTo>
                    <a:cubicBezTo>
                      <a:pt x="103" y="1544"/>
                      <a:pt x="103" y="1568"/>
                      <a:pt x="103" y="1578"/>
                    </a:cubicBezTo>
                    <a:lnTo>
                      <a:pt x="103" y="1587"/>
                    </a:lnTo>
                    <a:lnTo>
                      <a:pt x="103" y="1595"/>
                    </a:lnTo>
                    <a:lnTo>
                      <a:pt x="103" y="1642"/>
                    </a:lnTo>
                    <a:cubicBezTo>
                      <a:pt x="112" y="1711"/>
                      <a:pt x="127" y="1828"/>
                      <a:pt x="150" y="1944"/>
                    </a:cubicBezTo>
                    <a:cubicBezTo>
                      <a:pt x="168" y="2065"/>
                      <a:pt x="196" y="2181"/>
                      <a:pt x="224" y="2260"/>
                    </a:cubicBezTo>
                    <a:cubicBezTo>
                      <a:pt x="256" y="2348"/>
                      <a:pt x="307" y="2497"/>
                      <a:pt x="345" y="2626"/>
                    </a:cubicBezTo>
                    <a:cubicBezTo>
                      <a:pt x="367" y="2692"/>
                      <a:pt x="386" y="2748"/>
                      <a:pt x="401" y="2789"/>
                    </a:cubicBezTo>
                    <a:cubicBezTo>
                      <a:pt x="414" y="2831"/>
                      <a:pt x="423" y="2859"/>
                      <a:pt x="423" y="2859"/>
                    </a:cubicBezTo>
                    <a:cubicBezTo>
                      <a:pt x="423" y="2868"/>
                      <a:pt x="433" y="2873"/>
                      <a:pt x="442" y="2877"/>
                    </a:cubicBezTo>
                    <a:cubicBezTo>
                      <a:pt x="451" y="2877"/>
                      <a:pt x="461" y="2873"/>
                      <a:pt x="465" y="2864"/>
                    </a:cubicBezTo>
                    <a:cubicBezTo>
                      <a:pt x="474" y="2849"/>
                      <a:pt x="605" y="2609"/>
                      <a:pt x="879" y="2474"/>
                    </a:cubicBezTo>
                    <a:cubicBezTo>
                      <a:pt x="1042" y="2386"/>
                      <a:pt x="1147" y="2371"/>
                      <a:pt x="1203" y="2371"/>
                    </a:cubicBezTo>
                    <a:lnTo>
                      <a:pt x="1241" y="2371"/>
                    </a:lnTo>
                    <a:cubicBezTo>
                      <a:pt x="1245" y="2376"/>
                      <a:pt x="1250" y="2376"/>
                      <a:pt x="1250" y="2376"/>
                    </a:cubicBezTo>
                    <a:cubicBezTo>
                      <a:pt x="1254" y="2377"/>
                      <a:pt x="1258" y="2379"/>
                      <a:pt x="1261" y="2379"/>
                    </a:cubicBezTo>
                    <a:cubicBezTo>
                      <a:pt x="1267" y="2379"/>
                      <a:pt x="1273" y="2376"/>
                      <a:pt x="1278" y="2371"/>
                    </a:cubicBezTo>
                    <a:cubicBezTo>
                      <a:pt x="1282" y="2367"/>
                      <a:pt x="1287" y="2352"/>
                      <a:pt x="1282" y="2348"/>
                    </a:cubicBezTo>
                    <a:lnTo>
                      <a:pt x="1190" y="2084"/>
                    </a:lnTo>
                    <a:lnTo>
                      <a:pt x="1189" y="2084"/>
                    </a:lnTo>
                    <a:lnTo>
                      <a:pt x="1189" y="2084"/>
                    </a:lnTo>
                    <a:cubicBezTo>
                      <a:pt x="1186" y="2066"/>
                      <a:pt x="1173" y="1988"/>
                      <a:pt x="1162" y="1801"/>
                    </a:cubicBezTo>
                    <a:lnTo>
                      <a:pt x="1162" y="1559"/>
                    </a:lnTo>
                    <a:cubicBezTo>
                      <a:pt x="1162" y="1392"/>
                      <a:pt x="1162" y="1182"/>
                      <a:pt x="1166" y="1015"/>
                    </a:cubicBezTo>
                    <a:cubicBezTo>
                      <a:pt x="1166" y="931"/>
                      <a:pt x="1171" y="862"/>
                      <a:pt x="1171" y="811"/>
                    </a:cubicBezTo>
                    <a:lnTo>
                      <a:pt x="1171" y="727"/>
                    </a:lnTo>
                    <a:cubicBezTo>
                      <a:pt x="1171" y="714"/>
                      <a:pt x="1162" y="699"/>
                      <a:pt x="1147" y="699"/>
                    </a:cubicBezTo>
                    <a:cubicBezTo>
                      <a:pt x="1134" y="699"/>
                      <a:pt x="1125" y="714"/>
                      <a:pt x="1125" y="723"/>
                    </a:cubicBezTo>
                    <a:cubicBezTo>
                      <a:pt x="1125" y="723"/>
                      <a:pt x="1111" y="1224"/>
                      <a:pt x="1111" y="1559"/>
                    </a:cubicBezTo>
                    <a:cubicBezTo>
                      <a:pt x="1111" y="1661"/>
                      <a:pt x="1111" y="1745"/>
                      <a:pt x="1115" y="1801"/>
                    </a:cubicBezTo>
                    <a:cubicBezTo>
                      <a:pt x="1130" y="2032"/>
                      <a:pt x="1143" y="2097"/>
                      <a:pt x="1143" y="2097"/>
                    </a:cubicBezTo>
                    <a:lnTo>
                      <a:pt x="1143" y="2101"/>
                    </a:lnTo>
                    <a:lnTo>
                      <a:pt x="1222" y="2321"/>
                    </a:lnTo>
                    <a:lnTo>
                      <a:pt x="1222" y="2321"/>
                    </a:lnTo>
                    <a:cubicBezTo>
                      <a:pt x="1216" y="2320"/>
                      <a:pt x="1210" y="2320"/>
                      <a:pt x="1203" y="2320"/>
                    </a:cubicBezTo>
                    <a:cubicBezTo>
                      <a:pt x="1139" y="2320"/>
                      <a:pt x="1027" y="2339"/>
                      <a:pt x="855" y="2427"/>
                    </a:cubicBezTo>
                    <a:cubicBezTo>
                      <a:pt x="707" y="2502"/>
                      <a:pt x="600" y="2609"/>
                      <a:pt x="530" y="2692"/>
                    </a:cubicBezTo>
                    <a:cubicBezTo>
                      <a:pt x="496" y="2731"/>
                      <a:pt x="470" y="2766"/>
                      <a:pt x="453" y="2792"/>
                    </a:cubicBezTo>
                    <a:lnTo>
                      <a:pt x="453" y="2792"/>
                    </a:lnTo>
                    <a:cubicBezTo>
                      <a:pt x="415" y="2673"/>
                      <a:pt x="321" y="2384"/>
                      <a:pt x="270" y="2246"/>
                    </a:cubicBezTo>
                    <a:cubicBezTo>
                      <a:pt x="256" y="2204"/>
                      <a:pt x="238" y="2148"/>
                      <a:pt x="224" y="2084"/>
                    </a:cubicBezTo>
                    <a:cubicBezTo>
                      <a:pt x="206" y="1990"/>
                      <a:pt x="187" y="1879"/>
                      <a:pt x="172" y="1791"/>
                    </a:cubicBezTo>
                    <a:cubicBezTo>
                      <a:pt x="163" y="1745"/>
                      <a:pt x="159" y="1702"/>
                      <a:pt x="154" y="1670"/>
                    </a:cubicBezTo>
                    <a:cubicBezTo>
                      <a:pt x="150" y="1638"/>
                      <a:pt x="150" y="1610"/>
                      <a:pt x="150" y="1595"/>
                    </a:cubicBezTo>
                    <a:lnTo>
                      <a:pt x="150" y="1591"/>
                    </a:lnTo>
                    <a:lnTo>
                      <a:pt x="150" y="1587"/>
                    </a:lnTo>
                    <a:lnTo>
                      <a:pt x="150" y="1578"/>
                    </a:lnTo>
                    <a:cubicBezTo>
                      <a:pt x="150" y="1563"/>
                      <a:pt x="150" y="1535"/>
                      <a:pt x="144" y="1499"/>
                    </a:cubicBezTo>
                    <a:cubicBezTo>
                      <a:pt x="140" y="1359"/>
                      <a:pt x="122" y="1094"/>
                      <a:pt x="108" y="858"/>
                    </a:cubicBezTo>
                    <a:cubicBezTo>
                      <a:pt x="99" y="736"/>
                      <a:pt x="89" y="620"/>
                      <a:pt x="84" y="532"/>
                    </a:cubicBezTo>
                    <a:cubicBezTo>
                      <a:pt x="80" y="491"/>
                      <a:pt x="80" y="449"/>
                      <a:pt x="80" y="421"/>
                    </a:cubicBezTo>
                    <a:cubicBezTo>
                      <a:pt x="75" y="393"/>
                      <a:pt x="75" y="370"/>
                      <a:pt x="75" y="361"/>
                    </a:cubicBezTo>
                    <a:cubicBezTo>
                      <a:pt x="75" y="333"/>
                      <a:pt x="66" y="305"/>
                      <a:pt x="61" y="282"/>
                    </a:cubicBezTo>
                    <a:cubicBezTo>
                      <a:pt x="56" y="254"/>
                      <a:pt x="47" y="230"/>
                      <a:pt x="47" y="202"/>
                    </a:cubicBezTo>
                    <a:cubicBezTo>
                      <a:pt x="47" y="179"/>
                      <a:pt x="56" y="157"/>
                      <a:pt x="75" y="129"/>
                    </a:cubicBezTo>
                    <a:cubicBezTo>
                      <a:pt x="89" y="105"/>
                      <a:pt x="122" y="73"/>
                      <a:pt x="178" y="45"/>
                    </a:cubicBezTo>
                    <a:cubicBezTo>
                      <a:pt x="191" y="40"/>
                      <a:pt x="196" y="22"/>
                      <a:pt x="187" y="12"/>
                    </a:cubicBezTo>
                    <a:cubicBezTo>
                      <a:pt x="184" y="3"/>
                      <a:pt x="177" y="0"/>
                      <a:pt x="16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47"/>
              <p:cNvSpPr/>
              <p:nvPr/>
            </p:nvSpPr>
            <p:spPr>
              <a:xfrm>
                <a:off x="4593902" y="1735820"/>
                <a:ext cx="412011" cy="336029"/>
              </a:xfrm>
              <a:custGeom>
                <a:rect b="b" l="l" r="r" t="t"/>
                <a:pathLst>
                  <a:path extrusionOk="0" h="911" w="1117">
                    <a:moveTo>
                      <a:pt x="860" y="1"/>
                    </a:moveTo>
                    <a:cubicBezTo>
                      <a:pt x="770" y="1"/>
                      <a:pt x="341" y="161"/>
                      <a:pt x="172" y="340"/>
                    </a:cubicBezTo>
                    <a:cubicBezTo>
                      <a:pt x="0" y="516"/>
                      <a:pt x="204" y="910"/>
                      <a:pt x="255" y="910"/>
                    </a:cubicBezTo>
                    <a:cubicBezTo>
                      <a:pt x="307" y="910"/>
                      <a:pt x="386" y="771"/>
                      <a:pt x="521" y="664"/>
                    </a:cubicBezTo>
                    <a:cubicBezTo>
                      <a:pt x="656" y="558"/>
                      <a:pt x="855" y="460"/>
                      <a:pt x="962" y="460"/>
                    </a:cubicBezTo>
                    <a:cubicBezTo>
                      <a:pt x="1033" y="460"/>
                      <a:pt x="1079" y="483"/>
                      <a:pt x="1101" y="483"/>
                    </a:cubicBezTo>
                    <a:cubicBezTo>
                      <a:pt x="1111" y="483"/>
                      <a:pt x="1116" y="477"/>
                      <a:pt x="1115" y="460"/>
                    </a:cubicBezTo>
                    <a:cubicBezTo>
                      <a:pt x="1110" y="409"/>
                      <a:pt x="975" y="154"/>
                      <a:pt x="975" y="154"/>
                    </a:cubicBezTo>
                    <a:cubicBezTo>
                      <a:pt x="975" y="154"/>
                      <a:pt x="948" y="5"/>
                      <a:pt x="864" y="1"/>
                    </a:cubicBezTo>
                    <a:cubicBezTo>
                      <a:pt x="863" y="1"/>
                      <a:pt x="861" y="1"/>
                      <a:pt x="860" y="1"/>
                    </a:cubicBez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47"/>
              <p:cNvSpPr/>
              <p:nvPr/>
            </p:nvSpPr>
            <p:spPr>
              <a:xfrm>
                <a:off x="4623041" y="1727336"/>
                <a:ext cx="390986" cy="354841"/>
              </a:xfrm>
              <a:custGeom>
                <a:rect b="b" l="l" r="r" t="t"/>
                <a:pathLst>
                  <a:path extrusionOk="0" h="962" w="1060">
                    <a:moveTo>
                      <a:pt x="785" y="46"/>
                    </a:moveTo>
                    <a:cubicBezTo>
                      <a:pt x="799" y="46"/>
                      <a:pt x="808" y="56"/>
                      <a:pt x="822" y="65"/>
                    </a:cubicBezTo>
                    <a:cubicBezTo>
                      <a:pt x="836" y="84"/>
                      <a:pt x="850" y="112"/>
                      <a:pt x="860" y="140"/>
                    </a:cubicBezTo>
                    <a:cubicBezTo>
                      <a:pt x="864" y="149"/>
                      <a:pt x="869" y="163"/>
                      <a:pt x="869" y="168"/>
                    </a:cubicBezTo>
                    <a:cubicBezTo>
                      <a:pt x="869" y="172"/>
                      <a:pt x="869" y="177"/>
                      <a:pt x="873" y="177"/>
                    </a:cubicBezTo>
                    <a:lnTo>
                      <a:pt x="873" y="181"/>
                    </a:lnTo>
                    <a:lnTo>
                      <a:pt x="873" y="185"/>
                    </a:lnTo>
                    <a:cubicBezTo>
                      <a:pt x="873" y="185"/>
                      <a:pt x="877" y="191"/>
                      <a:pt x="877" y="200"/>
                    </a:cubicBezTo>
                    <a:cubicBezTo>
                      <a:pt x="892" y="223"/>
                      <a:pt x="924" y="288"/>
                      <a:pt x="952" y="348"/>
                    </a:cubicBezTo>
                    <a:cubicBezTo>
                      <a:pt x="971" y="376"/>
                      <a:pt x="984" y="408"/>
                      <a:pt x="994" y="432"/>
                    </a:cubicBezTo>
                    <a:cubicBezTo>
                      <a:pt x="999" y="446"/>
                      <a:pt x="1003" y="460"/>
                      <a:pt x="1008" y="470"/>
                    </a:cubicBezTo>
                    <a:cubicBezTo>
                      <a:pt x="1008" y="473"/>
                      <a:pt x="1009" y="476"/>
                      <a:pt x="1009" y="479"/>
                    </a:cubicBezTo>
                    <a:lnTo>
                      <a:pt x="1009" y="479"/>
                    </a:lnTo>
                    <a:cubicBezTo>
                      <a:pt x="1009" y="479"/>
                      <a:pt x="1008" y="479"/>
                      <a:pt x="1008" y="479"/>
                    </a:cubicBezTo>
                    <a:cubicBezTo>
                      <a:pt x="984" y="474"/>
                      <a:pt x="939" y="460"/>
                      <a:pt x="883" y="460"/>
                    </a:cubicBezTo>
                    <a:cubicBezTo>
                      <a:pt x="850" y="460"/>
                      <a:pt x="817" y="464"/>
                      <a:pt x="780" y="479"/>
                    </a:cubicBezTo>
                    <a:cubicBezTo>
                      <a:pt x="669" y="511"/>
                      <a:pt x="530" y="586"/>
                      <a:pt x="427" y="669"/>
                    </a:cubicBezTo>
                    <a:cubicBezTo>
                      <a:pt x="358" y="725"/>
                      <a:pt x="302" y="789"/>
                      <a:pt x="260" y="836"/>
                    </a:cubicBezTo>
                    <a:cubicBezTo>
                      <a:pt x="237" y="860"/>
                      <a:pt x="219" y="882"/>
                      <a:pt x="204" y="892"/>
                    </a:cubicBezTo>
                    <a:cubicBezTo>
                      <a:pt x="195" y="901"/>
                      <a:pt x="191" y="905"/>
                      <a:pt x="186" y="910"/>
                    </a:cubicBezTo>
                    <a:lnTo>
                      <a:pt x="176" y="910"/>
                    </a:lnTo>
                    <a:cubicBezTo>
                      <a:pt x="176" y="910"/>
                      <a:pt x="172" y="905"/>
                      <a:pt x="168" y="901"/>
                    </a:cubicBezTo>
                    <a:cubicBezTo>
                      <a:pt x="159" y="892"/>
                      <a:pt x="144" y="873"/>
                      <a:pt x="131" y="845"/>
                    </a:cubicBezTo>
                    <a:cubicBezTo>
                      <a:pt x="88" y="776"/>
                      <a:pt x="47" y="659"/>
                      <a:pt x="47" y="553"/>
                    </a:cubicBezTo>
                    <a:cubicBezTo>
                      <a:pt x="47" y="520"/>
                      <a:pt x="52" y="487"/>
                      <a:pt x="61" y="455"/>
                    </a:cubicBezTo>
                    <a:cubicBezTo>
                      <a:pt x="69" y="427"/>
                      <a:pt x="88" y="399"/>
                      <a:pt x="107" y="376"/>
                    </a:cubicBezTo>
                    <a:cubicBezTo>
                      <a:pt x="149" y="335"/>
                      <a:pt x="204" y="292"/>
                      <a:pt x="270" y="256"/>
                    </a:cubicBezTo>
                    <a:cubicBezTo>
                      <a:pt x="367" y="195"/>
                      <a:pt x="478" y="144"/>
                      <a:pt x="577" y="107"/>
                    </a:cubicBezTo>
                    <a:cubicBezTo>
                      <a:pt x="622" y="88"/>
                      <a:pt x="669" y="74"/>
                      <a:pt x="706" y="61"/>
                    </a:cubicBezTo>
                    <a:cubicBezTo>
                      <a:pt x="720" y="56"/>
                      <a:pt x="738" y="56"/>
                      <a:pt x="753" y="52"/>
                    </a:cubicBezTo>
                    <a:cubicBezTo>
                      <a:pt x="766" y="46"/>
                      <a:pt x="776" y="46"/>
                      <a:pt x="780" y="46"/>
                    </a:cubicBezTo>
                    <a:close/>
                    <a:moveTo>
                      <a:pt x="780" y="0"/>
                    </a:moveTo>
                    <a:cubicBezTo>
                      <a:pt x="766" y="0"/>
                      <a:pt x="748" y="0"/>
                      <a:pt x="725" y="9"/>
                    </a:cubicBezTo>
                    <a:cubicBezTo>
                      <a:pt x="650" y="24"/>
                      <a:pt x="525" y="70"/>
                      <a:pt x="399" y="130"/>
                    </a:cubicBezTo>
                    <a:cubicBezTo>
                      <a:pt x="279" y="191"/>
                      <a:pt x="153" y="265"/>
                      <a:pt x="75" y="344"/>
                    </a:cubicBezTo>
                    <a:cubicBezTo>
                      <a:pt x="47" y="372"/>
                      <a:pt x="28" y="408"/>
                      <a:pt x="14" y="442"/>
                    </a:cubicBezTo>
                    <a:cubicBezTo>
                      <a:pt x="5" y="479"/>
                      <a:pt x="0" y="515"/>
                      <a:pt x="0" y="553"/>
                    </a:cubicBezTo>
                    <a:cubicBezTo>
                      <a:pt x="0" y="650"/>
                      <a:pt x="28" y="748"/>
                      <a:pt x="65" y="822"/>
                    </a:cubicBezTo>
                    <a:cubicBezTo>
                      <a:pt x="79" y="860"/>
                      <a:pt x="97" y="892"/>
                      <a:pt x="116" y="915"/>
                    </a:cubicBezTo>
                    <a:cubicBezTo>
                      <a:pt x="125" y="929"/>
                      <a:pt x="135" y="938"/>
                      <a:pt x="140" y="943"/>
                    </a:cubicBezTo>
                    <a:cubicBezTo>
                      <a:pt x="144" y="948"/>
                      <a:pt x="149" y="952"/>
                      <a:pt x="153" y="957"/>
                    </a:cubicBezTo>
                    <a:cubicBezTo>
                      <a:pt x="163" y="957"/>
                      <a:pt x="168" y="961"/>
                      <a:pt x="176" y="961"/>
                    </a:cubicBezTo>
                    <a:cubicBezTo>
                      <a:pt x="186" y="961"/>
                      <a:pt x="195" y="957"/>
                      <a:pt x="209" y="952"/>
                    </a:cubicBezTo>
                    <a:cubicBezTo>
                      <a:pt x="223" y="943"/>
                      <a:pt x="237" y="929"/>
                      <a:pt x="256" y="910"/>
                    </a:cubicBezTo>
                    <a:cubicBezTo>
                      <a:pt x="283" y="882"/>
                      <a:pt x="311" y="850"/>
                      <a:pt x="344" y="813"/>
                    </a:cubicBezTo>
                    <a:cubicBezTo>
                      <a:pt x="376" y="781"/>
                      <a:pt x="414" y="738"/>
                      <a:pt x="460" y="706"/>
                    </a:cubicBezTo>
                    <a:cubicBezTo>
                      <a:pt x="525" y="655"/>
                      <a:pt x="604" y="603"/>
                      <a:pt x="682" y="567"/>
                    </a:cubicBezTo>
                    <a:cubicBezTo>
                      <a:pt x="720" y="548"/>
                      <a:pt x="757" y="534"/>
                      <a:pt x="794" y="520"/>
                    </a:cubicBezTo>
                    <a:cubicBezTo>
                      <a:pt x="827" y="511"/>
                      <a:pt x="860" y="506"/>
                      <a:pt x="883" y="506"/>
                    </a:cubicBezTo>
                    <a:cubicBezTo>
                      <a:pt x="915" y="506"/>
                      <a:pt x="943" y="511"/>
                      <a:pt x="967" y="515"/>
                    </a:cubicBezTo>
                    <a:cubicBezTo>
                      <a:pt x="975" y="520"/>
                      <a:pt x="989" y="525"/>
                      <a:pt x="999" y="525"/>
                    </a:cubicBezTo>
                    <a:cubicBezTo>
                      <a:pt x="1003" y="530"/>
                      <a:pt x="1012" y="530"/>
                      <a:pt x="1022" y="530"/>
                    </a:cubicBezTo>
                    <a:lnTo>
                      <a:pt x="1036" y="530"/>
                    </a:lnTo>
                    <a:cubicBezTo>
                      <a:pt x="1040" y="525"/>
                      <a:pt x="1045" y="525"/>
                      <a:pt x="1045" y="520"/>
                    </a:cubicBezTo>
                    <a:cubicBezTo>
                      <a:pt x="1055" y="515"/>
                      <a:pt x="1055" y="511"/>
                      <a:pt x="1059" y="506"/>
                    </a:cubicBezTo>
                    <a:lnTo>
                      <a:pt x="1059" y="492"/>
                    </a:lnTo>
                    <a:lnTo>
                      <a:pt x="1059" y="479"/>
                    </a:lnTo>
                    <a:cubicBezTo>
                      <a:pt x="1059" y="470"/>
                      <a:pt x="1055" y="460"/>
                      <a:pt x="1050" y="446"/>
                    </a:cubicBezTo>
                    <a:cubicBezTo>
                      <a:pt x="1036" y="404"/>
                      <a:pt x="1003" y="335"/>
                      <a:pt x="971" y="275"/>
                    </a:cubicBezTo>
                    <a:cubicBezTo>
                      <a:pt x="948" y="225"/>
                      <a:pt x="926" y="186"/>
                      <a:pt x="918" y="172"/>
                    </a:cubicBezTo>
                    <a:lnTo>
                      <a:pt x="918" y="172"/>
                    </a:lnTo>
                    <a:lnTo>
                      <a:pt x="920" y="172"/>
                    </a:lnTo>
                    <a:cubicBezTo>
                      <a:pt x="920" y="172"/>
                      <a:pt x="911" y="135"/>
                      <a:pt x="896" y="93"/>
                    </a:cubicBezTo>
                    <a:cubicBezTo>
                      <a:pt x="887" y="74"/>
                      <a:pt x="873" y="52"/>
                      <a:pt x="855" y="33"/>
                    </a:cubicBezTo>
                    <a:cubicBezTo>
                      <a:pt x="841" y="14"/>
                      <a:pt x="817" y="0"/>
                      <a:pt x="78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47"/>
              <p:cNvSpPr/>
              <p:nvPr/>
            </p:nvSpPr>
            <p:spPr>
              <a:xfrm>
                <a:off x="6130185" y="1625901"/>
                <a:ext cx="92951" cy="147912"/>
              </a:xfrm>
              <a:custGeom>
                <a:rect b="b" l="l" r="r" t="t"/>
                <a:pathLst>
                  <a:path extrusionOk="0" h="401" w="252">
                    <a:moveTo>
                      <a:pt x="67" y="1"/>
                    </a:moveTo>
                    <a:cubicBezTo>
                      <a:pt x="34" y="1"/>
                      <a:pt x="0" y="16"/>
                      <a:pt x="14" y="48"/>
                    </a:cubicBezTo>
                    <a:cubicBezTo>
                      <a:pt x="38" y="89"/>
                      <a:pt x="57" y="98"/>
                      <a:pt x="113" y="126"/>
                    </a:cubicBezTo>
                    <a:cubicBezTo>
                      <a:pt x="163" y="160"/>
                      <a:pt x="177" y="168"/>
                      <a:pt x="173" y="229"/>
                    </a:cubicBezTo>
                    <a:cubicBezTo>
                      <a:pt x="168" y="293"/>
                      <a:pt x="145" y="400"/>
                      <a:pt x="145" y="400"/>
                    </a:cubicBezTo>
                    <a:cubicBezTo>
                      <a:pt x="145" y="400"/>
                      <a:pt x="224" y="400"/>
                      <a:pt x="237" y="372"/>
                    </a:cubicBezTo>
                    <a:cubicBezTo>
                      <a:pt x="252" y="340"/>
                      <a:pt x="252" y="136"/>
                      <a:pt x="246" y="113"/>
                    </a:cubicBezTo>
                    <a:cubicBezTo>
                      <a:pt x="242" y="94"/>
                      <a:pt x="130" y="25"/>
                      <a:pt x="98" y="6"/>
                    </a:cubicBezTo>
                    <a:cubicBezTo>
                      <a:pt x="89" y="2"/>
                      <a:pt x="78" y="1"/>
                      <a:pt x="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47"/>
              <p:cNvSpPr/>
              <p:nvPr/>
            </p:nvSpPr>
            <p:spPr>
              <a:xfrm>
                <a:off x="6125021" y="1617417"/>
                <a:ext cx="106599" cy="164879"/>
              </a:xfrm>
              <a:custGeom>
                <a:rect b="b" l="l" r="r" t="t"/>
                <a:pathLst>
                  <a:path extrusionOk="0" h="447" w="289">
                    <a:moveTo>
                      <a:pt x="75" y="48"/>
                    </a:moveTo>
                    <a:cubicBezTo>
                      <a:pt x="84" y="48"/>
                      <a:pt x="93" y="52"/>
                      <a:pt x="99" y="52"/>
                    </a:cubicBezTo>
                    <a:cubicBezTo>
                      <a:pt x="108" y="57"/>
                      <a:pt x="121" y="66"/>
                      <a:pt x="135" y="71"/>
                    </a:cubicBezTo>
                    <a:cubicBezTo>
                      <a:pt x="159" y="84"/>
                      <a:pt x="187" y="103"/>
                      <a:pt x="205" y="117"/>
                    </a:cubicBezTo>
                    <a:cubicBezTo>
                      <a:pt x="219" y="127"/>
                      <a:pt x="224" y="136"/>
                      <a:pt x="232" y="140"/>
                    </a:cubicBezTo>
                    <a:lnTo>
                      <a:pt x="238" y="145"/>
                    </a:lnTo>
                    <a:lnTo>
                      <a:pt x="238" y="149"/>
                    </a:lnTo>
                    <a:lnTo>
                      <a:pt x="238" y="219"/>
                    </a:lnTo>
                    <a:lnTo>
                      <a:pt x="238" y="322"/>
                    </a:lnTo>
                    <a:cubicBezTo>
                      <a:pt x="238" y="340"/>
                      <a:pt x="232" y="354"/>
                      <a:pt x="232" y="363"/>
                    </a:cubicBezTo>
                    <a:lnTo>
                      <a:pt x="232" y="378"/>
                    </a:lnTo>
                    <a:cubicBezTo>
                      <a:pt x="232" y="382"/>
                      <a:pt x="228" y="382"/>
                      <a:pt x="228" y="382"/>
                    </a:cubicBezTo>
                    <a:lnTo>
                      <a:pt x="228" y="386"/>
                    </a:lnTo>
                    <a:cubicBezTo>
                      <a:pt x="228" y="386"/>
                      <a:pt x="224" y="391"/>
                      <a:pt x="215" y="391"/>
                    </a:cubicBezTo>
                    <a:cubicBezTo>
                      <a:pt x="207" y="394"/>
                      <a:pt x="198" y="395"/>
                      <a:pt x="188" y="397"/>
                    </a:cubicBezTo>
                    <a:lnTo>
                      <a:pt x="188" y="397"/>
                    </a:lnTo>
                    <a:cubicBezTo>
                      <a:pt x="190" y="388"/>
                      <a:pt x="193" y="378"/>
                      <a:pt x="196" y="368"/>
                    </a:cubicBezTo>
                    <a:cubicBezTo>
                      <a:pt x="200" y="331"/>
                      <a:pt x="210" y="288"/>
                      <a:pt x="215" y="256"/>
                    </a:cubicBezTo>
                    <a:lnTo>
                      <a:pt x="215" y="238"/>
                    </a:lnTo>
                    <a:cubicBezTo>
                      <a:pt x="215" y="224"/>
                      <a:pt x="210" y="210"/>
                      <a:pt x="210" y="200"/>
                    </a:cubicBezTo>
                    <a:cubicBezTo>
                      <a:pt x="205" y="191"/>
                      <a:pt x="200" y="183"/>
                      <a:pt x="196" y="177"/>
                    </a:cubicBezTo>
                    <a:cubicBezTo>
                      <a:pt x="191" y="164"/>
                      <a:pt x="182" y="159"/>
                      <a:pt x="172" y="149"/>
                    </a:cubicBezTo>
                    <a:cubicBezTo>
                      <a:pt x="159" y="145"/>
                      <a:pt x="149" y="136"/>
                      <a:pt x="135" y="131"/>
                    </a:cubicBezTo>
                    <a:cubicBezTo>
                      <a:pt x="112" y="112"/>
                      <a:pt x="93" y="103"/>
                      <a:pt x="80" y="93"/>
                    </a:cubicBezTo>
                    <a:cubicBezTo>
                      <a:pt x="71" y="84"/>
                      <a:pt x="61" y="80"/>
                      <a:pt x="52" y="57"/>
                    </a:cubicBezTo>
                    <a:lnTo>
                      <a:pt x="52" y="52"/>
                    </a:lnTo>
                    <a:cubicBezTo>
                      <a:pt x="56" y="52"/>
                      <a:pt x="65" y="48"/>
                      <a:pt x="75" y="48"/>
                    </a:cubicBezTo>
                    <a:close/>
                    <a:moveTo>
                      <a:pt x="75" y="1"/>
                    </a:moveTo>
                    <a:cubicBezTo>
                      <a:pt x="61" y="1"/>
                      <a:pt x="43" y="1"/>
                      <a:pt x="28" y="10"/>
                    </a:cubicBezTo>
                    <a:cubicBezTo>
                      <a:pt x="24" y="15"/>
                      <a:pt x="15" y="20"/>
                      <a:pt x="10" y="29"/>
                    </a:cubicBezTo>
                    <a:cubicBezTo>
                      <a:pt x="5" y="33"/>
                      <a:pt x="1" y="43"/>
                      <a:pt x="1" y="52"/>
                    </a:cubicBezTo>
                    <a:cubicBezTo>
                      <a:pt x="1" y="61"/>
                      <a:pt x="5" y="71"/>
                      <a:pt x="10" y="80"/>
                    </a:cubicBezTo>
                    <a:cubicBezTo>
                      <a:pt x="20" y="103"/>
                      <a:pt x="33" y="121"/>
                      <a:pt x="52" y="136"/>
                    </a:cubicBezTo>
                    <a:cubicBezTo>
                      <a:pt x="65" y="145"/>
                      <a:pt x="84" y="159"/>
                      <a:pt x="112" y="173"/>
                    </a:cubicBezTo>
                    <a:cubicBezTo>
                      <a:pt x="121" y="177"/>
                      <a:pt x="131" y="183"/>
                      <a:pt x="140" y="187"/>
                    </a:cubicBezTo>
                    <a:cubicBezTo>
                      <a:pt x="144" y="191"/>
                      <a:pt x="149" y="196"/>
                      <a:pt x="154" y="196"/>
                    </a:cubicBezTo>
                    <a:cubicBezTo>
                      <a:pt x="159" y="200"/>
                      <a:pt x="159" y="205"/>
                      <a:pt x="163" y="210"/>
                    </a:cubicBezTo>
                    <a:lnTo>
                      <a:pt x="163" y="238"/>
                    </a:lnTo>
                    <a:lnTo>
                      <a:pt x="163" y="252"/>
                    </a:lnTo>
                    <a:cubicBezTo>
                      <a:pt x="163" y="280"/>
                      <a:pt x="154" y="326"/>
                      <a:pt x="149" y="359"/>
                    </a:cubicBezTo>
                    <a:cubicBezTo>
                      <a:pt x="144" y="378"/>
                      <a:pt x="140" y="391"/>
                      <a:pt x="140" y="400"/>
                    </a:cubicBezTo>
                    <a:cubicBezTo>
                      <a:pt x="135" y="405"/>
                      <a:pt x="135" y="410"/>
                      <a:pt x="135" y="414"/>
                    </a:cubicBezTo>
                    <a:lnTo>
                      <a:pt x="135" y="419"/>
                    </a:lnTo>
                    <a:cubicBezTo>
                      <a:pt x="131" y="423"/>
                      <a:pt x="135" y="433"/>
                      <a:pt x="140" y="438"/>
                    </a:cubicBezTo>
                    <a:cubicBezTo>
                      <a:pt x="144" y="447"/>
                      <a:pt x="149" y="447"/>
                      <a:pt x="159" y="447"/>
                    </a:cubicBezTo>
                    <a:cubicBezTo>
                      <a:pt x="159" y="447"/>
                      <a:pt x="182" y="447"/>
                      <a:pt x="205" y="442"/>
                    </a:cubicBezTo>
                    <a:cubicBezTo>
                      <a:pt x="215" y="442"/>
                      <a:pt x="228" y="438"/>
                      <a:pt x="242" y="433"/>
                    </a:cubicBezTo>
                    <a:cubicBezTo>
                      <a:pt x="247" y="433"/>
                      <a:pt x="256" y="428"/>
                      <a:pt x="260" y="423"/>
                    </a:cubicBezTo>
                    <a:cubicBezTo>
                      <a:pt x="266" y="419"/>
                      <a:pt x="270" y="410"/>
                      <a:pt x="275" y="405"/>
                    </a:cubicBezTo>
                    <a:cubicBezTo>
                      <a:pt x="275" y="400"/>
                      <a:pt x="279" y="395"/>
                      <a:pt x="279" y="386"/>
                    </a:cubicBezTo>
                    <a:cubicBezTo>
                      <a:pt x="284" y="372"/>
                      <a:pt x="284" y="344"/>
                      <a:pt x="284" y="312"/>
                    </a:cubicBezTo>
                    <a:cubicBezTo>
                      <a:pt x="288" y="284"/>
                      <a:pt x="288" y="247"/>
                      <a:pt x="288" y="219"/>
                    </a:cubicBezTo>
                    <a:lnTo>
                      <a:pt x="288" y="164"/>
                    </a:lnTo>
                    <a:cubicBezTo>
                      <a:pt x="288" y="159"/>
                      <a:pt x="284" y="149"/>
                      <a:pt x="284" y="145"/>
                    </a:cubicBezTo>
                    <a:lnTo>
                      <a:pt x="284" y="131"/>
                    </a:lnTo>
                    <a:cubicBezTo>
                      <a:pt x="284" y="127"/>
                      <a:pt x="279" y="121"/>
                      <a:pt x="279" y="121"/>
                    </a:cubicBezTo>
                    <a:cubicBezTo>
                      <a:pt x="275" y="112"/>
                      <a:pt x="270" y="108"/>
                      <a:pt x="266" y="103"/>
                    </a:cubicBezTo>
                    <a:cubicBezTo>
                      <a:pt x="256" y="99"/>
                      <a:pt x="247" y="89"/>
                      <a:pt x="232" y="80"/>
                    </a:cubicBezTo>
                    <a:cubicBezTo>
                      <a:pt x="215" y="66"/>
                      <a:pt x="191" y="52"/>
                      <a:pt x="172" y="38"/>
                    </a:cubicBezTo>
                    <a:cubicBezTo>
                      <a:pt x="149" y="24"/>
                      <a:pt x="135" y="15"/>
                      <a:pt x="121" y="10"/>
                    </a:cubicBezTo>
                    <a:cubicBezTo>
                      <a:pt x="108" y="1"/>
                      <a:pt x="93" y="1"/>
                      <a:pt x="75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47"/>
              <p:cNvSpPr/>
              <p:nvPr/>
            </p:nvSpPr>
            <p:spPr>
              <a:xfrm>
                <a:off x="6098464" y="1643606"/>
                <a:ext cx="91845" cy="147543"/>
              </a:xfrm>
              <a:custGeom>
                <a:rect b="b" l="l" r="r" t="t"/>
                <a:pathLst>
                  <a:path extrusionOk="0" h="400" w="249">
                    <a:moveTo>
                      <a:pt x="61" y="1"/>
                    </a:moveTo>
                    <a:cubicBezTo>
                      <a:pt x="31" y="1"/>
                      <a:pt x="0" y="17"/>
                      <a:pt x="17" y="46"/>
                    </a:cubicBezTo>
                    <a:cubicBezTo>
                      <a:pt x="40" y="88"/>
                      <a:pt x="59" y="97"/>
                      <a:pt x="109" y="125"/>
                    </a:cubicBezTo>
                    <a:cubicBezTo>
                      <a:pt x="161" y="157"/>
                      <a:pt x="180" y="167"/>
                      <a:pt x="175" y="227"/>
                    </a:cubicBezTo>
                    <a:cubicBezTo>
                      <a:pt x="171" y="292"/>
                      <a:pt x="143" y="399"/>
                      <a:pt x="143" y="399"/>
                    </a:cubicBezTo>
                    <a:cubicBezTo>
                      <a:pt x="143" y="399"/>
                      <a:pt x="226" y="399"/>
                      <a:pt x="240" y="371"/>
                    </a:cubicBezTo>
                    <a:cubicBezTo>
                      <a:pt x="249" y="339"/>
                      <a:pt x="249" y="134"/>
                      <a:pt x="249" y="116"/>
                    </a:cubicBezTo>
                    <a:cubicBezTo>
                      <a:pt x="244" y="93"/>
                      <a:pt x="133" y="22"/>
                      <a:pt x="96" y="9"/>
                    </a:cubicBezTo>
                    <a:cubicBezTo>
                      <a:pt x="87" y="3"/>
                      <a:pt x="74" y="1"/>
                      <a:pt x="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47"/>
              <p:cNvSpPr/>
              <p:nvPr/>
            </p:nvSpPr>
            <p:spPr>
              <a:xfrm>
                <a:off x="6094406" y="1634753"/>
                <a:ext cx="104755" cy="164879"/>
              </a:xfrm>
              <a:custGeom>
                <a:rect b="b" l="l" r="r" t="t"/>
                <a:pathLst>
                  <a:path extrusionOk="0" h="447" w="284">
                    <a:moveTo>
                      <a:pt x="75" y="46"/>
                    </a:moveTo>
                    <a:cubicBezTo>
                      <a:pt x="84" y="46"/>
                      <a:pt x="93" y="52"/>
                      <a:pt x="98" y="52"/>
                    </a:cubicBezTo>
                    <a:cubicBezTo>
                      <a:pt x="107" y="56"/>
                      <a:pt x="120" y="65"/>
                      <a:pt x="135" y="74"/>
                    </a:cubicBezTo>
                    <a:cubicBezTo>
                      <a:pt x="158" y="84"/>
                      <a:pt x="182" y="102"/>
                      <a:pt x="204" y="117"/>
                    </a:cubicBezTo>
                    <a:cubicBezTo>
                      <a:pt x="214" y="126"/>
                      <a:pt x="223" y="136"/>
                      <a:pt x="227" y="140"/>
                    </a:cubicBezTo>
                    <a:cubicBezTo>
                      <a:pt x="231" y="140"/>
                      <a:pt x="232" y="143"/>
                      <a:pt x="234" y="144"/>
                    </a:cubicBezTo>
                    <a:lnTo>
                      <a:pt x="234" y="144"/>
                    </a:lnTo>
                    <a:lnTo>
                      <a:pt x="232" y="144"/>
                    </a:lnTo>
                    <a:cubicBezTo>
                      <a:pt x="232" y="144"/>
                      <a:pt x="237" y="144"/>
                      <a:pt x="237" y="149"/>
                    </a:cubicBezTo>
                    <a:lnTo>
                      <a:pt x="237" y="219"/>
                    </a:lnTo>
                    <a:cubicBezTo>
                      <a:pt x="237" y="251"/>
                      <a:pt x="237" y="288"/>
                      <a:pt x="232" y="321"/>
                    </a:cubicBezTo>
                    <a:lnTo>
                      <a:pt x="232" y="367"/>
                    </a:lnTo>
                    <a:cubicBezTo>
                      <a:pt x="232" y="372"/>
                      <a:pt x="227" y="376"/>
                      <a:pt x="227" y="381"/>
                    </a:cubicBezTo>
                    <a:lnTo>
                      <a:pt x="227" y="386"/>
                    </a:lnTo>
                    <a:cubicBezTo>
                      <a:pt x="227" y="386"/>
                      <a:pt x="223" y="391"/>
                      <a:pt x="214" y="391"/>
                    </a:cubicBezTo>
                    <a:cubicBezTo>
                      <a:pt x="207" y="394"/>
                      <a:pt x="196" y="397"/>
                      <a:pt x="186" y="399"/>
                    </a:cubicBezTo>
                    <a:lnTo>
                      <a:pt x="186" y="399"/>
                    </a:lnTo>
                    <a:cubicBezTo>
                      <a:pt x="188" y="390"/>
                      <a:pt x="189" y="379"/>
                      <a:pt x="191" y="367"/>
                    </a:cubicBezTo>
                    <a:cubicBezTo>
                      <a:pt x="200" y="331"/>
                      <a:pt x="210" y="288"/>
                      <a:pt x="210" y="256"/>
                    </a:cubicBezTo>
                    <a:lnTo>
                      <a:pt x="210" y="237"/>
                    </a:lnTo>
                    <a:cubicBezTo>
                      <a:pt x="210" y="224"/>
                      <a:pt x="210" y="209"/>
                      <a:pt x="204" y="200"/>
                    </a:cubicBezTo>
                    <a:cubicBezTo>
                      <a:pt x="204" y="191"/>
                      <a:pt x="200" y="181"/>
                      <a:pt x="195" y="177"/>
                    </a:cubicBezTo>
                    <a:cubicBezTo>
                      <a:pt x="186" y="168"/>
                      <a:pt x="176" y="158"/>
                      <a:pt x="167" y="149"/>
                    </a:cubicBezTo>
                    <a:cubicBezTo>
                      <a:pt x="158" y="144"/>
                      <a:pt x="148" y="136"/>
                      <a:pt x="135" y="130"/>
                    </a:cubicBezTo>
                    <a:cubicBezTo>
                      <a:pt x="107" y="117"/>
                      <a:pt x="88" y="108"/>
                      <a:pt x="79" y="98"/>
                    </a:cubicBezTo>
                    <a:cubicBezTo>
                      <a:pt x="65" y="89"/>
                      <a:pt x="60" y="80"/>
                      <a:pt x="51" y="61"/>
                    </a:cubicBezTo>
                    <a:lnTo>
                      <a:pt x="47" y="56"/>
                    </a:lnTo>
                    <a:lnTo>
                      <a:pt x="51" y="52"/>
                    </a:lnTo>
                    <a:cubicBezTo>
                      <a:pt x="51" y="52"/>
                      <a:pt x="65" y="46"/>
                      <a:pt x="75" y="46"/>
                    </a:cubicBezTo>
                    <a:close/>
                    <a:moveTo>
                      <a:pt x="75" y="1"/>
                    </a:moveTo>
                    <a:cubicBezTo>
                      <a:pt x="56" y="1"/>
                      <a:pt x="42" y="1"/>
                      <a:pt x="28" y="10"/>
                    </a:cubicBezTo>
                    <a:cubicBezTo>
                      <a:pt x="19" y="14"/>
                      <a:pt x="15" y="19"/>
                      <a:pt x="9" y="29"/>
                    </a:cubicBezTo>
                    <a:cubicBezTo>
                      <a:pt x="4" y="33"/>
                      <a:pt x="0" y="42"/>
                      <a:pt x="0" y="56"/>
                    </a:cubicBezTo>
                    <a:cubicBezTo>
                      <a:pt x="0" y="65"/>
                      <a:pt x="0" y="70"/>
                      <a:pt x="4" y="80"/>
                    </a:cubicBezTo>
                    <a:cubicBezTo>
                      <a:pt x="19" y="102"/>
                      <a:pt x="32" y="121"/>
                      <a:pt x="47" y="136"/>
                    </a:cubicBezTo>
                    <a:cubicBezTo>
                      <a:pt x="65" y="149"/>
                      <a:pt x="84" y="158"/>
                      <a:pt x="111" y="172"/>
                    </a:cubicBezTo>
                    <a:cubicBezTo>
                      <a:pt x="120" y="177"/>
                      <a:pt x="130" y="181"/>
                      <a:pt x="139" y="191"/>
                    </a:cubicBezTo>
                    <a:cubicBezTo>
                      <a:pt x="144" y="191"/>
                      <a:pt x="148" y="196"/>
                      <a:pt x="148" y="200"/>
                    </a:cubicBezTo>
                    <a:cubicBezTo>
                      <a:pt x="154" y="205"/>
                      <a:pt x="158" y="205"/>
                      <a:pt x="158" y="209"/>
                    </a:cubicBezTo>
                    <a:cubicBezTo>
                      <a:pt x="163" y="214"/>
                      <a:pt x="163" y="224"/>
                      <a:pt x="163" y="237"/>
                    </a:cubicBezTo>
                    <a:lnTo>
                      <a:pt x="163" y="251"/>
                    </a:lnTo>
                    <a:cubicBezTo>
                      <a:pt x="158" y="284"/>
                      <a:pt x="154" y="325"/>
                      <a:pt x="144" y="358"/>
                    </a:cubicBezTo>
                    <a:cubicBezTo>
                      <a:pt x="144" y="376"/>
                      <a:pt x="139" y="391"/>
                      <a:pt x="135" y="400"/>
                    </a:cubicBezTo>
                    <a:lnTo>
                      <a:pt x="135" y="414"/>
                    </a:lnTo>
                    <a:cubicBezTo>
                      <a:pt x="135" y="419"/>
                      <a:pt x="130" y="419"/>
                      <a:pt x="130" y="419"/>
                    </a:cubicBezTo>
                    <a:cubicBezTo>
                      <a:pt x="130" y="428"/>
                      <a:pt x="130" y="432"/>
                      <a:pt x="135" y="436"/>
                    </a:cubicBezTo>
                    <a:cubicBezTo>
                      <a:pt x="139" y="446"/>
                      <a:pt x="148" y="446"/>
                      <a:pt x="154" y="446"/>
                    </a:cubicBezTo>
                    <a:lnTo>
                      <a:pt x="200" y="446"/>
                    </a:lnTo>
                    <a:cubicBezTo>
                      <a:pt x="214" y="442"/>
                      <a:pt x="227" y="436"/>
                      <a:pt x="242" y="432"/>
                    </a:cubicBezTo>
                    <a:cubicBezTo>
                      <a:pt x="246" y="432"/>
                      <a:pt x="251" y="428"/>
                      <a:pt x="255" y="423"/>
                    </a:cubicBezTo>
                    <a:cubicBezTo>
                      <a:pt x="265" y="419"/>
                      <a:pt x="270" y="414"/>
                      <a:pt x="274" y="404"/>
                    </a:cubicBezTo>
                    <a:lnTo>
                      <a:pt x="274" y="391"/>
                    </a:lnTo>
                    <a:cubicBezTo>
                      <a:pt x="279" y="372"/>
                      <a:pt x="283" y="344"/>
                      <a:pt x="283" y="312"/>
                    </a:cubicBezTo>
                    <a:lnTo>
                      <a:pt x="283" y="219"/>
                    </a:lnTo>
                    <a:lnTo>
                      <a:pt x="283" y="163"/>
                    </a:lnTo>
                    <a:lnTo>
                      <a:pt x="283" y="144"/>
                    </a:lnTo>
                    <a:lnTo>
                      <a:pt x="283" y="136"/>
                    </a:lnTo>
                    <a:cubicBezTo>
                      <a:pt x="279" y="126"/>
                      <a:pt x="279" y="126"/>
                      <a:pt x="279" y="121"/>
                    </a:cubicBezTo>
                    <a:cubicBezTo>
                      <a:pt x="274" y="117"/>
                      <a:pt x="270" y="112"/>
                      <a:pt x="265" y="108"/>
                    </a:cubicBezTo>
                    <a:cubicBezTo>
                      <a:pt x="255" y="98"/>
                      <a:pt x="242" y="89"/>
                      <a:pt x="232" y="80"/>
                    </a:cubicBezTo>
                    <a:cubicBezTo>
                      <a:pt x="214" y="65"/>
                      <a:pt x="191" y="52"/>
                      <a:pt x="167" y="37"/>
                    </a:cubicBezTo>
                    <a:cubicBezTo>
                      <a:pt x="148" y="24"/>
                      <a:pt x="130" y="14"/>
                      <a:pt x="120" y="10"/>
                    </a:cubicBezTo>
                    <a:cubicBezTo>
                      <a:pt x="107" y="1"/>
                      <a:pt x="88" y="1"/>
                      <a:pt x="75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47"/>
              <p:cNvSpPr/>
              <p:nvPr/>
            </p:nvSpPr>
            <p:spPr>
              <a:xfrm>
                <a:off x="6075595" y="1668319"/>
                <a:ext cx="92583" cy="148281"/>
              </a:xfrm>
              <a:custGeom>
                <a:rect b="b" l="l" r="r" t="t"/>
                <a:pathLst>
                  <a:path extrusionOk="0" h="402" w="251">
                    <a:moveTo>
                      <a:pt x="63" y="1"/>
                    </a:moveTo>
                    <a:cubicBezTo>
                      <a:pt x="31" y="1"/>
                      <a:pt x="0" y="15"/>
                      <a:pt x="14" y="49"/>
                    </a:cubicBezTo>
                    <a:cubicBezTo>
                      <a:pt x="38" y="90"/>
                      <a:pt x="55" y="100"/>
                      <a:pt x="107" y="128"/>
                    </a:cubicBezTo>
                    <a:cubicBezTo>
                      <a:pt x="158" y="160"/>
                      <a:pt x="177" y="165"/>
                      <a:pt x="171" y="230"/>
                    </a:cubicBezTo>
                    <a:cubicBezTo>
                      <a:pt x="167" y="295"/>
                      <a:pt x="144" y="401"/>
                      <a:pt x="144" y="401"/>
                    </a:cubicBezTo>
                    <a:cubicBezTo>
                      <a:pt x="144" y="401"/>
                      <a:pt x="223" y="401"/>
                      <a:pt x="237" y="369"/>
                    </a:cubicBezTo>
                    <a:cubicBezTo>
                      <a:pt x="251" y="341"/>
                      <a:pt x="251" y="137"/>
                      <a:pt x="246" y="114"/>
                    </a:cubicBezTo>
                    <a:cubicBezTo>
                      <a:pt x="242" y="95"/>
                      <a:pt x="130" y="26"/>
                      <a:pt x="98" y="7"/>
                    </a:cubicBezTo>
                    <a:cubicBezTo>
                      <a:pt x="87" y="3"/>
                      <a:pt x="75" y="1"/>
                      <a:pt x="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47"/>
              <p:cNvSpPr/>
              <p:nvPr/>
            </p:nvSpPr>
            <p:spPr>
              <a:xfrm>
                <a:off x="6070431" y="1660204"/>
                <a:ext cx="106230" cy="164879"/>
              </a:xfrm>
              <a:custGeom>
                <a:rect b="b" l="l" r="r" t="t"/>
                <a:pathLst>
                  <a:path extrusionOk="0" h="447" w="288">
                    <a:moveTo>
                      <a:pt x="74" y="48"/>
                    </a:moveTo>
                    <a:cubicBezTo>
                      <a:pt x="84" y="48"/>
                      <a:pt x="93" y="48"/>
                      <a:pt x="97" y="52"/>
                    </a:cubicBezTo>
                    <a:cubicBezTo>
                      <a:pt x="107" y="57"/>
                      <a:pt x="121" y="61"/>
                      <a:pt x="135" y="71"/>
                    </a:cubicBezTo>
                    <a:cubicBezTo>
                      <a:pt x="158" y="84"/>
                      <a:pt x="185" y="103"/>
                      <a:pt x="204" y="117"/>
                    </a:cubicBezTo>
                    <a:cubicBezTo>
                      <a:pt x="213" y="127"/>
                      <a:pt x="223" y="131"/>
                      <a:pt x="232" y="140"/>
                    </a:cubicBezTo>
                    <a:lnTo>
                      <a:pt x="237" y="145"/>
                    </a:lnTo>
                    <a:lnTo>
                      <a:pt x="237" y="150"/>
                    </a:lnTo>
                    <a:lnTo>
                      <a:pt x="237" y="215"/>
                    </a:lnTo>
                    <a:lnTo>
                      <a:pt x="237" y="322"/>
                    </a:lnTo>
                    <a:cubicBezTo>
                      <a:pt x="232" y="340"/>
                      <a:pt x="232" y="354"/>
                      <a:pt x="232" y="363"/>
                    </a:cubicBezTo>
                    <a:cubicBezTo>
                      <a:pt x="232" y="367"/>
                      <a:pt x="232" y="377"/>
                      <a:pt x="228" y="377"/>
                    </a:cubicBezTo>
                    <a:lnTo>
                      <a:pt x="228" y="382"/>
                    </a:lnTo>
                    <a:cubicBezTo>
                      <a:pt x="228" y="386"/>
                      <a:pt x="223" y="386"/>
                      <a:pt x="213" y="391"/>
                    </a:cubicBezTo>
                    <a:cubicBezTo>
                      <a:pt x="207" y="394"/>
                      <a:pt x="198" y="395"/>
                      <a:pt x="188" y="395"/>
                    </a:cubicBezTo>
                    <a:lnTo>
                      <a:pt x="188" y="395"/>
                    </a:lnTo>
                    <a:cubicBezTo>
                      <a:pt x="190" y="387"/>
                      <a:pt x="192" y="377"/>
                      <a:pt x="195" y="367"/>
                    </a:cubicBezTo>
                    <a:cubicBezTo>
                      <a:pt x="200" y="331"/>
                      <a:pt x="209" y="289"/>
                      <a:pt x="209" y="252"/>
                    </a:cubicBezTo>
                    <a:lnTo>
                      <a:pt x="209" y="234"/>
                    </a:lnTo>
                    <a:cubicBezTo>
                      <a:pt x="209" y="219"/>
                      <a:pt x="209" y="210"/>
                      <a:pt x="204" y="196"/>
                    </a:cubicBezTo>
                    <a:cubicBezTo>
                      <a:pt x="204" y="191"/>
                      <a:pt x="200" y="182"/>
                      <a:pt x="195" y="172"/>
                    </a:cubicBezTo>
                    <a:cubicBezTo>
                      <a:pt x="185" y="164"/>
                      <a:pt x="176" y="159"/>
                      <a:pt x="168" y="150"/>
                    </a:cubicBezTo>
                    <a:cubicBezTo>
                      <a:pt x="158" y="145"/>
                      <a:pt x="149" y="136"/>
                      <a:pt x="135" y="131"/>
                    </a:cubicBezTo>
                    <a:cubicBezTo>
                      <a:pt x="107" y="112"/>
                      <a:pt x="93" y="103"/>
                      <a:pt x="80" y="94"/>
                    </a:cubicBezTo>
                    <a:cubicBezTo>
                      <a:pt x="65" y="84"/>
                      <a:pt x="61" y="75"/>
                      <a:pt x="52" y="57"/>
                    </a:cubicBezTo>
                    <a:cubicBezTo>
                      <a:pt x="46" y="57"/>
                      <a:pt x="46" y="52"/>
                      <a:pt x="46" y="52"/>
                    </a:cubicBezTo>
                    <a:lnTo>
                      <a:pt x="52" y="52"/>
                    </a:lnTo>
                    <a:cubicBezTo>
                      <a:pt x="52" y="52"/>
                      <a:pt x="65" y="48"/>
                      <a:pt x="74" y="48"/>
                    </a:cubicBezTo>
                    <a:close/>
                    <a:moveTo>
                      <a:pt x="74" y="1"/>
                    </a:moveTo>
                    <a:cubicBezTo>
                      <a:pt x="61" y="1"/>
                      <a:pt x="42" y="1"/>
                      <a:pt x="28" y="11"/>
                    </a:cubicBezTo>
                    <a:cubicBezTo>
                      <a:pt x="24" y="15"/>
                      <a:pt x="14" y="20"/>
                      <a:pt x="9" y="24"/>
                    </a:cubicBezTo>
                    <a:cubicBezTo>
                      <a:pt x="5" y="33"/>
                      <a:pt x="0" y="43"/>
                      <a:pt x="0" y="52"/>
                    </a:cubicBezTo>
                    <a:cubicBezTo>
                      <a:pt x="0" y="61"/>
                      <a:pt x="5" y="71"/>
                      <a:pt x="5" y="80"/>
                    </a:cubicBezTo>
                    <a:cubicBezTo>
                      <a:pt x="18" y="103"/>
                      <a:pt x="33" y="122"/>
                      <a:pt x="52" y="131"/>
                    </a:cubicBezTo>
                    <a:cubicBezTo>
                      <a:pt x="65" y="145"/>
                      <a:pt x="84" y="155"/>
                      <a:pt x="112" y="172"/>
                    </a:cubicBezTo>
                    <a:cubicBezTo>
                      <a:pt x="121" y="178"/>
                      <a:pt x="130" y="182"/>
                      <a:pt x="140" y="187"/>
                    </a:cubicBezTo>
                    <a:cubicBezTo>
                      <a:pt x="144" y="191"/>
                      <a:pt x="149" y="196"/>
                      <a:pt x="153" y="196"/>
                    </a:cubicBezTo>
                    <a:cubicBezTo>
                      <a:pt x="158" y="200"/>
                      <a:pt x="158" y="206"/>
                      <a:pt x="158" y="210"/>
                    </a:cubicBezTo>
                    <a:cubicBezTo>
                      <a:pt x="163" y="215"/>
                      <a:pt x="163" y="224"/>
                      <a:pt x="163" y="234"/>
                    </a:cubicBezTo>
                    <a:lnTo>
                      <a:pt x="163" y="252"/>
                    </a:lnTo>
                    <a:cubicBezTo>
                      <a:pt x="163" y="279"/>
                      <a:pt x="153" y="322"/>
                      <a:pt x="144" y="359"/>
                    </a:cubicBezTo>
                    <a:cubicBezTo>
                      <a:pt x="144" y="373"/>
                      <a:pt x="140" y="391"/>
                      <a:pt x="140" y="401"/>
                    </a:cubicBezTo>
                    <a:cubicBezTo>
                      <a:pt x="135" y="405"/>
                      <a:pt x="135" y="410"/>
                      <a:pt x="135" y="414"/>
                    </a:cubicBezTo>
                    <a:lnTo>
                      <a:pt x="135" y="419"/>
                    </a:lnTo>
                    <a:cubicBezTo>
                      <a:pt x="130" y="423"/>
                      <a:pt x="135" y="433"/>
                      <a:pt x="140" y="438"/>
                    </a:cubicBezTo>
                    <a:cubicBezTo>
                      <a:pt x="144" y="442"/>
                      <a:pt x="149" y="447"/>
                      <a:pt x="158" y="447"/>
                    </a:cubicBezTo>
                    <a:cubicBezTo>
                      <a:pt x="158" y="447"/>
                      <a:pt x="176" y="447"/>
                      <a:pt x="204" y="442"/>
                    </a:cubicBezTo>
                    <a:cubicBezTo>
                      <a:pt x="213" y="442"/>
                      <a:pt x="228" y="438"/>
                      <a:pt x="241" y="433"/>
                    </a:cubicBezTo>
                    <a:cubicBezTo>
                      <a:pt x="247" y="429"/>
                      <a:pt x="251" y="429"/>
                      <a:pt x="260" y="423"/>
                    </a:cubicBezTo>
                    <a:cubicBezTo>
                      <a:pt x="265" y="419"/>
                      <a:pt x="269" y="410"/>
                      <a:pt x="275" y="405"/>
                    </a:cubicBezTo>
                    <a:cubicBezTo>
                      <a:pt x="275" y="395"/>
                      <a:pt x="275" y="391"/>
                      <a:pt x="279" y="386"/>
                    </a:cubicBezTo>
                    <a:cubicBezTo>
                      <a:pt x="279" y="367"/>
                      <a:pt x="283" y="345"/>
                      <a:pt x="283" y="312"/>
                    </a:cubicBezTo>
                    <a:cubicBezTo>
                      <a:pt x="283" y="279"/>
                      <a:pt x="288" y="247"/>
                      <a:pt x="288" y="215"/>
                    </a:cubicBezTo>
                    <a:cubicBezTo>
                      <a:pt x="288" y="196"/>
                      <a:pt x="283" y="178"/>
                      <a:pt x="283" y="164"/>
                    </a:cubicBezTo>
                    <a:lnTo>
                      <a:pt x="283" y="145"/>
                    </a:lnTo>
                    <a:lnTo>
                      <a:pt x="283" y="131"/>
                    </a:lnTo>
                    <a:cubicBezTo>
                      <a:pt x="283" y="127"/>
                      <a:pt x="279" y="122"/>
                      <a:pt x="279" y="122"/>
                    </a:cubicBezTo>
                    <a:cubicBezTo>
                      <a:pt x="275" y="112"/>
                      <a:pt x="269" y="108"/>
                      <a:pt x="265" y="103"/>
                    </a:cubicBezTo>
                    <a:cubicBezTo>
                      <a:pt x="256" y="94"/>
                      <a:pt x="247" y="84"/>
                      <a:pt x="232" y="80"/>
                    </a:cubicBezTo>
                    <a:cubicBezTo>
                      <a:pt x="213" y="67"/>
                      <a:pt x="191" y="48"/>
                      <a:pt x="172" y="39"/>
                    </a:cubicBezTo>
                    <a:cubicBezTo>
                      <a:pt x="149" y="24"/>
                      <a:pt x="130" y="15"/>
                      <a:pt x="121" y="11"/>
                    </a:cubicBezTo>
                    <a:cubicBezTo>
                      <a:pt x="107" y="1"/>
                      <a:pt x="88" y="1"/>
                      <a:pt x="7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47"/>
              <p:cNvSpPr/>
              <p:nvPr/>
            </p:nvSpPr>
            <p:spPr>
              <a:xfrm>
                <a:off x="6053094" y="1687500"/>
                <a:ext cx="89632" cy="143117"/>
              </a:xfrm>
              <a:custGeom>
                <a:rect b="b" l="l" r="r" t="t"/>
                <a:pathLst>
                  <a:path extrusionOk="0" h="388" w="243">
                    <a:moveTo>
                      <a:pt x="30" y="1"/>
                    </a:moveTo>
                    <a:cubicBezTo>
                      <a:pt x="12" y="1"/>
                      <a:pt x="1" y="17"/>
                      <a:pt x="1" y="53"/>
                    </a:cubicBezTo>
                    <a:lnTo>
                      <a:pt x="108" y="178"/>
                    </a:lnTo>
                    <a:lnTo>
                      <a:pt x="15" y="317"/>
                    </a:lnTo>
                    <a:cubicBezTo>
                      <a:pt x="15" y="317"/>
                      <a:pt x="151" y="387"/>
                      <a:pt x="171" y="387"/>
                    </a:cubicBezTo>
                    <a:cubicBezTo>
                      <a:pt x="171" y="387"/>
                      <a:pt x="172" y="387"/>
                      <a:pt x="172" y="387"/>
                    </a:cubicBezTo>
                    <a:cubicBezTo>
                      <a:pt x="191" y="383"/>
                      <a:pt x="215" y="349"/>
                      <a:pt x="219" y="308"/>
                    </a:cubicBezTo>
                    <a:cubicBezTo>
                      <a:pt x="223" y="266"/>
                      <a:pt x="242" y="113"/>
                      <a:pt x="219" y="108"/>
                    </a:cubicBezTo>
                    <a:cubicBezTo>
                      <a:pt x="200" y="98"/>
                      <a:pt x="127" y="62"/>
                      <a:pt x="80" y="25"/>
                    </a:cubicBezTo>
                    <a:cubicBezTo>
                      <a:pt x="60" y="9"/>
                      <a:pt x="43" y="1"/>
                      <a:pt x="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47"/>
              <p:cNvSpPr/>
              <p:nvPr/>
            </p:nvSpPr>
            <p:spPr>
              <a:xfrm>
                <a:off x="6042766" y="1677541"/>
                <a:ext cx="104755" cy="161560"/>
              </a:xfrm>
              <a:custGeom>
                <a:rect b="b" l="l" r="r" t="t"/>
                <a:pathLst>
                  <a:path extrusionOk="0" h="438" w="284">
                    <a:moveTo>
                      <a:pt x="56" y="52"/>
                    </a:moveTo>
                    <a:cubicBezTo>
                      <a:pt x="61" y="52"/>
                      <a:pt x="61" y="52"/>
                      <a:pt x="71" y="56"/>
                    </a:cubicBezTo>
                    <a:cubicBezTo>
                      <a:pt x="75" y="56"/>
                      <a:pt x="84" y="61"/>
                      <a:pt x="93" y="70"/>
                    </a:cubicBezTo>
                    <a:cubicBezTo>
                      <a:pt x="117" y="93"/>
                      <a:pt x="149" y="112"/>
                      <a:pt x="177" y="125"/>
                    </a:cubicBezTo>
                    <a:cubicBezTo>
                      <a:pt x="200" y="138"/>
                      <a:pt x="221" y="146"/>
                      <a:pt x="233" y="151"/>
                    </a:cubicBezTo>
                    <a:lnTo>
                      <a:pt x="233" y="151"/>
                    </a:lnTo>
                    <a:lnTo>
                      <a:pt x="233" y="163"/>
                    </a:lnTo>
                    <a:lnTo>
                      <a:pt x="233" y="187"/>
                    </a:lnTo>
                    <a:cubicBezTo>
                      <a:pt x="233" y="232"/>
                      <a:pt x="228" y="303"/>
                      <a:pt x="224" y="330"/>
                    </a:cubicBezTo>
                    <a:cubicBezTo>
                      <a:pt x="224" y="348"/>
                      <a:pt x="219" y="363"/>
                      <a:pt x="210" y="376"/>
                    </a:cubicBezTo>
                    <a:cubicBezTo>
                      <a:pt x="205" y="382"/>
                      <a:pt x="200" y="386"/>
                      <a:pt x="200" y="391"/>
                    </a:cubicBezTo>
                    <a:cubicBezTo>
                      <a:pt x="200" y="391"/>
                      <a:pt x="196" y="391"/>
                      <a:pt x="191" y="386"/>
                    </a:cubicBezTo>
                    <a:cubicBezTo>
                      <a:pt x="172" y="382"/>
                      <a:pt x="136" y="363"/>
                      <a:pt x="108" y="348"/>
                    </a:cubicBezTo>
                    <a:cubicBezTo>
                      <a:pt x="97" y="342"/>
                      <a:pt x="87" y="337"/>
                      <a:pt x="79" y="334"/>
                    </a:cubicBezTo>
                    <a:lnTo>
                      <a:pt x="79" y="334"/>
                    </a:lnTo>
                    <a:lnTo>
                      <a:pt x="155" y="219"/>
                    </a:lnTo>
                    <a:cubicBezTo>
                      <a:pt x="159" y="209"/>
                      <a:pt x="159" y="200"/>
                      <a:pt x="155" y="191"/>
                    </a:cubicBezTo>
                    <a:lnTo>
                      <a:pt x="53" y="68"/>
                    </a:lnTo>
                    <a:lnTo>
                      <a:pt x="53" y="68"/>
                    </a:lnTo>
                    <a:cubicBezTo>
                      <a:pt x="54" y="60"/>
                      <a:pt x="56" y="55"/>
                      <a:pt x="56" y="52"/>
                    </a:cubicBezTo>
                    <a:close/>
                    <a:moveTo>
                      <a:pt x="56" y="1"/>
                    </a:moveTo>
                    <a:cubicBezTo>
                      <a:pt x="52" y="1"/>
                      <a:pt x="43" y="5"/>
                      <a:pt x="33" y="10"/>
                    </a:cubicBezTo>
                    <a:cubicBezTo>
                      <a:pt x="24" y="14"/>
                      <a:pt x="15" y="24"/>
                      <a:pt x="10" y="37"/>
                    </a:cubicBezTo>
                    <a:cubicBezTo>
                      <a:pt x="5" y="47"/>
                      <a:pt x="5" y="61"/>
                      <a:pt x="1" y="75"/>
                    </a:cubicBezTo>
                    <a:cubicBezTo>
                      <a:pt x="1" y="84"/>
                      <a:pt x="5" y="89"/>
                      <a:pt x="10" y="93"/>
                    </a:cubicBezTo>
                    <a:lnTo>
                      <a:pt x="103" y="209"/>
                    </a:lnTo>
                    <a:lnTo>
                      <a:pt x="24" y="330"/>
                    </a:lnTo>
                    <a:cubicBezTo>
                      <a:pt x="20" y="335"/>
                      <a:pt x="20" y="339"/>
                      <a:pt x="20" y="348"/>
                    </a:cubicBezTo>
                    <a:cubicBezTo>
                      <a:pt x="24" y="354"/>
                      <a:pt x="24" y="358"/>
                      <a:pt x="33" y="363"/>
                    </a:cubicBezTo>
                    <a:cubicBezTo>
                      <a:pt x="33" y="363"/>
                      <a:pt x="65" y="382"/>
                      <a:pt x="103" y="400"/>
                    </a:cubicBezTo>
                    <a:cubicBezTo>
                      <a:pt x="121" y="410"/>
                      <a:pt x="140" y="419"/>
                      <a:pt x="155" y="427"/>
                    </a:cubicBezTo>
                    <a:cubicBezTo>
                      <a:pt x="163" y="427"/>
                      <a:pt x="172" y="432"/>
                      <a:pt x="177" y="432"/>
                    </a:cubicBezTo>
                    <a:cubicBezTo>
                      <a:pt x="182" y="437"/>
                      <a:pt x="187" y="437"/>
                      <a:pt x="191" y="437"/>
                    </a:cubicBezTo>
                    <a:lnTo>
                      <a:pt x="210" y="437"/>
                    </a:lnTo>
                    <a:cubicBezTo>
                      <a:pt x="219" y="437"/>
                      <a:pt x="224" y="432"/>
                      <a:pt x="233" y="423"/>
                    </a:cubicBezTo>
                    <a:cubicBezTo>
                      <a:pt x="243" y="414"/>
                      <a:pt x="251" y="404"/>
                      <a:pt x="256" y="386"/>
                    </a:cubicBezTo>
                    <a:cubicBezTo>
                      <a:pt x="266" y="372"/>
                      <a:pt x="270" y="354"/>
                      <a:pt x="275" y="335"/>
                    </a:cubicBezTo>
                    <a:cubicBezTo>
                      <a:pt x="275" y="307"/>
                      <a:pt x="284" y="237"/>
                      <a:pt x="284" y="187"/>
                    </a:cubicBezTo>
                    <a:cubicBezTo>
                      <a:pt x="284" y="172"/>
                      <a:pt x="284" y="159"/>
                      <a:pt x="279" y="144"/>
                    </a:cubicBezTo>
                    <a:cubicBezTo>
                      <a:pt x="279" y="140"/>
                      <a:pt x="279" y="135"/>
                      <a:pt x="275" y="131"/>
                    </a:cubicBezTo>
                    <a:cubicBezTo>
                      <a:pt x="275" y="125"/>
                      <a:pt x="275" y="121"/>
                      <a:pt x="270" y="121"/>
                    </a:cubicBezTo>
                    <a:cubicBezTo>
                      <a:pt x="266" y="117"/>
                      <a:pt x="260" y="112"/>
                      <a:pt x="256" y="112"/>
                    </a:cubicBezTo>
                    <a:cubicBezTo>
                      <a:pt x="247" y="108"/>
                      <a:pt x="224" y="98"/>
                      <a:pt x="200" y="84"/>
                    </a:cubicBezTo>
                    <a:cubicBezTo>
                      <a:pt x="172" y="70"/>
                      <a:pt x="144" y="52"/>
                      <a:pt x="121" y="33"/>
                    </a:cubicBezTo>
                    <a:cubicBezTo>
                      <a:pt x="112" y="24"/>
                      <a:pt x="103" y="20"/>
                      <a:pt x="89" y="10"/>
                    </a:cubicBezTo>
                    <a:cubicBezTo>
                      <a:pt x="80" y="5"/>
                      <a:pt x="71" y="1"/>
                      <a:pt x="5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808" name="Google Shape;1808;p47"/>
          <p:cNvCxnSpPr/>
          <p:nvPr/>
        </p:nvCxnSpPr>
        <p:spPr>
          <a:xfrm>
            <a:off x="-397450" y="4164188"/>
            <a:ext cx="4403100" cy="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9" name="Google Shape;1809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48"/>
          <p:cNvSpPr txBox="1"/>
          <p:nvPr>
            <p:ph type="title"/>
          </p:nvPr>
        </p:nvSpPr>
        <p:spPr>
          <a:xfrm>
            <a:off x="892000" y="1984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Primary Objective: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To Calculate Someone’s Grades</a:t>
            </a:r>
            <a:endParaRPr sz="2300"/>
          </a:p>
        </p:txBody>
      </p:sp>
      <p:sp>
        <p:nvSpPr>
          <p:cNvPr id="1815" name="Google Shape;1815;p48"/>
          <p:cNvSpPr txBox="1"/>
          <p:nvPr>
            <p:ph idx="1" type="body"/>
          </p:nvPr>
        </p:nvSpPr>
        <p:spPr>
          <a:xfrm>
            <a:off x="801900" y="1505325"/>
            <a:ext cx="3254100" cy="33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Select</a:t>
            </a:r>
            <a:r>
              <a:rPr lang="en"/>
              <a:t> columns you want to display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Have to </a:t>
            </a:r>
            <a:r>
              <a:rPr b="1" lang="en"/>
              <a:t>manually calculate course grades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Join</a:t>
            </a:r>
            <a:r>
              <a:rPr lang="en"/>
              <a:t> all the tables together on relevant primary and foreign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Inner_Join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Filter for a specific Student ID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Group By Student ID, Code, First Name, Last Name, Course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6" name="Google Shape;1816;p48"/>
          <p:cNvSpPr txBox="1"/>
          <p:nvPr/>
        </p:nvSpPr>
        <p:spPr>
          <a:xfrm>
            <a:off x="4152750" y="1063525"/>
            <a:ext cx="1916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Output:</a:t>
            </a:r>
            <a:endParaRPr b="1" i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817" name="Google Shape;1817;p48"/>
          <p:cNvGraphicFramePr/>
          <p:nvPr/>
        </p:nvGraphicFramePr>
        <p:xfrm>
          <a:off x="4152750" y="158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{CA380CC5-AE50-4EEF-8EAC-65432EB4E6B1}</a:tableStyleId>
              </a:tblPr>
              <a:tblGrid>
                <a:gridCol w="864325"/>
                <a:gridCol w="730075"/>
                <a:gridCol w="730075"/>
                <a:gridCol w="730075"/>
                <a:gridCol w="730075"/>
                <a:gridCol w="730075"/>
              </a:tblGrid>
              <a:tr h="42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Student_ID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Code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First_Name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Last_Name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Course_Name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Course_</a:t>
                      </a:r>
                      <a:r>
                        <a:rPr b="1" lang="en" sz="1200"/>
                        <a:t>Grade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46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zds3st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12736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Isaac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Tabor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COMM_2020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67.14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4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zds3st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12564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Isaac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Tabor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STAT_1601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72.10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4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zds3st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11386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Isaac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Tabor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SLAV_2360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80.04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6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zds3st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14730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Isaac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Tabor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COMM_3410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73.44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18" name="Google Shape;1818;p48"/>
          <p:cNvSpPr txBox="1"/>
          <p:nvPr/>
        </p:nvSpPr>
        <p:spPr>
          <a:xfrm>
            <a:off x="720000" y="1137250"/>
            <a:ext cx="1916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Query:</a:t>
            </a:r>
            <a:endParaRPr b="1" i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9" name="Google Shape;1819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MongoDB</a:t>
            </a:r>
            <a:endParaRPr sz="4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Database</a:t>
            </a:r>
            <a:endParaRPr sz="4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Usage</a:t>
            </a:r>
            <a:endParaRPr sz="4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sp>
        <p:nvSpPr>
          <p:cNvPr id="1825" name="Google Shape;1825;p49"/>
          <p:cNvSpPr txBox="1"/>
          <p:nvPr>
            <p:ph idx="4294967295" type="title"/>
          </p:nvPr>
        </p:nvSpPr>
        <p:spPr>
          <a:xfrm>
            <a:off x="6238250" y="3929450"/>
            <a:ext cx="2374500" cy="9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2"/>
                </a:solidFill>
              </a:rPr>
              <a:t>05</a:t>
            </a:r>
            <a:endParaRPr sz="7200">
              <a:solidFill>
                <a:schemeClr val="dk2"/>
              </a:solidFill>
            </a:endParaRPr>
          </a:p>
        </p:txBody>
      </p:sp>
      <p:cxnSp>
        <p:nvCxnSpPr>
          <p:cNvPr id="1826" name="Google Shape;1826;p49"/>
          <p:cNvCxnSpPr/>
          <p:nvPr/>
        </p:nvCxnSpPr>
        <p:spPr>
          <a:xfrm>
            <a:off x="-397450" y="4164188"/>
            <a:ext cx="4403100" cy="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27" name="Google Shape;1827;p49"/>
          <p:cNvGrpSpPr/>
          <p:nvPr/>
        </p:nvGrpSpPr>
        <p:grpSpPr>
          <a:xfrm>
            <a:off x="916402" y="824381"/>
            <a:ext cx="2585745" cy="3340023"/>
            <a:chOff x="6045504" y="2015379"/>
            <a:chExt cx="1532929" cy="1979977"/>
          </a:xfrm>
        </p:grpSpPr>
        <p:sp>
          <p:nvSpPr>
            <p:cNvPr id="1828" name="Google Shape;1828;p49"/>
            <p:cNvSpPr/>
            <p:nvPr/>
          </p:nvSpPr>
          <p:spPr>
            <a:xfrm>
              <a:off x="6268080" y="2123765"/>
              <a:ext cx="1295086" cy="1856323"/>
            </a:xfrm>
            <a:custGeom>
              <a:rect b="b" l="l" r="r" t="t"/>
              <a:pathLst>
                <a:path extrusionOk="0" h="14712" w="10264">
                  <a:moveTo>
                    <a:pt x="1" y="1"/>
                  </a:moveTo>
                  <a:lnTo>
                    <a:pt x="1" y="14712"/>
                  </a:lnTo>
                  <a:lnTo>
                    <a:pt x="10264" y="14712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49"/>
            <p:cNvSpPr/>
            <p:nvPr/>
          </p:nvSpPr>
          <p:spPr>
            <a:xfrm>
              <a:off x="6252939" y="2108497"/>
              <a:ext cx="1325495" cy="1886858"/>
            </a:xfrm>
            <a:custGeom>
              <a:rect b="b" l="l" r="r" t="t"/>
              <a:pathLst>
                <a:path extrusionOk="0" h="14954" w="10505">
                  <a:moveTo>
                    <a:pt x="10262" y="242"/>
                  </a:moveTo>
                  <a:lnTo>
                    <a:pt x="10262" y="14711"/>
                  </a:lnTo>
                  <a:lnTo>
                    <a:pt x="242" y="14711"/>
                  </a:lnTo>
                  <a:lnTo>
                    <a:pt x="242" y="242"/>
                  </a:lnTo>
                  <a:close/>
                  <a:moveTo>
                    <a:pt x="121" y="0"/>
                  </a:moveTo>
                  <a:cubicBezTo>
                    <a:pt x="88" y="0"/>
                    <a:pt x="56" y="15"/>
                    <a:pt x="33" y="38"/>
                  </a:cubicBezTo>
                  <a:cubicBezTo>
                    <a:pt x="9" y="61"/>
                    <a:pt x="0" y="94"/>
                    <a:pt x="0" y="122"/>
                  </a:cubicBezTo>
                  <a:lnTo>
                    <a:pt x="0" y="14833"/>
                  </a:lnTo>
                  <a:cubicBezTo>
                    <a:pt x="0" y="14865"/>
                    <a:pt x="9" y="14897"/>
                    <a:pt x="33" y="14916"/>
                  </a:cubicBezTo>
                  <a:cubicBezTo>
                    <a:pt x="56" y="14939"/>
                    <a:pt x="88" y="14953"/>
                    <a:pt x="121" y="14953"/>
                  </a:cubicBezTo>
                  <a:lnTo>
                    <a:pt x="10384" y="14953"/>
                  </a:lnTo>
                  <a:cubicBezTo>
                    <a:pt x="10416" y="14953"/>
                    <a:pt x="10444" y="14939"/>
                    <a:pt x="10467" y="14916"/>
                  </a:cubicBezTo>
                  <a:cubicBezTo>
                    <a:pt x="10490" y="14897"/>
                    <a:pt x="10504" y="14865"/>
                    <a:pt x="10504" y="14833"/>
                  </a:cubicBezTo>
                  <a:lnTo>
                    <a:pt x="10504" y="122"/>
                  </a:lnTo>
                  <a:cubicBezTo>
                    <a:pt x="10504" y="94"/>
                    <a:pt x="10490" y="61"/>
                    <a:pt x="10467" y="38"/>
                  </a:cubicBezTo>
                  <a:cubicBezTo>
                    <a:pt x="10444" y="15"/>
                    <a:pt x="10416" y="0"/>
                    <a:pt x="10384" y="0"/>
                  </a:cubicBezTo>
                  <a:close/>
                </a:path>
              </a:pathLst>
            </a:custGeom>
            <a:solidFill>
              <a:srgbClr val="5AC5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49"/>
            <p:cNvSpPr/>
            <p:nvPr/>
          </p:nvSpPr>
          <p:spPr>
            <a:xfrm>
              <a:off x="6281581" y="2113797"/>
              <a:ext cx="1281585" cy="1876890"/>
            </a:xfrm>
            <a:custGeom>
              <a:rect b="b" l="l" r="r" t="t"/>
              <a:pathLst>
                <a:path extrusionOk="0" h="14875" w="10157">
                  <a:moveTo>
                    <a:pt x="1" y="1"/>
                  </a:moveTo>
                  <a:lnTo>
                    <a:pt x="1" y="14874"/>
                  </a:lnTo>
                  <a:lnTo>
                    <a:pt x="10157" y="14874"/>
                  </a:lnTo>
                  <a:lnTo>
                    <a:pt x="10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49"/>
            <p:cNvSpPr/>
            <p:nvPr/>
          </p:nvSpPr>
          <p:spPr>
            <a:xfrm>
              <a:off x="6278679" y="2110895"/>
              <a:ext cx="1287389" cy="1882568"/>
            </a:xfrm>
            <a:custGeom>
              <a:rect b="b" l="l" r="r" t="t"/>
              <a:pathLst>
                <a:path extrusionOk="0" h="14920" w="10203">
                  <a:moveTo>
                    <a:pt x="10156" y="47"/>
                  </a:moveTo>
                  <a:lnTo>
                    <a:pt x="10156" y="14874"/>
                  </a:lnTo>
                  <a:lnTo>
                    <a:pt x="47" y="14874"/>
                  </a:lnTo>
                  <a:lnTo>
                    <a:pt x="47" y="47"/>
                  </a:lnTo>
                  <a:close/>
                  <a:moveTo>
                    <a:pt x="24" y="0"/>
                  </a:moveTo>
                  <a:cubicBezTo>
                    <a:pt x="19" y="0"/>
                    <a:pt x="10" y="5"/>
                    <a:pt x="5" y="9"/>
                  </a:cubicBezTo>
                  <a:cubicBezTo>
                    <a:pt x="0" y="14"/>
                    <a:pt x="0" y="19"/>
                    <a:pt x="0" y="24"/>
                  </a:cubicBezTo>
                  <a:lnTo>
                    <a:pt x="0" y="14897"/>
                  </a:lnTo>
                  <a:cubicBezTo>
                    <a:pt x="0" y="14902"/>
                    <a:pt x="0" y="14906"/>
                    <a:pt x="5" y="14911"/>
                  </a:cubicBezTo>
                  <a:cubicBezTo>
                    <a:pt x="10" y="14915"/>
                    <a:pt x="19" y="14920"/>
                    <a:pt x="24" y="14920"/>
                  </a:cubicBezTo>
                  <a:lnTo>
                    <a:pt x="10180" y="14920"/>
                  </a:lnTo>
                  <a:cubicBezTo>
                    <a:pt x="10184" y="14920"/>
                    <a:pt x="10189" y="14915"/>
                    <a:pt x="10193" y="14911"/>
                  </a:cubicBezTo>
                  <a:cubicBezTo>
                    <a:pt x="10198" y="14906"/>
                    <a:pt x="10202" y="14902"/>
                    <a:pt x="10202" y="14897"/>
                  </a:cubicBezTo>
                  <a:lnTo>
                    <a:pt x="10202" y="24"/>
                  </a:lnTo>
                  <a:cubicBezTo>
                    <a:pt x="10202" y="19"/>
                    <a:pt x="10198" y="14"/>
                    <a:pt x="10193" y="9"/>
                  </a:cubicBezTo>
                  <a:cubicBezTo>
                    <a:pt x="10189" y="5"/>
                    <a:pt x="10184" y="0"/>
                    <a:pt x="10180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49"/>
            <p:cNvSpPr/>
            <p:nvPr/>
          </p:nvSpPr>
          <p:spPr>
            <a:xfrm>
              <a:off x="7520888" y="2117330"/>
              <a:ext cx="6435" cy="97283"/>
            </a:xfrm>
            <a:custGeom>
              <a:rect b="b" l="l" r="r" t="t"/>
              <a:pathLst>
                <a:path extrusionOk="0" h="771" w="51">
                  <a:moveTo>
                    <a:pt x="28" y="1"/>
                  </a:moveTo>
                  <a:cubicBezTo>
                    <a:pt x="14" y="1"/>
                    <a:pt x="0" y="14"/>
                    <a:pt x="0" y="24"/>
                  </a:cubicBezTo>
                  <a:lnTo>
                    <a:pt x="0" y="743"/>
                  </a:lnTo>
                  <a:cubicBezTo>
                    <a:pt x="0" y="757"/>
                    <a:pt x="14" y="771"/>
                    <a:pt x="28" y="771"/>
                  </a:cubicBezTo>
                  <a:cubicBezTo>
                    <a:pt x="37" y="771"/>
                    <a:pt x="51" y="757"/>
                    <a:pt x="51" y="743"/>
                  </a:cubicBezTo>
                  <a:lnTo>
                    <a:pt x="51" y="24"/>
                  </a:lnTo>
                  <a:cubicBezTo>
                    <a:pt x="51" y="14"/>
                    <a:pt x="37" y="1"/>
                    <a:pt x="28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49"/>
            <p:cNvSpPr/>
            <p:nvPr/>
          </p:nvSpPr>
          <p:spPr>
            <a:xfrm>
              <a:off x="7534894" y="2170576"/>
              <a:ext cx="5930" cy="416764"/>
            </a:xfrm>
            <a:custGeom>
              <a:rect b="b" l="l" r="r" t="t"/>
              <a:pathLst>
                <a:path extrusionOk="0" h="3303" w="47">
                  <a:moveTo>
                    <a:pt x="23" y="1"/>
                  </a:moveTo>
                  <a:cubicBezTo>
                    <a:pt x="10" y="1"/>
                    <a:pt x="1" y="10"/>
                    <a:pt x="1" y="24"/>
                  </a:cubicBezTo>
                  <a:lnTo>
                    <a:pt x="1" y="3280"/>
                  </a:lnTo>
                  <a:cubicBezTo>
                    <a:pt x="1" y="3293"/>
                    <a:pt x="10" y="3302"/>
                    <a:pt x="23" y="3302"/>
                  </a:cubicBezTo>
                  <a:cubicBezTo>
                    <a:pt x="38" y="3302"/>
                    <a:pt x="47" y="3293"/>
                    <a:pt x="47" y="3280"/>
                  </a:cubicBezTo>
                  <a:lnTo>
                    <a:pt x="47" y="24"/>
                  </a:lnTo>
                  <a:cubicBezTo>
                    <a:pt x="47" y="10"/>
                    <a:pt x="38" y="1"/>
                    <a:pt x="23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49"/>
            <p:cNvSpPr/>
            <p:nvPr/>
          </p:nvSpPr>
          <p:spPr>
            <a:xfrm>
              <a:off x="7520888" y="2293094"/>
              <a:ext cx="5930" cy="397459"/>
            </a:xfrm>
            <a:custGeom>
              <a:rect b="b" l="l" r="r" t="t"/>
              <a:pathLst>
                <a:path extrusionOk="0" h="3150" w="47">
                  <a:moveTo>
                    <a:pt x="23" y="1"/>
                  </a:moveTo>
                  <a:cubicBezTo>
                    <a:pt x="9" y="1"/>
                    <a:pt x="0" y="10"/>
                    <a:pt x="0" y="24"/>
                  </a:cubicBezTo>
                  <a:lnTo>
                    <a:pt x="0" y="3126"/>
                  </a:lnTo>
                  <a:cubicBezTo>
                    <a:pt x="0" y="3139"/>
                    <a:pt x="9" y="3149"/>
                    <a:pt x="23" y="3149"/>
                  </a:cubicBezTo>
                  <a:cubicBezTo>
                    <a:pt x="37" y="3149"/>
                    <a:pt x="46" y="3139"/>
                    <a:pt x="46" y="3126"/>
                  </a:cubicBezTo>
                  <a:lnTo>
                    <a:pt x="46" y="24"/>
                  </a:lnTo>
                  <a:cubicBezTo>
                    <a:pt x="46" y="10"/>
                    <a:pt x="37" y="1"/>
                    <a:pt x="23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49"/>
            <p:cNvSpPr/>
            <p:nvPr/>
          </p:nvSpPr>
          <p:spPr>
            <a:xfrm>
              <a:off x="7534894" y="2840953"/>
              <a:ext cx="5930" cy="720852"/>
            </a:xfrm>
            <a:custGeom>
              <a:rect b="b" l="l" r="r" t="t"/>
              <a:pathLst>
                <a:path extrusionOk="0" h="5713" w="47">
                  <a:moveTo>
                    <a:pt x="23" y="1"/>
                  </a:moveTo>
                  <a:cubicBezTo>
                    <a:pt x="10" y="1"/>
                    <a:pt x="1" y="14"/>
                    <a:pt x="1" y="23"/>
                  </a:cubicBezTo>
                  <a:lnTo>
                    <a:pt x="1" y="5684"/>
                  </a:lnTo>
                  <a:cubicBezTo>
                    <a:pt x="1" y="5698"/>
                    <a:pt x="10" y="5712"/>
                    <a:pt x="23" y="5712"/>
                  </a:cubicBezTo>
                  <a:cubicBezTo>
                    <a:pt x="38" y="5712"/>
                    <a:pt x="47" y="5698"/>
                    <a:pt x="47" y="5684"/>
                  </a:cubicBezTo>
                  <a:lnTo>
                    <a:pt x="47" y="23"/>
                  </a:lnTo>
                  <a:cubicBezTo>
                    <a:pt x="47" y="14"/>
                    <a:pt x="38" y="1"/>
                    <a:pt x="23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49"/>
            <p:cNvSpPr/>
            <p:nvPr/>
          </p:nvSpPr>
          <p:spPr>
            <a:xfrm>
              <a:off x="7518995" y="3429693"/>
              <a:ext cx="6057" cy="200622"/>
            </a:xfrm>
            <a:custGeom>
              <a:rect b="b" l="l" r="r" t="t"/>
              <a:pathLst>
                <a:path extrusionOk="0" h="1590" w="48">
                  <a:moveTo>
                    <a:pt x="24" y="1"/>
                  </a:moveTo>
                  <a:cubicBezTo>
                    <a:pt x="10" y="1"/>
                    <a:pt x="1" y="15"/>
                    <a:pt x="1" y="29"/>
                  </a:cubicBezTo>
                  <a:lnTo>
                    <a:pt x="1" y="1566"/>
                  </a:lnTo>
                  <a:cubicBezTo>
                    <a:pt x="1" y="1580"/>
                    <a:pt x="10" y="1589"/>
                    <a:pt x="24" y="1589"/>
                  </a:cubicBezTo>
                  <a:cubicBezTo>
                    <a:pt x="38" y="1589"/>
                    <a:pt x="48" y="1580"/>
                    <a:pt x="48" y="1566"/>
                  </a:cubicBezTo>
                  <a:lnTo>
                    <a:pt x="48" y="29"/>
                  </a:lnTo>
                  <a:cubicBezTo>
                    <a:pt x="48" y="15"/>
                    <a:pt x="38" y="1"/>
                    <a:pt x="24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49"/>
            <p:cNvSpPr/>
            <p:nvPr/>
          </p:nvSpPr>
          <p:spPr>
            <a:xfrm>
              <a:off x="6228839" y="2113797"/>
              <a:ext cx="1280954" cy="1876890"/>
            </a:xfrm>
            <a:custGeom>
              <a:rect b="b" l="l" r="r" t="t"/>
              <a:pathLst>
                <a:path extrusionOk="0" h="14875" w="10152">
                  <a:moveTo>
                    <a:pt x="1" y="1"/>
                  </a:moveTo>
                  <a:lnTo>
                    <a:pt x="1" y="14874"/>
                  </a:lnTo>
                  <a:lnTo>
                    <a:pt x="10151" y="14874"/>
                  </a:lnTo>
                  <a:lnTo>
                    <a:pt x="101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49"/>
            <p:cNvSpPr/>
            <p:nvPr/>
          </p:nvSpPr>
          <p:spPr>
            <a:xfrm>
              <a:off x="6225306" y="2110895"/>
              <a:ext cx="1287389" cy="1882568"/>
            </a:xfrm>
            <a:custGeom>
              <a:rect b="b" l="l" r="r" t="t"/>
              <a:pathLst>
                <a:path extrusionOk="0" h="14920" w="10203">
                  <a:moveTo>
                    <a:pt x="10157" y="47"/>
                  </a:moveTo>
                  <a:lnTo>
                    <a:pt x="10157" y="14874"/>
                  </a:lnTo>
                  <a:lnTo>
                    <a:pt x="52" y="14874"/>
                  </a:lnTo>
                  <a:lnTo>
                    <a:pt x="52" y="47"/>
                  </a:lnTo>
                  <a:close/>
                  <a:moveTo>
                    <a:pt x="29" y="0"/>
                  </a:moveTo>
                  <a:cubicBezTo>
                    <a:pt x="20" y="0"/>
                    <a:pt x="15" y="5"/>
                    <a:pt x="10" y="9"/>
                  </a:cubicBezTo>
                  <a:cubicBezTo>
                    <a:pt x="5" y="14"/>
                    <a:pt x="1" y="19"/>
                    <a:pt x="1" y="24"/>
                  </a:cubicBezTo>
                  <a:lnTo>
                    <a:pt x="1" y="14897"/>
                  </a:lnTo>
                  <a:cubicBezTo>
                    <a:pt x="1" y="14902"/>
                    <a:pt x="5" y="14906"/>
                    <a:pt x="10" y="14911"/>
                  </a:cubicBezTo>
                  <a:cubicBezTo>
                    <a:pt x="15" y="14915"/>
                    <a:pt x="20" y="14920"/>
                    <a:pt x="29" y="14920"/>
                  </a:cubicBezTo>
                  <a:lnTo>
                    <a:pt x="10179" y="14920"/>
                  </a:lnTo>
                  <a:cubicBezTo>
                    <a:pt x="10189" y="14920"/>
                    <a:pt x="10194" y="14915"/>
                    <a:pt x="10198" y="14911"/>
                  </a:cubicBezTo>
                  <a:cubicBezTo>
                    <a:pt x="10203" y="14906"/>
                    <a:pt x="10203" y="14902"/>
                    <a:pt x="10203" y="14897"/>
                  </a:cubicBezTo>
                  <a:lnTo>
                    <a:pt x="10203" y="24"/>
                  </a:lnTo>
                  <a:cubicBezTo>
                    <a:pt x="10203" y="19"/>
                    <a:pt x="10203" y="14"/>
                    <a:pt x="10198" y="9"/>
                  </a:cubicBezTo>
                  <a:cubicBezTo>
                    <a:pt x="10194" y="5"/>
                    <a:pt x="10189" y="0"/>
                    <a:pt x="10179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49"/>
            <p:cNvSpPr/>
            <p:nvPr/>
          </p:nvSpPr>
          <p:spPr>
            <a:xfrm>
              <a:off x="6420501" y="2150640"/>
              <a:ext cx="49966" cy="50597"/>
            </a:xfrm>
            <a:custGeom>
              <a:rect b="b" l="l" r="r" t="t"/>
              <a:pathLst>
                <a:path extrusionOk="0" h="401" w="396">
                  <a:moveTo>
                    <a:pt x="196" y="1"/>
                  </a:moveTo>
                  <a:cubicBezTo>
                    <a:pt x="89" y="1"/>
                    <a:pt x="1" y="89"/>
                    <a:pt x="1" y="200"/>
                  </a:cubicBezTo>
                  <a:cubicBezTo>
                    <a:pt x="1" y="312"/>
                    <a:pt x="89" y="401"/>
                    <a:pt x="196" y="401"/>
                  </a:cubicBezTo>
                  <a:cubicBezTo>
                    <a:pt x="307" y="401"/>
                    <a:pt x="395" y="312"/>
                    <a:pt x="395" y="200"/>
                  </a:cubicBezTo>
                  <a:cubicBezTo>
                    <a:pt x="395" y="89"/>
                    <a:pt x="307" y="1"/>
                    <a:pt x="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49"/>
            <p:cNvSpPr/>
            <p:nvPr/>
          </p:nvSpPr>
          <p:spPr>
            <a:xfrm>
              <a:off x="6416968" y="2147738"/>
              <a:ext cx="57032" cy="56401"/>
            </a:xfrm>
            <a:custGeom>
              <a:rect b="b" l="l" r="r" t="t"/>
              <a:pathLst>
                <a:path extrusionOk="0" h="447" w="452">
                  <a:moveTo>
                    <a:pt x="224" y="47"/>
                  </a:moveTo>
                  <a:cubicBezTo>
                    <a:pt x="274" y="47"/>
                    <a:pt x="316" y="66"/>
                    <a:pt x="349" y="98"/>
                  </a:cubicBezTo>
                  <a:cubicBezTo>
                    <a:pt x="381" y="131"/>
                    <a:pt x="400" y="178"/>
                    <a:pt x="400" y="223"/>
                  </a:cubicBezTo>
                  <a:cubicBezTo>
                    <a:pt x="400" y="270"/>
                    <a:pt x="381" y="317"/>
                    <a:pt x="349" y="349"/>
                  </a:cubicBezTo>
                  <a:cubicBezTo>
                    <a:pt x="316" y="377"/>
                    <a:pt x="274" y="400"/>
                    <a:pt x="224" y="400"/>
                  </a:cubicBezTo>
                  <a:cubicBezTo>
                    <a:pt x="177" y="400"/>
                    <a:pt x="135" y="377"/>
                    <a:pt x="102" y="349"/>
                  </a:cubicBezTo>
                  <a:cubicBezTo>
                    <a:pt x="70" y="317"/>
                    <a:pt x="51" y="270"/>
                    <a:pt x="51" y="223"/>
                  </a:cubicBezTo>
                  <a:cubicBezTo>
                    <a:pt x="51" y="178"/>
                    <a:pt x="70" y="131"/>
                    <a:pt x="102" y="98"/>
                  </a:cubicBezTo>
                  <a:cubicBezTo>
                    <a:pt x="135" y="66"/>
                    <a:pt x="177" y="47"/>
                    <a:pt x="224" y="47"/>
                  </a:cubicBezTo>
                  <a:close/>
                  <a:moveTo>
                    <a:pt x="224" y="0"/>
                  </a:moveTo>
                  <a:cubicBezTo>
                    <a:pt x="102" y="0"/>
                    <a:pt x="1" y="98"/>
                    <a:pt x="1" y="223"/>
                  </a:cubicBezTo>
                  <a:cubicBezTo>
                    <a:pt x="1" y="349"/>
                    <a:pt x="102" y="446"/>
                    <a:pt x="224" y="446"/>
                  </a:cubicBezTo>
                  <a:cubicBezTo>
                    <a:pt x="349" y="446"/>
                    <a:pt x="451" y="349"/>
                    <a:pt x="451" y="223"/>
                  </a:cubicBezTo>
                  <a:cubicBezTo>
                    <a:pt x="451" y="98"/>
                    <a:pt x="349" y="0"/>
                    <a:pt x="224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49"/>
            <p:cNvSpPr/>
            <p:nvPr/>
          </p:nvSpPr>
          <p:spPr>
            <a:xfrm>
              <a:off x="6640680" y="2150640"/>
              <a:ext cx="50723" cy="50597"/>
            </a:xfrm>
            <a:custGeom>
              <a:rect b="b" l="l" r="r" t="t"/>
              <a:pathLst>
                <a:path extrusionOk="0" h="401" w="402">
                  <a:moveTo>
                    <a:pt x="200" y="1"/>
                  </a:moveTo>
                  <a:cubicBezTo>
                    <a:pt x="89" y="1"/>
                    <a:pt x="1" y="89"/>
                    <a:pt x="1" y="200"/>
                  </a:cubicBezTo>
                  <a:cubicBezTo>
                    <a:pt x="1" y="312"/>
                    <a:pt x="89" y="401"/>
                    <a:pt x="200" y="401"/>
                  </a:cubicBezTo>
                  <a:cubicBezTo>
                    <a:pt x="312" y="401"/>
                    <a:pt x="401" y="312"/>
                    <a:pt x="401" y="200"/>
                  </a:cubicBezTo>
                  <a:cubicBezTo>
                    <a:pt x="401" y="89"/>
                    <a:pt x="312" y="1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49"/>
            <p:cNvSpPr/>
            <p:nvPr/>
          </p:nvSpPr>
          <p:spPr>
            <a:xfrm>
              <a:off x="6637778" y="2147738"/>
              <a:ext cx="56401" cy="56401"/>
            </a:xfrm>
            <a:custGeom>
              <a:rect b="b" l="l" r="r" t="t"/>
              <a:pathLst>
                <a:path extrusionOk="0" h="447" w="447">
                  <a:moveTo>
                    <a:pt x="223" y="47"/>
                  </a:moveTo>
                  <a:cubicBezTo>
                    <a:pt x="270" y="47"/>
                    <a:pt x="317" y="66"/>
                    <a:pt x="349" y="98"/>
                  </a:cubicBezTo>
                  <a:cubicBezTo>
                    <a:pt x="377" y="131"/>
                    <a:pt x="401" y="178"/>
                    <a:pt x="401" y="223"/>
                  </a:cubicBezTo>
                  <a:cubicBezTo>
                    <a:pt x="401" y="270"/>
                    <a:pt x="377" y="317"/>
                    <a:pt x="349" y="349"/>
                  </a:cubicBezTo>
                  <a:cubicBezTo>
                    <a:pt x="317" y="377"/>
                    <a:pt x="270" y="400"/>
                    <a:pt x="223" y="400"/>
                  </a:cubicBezTo>
                  <a:cubicBezTo>
                    <a:pt x="173" y="400"/>
                    <a:pt x="131" y="377"/>
                    <a:pt x="99" y="349"/>
                  </a:cubicBezTo>
                  <a:cubicBezTo>
                    <a:pt x="66" y="317"/>
                    <a:pt x="47" y="270"/>
                    <a:pt x="47" y="223"/>
                  </a:cubicBezTo>
                  <a:cubicBezTo>
                    <a:pt x="47" y="178"/>
                    <a:pt x="66" y="131"/>
                    <a:pt x="99" y="98"/>
                  </a:cubicBezTo>
                  <a:cubicBezTo>
                    <a:pt x="131" y="66"/>
                    <a:pt x="173" y="47"/>
                    <a:pt x="223" y="47"/>
                  </a:cubicBezTo>
                  <a:close/>
                  <a:moveTo>
                    <a:pt x="223" y="0"/>
                  </a:moveTo>
                  <a:cubicBezTo>
                    <a:pt x="99" y="0"/>
                    <a:pt x="1" y="98"/>
                    <a:pt x="1" y="223"/>
                  </a:cubicBezTo>
                  <a:cubicBezTo>
                    <a:pt x="1" y="349"/>
                    <a:pt x="99" y="446"/>
                    <a:pt x="223" y="446"/>
                  </a:cubicBezTo>
                  <a:cubicBezTo>
                    <a:pt x="345" y="446"/>
                    <a:pt x="446" y="349"/>
                    <a:pt x="446" y="223"/>
                  </a:cubicBezTo>
                  <a:cubicBezTo>
                    <a:pt x="446" y="98"/>
                    <a:pt x="345" y="0"/>
                    <a:pt x="223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49"/>
            <p:cNvSpPr/>
            <p:nvPr/>
          </p:nvSpPr>
          <p:spPr>
            <a:xfrm>
              <a:off x="6861110" y="2150640"/>
              <a:ext cx="50471" cy="50597"/>
            </a:xfrm>
            <a:custGeom>
              <a:rect b="b" l="l" r="r" t="t"/>
              <a:pathLst>
                <a:path extrusionOk="0" h="401" w="400">
                  <a:moveTo>
                    <a:pt x="200" y="1"/>
                  </a:moveTo>
                  <a:cubicBezTo>
                    <a:pt x="93" y="1"/>
                    <a:pt x="0" y="89"/>
                    <a:pt x="0" y="200"/>
                  </a:cubicBezTo>
                  <a:cubicBezTo>
                    <a:pt x="0" y="312"/>
                    <a:pt x="93" y="401"/>
                    <a:pt x="200" y="401"/>
                  </a:cubicBezTo>
                  <a:cubicBezTo>
                    <a:pt x="311" y="401"/>
                    <a:pt x="399" y="312"/>
                    <a:pt x="399" y="200"/>
                  </a:cubicBezTo>
                  <a:cubicBezTo>
                    <a:pt x="399" y="89"/>
                    <a:pt x="311" y="1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49"/>
            <p:cNvSpPr/>
            <p:nvPr/>
          </p:nvSpPr>
          <p:spPr>
            <a:xfrm>
              <a:off x="6858082" y="2147738"/>
              <a:ext cx="56401" cy="56401"/>
            </a:xfrm>
            <a:custGeom>
              <a:rect b="b" l="l" r="r" t="t"/>
              <a:pathLst>
                <a:path extrusionOk="0" h="447" w="447">
                  <a:moveTo>
                    <a:pt x="224" y="47"/>
                  </a:moveTo>
                  <a:cubicBezTo>
                    <a:pt x="275" y="47"/>
                    <a:pt x="316" y="66"/>
                    <a:pt x="350" y="98"/>
                  </a:cubicBezTo>
                  <a:cubicBezTo>
                    <a:pt x="382" y="131"/>
                    <a:pt x="400" y="178"/>
                    <a:pt x="400" y="223"/>
                  </a:cubicBezTo>
                  <a:cubicBezTo>
                    <a:pt x="400" y="270"/>
                    <a:pt x="382" y="317"/>
                    <a:pt x="350" y="349"/>
                  </a:cubicBezTo>
                  <a:cubicBezTo>
                    <a:pt x="316" y="377"/>
                    <a:pt x="275" y="400"/>
                    <a:pt x="224" y="400"/>
                  </a:cubicBezTo>
                  <a:cubicBezTo>
                    <a:pt x="177" y="400"/>
                    <a:pt x="131" y="377"/>
                    <a:pt x="103" y="349"/>
                  </a:cubicBezTo>
                  <a:cubicBezTo>
                    <a:pt x="71" y="317"/>
                    <a:pt x="52" y="270"/>
                    <a:pt x="52" y="223"/>
                  </a:cubicBezTo>
                  <a:cubicBezTo>
                    <a:pt x="52" y="178"/>
                    <a:pt x="71" y="131"/>
                    <a:pt x="103" y="98"/>
                  </a:cubicBezTo>
                  <a:cubicBezTo>
                    <a:pt x="131" y="66"/>
                    <a:pt x="177" y="47"/>
                    <a:pt x="224" y="47"/>
                  </a:cubicBezTo>
                  <a:close/>
                  <a:moveTo>
                    <a:pt x="224" y="0"/>
                  </a:moveTo>
                  <a:cubicBezTo>
                    <a:pt x="103" y="0"/>
                    <a:pt x="1" y="98"/>
                    <a:pt x="1" y="223"/>
                  </a:cubicBezTo>
                  <a:cubicBezTo>
                    <a:pt x="1" y="349"/>
                    <a:pt x="103" y="446"/>
                    <a:pt x="224" y="446"/>
                  </a:cubicBezTo>
                  <a:cubicBezTo>
                    <a:pt x="350" y="446"/>
                    <a:pt x="447" y="349"/>
                    <a:pt x="447" y="223"/>
                  </a:cubicBezTo>
                  <a:cubicBezTo>
                    <a:pt x="447" y="98"/>
                    <a:pt x="350" y="0"/>
                    <a:pt x="224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49"/>
            <p:cNvSpPr/>
            <p:nvPr/>
          </p:nvSpPr>
          <p:spPr>
            <a:xfrm>
              <a:off x="7082046" y="2150640"/>
              <a:ext cx="50471" cy="50597"/>
            </a:xfrm>
            <a:custGeom>
              <a:rect b="b" l="l" r="r" t="t"/>
              <a:pathLst>
                <a:path extrusionOk="0" h="401" w="400">
                  <a:moveTo>
                    <a:pt x="200" y="1"/>
                  </a:moveTo>
                  <a:cubicBezTo>
                    <a:pt x="88" y="1"/>
                    <a:pt x="0" y="89"/>
                    <a:pt x="0" y="200"/>
                  </a:cubicBezTo>
                  <a:cubicBezTo>
                    <a:pt x="0" y="312"/>
                    <a:pt x="88" y="401"/>
                    <a:pt x="200" y="401"/>
                  </a:cubicBezTo>
                  <a:cubicBezTo>
                    <a:pt x="307" y="401"/>
                    <a:pt x="399" y="312"/>
                    <a:pt x="399" y="200"/>
                  </a:cubicBezTo>
                  <a:cubicBezTo>
                    <a:pt x="399" y="89"/>
                    <a:pt x="307" y="1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49"/>
            <p:cNvSpPr/>
            <p:nvPr/>
          </p:nvSpPr>
          <p:spPr>
            <a:xfrm>
              <a:off x="7079017" y="2147738"/>
              <a:ext cx="56401" cy="56401"/>
            </a:xfrm>
            <a:custGeom>
              <a:rect b="b" l="l" r="r" t="t"/>
              <a:pathLst>
                <a:path extrusionOk="0" h="447" w="447">
                  <a:moveTo>
                    <a:pt x="224" y="47"/>
                  </a:moveTo>
                  <a:cubicBezTo>
                    <a:pt x="270" y="47"/>
                    <a:pt x="316" y="66"/>
                    <a:pt x="344" y="98"/>
                  </a:cubicBezTo>
                  <a:cubicBezTo>
                    <a:pt x="376" y="131"/>
                    <a:pt x="395" y="178"/>
                    <a:pt x="395" y="223"/>
                  </a:cubicBezTo>
                  <a:cubicBezTo>
                    <a:pt x="395" y="270"/>
                    <a:pt x="376" y="317"/>
                    <a:pt x="344" y="349"/>
                  </a:cubicBezTo>
                  <a:cubicBezTo>
                    <a:pt x="316" y="377"/>
                    <a:pt x="270" y="400"/>
                    <a:pt x="224" y="400"/>
                  </a:cubicBezTo>
                  <a:cubicBezTo>
                    <a:pt x="172" y="400"/>
                    <a:pt x="131" y="377"/>
                    <a:pt x="98" y="349"/>
                  </a:cubicBezTo>
                  <a:cubicBezTo>
                    <a:pt x="65" y="317"/>
                    <a:pt x="48" y="270"/>
                    <a:pt x="48" y="223"/>
                  </a:cubicBezTo>
                  <a:cubicBezTo>
                    <a:pt x="48" y="178"/>
                    <a:pt x="65" y="131"/>
                    <a:pt x="98" y="98"/>
                  </a:cubicBezTo>
                  <a:cubicBezTo>
                    <a:pt x="131" y="66"/>
                    <a:pt x="172" y="47"/>
                    <a:pt x="224" y="47"/>
                  </a:cubicBezTo>
                  <a:close/>
                  <a:moveTo>
                    <a:pt x="224" y="0"/>
                  </a:moveTo>
                  <a:cubicBezTo>
                    <a:pt x="98" y="0"/>
                    <a:pt x="1" y="98"/>
                    <a:pt x="1" y="223"/>
                  </a:cubicBezTo>
                  <a:cubicBezTo>
                    <a:pt x="1" y="349"/>
                    <a:pt x="98" y="446"/>
                    <a:pt x="224" y="446"/>
                  </a:cubicBezTo>
                  <a:cubicBezTo>
                    <a:pt x="344" y="446"/>
                    <a:pt x="447" y="349"/>
                    <a:pt x="447" y="223"/>
                  </a:cubicBezTo>
                  <a:cubicBezTo>
                    <a:pt x="447" y="98"/>
                    <a:pt x="344" y="0"/>
                    <a:pt x="224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49"/>
            <p:cNvSpPr/>
            <p:nvPr/>
          </p:nvSpPr>
          <p:spPr>
            <a:xfrm>
              <a:off x="7302224" y="2150640"/>
              <a:ext cx="50597" cy="50597"/>
            </a:xfrm>
            <a:custGeom>
              <a:rect b="b" l="l" r="r" t="t"/>
              <a:pathLst>
                <a:path extrusionOk="0" h="401" w="401">
                  <a:moveTo>
                    <a:pt x="201" y="1"/>
                  </a:moveTo>
                  <a:cubicBezTo>
                    <a:pt x="90" y="1"/>
                    <a:pt x="0" y="89"/>
                    <a:pt x="0" y="200"/>
                  </a:cubicBezTo>
                  <a:cubicBezTo>
                    <a:pt x="0" y="312"/>
                    <a:pt x="90" y="401"/>
                    <a:pt x="201" y="401"/>
                  </a:cubicBezTo>
                  <a:cubicBezTo>
                    <a:pt x="313" y="401"/>
                    <a:pt x="401" y="312"/>
                    <a:pt x="401" y="200"/>
                  </a:cubicBezTo>
                  <a:cubicBezTo>
                    <a:pt x="401" y="89"/>
                    <a:pt x="313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49"/>
            <p:cNvSpPr/>
            <p:nvPr/>
          </p:nvSpPr>
          <p:spPr>
            <a:xfrm>
              <a:off x="7299448" y="2147738"/>
              <a:ext cx="56275" cy="56401"/>
            </a:xfrm>
            <a:custGeom>
              <a:rect b="b" l="l" r="r" t="t"/>
              <a:pathLst>
                <a:path extrusionOk="0" h="447" w="446">
                  <a:moveTo>
                    <a:pt x="223" y="47"/>
                  </a:moveTo>
                  <a:cubicBezTo>
                    <a:pt x="273" y="47"/>
                    <a:pt x="316" y="66"/>
                    <a:pt x="348" y="98"/>
                  </a:cubicBezTo>
                  <a:cubicBezTo>
                    <a:pt x="380" y="131"/>
                    <a:pt x="399" y="178"/>
                    <a:pt x="399" y="223"/>
                  </a:cubicBezTo>
                  <a:cubicBezTo>
                    <a:pt x="399" y="270"/>
                    <a:pt x="380" y="317"/>
                    <a:pt x="348" y="349"/>
                  </a:cubicBezTo>
                  <a:cubicBezTo>
                    <a:pt x="316" y="377"/>
                    <a:pt x="273" y="400"/>
                    <a:pt x="223" y="400"/>
                  </a:cubicBezTo>
                  <a:cubicBezTo>
                    <a:pt x="176" y="400"/>
                    <a:pt x="129" y="377"/>
                    <a:pt x="97" y="349"/>
                  </a:cubicBezTo>
                  <a:cubicBezTo>
                    <a:pt x="69" y="317"/>
                    <a:pt x="46" y="270"/>
                    <a:pt x="46" y="223"/>
                  </a:cubicBezTo>
                  <a:cubicBezTo>
                    <a:pt x="46" y="178"/>
                    <a:pt x="69" y="131"/>
                    <a:pt x="97" y="98"/>
                  </a:cubicBezTo>
                  <a:cubicBezTo>
                    <a:pt x="129" y="66"/>
                    <a:pt x="176" y="47"/>
                    <a:pt x="223" y="47"/>
                  </a:cubicBezTo>
                  <a:close/>
                  <a:moveTo>
                    <a:pt x="223" y="0"/>
                  </a:moveTo>
                  <a:cubicBezTo>
                    <a:pt x="102" y="0"/>
                    <a:pt x="0" y="98"/>
                    <a:pt x="0" y="223"/>
                  </a:cubicBezTo>
                  <a:cubicBezTo>
                    <a:pt x="0" y="349"/>
                    <a:pt x="102" y="446"/>
                    <a:pt x="223" y="446"/>
                  </a:cubicBezTo>
                  <a:cubicBezTo>
                    <a:pt x="348" y="446"/>
                    <a:pt x="446" y="349"/>
                    <a:pt x="446" y="223"/>
                  </a:cubicBezTo>
                  <a:cubicBezTo>
                    <a:pt x="446" y="98"/>
                    <a:pt x="348" y="0"/>
                    <a:pt x="223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49"/>
            <p:cNvSpPr/>
            <p:nvPr/>
          </p:nvSpPr>
          <p:spPr>
            <a:xfrm>
              <a:off x="6345426" y="2015379"/>
              <a:ext cx="161255" cy="161886"/>
            </a:xfrm>
            <a:custGeom>
              <a:rect b="b" l="l" r="r" t="t"/>
              <a:pathLst>
                <a:path extrusionOk="0" h="1283" w="1278">
                  <a:moveTo>
                    <a:pt x="641" y="1"/>
                  </a:moveTo>
                  <a:cubicBezTo>
                    <a:pt x="289" y="1"/>
                    <a:pt x="1" y="288"/>
                    <a:pt x="1" y="641"/>
                  </a:cubicBezTo>
                  <a:cubicBezTo>
                    <a:pt x="1" y="994"/>
                    <a:pt x="289" y="1282"/>
                    <a:pt x="641" y="1282"/>
                  </a:cubicBezTo>
                  <a:cubicBezTo>
                    <a:pt x="674" y="1282"/>
                    <a:pt x="702" y="1254"/>
                    <a:pt x="702" y="1222"/>
                  </a:cubicBezTo>
                  <a:cubicBezTo>
                    <a:pt x="702" y="1189"/>
                    <a:pt x="674" y="1161"/>
                    <a:pt x="641" y="1161"/>
                  </a:cubicBezTo>
                  <a:cubicBezTo>
                    <a:pt x="354" y="1161"/>
                    <a:pt x="122" y="929"/>
                    <a:pt x="122" y="641"/>
                  </a:cubicBezTo>
                  <a:cubicBezTo>
                    <a:pt x="122" y="353"/>
                    <a:pt x="354" y="121"/>
                    <a:pt x="641" y="121"/>
                  </a:cubicBezTo>
                  <a:cubicBezTo>
                    <a:pt x="930" y="121"/>
                    <a:pt x="1162" y="353"/>
                    <a:pt x="1162" y="641"/>
                  </a:cubicBezTo>
                  <a:cubicBezTo>
                    <a:pt x="1162" y="678"/>
                    <a:pt x="1157" y="711"/>
                    <a:pt x="1147" y="748"/>
                  </a:cubicBezTo>
                  <a:cubicBezTo>
                    <a:pt x="1147" y="757"/>
                    <a:pt x="1147" y="766"/>
                    <a:pt x="1153" y="776"/>
                  </a:cubicBezTo>
                  <a:lnTo>
                    <a:pt x="1264" y="776"/>
                  </a:lnTo>
                  <a:lnTo>
                    <a:pt x="1269" y="771"/>
                  </a:lnTo>
                  <a:cubicBezTo>
                    <a:pt x="1273" y="729"/>
                    <a:pt x="1278" y="683"/>
                    <a:pt x="1278" y="641"/>
                  </a:cubicBezTo>
                  <a:cubicBezTo>
                    <a:pt x="1278" y="288"/>
                    <a:pt x="995" y="1"/>
                    <a:pt x="64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49"/>
            <p:cNvSpPr/>
            <p:nvPr/>
          </p:nvSpPr>
          <p:spPr>
            <a:xfrm>
              <a:off x="6375330" y="2015379"/>
              <a:ext cx="161886" cy="161886"/>
            </a:xfrm>
            <a:custGeom>
              <a:rect b="b" l="l" r="r" t="t"/>
              <a:pathLst>
                <a:path extrusionOk="0" h="1283" w="1283">
                  <a:moveTo>
                    <a:pt x="642" y="1"/>
                  </a:moveTo>
                  <a:cubicBezTo>
                    <a:pt x="289" y="1"/>
                    <a:pt x="1" y="288"/>
                    <a:pt x="1" y="641"/>
                  </a:cubicBezTo>
                  <a:cubicBezTo>
                    <a:pt x="1" y="994"/>
                    <a:pt x="289" y="1282"/>
                    <a:pt x="642" y="1282"/>
                  </a:cubicBezTo>
                  <a:cubicBezTo>
                    <a:pt x="674" y="1282"/>
                    <a:pt x="702" y="1254"/>
                    <a:pt x="702" y="1222"/>
                  </a:cubicBezTo>
                  <a:cubicBezTo>
                    <a:pt x="702" y="1189"/>
                    <a:pt x="674" y="1161"/>
                    <a:pt x="642" y="1161"/>
                  </a:cubicBezTo>
                  <a:cubicBezTo>
                    <a:pt x="353" y="1161"/>
                    <a:pt x="121" y="929"/>
                    <a:pt x="121" y="641"/>
                  </a:cubicBezTo>
                  <a:cubicBezTo>
                    <a:pt x="121" y="353"/>
                    <a:pt x="353" y="121"/>
                    <a:pt x="642" y="121"/>
                  </a:cubicBezTo>
                  <a:cubicBezTo>
                    <a:pt x="929" y="121"/>
                    <a:pt x="1161" y="353"/>
                    <a:pt x="1161" y="641"/>
                  </a:cubicBezTo>
                  <a:cubicBezTo>
                    <a:pt x="1161" y="678"/>
                    <a:pt x="1157" y="711"/>
                    <a:pt x="1152" y="748"/>
                  </a:cubicBezTo>
                  <a:cubicBezTo>
                    <a:pt x="1148" y="757"/>
                    <a:pt x="1148" y="766"/>
                    <a:pt x="1152" y="776"/>
                  </a:cubicBezTo>
                  <a:lnTo>
                    <a:pt x="1264" y="776"/>
                  </a:lnTo>
                  <a:lnTo>
                    <a:pt x="1268" y="771"/>
                  </a:lnTo>
                  <a:cubicBezTo>
                    <a:pt x="1278" y="729"/>
                    <a:pt x="1283" y="683"/>
                    <a:pt x="1283" y="641"/>
                  </a:cubicBezTo>
                  <a:cubicBezTo>
                    <a:pt x="1283" y="288"/>
                    <a:pt x="994" y="1"/>
                    <a:pt x="64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49"/>
            <p:cNvSpPr/>
            <p:nvPr/>
          </p:nvSpPr>
          <p:spPr>
            <a:xfrm>
              <a:off x="6563964" y="2015379"/>
              <a:ext cx="161255" cy="161886"/>
            </a:xfrm>
            <a:custGeom>
              <a:rect b="b" l="l" r="r" t="t"/>
              <a:pathLst>
                <a:path extrusionOk="0" h="1283" w="1278">
                  <a:moveTo>
                    <a:pt x="641" y="1"/>
                  </a:moveTo>
                  <a:cubicBezTo>
                    <a:pt x="289" y="1"/>
                    <a:pt x="0" y="288"/>
                    <a:pt x="0" y="641"/>
                  </a:cubicBezTo>
                  <a:cubicBezTo>
                    <a:pt x="0" y="994"/>
                    <a:pt x="289" y="1282"/>
                    <a:pt x="641" y="1282"/>
                  </a:cubicBezTo>
                  <a:cubicBezTo>
                    <a:pt x="675" y="1282"/>
                    <a:pt x="703" y="1254"/>
                    <a:pt x="703" y="1222"/>
                  </a:cubicBezTo>
                  <a:cubicBezTo>
                    <a:pt x="703" y="1189"/>
                    <a:pt x="675" y="1161"/>
                    <a:pt x="641" y="1161"/>
                  </a:cubicBezTo>
                  <a:cubicBezTo>
                    <a:pt x="354" y="1161"/>
                    <a:pt x="122" y="929"/>
                    <a:pt x="122" y="641"/>
                  </a:cubicBezTo>
                  <a:cubicBezTo>
                    <a:pt x="122" y="353"/>
                    <a:pt x="354" y="121"/>
                    <a:pt x="641" y="121"/>
                  </a:cubicBezTo>
                  <a:cubicBezTo>
                    <a:pt x="926" y="121"/>
                    <a:pt x="1162" y="353"/>
                    <a:pt x="1162" y="641"/>
                  </a:cubicBezTo>
                  <a:cubicBezTo>
                    <a:pt x="1162" y="678"/>
                    <a:pt x="1157" y="711"/>
                    <a:pt x="1148" y="748"/>
                  </a:cubicBezTo>
                  <a:cubicBezTo>
                    <a:pt x="1148" y="757"/>
                    <a:pt x="1148" y="766"/>
                    <a:pt x="1153" y="776"/>
                  </a:cubicBezTo>
                  <a:lnTo>
                    <a:pt x="1264" y="776"/>
                  </a:lnTo>
                  <a:cubicBezTo>
                    <a:pt x="1264" y="776"/>
                    <a:pt x="1264" y="771"/>
                    <a:pt x="1269" y="771"/>
                  </a:cubicBezTo>
                  <a:cubicBezTo>
                    <a:pt x="1273" y="729"/>
                    <a:pt x="1278" y="683"/>
                    <a:pt x="1278" y="641"/>
                  </a:cubicBezTo>
                  <a:cubicBezTo>
                    <a:pt x="1278" y="288"/>
                    <a:pt x="995" y="1"/>
                    <a:pt x="64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49"/>
            <p:cNvSpPr/>
            <p:nvPr/>
          </p:nvSpPr>
          <p:spPr>
            <a:xfrm>
              <a:off x="6593868" y="2015379"/>
              <a:ext cx="161381" cy="161886"/>
            </a:xfrm>
            <a:custGeom>
              <a:rect b="b" l="l" r="r" t="t"/>
              <a:pathLst>
                <a:path extrusionOk="0" h="1283" w="1279">
                  <a:moveTo>
                    <a:pt x="642" y="1"/>
                  </a:moveTo>
                  <a:cubicBezTo>
                    <a:pt x="288" y="1"/>
                    <a:pt x="1" y="288"/>
                    <a:pt x="1" y="641"/>
                  </a:cubicBezTo>
                  <a:cubicBezTo>
                    <a:pt x="1" y="994"/>
                    <a:pt x="288" y="1282"/>
                    <a:pt x="642" y="1282"/>
                  </a:cubicBezTo>
                  <a:cubicBezTo>
                    <a:pt x="674" y="1282"/>
                    <a:pt x="702" y="1254"/>
                    <a:pt x="702" y="1222"/>
                  </a:cubicBezTo>
                  <a:cubicBezTo>
                    <a:pt x="702" y="1189"/>
                    <a:pt x="674" y="1161"/>
                    <a:pt x="642" y="1161"/>
                  </a:cubicBezTo>
                  <a:cubicBezTo>
                    <a:pt x="354" y="1161"/>
                    <a:pt x="121" y="929"/>
                    <a:pt x="121" y="641"/>
                  </a:cubicBezTo>
                  <a:cubicBezTo>
                    <a:pt x="121" y="353"/>
                    <a:pt x="354" y="121"/>
                    <a:pt x="642" y="121"/>
                  </a:cubicBezTo>
                  <a:cubicBezTo>
                    <a:pt x="929" y="121"/>
                    <a:pt x="1162" y="353"/>
                    <a:pt x="1162" y="641"/>
                  </a:cubicBezTo>
                  <a:cubicBezTo>
                    <a:pt x="1162" y="678"/>
                    <a:pt x="1157" y="711"/>
                    <a:pt x="1152" y="748"/>
                  </a:cubicBezTo>
                  <a:cubicBezTo>
                    <a:pt x="1148" y="757"/>
                    <a:pt x="1148" y="766"/>
                    <a:pt x="1152" y="776"/>
                  </a:cubicBezTo>
                  <a:lnTo>
                    <a:pt x="1264" y="776"/>
                  </a:lnTo>
                  <a:lnTo>
                    <a:pt x="1268" y="771"/>
                  </a:lnTo>
                  <a:cubicBezTo>
                    <a:pt x="1278" y="729"/>
                    <a:pt x="1278" y="683"/>
                    <a:pt x="1278" y="641"/>
                  </a:cubicBezTo>
                  <a:cubicBezTo>
                    <a:pt x="1278" y="288"/>
                    <a:pt x="995" y="1"/>
                    <a:pt x="64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49"/>
            <p:cNvSpPr/>
            <p:nvPr/>
          </p:nvSpPr>
          <p:spPr>
            <a:xfrm>
              <a:off x="6782628" y="2015379"/>
              <a:ext cx="161129" cy="161886"/>
            </a:xfrm>
            <a:custGeom>
              <a:rect b="b" l="l" r="r" t="t"/>
              <a:pathLst>
                <a:path extrusionOk="0" h="1283" w="1277">
                  <a:moveTo>
                    <a:pt x="641" y="1"/>
                  </a:moveTo>
                  <a:cubicBezTo>
                    <a:pt x="288" y="1"/>
                    <a:pt x="0" y="288"/>
                    <a:pt x="0" y="641"/>
                  </a:cubicBezTo>
                  <a:cubicBezTo>
                    <a:pt x="0" y="994"/>
                    <a:pt x="288" y="1282"/>
                    <a:pt x="641" y="1282"/>
                  </a:cubicBezTo>
                  <a:cubicBezTo>
                    <a:pt x="674" y="1282"/>
                    <a:pt x="697" y="1254"/>
                    <a:pt x="697" y="1222"/>
                  </a:cubicBezTo>
                  <a:cubicBezTo>
                    <a:pt x="697" y="1189"/>
                    <a:pt x="674" y="1161"/>
                    <a:pt x="641" y="1161"/>
                  </a:cubicBezTo>
                  <a:cubicBezTo>
                    <a:pt x="353" y="1161"/>
                    <a:pt x="121" y="929"/>
                    <a:pt x="121" y="641"/>
                  </a:cubicBezTo>
                  <a:cubicBezTo>
                    <a:pt x="121" y="353"/>
                    <a:pt x="353" y="121"/>
                    <a:pt x="641" y="121"/>
                  </a:cubicBezTo>
                  <a:cubicBezTo>
                    <a:pt x="924" y="121"/>
                    <a:pt x="1161" y="353"/>
                    <a:pt x="1161" y="641"/>
                  </a:cubicBezTo>
                  <a:cubicBezTo>
                    <a:pt x="1161" y="678"/>
                    <a:pt x="1156" y="711"/>
                    <a:pt x="1147" y="748"/>
                  </a:cubicBezTo>
                  <a:cubicBezTo>
                    <a:pt x="1147" y="762"/>
                    <a:pt x="1147" y="776"/>
                    <a:pt x="1156" y="790"/>
                  </a:cubicBezTo>
                  <a:lnTo>
                    <a:pt x="1259" y="790"/>
                  </a:lnTo>
                  <a:cubicBezTo>
                    <a:pt x="1263" y="781"/>
                    <a:pt x="1263" y="776"/>
                    <a:pt x="1263" y="771"/>
                  </a:cubicBezTo>
                  <a:cubicBezTo>
                    <a:pt x="1272" y="729"/>
                    <a:pt x="1277" y="683"/>
                    <a:pt x="1277" y="641"/>
                  </a:cubicBezTo>
                  <a:cubicBezTo>
                    <a:pt x="1277" y="288"/>
                    <a:pt x="993" y="1"/>
                    <a:pt x="64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49"/>
            <p:cNvSpPr/>
            <p:nvPr/>
          </p:nvSpPr>
          <p:spPr>
            <a:xfrm>
              <a:off x="6812406" y="2015379"/>
              <a:ext cx="161255" cy="161886"/>
            </a:xfrm>
            <a:custGeom>
              <a:rect b="b" l="l" r="r" t="t"/>
              <a:pathLst>
                <a:path extrusionOk="0" h="1283" w="1278">
                  <a:moveTo>
                    <a:pt x="642" y="1"/>
                  </a:moveTo>
                  <a:cubicBezTo>
                    <a:pt x="288" y="1"/>
                    <a:pt x="1" y="288"/>
                    <a:pt x="1" y="641"/>
                  </a:cubicBezTo>
                  <a:cubicBezTo>
                    <a:pt x="1" y="994"/>
                    <a:pt x="288" y="1282"/>
                    <a:pt x="642" y="1282"/>
                  </a:cubicBezTo>
                  <a:cubicBezTo>
                    <a:pt x="674" y="1282"/>
                    <a:pt x="702" y="1254"/>
                    <a:pt x="702" y="1222"/>
                  </a:cubicBezTo>
                  <a:cubicBezTo>
                    <a:pt x="702" y="1189"/>
                    <a:pt x="674" y="1161"/>
                    <a:pt x="642" y="1161"/>
                  </a:cubicBezTo>
                  <a:cubicBezTo>
                    <a:pt x="354" y="1161"/>
                    <a:pt x="121" y="929"/>
                    <a:pt x="121" y="641"/>
                  </a:cubicBezTo>
                  <a:cubicBezTo>
                    <a:pt x="121" y="353"/>
                    <a:pt x="354" y="121"/>
                    <a:pt x="642" y="121"/>
                  </a:cubicBezTo>
                  <a:cubicBezTo>
                    <a:pt x="925" y="121"/>
                    <a:pt x="1162" y="353"/>
                    <a:pt x="1162" y="641"/>
                  </a:cubicBezTo>
                  <a:cubicBezTo>
                    <a:pt x="1162" y="678"/>
                    <a:pt x="1158" y="711"/>
                    <a:pt x="1148" y="748"/>
                  </a:cubicBezTo>
                  <a:cubicBezTo>
                    <a:pt x="1148" y="762"/>
                    <a:pt x="1148" y="776"/>
                    <a:pt x="1158" y="790"/>
                  </a:cubicBezTo>
                  <a:lnTo>
                    <a:pt x="1259" y="790"/>
                  </a:lnTo>
                  <a:cubicBezTo>
                    <a:pt x="1263" y="781"/>
                    <a:pt x="1263" y="776"/>
                    <a:pt x="1269" y="771"/>
                  </a:cubicBezTo>
                  <a:cubicBezTo>
                    <a:pt x="1273" y="729"/>
                    <a:pt x="1278" y="683"/>
                    <a:pt x="1278" y="641"/>
                  </a:cubicBezTo>
                  <a:cubicBezTo>
                    <a:pt x="1278" y="288"/>
                    <a:pt x="995" y="1"/>
                    <a:pt x="64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49"/>
            <p:cNvSpPr/>
            <p:nvPr/>
          </p:nvSpPr>
          <p:spPr>
            <a:xfrm>
              <a:off x="7001166" y="2015379"/>
              <a:ext cx="161255" cy="161886"/>
            </a:xfrm>
            <a:custGeom>
              <a:rect b="b" l="l" r="r" t="t"/>
              <a:pathLst>
                <a:path extrusionOk="0" h="1283" w="1278">
                  <a:moveTo>
                    <a:pt x="641" y="1"/>
                  </a:moveTo>
                  <a:cubicBezTo>
                    <a:pt x="288" y="1"/>
                    <a:pt x="0" y="288"/>
                    <a:pt x="0" y="641"/>
                  </a:cubicBezTo>
                  <a:cubicBezTo>
                    <a:pt x="0" y="994"/>
                    <a:pt x="288" y="1282"/>
                    <a:pt x="641" y="1282"/>
                  </a:cubicBezTo>
                  <a:cubicBezTo>
                    <a:pt x="674" y="1282"/>
                    <a:pt x="697" y="1254"/>
                    <a:pt x="697" y="1222"/>
                  </a:cubicBezTo>
                  <a:cubicBezTo>
                    <a:pt x="697" y="1189"/>
                    <a:pt x="674" y="1161"/>
                    <a:pt x="641" y="1161"/>
                  </a:cubicBezTo>
                  <a:cubicBezTo>
                    <a:pt x="353" y="1161"/>
                    <a:pt x="121" y="929"/>
                    <a:pt x="121" y="641"/>
                  </a:cubicBezTo>
                  <a:cubicBezTo>
                    <a:pt x="121" y="353"/>
                    <a:pt x="353" y="121"/>
                    <a:pt x="641" y="121"/>
                  </a:cubicBezTo>
                  <a:cubicBezTo>
                    <a:pt x="924" y="121"/>
                    <a:pt x="1161" y="353"/>
                    <a:pt x="1161" y="641"/>
                  </a:cubicBezTo>
                  <a:cubicBezTo>
                    <a:pt x="1161" y="678"/>
                    <a:pt x="1156" y="711"/>
                    <a:pt x="1147" y="748"/>
                  </a:cubicBezTo>
                  <a:cubicBezTo>
                    <a:pt x="1147" y="762"/>
                    <a:pt x="1147" y="776"/>
                    <a:pt x="1156" y="790"/>
                  </a:cubicBezTo>
                  <a:lnTo>
                    <a:pt x="1259" y="790"/>
                  </a:lnTo>
                  <a:cubicBezTo>
                    <a:pt x="1263" y="781"/>
                    <a:pt x="1263" y="776"/>
                    <a:pt x="1263" y="771"/>
                  </a:cubicBezTo>
                  <a:cubicBezTo>
                    <a:pt x="1272" y="729"/>
                    <a:pt x="1278" y="683"/>
                    <a:pt x="1278" y="641"/>
                  </a:cubicBezTo>
                  <a:cubicBezTo>
                    <a:pt x="1278" y="288"/>
                    <a:pt x="989" y="1"/>
                    <a:pt x="64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49"/>
            <p:cNvSpPr/>
            <p:nvPr/>
          </p:nvSpPr>
          <p:spPr>
            <a:xfrm>
              <a:off x="7030944" y="2015379"/>
              <a:ext cx="161255" cy="161886"/>
            </a:xfrm>
            <a:custGeom>
              <a:rect b="b" l="l" r="r" t="t"/>
              <a:pathLst>
                <a:path extrusionOk="0" h="1283" w="1278">
                  <a:moveTo>
                    <a:pt x="641" y="1"/>
                  </a:moveTo>
                  <a:cubicBezTo>
                    <a:pt x="289" y="1"/>
                    <a:pt x="1" y="288"/>
                    <a:pt x="1" y="641"/>
                  </a:cubicBezTo>
                  <a:cubicBezTo>
                    <a:pt x="1" y="994"/>
                    <a:pt x="289" y="1282"/>
                    <a:pt x="641" y="1282"/>
                  </a:cubicBezTo>
                  <a:cubicBezTo>
                    <a:pt x="674" y="1282"/>
                    <a:pt x="702" y="1254"/>
                    <a:pt x="702" y="1222"/>
                  </a:cubicBezTo>
                  <a:cubicBezTo>
                    <a:pt x="702" y="1189"/>
                    <a:pt x="674" y="1161"/>
                    <a:pt x="641" y="1161"/>
                  </a:cubicBezTo>
                  <a:cubicBezTo>
                    <a:pt x="354" y="1161"/>
                    <a:pt x="122" y="929"/>
                    <a:pt x="122" y="641"/>
                  </a:cubicBezTo>
                  <a:cubicBezTo>
                    <a:pt x="122" y="353"/>
                    <a:pt x="354" y="121"/>
                    <a:pt x="641" y="121"/>
                  </a:cubicBezTo>
                  <a:cubicBezTo>
                    <a:pt x="925" y="121"/>
                    <a:pt x="1162" y="353"/>
                    <a:pt x="1162" y="641"/>
                  </a:cubicBezTo>
                  <a:cubicBezTo>
                    <a:pt x="1162" y="678"/>
                    <a:pt x="1157" y="711"/>
                    <a:pt x="1147" y="748"/>
                  </a:cubicBezTo>
                  <a:cubicBezTo>
                    <a:pt x="1147" y="762"/>
                    <a:pt x="1147" y="776"/>
                    <a:pt x="1157" y="790"/>
                  </a:cubicBezTo>
                  <a:lnTo>
                    <a:pt x="1259" y="790"/>
                  </a:lnTo>
                  <a:cubicBezTo>
                    <a:pt x="1264" y="781"/>
                    <a:pt x="1264" y="776"/>
                    <a:pt x="1269" y="771"/>
                  </a:cubicBezTo>
                  <a:cubicBezTo>
                    <a:pt x="1273" y="729"/>
                    <a:pt x="1278" y="683"/>
                    <a:pt x="1278" y="641"/>
                  </a:cubicBezTo>
                  <a:cubicBezTo>
                    <a:pt x="1278" y="288"/>
                    <a:pt x="995" y="1"/>
                    <a:pt x="64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49"/>
            <p:cNvSpPr/>
            <p:nvPr/>
          </p:nvSpPr>
          <p:spPr>
            <a:xfrm>
              <a:off x="7219704" y="2015379"/>
              <a:ext cx="161255" cy="161886"/>
            </a:xfrm>
            <a:custGeom>
              <a:rect b="b" l="l" r="r" t="t"/>
              <a:pathLst>
                <a:path extrusionOk="0" h="1283" w="1278">
                  <a:moveTo>
                    <a:pt x="637" y="1"/>
                  </a:moveTo>
                  <a:cubicBezTo>
                    <a:pt x="288" y="1"/>
                    <a:pt x="0" y="288"/>
                    <a:pt x="0" y="641"/>
                  </a:cubicBezTo>
                  <a:cubicBezTo>
                    <a:pt x="0" y="994"/>
                    <a:pt x="288" y="1282"/>
                    <a:pt x="637" y="1282"/>
                  </a:cubicBezTo>
                  <a:cubicBezTo>
                    <a:pt x="673" y="1282"/>
                    <a:pt x="697" y="1254"/>
                    <a:pt x="697" y="1222"/>
                  </a:cubicBezTo>
                  <a:cubicBezTo>
                    <a:pt x="697" y="1189"/>
                    <a:pt x="673" y="1161"/>
                    <a:pt x="637" y="1161"/>
                  </a:cubicBezTo>
                  <a:cubicBezTo>
                    <a:pt x="354" y="1161"/>
                    <a:pt x="121" y="929"/>
                    <a:pt x="121" y="641"/>
                  </a:cubicBezTo>
                  <a:cubicBezTo>
                    <a:pt x="121" y="353"/>
                    <a:pt x="354" y="121"/>
                    <a:pt x="637" y="121"/>
                  </a:cubicBezTo>
                  <a:cubicBezTo>
                    <a:pt x="924" y="121"/>
                    <a:pt x="1156" y="353"/>
                    <a:pt x="1156" y="641"/>
                  </a:cubicBezTo>
                  <a:cubicBezTo>
                    <a:pt x="1156" y="678"/>
                    <a:pt x="1156" y="711"/>
                    <a:pt x="1147" y="748"/>
                  </a:cubicBezTo>
                  <a:lnTo>
                    <a:pt x="1147" y="776"/>
                  </a:lnTo>
                  <a:lnTo>
                    <a:pt x="1263" y="776"/>
                  </a:lnTo>
                  <a:lnTo>
                    <a:pt x="1263" y="771"/>
                  </a:lnTo>
                  <a:cubicBezTo>
                    <a:pt x="1273" y="729"/>
                    <a:pt x="1277" y="683"/>
                    <a:pt x="1277" y="641"/>
                  </a:cubicBezTo>
                  <a:cubicBezTo>
                    <a:pt x="1277" y="288"/>
                    <a:pt x="989" y="1"/>
                    <a:pt x="63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49"/>
            <p:cNvSpPr/>
            <p:nvPr/>
          </p:nvSpPr>
          <p:spPr>
            <a:xfrm>
              <a:off x="7249482" y="2015379"/>
              <a:ext cx="161255" cy="161886"/>
            </a:xfrm>
            <a:custGeom>
              <a:rect b="b" l="l" r="r" t="t"/>
              <a:pathLst>
                <a:path extrusionOk="0" h="1283" w="1278">
                  <a:moveTo>
                    <a:pt x="641" y="1"/>
                  </a:moveTo>
                  <a:cubicBezTo>
                    <a:pt x="289" y="1"/>
                    <a:pt x="1" y="288"/>
                    <a:pt x="1" y="641"/>
                  </a:cubicBezTo>
                  <a:cubicBezTo>
                    <a:pt x="1" y="994"/>
                    <a:pt x="289" y="1282"/>
                    <a:pt x="641" y="1282"/>
                  </a:cubicBezTo>
                  <a:cubicBezTo>
                    <a:pt x="675" y="1282"/>
                    <a:pt x="697" y="1254"/>
                    <a:pt x="697" y="1222"/>
                  </a:cubicBezTo>
                  <a:cubicBezTo>
                    <a:pt x="697" y="1189"/>
                    <a:pt x="675" y="1161"/>
                    <a:pt x="641" y="1161"/>
                  </a:cubicBezTo>
                  <a:cubicBezTo>
                    <a:pt x="354" y="1161"/>
                    <a:pt x="122" y="929"/>
                    <a:pt x="122" y="641"/>
                  </a:cubicBezTo>
                  <a:cubicBezTo>
                    <a:pt x="122" y="353"/>
                    <a:pt x="354" y="121"/>
                    <a:pt x="641" y="121"/>
                  </a:cubicBezTo>
                  <a:cubicBezTo>
                    <a:pt x="926" y="121"/>
                    <a:pt x="1162" y="353"/>
                    <a:pt x="1162" y="641"/>
                  </a:cubicBezTo>
                  <a:cubicBezTo>
                    <a:pt x="1162" y="678"/>
                    <a:pt x="1157" y="711"/>
                    <a:pt x="1148" y="748"/>
                  </a:cubicBezTo>
                  <a:cubicBezTo>
                    <a:pt x="1148" y="757"/>
                    <a:pt x="1148" y="766"/>
                    <a:pt x="1153" y="776"/>
                  </a:cubicBezTo>
                  <a:lnTo>
                    <a:pt x="1264" y="776"/>
                  </a:lnTo>
                  <a:lnTo>
                    <a:pt x="1264" y="771"/>
                  </a:lnTo>
                  <a:cubicBezTo>
                    <a:pt x="1273" y="729"/>
                    <a:pt x="1278" y="683"/>
                    <a:pt x="1278" y="641"/>
                  </a:cubicBezTo>
                  <a:cubicBezTo>
                    <a:pt x="1278" y="288"/>
                    <a:pt x="995" y="1"/>
                    <a:pt x="64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49"/>
            <p:cNvSpPr/>
            <p:nvPr/>
          </p:nvSpPr>
          <p:spPr>
            <a:xfrm>
              <a:off x="6889752" y="2300160"/>
              <a:ext cx="440738" cy="260809"/>
            </a:xfrm>
            <a:custGeom>
              <a:rect b="b" l="l" r="r" t="t"/>
              <a:pathLst>
                <a:path extrusionOk="0" h="2067" w="3493">
                  <a:moveTo>
                    <a:pt x="1747" y="46"/>
                  </a:moveTo>
                  <a:cubicBezTo>
                    <a:pt x="2216" y="46"/>
                    <a:pt x="2643" y="158"/>
                    <a:pt x="2950" y="339"/>
                  </a:cubicBezTo>
                  <a:cubicBezTo>
                    <a:pt x="3102" y="427"/>
                    <a:pt x="3228" y="534"/>
                    <a:pt x="3312" y="655"/>
                  </a:cubicBezTo>
                  <a:cubicBezTo>
                    <a:pt x="3395" y="770"/>
                    <a:pt x="3442" y="901"/>
                    <a:pt x="3442" y="1031"/>
                  </a:cubicBezTo>
                  <a:cubicBezTo>
                    <a:pt x="3442" y="1166"/>
                    <a:pt x="3395" y="1295"/>
                    <a:pt x="3312" y="1411"/>
                  </a:cubicBezTo>
                  <a:cubicBezTo>
                    <a:pt x="3186" y="1589"/>
                    <a:pt x="2973" y="1741"/>
                    <a:pt x="2699" y="1848"/>
                  </a:cubicBezTo>
                  <a:cubicBezTo>
                    <a:pt x="2429" y="1955"/>
                    <a:pt x="2099" y="2020"/>
                    <a:pt x="1747" y="2020"/>
                  </a:cubicBezTo>
                  <a:cubicBezTo>
                    <a:pt x="1273" y="2020"/>
                    <a:pt x="845" y="1908"/>
                    <a:pt x="539" y="1728"/>
                  </a:cubicBezTo>
                  <a:cubicBezTo>
                    <a:pt x="386" y="1640"/>
                    <a:pt x="266" y="1528"/>
                    <a:pt x="177" y="1411"/>
                  </a:cubicBezTo>
                  <a:cubicBezTo>
                    <a:pt x="93" y="1295"/>
                    <a:pt x="48" y="1166"/>
                    <a:pt x="48" y="1031"/>
                  </a:cubicBezTo>
                  <a:cubicBezTo>
                    <a:pt x="48" y="901"/>
                    <a:pt x="93" y="770"/>
                    <a:pt x="177" y="655"/>
                  </a:cubicBezTo>
                  <a:cubicBezTo>
                    <a:pt x="307" y="479"/>
                    <a:pt x="521" y="325"/>
                    <a:pt x="790" y="219"/>
                  </a:cubicBezTo>
                  <a:cubicBezTo>
                    <a:pt x="1064" y="112"/>
                    <a:pt x="1394" y="46"/>
                    <a:pt x="1747" y="46"/>
                  </a:cubicBezTo>
                  <a:close/>
                  <a:moveTo>
                    <a:pt x="1747" y="0"/>
                  </a:moveTo>
                  <a:cubicBezTo>
                    <a:pt x="1269" y="0"/>
                    <a:pt x="832" y="112"/>
                    <a:pt x="517" y="297"/>
                  </a:cubicBezTo>
                  <a:cubicBezTo>
                    <a:pt x="358" y="390"/>
                    <a:pt x="228" y="502"/>
                    <a:pt x="140" y="627"/>
                  </a:cubicBezTo>
                  <a:cubicBezTo>
                    <a:pt x="52" y="748"/>
                    <a:pt x="1" y="888"/>
                    <a:pt x="1" y="1031"/>
                  </a:cubicBezTo>
                  <a:cubicBezTo>
                    <a:pt x="1" y="1180"/>
                    <a:pt x="52" y="1314"/>
                    <a:pt x="140" y="1439"/>
                  </a:cubicBezTo>
                  <a:cubicBezTo>
                    <a:pt x="275" y="1625"/>
                    <a:pt x="498" y="1784"/>
                    <a:pt x="776" y="1895"/>
                  </a:cubicBezTo>
                  <a:cubicBezTo>
                    <a:pt x="1051" y="2006"/>
                    <a:pt x="1385" y="2067"/>
                    <a:pt x="1747" y="2067"/>
                  </a:cubicBezTo>
                  <a:cubicBezTo>
                    <a:pt x="2225" y="2067"/>
                    <a:pt x="2656" y="1955"/>
                    <a:pt x="2977" y="1769"/>
                  </a:cubicBezTo>
                  <a:cubicBezTo>
                    <a:pt x="3136" y="1677"/>
                    <a:pt x="3261" y="1565"/>
                    <a:pt x="3353" y="1439"/>
                  </a:cubicBezTo>
                  <a:cubicBezTo>
                    <a:pt x="3442" y="1314"/>
                    <a:pt x="3492" y="1180"/>
                    <a:pt x="3492" y="1031"/>
                  </a:cubicBezTo>
                  <a:cubicBezTo>
                    <a:pt x="3492" y="888"/>
                    <a:pt x="3442" y="748"/>
                    <a:pt x="3353" y="627"/>
                  </a:cubicBezTo>
                  <a:cubicBezTo>
                    <a:pt x="3219" y="442"/>
                    <a:pt x="2996" y="283"/>
                    <a:pt x="2718" y="172"/>
                  </a:cubicBezTo>
                  <a:cubicBezTo>
                    <a:pt x="2439" y="61"/>
                    <a:pt x="2105" y="0"/>
                    <a:pt x="174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49"/>
            <p:cNvSpPr/>
            <p:nvPr/>
          </p:nvSpPr>
          <p:spPr>
            <a:xfrm>
              <a:off x="7060974" y="2955774"/>
              <a:ext cx="403768" cy="294751"/>
            </a:xfrm>
            <a:custGeom>
              <a:rect b="b" l="l" r="r" t="t"/>
              <a:pathLst>
                <a:path extrusionOk="0" h="2336" w="3200">
                  <a:moveTo>
                    <a:pt x="1597" y="51"/>
                  </a:moveTo>
                  <a:cubicBezTo>
                    <a:pt x="2029" y="51"/>
                    <a:pt x="2420" y="177"/>
                    <a:pt x="2703" y="381"/>
                  </a:cubicBezTo>
                  <a:cubicBezTo>
                    <a:pt x="2842" y="484"/>
                    <a:pt x="2953" y="604"/>
                    <a:pt x="3032" y="734"/>
                  </a:cubicBezTo>
                  <a:cubicBezTo>
                    <a:pt x="3111" y="868"/>
                    <a:pt x="3153" y="1018"/>
                    <a:pt x="3153" y="1170"/>
                  </a:cubicBezTo>
                  <a:cubicBezTo>
                    <a:pt x="3153" y="1324"/>
                    <a:pt x="3111" y="1468"/>
                    <a:pt x="3032" y="1603"/>
                  </a:cubicBezTo>
                  <a:cubicBezTo>
                    <a:pt x="2915" y="1802"/>
                    <a:pt x="2720" y="1974"/>
                    <a:pt x="2470" y="2094"/>
                  </a:cubicBezTo>
                  <a:cubicBezTo>
                    <a:pt x="2225" y="2220"/>
                    <a:pt x="1922" y="2289"/>
                    <a:pt x="1597" y="2289"/>
                  </a:cubicBezTo>
                  <a:cubicBezTo>
                    <a:pt x="1170" y="2289"/>
                    <a:pt x="780" y="2164"/>
                    <a:pt x="497" y="1960"/>
                  </a:cubicBezTo>
                  <a:cubicBezTo>
                    <a:pt x="358" y="1858"/>
                    <a:pt x="246" y="1737"/>
                    <a:pt x="167" y="1603"/>
                  </a:cubicBezTo>
                  <a:cubicBezTo>
                    <a:pt x="88" y="1468"/>
                    <a:pt x="46" y="1324"/>
                    <a:pt x="46" y="1170"/>
                  </a:cubicBezTo>
                  <a:cubicBezTo>
                    <a:pt x="46" y="1018"/>
                    <a:pt x="88" y="868"/>
                    <a:pt x="167" y="734"/>
                  </a:cubicBezTo>
                  <a:cubicBezTo>
                    <a:pt x="283" y="534"/>
                    <a:pt x="478" y="362"/>
                    <a:pt x="729" y="242"/>
                  </a:cubicBezTo>
                  <a:cubicBezTo>
                    <a:pt x="975" y="122"/>
                    <a:pt x="1277" y="51"/>
                    <a:pt x="1597" y="51"/>
                  </a:cubicBezTo>
                  <a:close/>
                  <a:moveTo>
                    <a:pt x="1597" y="0"/>
                  </a:moveTo>
                  <a:cubicBezTo>
                    <a:pt x="1160" y="0"/>
                    <a:pt x="761" y="130"/>
                    <a:pt x="469" y="339"/>
                  </a:cubicBezTo>
                  <a:cubicBezTo>
                    <a:pt x="324" y="446"/>
                    <a:pt x="208" y="572"/>
                    <a:pt x="125" y="711"/>
                  </a:cubicBezTo>
                  <a:cubicBezTo>
                    <a:pt x="41" y="850"/>
                    <a:pt x="0" y="1008"/>
                    <a:pt x="0" y="1170"/>
                  </a:cubicBezTo>
                  <a:cubicBezTo>
                    <a:pt x="0" y="1333"/>
                    <a:pt x="41" y="1487"/>
                    <a:pt x="125" y="1626"/>
                  </a:cubicBezTo>
                  <a:cubicBezTo>
                    <a:pt x="246" y="1839"/>
                    <a:pt x="450" y="2016"/>
                    <a:pt x="705" y="2141"/>
                  </a:cubicBezTo>
                  <a:cubicBezTo>
                    <a:pt x="961" y="2267"/>
                    <a:pt x="1267" y="2336"/>
                    <a:pt x="1597" y="2336"/>
                  </a:cubicBezTo>
                  <a:cubicBezTo>
                    <a:pt x="2038" y="2336"/>
                    <a:pt x="2437" y="2206"/>
                    <a:pt x="2730" y="1997"/>
                  </a:cubicBezTo>
                  <a:cubicBezTo>
                    <a:pt x="2874" y="1895"/>
                    <a:pt x="2990" y="1765"/>
                    <a:pt x="3074" y="1626"/>
                  </a:cubicBezTo>
                  <a:cubicBezTo>
                    <a:pt x="3157" y="1487"/>
                    <a:pt x="3200" y="1333"/>
                    <a:pt x="3200" y="1170"/>
                  </a:cubicBezTo>
                  <a:cubicBezTo>
                    <a:pt x="3200" y="1008"/>
                    <a:pt x="3157" y="850"/>
                    <a:pt x="3074" y="711"/>
                  </a:cubicBezTo>
                  <a:cubicBezTo>
                    <a:pt x="2953" y="502"/>
                    <a:pt x="2748" y="325"/>
                    <a:pt x="2493" y="200"/>
                  </a:cubicBezTo>
                  <a:cubicBezTo>
                    <a:pt x="2238" y="75"/>
                    <a:pt x="1931" y="0"/>
                    <a:pt x="159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49"/>
            <p:cNvSpPr/>
            <p:nvPr/>
          </p:nvSpPr>
          <p:spPr>
            <a:xfrm>
              <a:off x="6357287" y="2291327"/>
              <a:ext cx="319986" cy="236204"/>
            </a:xfrm>
            <a:custGeom>
              <a:rect b="b" l="l" r="r" t="t"/>
              <a:pathLst>
                <a:path extrusionOk="0" h="1872" w="2536">
                  <a:moveTo>
                    <a:pt x="1267" y="51"/>
                  </a:moveTo>
                  <a:cubicBezTo>
                    <a:pt x="1606" y="51"/>
                    <a:pt x="1913" y="150"/>
                    <a:pt x="2131" y="311"/>
                  </a:cubicBezTo>
                  <a:cubicBezTo>
                    <a:pt x="2243" y="390"/>
                    <a:pt x="2331" y="488"/>
                    <a:pt x="2391" y="595"/>
                  </a:cubicBezTo>
                  <a:cubicBezTo>
                    <a:pt x="2452" y="701"/>
                    <a:pt x="2489" y="813"/>
                    <a:pt x="2489" y="939"/>
                  </a:cubicBezTo>
                  <a:cubicBezTo>
                    <a:pt x="2489" y="1059"/>
                    <a:pt x="2452" y="1175"/>
                    <a:pt x="2391" y="1277"/>
                  </a:cubicBezTo>
                  <a:cubicBezTo>
                    <a:pt x="2298" y="1436"/>
                    <a:pt x="2146" y="1575"/>
                    <a:pt x="1951" y="1672"/>
                  </a:cubicBezTo>
                  <a:cubicBezTo>
                    <a:pt x="1756" y="1765"/>
                    <a:pt x="1523" y="1826"/>
                    <a:pt x="1267" y="1826"/>
                  </a:cubicBezTo>
                  <a:cubicBezTo>
                    <a:pt x="929" y="1826"/>
                    <a:pt x="622" y="1723"/>
                    <a:pt x="399" y="1560"/>
                  </a:cubicBezTo>
                  <a:cubicBezTo>
                    <a:pt x="292" y="1481"/>
                    <a:pt x="204" y="1384"/>
                    <a:pt x="140" y="1277"/>
                  </a:cubicBezTo>
                  <a:cubicBezTo>
                    <a:pt x="78" y="1175"/>
                    <a:pt x="46" y="1059"/>
                    <a:pt x="46" y="939"/>
                  </a:cubicBezTo>
                  <a:cubicBezTo>
                    <a:pt x="46" y="813"/>
                    <a:pt x="78" y="701"/>
                    <a:pt x="140" y="595"/>
                  </a:cubicBezTo>
                  <a:cubicBezTo>
                    <a:pt x="232" y="437"/>
                    <a:pt x="385" y="298"/>
                    <a:pt x="580" y="205"/>
                  </a:cubicBezTo>
                  <a:cubicBezTo>
                    <a:pt x="775" y="107"/>
                    <a:pt x="1012" y="51"/>
                    <a:pt x="1267" y="51"/>
                  </a:cubicBezTo>
                  <a:close/>
                  <a:moveTo>
                    <a:pt x="1267" y="0"/>
                  </a:moveTo>
                  <a:cubicBezTo>
                    <a:pt x="920" y="0"/>
                    <a:pt x="603" y="103"/>
                    <a:pt x="371" y="274"/>
                  </a:cubicBezTo>
                  <a:cubicBezTo>
                    <a:pt x="260" y="358"/>
                    <a:pt x="162" y="456"/>
                    <a:pt x="97" y="572"/>
                  </a:cubicBezTo>
                  <a:cubicBezTo>
                    <a:pt x="33" y="683"/>
                    <a:pt x="0" y="808"/>
                    <a:pt x="0" y="939"/>
                  </a:cubicBezTo>
                  <a:cubicBezTo>
                    <a:pt x="0" y="1069"/>
                    <a:pt x="33" y="1189"/>
                    <a:pt x="97" y="1305"/>
                  </a:cubicBezTo>
                  <a:cubicBezTo>
                    <a:pt x="195" y="1472"/>
                    <a:pt x="357" y="1612"/>
                    <a:pt x="562" y="1714"/>
                  </a:cubicBezTo>
                  <a:cubicBezTo>
                    <a:pt x="761" y="1811"/>
                    <a:pt x="1008" y="1871"/>
                    <a:pt x="1267" y="1871"/>
                  </a:cubicBezTo>
                  <a:cubicBezTo>
                    <a:pt x="1616" y="1871"/>
                    <a:pt x="1932" y="1770"/>
                    <a:pt x="2159" y="1598"/>
                  </a:cubicBezTo>
                  <a:cubicBezTo>
                    <a:pt x="2275" y="1515"/>
                    <a:pt x="2368" y="1417"/>
                    <a:pt x="2433" y="1305"/>
                  </a:cubicBezTo>
                  <a:cubicBezTo>
                    <a:pt x="2498" y="1189"/>
                    <a:pt x="2536" y="1069"/>
                    <a:pt x="2536" y="939"/>
                  </a:cubicBezTo>
                  <a:cubicBezTo>
                    <a:pt x="2536" y="808"/>
                    <a:pt x="2498" y="683"/>
                    <a:pt x="2433" y="572"/>
                  </a:cubicBezTo>
                  <a:cubicBezTo>
                    <a:pt x="2335" y="400"/>
                    <a:pt x="2173" y="261"/>
                    <a:pt x="1973" y="158"/>
                  </a:cubicBezTo>
                  <a:cubicBezTo>
                    <a:pt x="1769" y="60"/>
                    <a:pt x="1527" y="0"/>
                    <a:pt x="126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49"/>
            <p:cNvSpPr/>
            <p:nvPr/>
          </p:nvSpPr>
          <p:spPr>
            <a:xfrm>
              <a:off x="7139330" y="2622289"/>
              <a:ext cx="207562" cy="6057"/>
            </a:xfrm>
            <a:custGeom>
              <a:rect b="b" l="l" r="r" t="t"/>
              <a:pathLst>
                <a:path extrusionOk="0" h="48" w="1645">
                  <a:moveTo>
                    <a:pt x="1" y="1"/>
                  </a:moveTo>
                  <a:lnTo>
                    <a:pt x="1" y="47"/>
                  </a:lnTo>
                  <a:lnTo>
                    <a:pt x="1645" y="47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49"/>
            <p:cNvSpPr/>
            <p:nvPr/>
          </p:nvSpPr>
          <p:spPr>
            <a:xfrm>
              <a:off x="7139330" y="2650426"/>
              <a:ext cx="207562" cy="6057"/>
            </a:xfrm>
            <a:custGeom>
              <a:rect b="b" l="l" r="r" t="t"/>
              <a:pathLst>
                <a:path extrusionOk="0" h="48" w="1645">
                  <a:moveTo>
                    <a:pt x="1" y="1"/>
                  </a:moveTo>
                  <a:lnTo>
                    <a:pt x="1" y="47"/>
                  </a:lnTo>
                  <a:lnTo>
                    <a:pt x="1645" y="47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49"/>
            <p:cNvSpPr/>
            <p:nvPr/>
          </p:nvSpPr>
          <p:spPr>
            <a:xfrm>
              <a:off x="7139330" y="2675031"/>
              <a:ext cx="207562" cy="12492"/>
            </a:xfrm>
            <a:custGeom>
              <a:rect b="b" l="l" r="r" t="t"/>
              <a:pathLst>
                <a:path extrusionOk="0" h="99" w="1645">
                  <a:moveTo>
                    <a:pt x="1" y="1"/>
                  </a:moveTo>
                  <a:lnTo>
                    <a:pt x="1" y="99"/>
                  </a:lnTo>
                  <a:lnTo>
                    <a:pt x="1645" y="99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49"/>
            <p:cNvSpPr/>
            <p:nvPr/>
          </p:nvSpPr>
          <p:spPr>
            <a:xfrm>
              <a:off x="7158761" y="3070594"/>
              <a:ext cx="208067" cy="6561"/>
            </a:xfrm>
            <a:custGeom>
              <a:rect b="b" l="l" r="r" t="t"/>
              <a:pathLst>
                <a:path extrusionOk="0" h="52" w="1649">
                  <a:moveTo>
                    <a:pt x="1" y="1"/>
                  </a:moveTo>
                  <a:lnTo>
                    <a:pt x="1" y="52"/>
                  </a:lnTo>
                  <a:lnTo>
                    <a:pt x="1649" y="52"/>
                  </a:lnTo>
                  <a:lnTo>
                    <a:pt x="1649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49"/>
            <p:cNvSpPr/>
            <p:nvPr/>
          </p:nvSpPr>
          <p:spPr>
            <a:xfrm>
              <a:off x="7158761" y="3098732"/>
              <a:ext cx="208067" cy="6561"/>
            </a:xfrm>
            <a:custGeom>
              <a:rect b="b" l="l" r="r" t="t"/>
              <a:pathLst>
                <a:path extrusionOk="0" h="52" w="1649">
                  <a:moveTo>
                    <a:pt x="1" y="0"/>
                  </a:moveTo>
                  <a:lnTo>
                    <a:pt x="1" y="52"/>
                  </a:lnTo>
                  <a:lnTo>
                    <a:pt x="1649" y="52"/>
                  </a:lnTo>
                  <a:lnTo>
                    <a:pt x="164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49"/>
            <p:cNvSpPr/>
            <p:nvPr/>
          </p:nvSpPr>
          <p:spPr>
            <a:xfrm>
              <a:off x="7158761" y="3126869"/>
              <a:ext cx="208067" cy="6057"/>
            </a:xfrm>
            <a:custGeom>
              <a:rect b="b" l="l" r="r" t="t"/>
              <a:pathLst>
                <a:path extrusionOk="0" h="48" w="1649">
                  <a:moveTo>
                    <a:pt x="1" y="0"/>
                  </a:moveTo>
                  <a:lnTo>
                    <a:pt x="1" y="47"/>
                  </a:lnTo>
                  <a:lnTo>
                    <a:pt x="1649" y="47"/>
                  </a:lnTo>
                  <a:lnTo>
                    <a:pt x="164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49"/>
            <p:cNvSpPr/>
            <p:nvPr/>
          </p:nvSpPr>
          <p:spPr>
            <a:xfrm>
              <a:off x="7154597" y="3149581"/>
              <a:ext cx="255005" cy="33689"/>
            </a:xfrm>
            <a:custGeom>
              <a:rect b="b" l="l" r="r" t="t"/>
              <a:pathLst>
                <a:path extrusionOk="0" h="267" w="2021">
                  <a:moveTo>
                    <a:pt x="2016" y="1"/>
                  </a:moveTo>
                  <a:cubicBezTo>
                    <a:pt x="948" y="52"/>
                    <a:pt x="0" y="168"/>
                    <a:pt x="0" y="168"/>
                  </a:cubicBezTo>
                  <a:lnTo>
                    <a:pt x="10" y="266"/>
                  </a:lnTo>
                  <a:lnTo>
                    <a:pt x="19" y="266"/>
                  </a:lnTo>
                  <a:cubicBezTo>
                    <a:pt x="131" y="252"/>
                    <a:pt x="1022" y="146"/>
                    <a:pt x="2021" y="99"/>
                  </a:cubicBezTo>
                  <a:lnTo>
                    <a:pt x="201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49"/>
            <p:cNvSpPr/>
            <p:nvPr/>
          </p:nvSpPr>
          <p:spPr>
            <a:xfrm>
              <a:off x="7013406" y="2398073"/>
              <a:ext cx="207562" cy="5804"/>
            </a:xfrm>
            <a:custGeom>
              <a:rect b="b" l="l" r="r" t="t"/>
              <a:pathLst>
                <a:path extrusionOk="0" h="46" w="1645">
                  <a:moveTo>
                    <a:pt x="0" y="0"/>
                  </a:moveTo>
                  <a:lnTo>
                    <a:pt x="0" y="46"/>
                  </a:lnTo>
                  <a:lnTo>
                    <a:pt x="1644" y="46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49"/>
            <p:cNvSpPr/>
            <p:nvPr/>
          </p:nvSpPr>
          <p:spPr>
            <a:xfrm>
              <a:off x="7004699" y="2411321"/>
              <a:ext cx="218666" cy="22586"/>
            </a:xfrm>
            <a:custGeom>
              <a:rect b="b" l="l" r="r" t="t"/>
              <a:pathLst>
                <a:path extrusionOk="0" h="179" w="1733">
                  <a:moveTo>
                    <a:pt x="1728" y="1"/>
                  </a:moveTo>
                  <a:lnTo>
                    <a:pt x="0" y="80"/>
                  </a:lnTo>
                  <a:lnTo>
                    <a:pt x="5" y="178"/>
                  </a:lnTo>
                  <a:lnTo>
                    <a:pt x="1732" y="99"/>
                  </a:lnTo>
                  <a:lnTo>
                    <a:pt x="172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49"/>
            <p:cNvSpPr/>
            <p:nvPr/>
          </p:nvSpPr>
          <p:spPr>
            <a:xfrm>
              <a:off x="7003438" y="2428355"/>
              <a:ext cx="218792" cy="16655"/>
            </a:xfrm>
            <a:custGeom>
              <a:rect b="b" l="l" r="r" t="t"/>
              <a:pathLst>
                <a:path extrusionOk="0" h="132" w="1734">
                  <a:moveTo>
                    <a:pt x="1733" y="1"/>
                  </a:moveTo>
                  <a:lnTo>
                    <a:pt x="0" y="84"/>
                  </a:lnTo>
                  <a:lnTo>
                    <a:pt x="6" y="131"/>
                  </a:lnTo>
                  <a:lnTo>
                    <a:pt x="1733" y="52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49"/>
            <p:cNvSpPr/>
            <p:nvPr/>
          </p:nvSpPr>
          <p:spPr>
            <a:xfrm>
              <a:off x="7013406" y="2454221"/>
              <a:ext cx="207562" cy="5930"/>
            </a:xfrm>
            <a:custGeom>
              <a:rect b="b" l="l" r="r" t="t"/>
              <a:pathLst>
                <a:path extrusionOk="0" h="47" w="1645">
                  <a:moveTo>
                    <a:pt x="0" y="1"/>
                  </a:moveTo>
                  <a:lnTo>
                    <a:pt x="0" y="47"/>
                  </a:lnTo>
                  <a:lnTo>
                    <a:pt x="1644" y="47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49"/>
            <p:cNvSpPr/>
            <p:nvPr/>
          </p:nvSpPr>
          <p:spPr>
            <a:xfrm>
              <a:off x="7145260" y="3362441"/>
              <a:ext cx="207562" cy="5930"/>
            </a:xfrm>
            <a:custGeom>
              <a:rect b="b" l="l" r="r" t="t"/>
              <a:pathLst>
                <a:path extrusionOk="0" h="47" w="1645">
                  <a:moveTo>
                    <a:pt x="1" y="0"/>
                  </a:moveTo>
                  <a:lnTo>
                    <a:pt x="1" y="47"/>
                  </a:lnTo>
                  <a:lnTo>
                    <a:pt x="1645" y="47"/>
                  </a:lnTo>
                  <a:lnTo>
                    <a:pt x="16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49"/>
            <p:cNvSpPr/>
            <p:nvPr/>
          </p:nvSpPr>
          <p:spPr>
            <a:xfrm>
              <a:off x="7145260" y="3390452"/>
              <a:ext cx="207562" cy="6057"/>
            </a:xfrm>
            <a:custGeom>
              <a:rect b="b" l="l" r="r" t="t"/>
              <a:pathLst>
                <a:path extrusionOk="0" h="48" w="1645">
                  <a:moveTo>
                    <a:pt x="1" y="1"/>
                  </a:moveTo>
                  <a:lnTo>
                    <a:pt x="1" y="48"/>
                  </a:lnTo>
                  <a:lnTo>
                    <a:pt x="1645" y="48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49"/>
            <p:cNvSpPr/>
            <p:nvPr/>
          </p:nvSpPr>
          <p:spPr>
            <a:xfrm>
              <a:off x="7145260" y="3415057"/>
              <a:ext cx="207562" cy="12365"/>
            </a:xfrm>
            <a:custGeom>
              <a:rect b="b" l="l" r="r" t="t"/>
              <a:pathLst>
                <a:path extrusionOk="0" h="98" w="1645">
                  <a:moveTo>
                    <a:pt x="1" y="1"/>
                  </a:moveTo>
                  <a:lnTo>
                    <a:pt x="1" y="98"/>
                  </a:lnTo>
                  <a:lnTo>
                    <a:pt x="1645" y="98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49"/>
            <p:cNvSpPr/>
            <p:nvPr/>
          </p:nvSpPr>
          <p:spPr>
            <a:xfrm>
              <a:off x="7145260" y="3457831"/>
              <a:ext cx="207562" cy="6057"/>
            </a:xfrm>
            <a:custGeom>
              <a:rect b="b" l="l" r="r" t="t"/>
              <a:pathLst>
                <a:path extrusionOk="0" h="48" w="1645">
                  <a:moveTo>
                    <a:pt x="1" y="1"/>
                  </a:moveTo>
                  <a:lnTo>
                    <a:pt x="1" y="48"/>
                  </a:lnTo>
                  <a:lnTo>
                    <a:pt x="1645" y="48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49"/>
            <p:cNvSpPr/>
            <p:nvPr/>
          </p:nvSpPr>
          <p:spPr>
            <a:xfrm>
              <a:off x="7145260" y="3485463"/>
              <a:ext cx="207562" cy="6561"/>
            </a:xfrm>
            <a:custGeom>
              <a:rect b="b" l="l" r="r" t="t"/>
              <a:pathLst>
                <a:path extrusionOk="0" h="52" w="1645">
                  <a:moveTo>
                    <a:pt x="1" y="0"/>
                  </a:moveTo>
                  <a:lnTo>
                    <a:pt x="1" y="51"/>
                  </a:lnTo>
                  <a:lnTo>
                    <a:pt x="1645" y="51"/>
                  </a:lnTo>
                  <a:lnTo>
                    <a:pt x="1645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49"/>
            <p:cNvSpPr/>
            <p:nvPr/>
          </p:nvSpPr>
          <p:spPr>
            <a:xfrm>
              <a:off x="7145260" y="3510572"/>
              <a:ext cx="207562" cy="12492"/>
            </a:xfrm>
            <a:custGeom>
              <a:rect b="b" l="l" r="r" t="t"/>
              <a:pathLst>
                <a:path extrusionOk="0" h="99" w="1645">
                  <a:moveTo>
                    <a:pt x="1" y="1"/>
                  </a:moveTo>
                  <a:lnTo>
                    <a:pt x="1" y="99"/>
                  </a:lnTo>
                  <a:lnTo>
                    <a:pt x="1645" y="99"/>
                  </a:lnTo>
                  <a:lnTo>
                    <a:pt x="1645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49"/>
            <p:cNvSpPr/>
            <p:nvPr/>
          </p:nvSpPr>
          <p:spPr>
            <a:xfrm>
              <a:off x="6438671" y="2381039"/>
              <a:ext cx="157091" cy="6561"/>
            </a:xfrm>
            <a:custGeom>
              <a:rect b="b" l="l" r="r" t="t"/>
              <a:pathLst>
                <a:path extrusionOk="0" h="52" w="1245">
                  <a:moveTo>
                    <a:pt x="0" y="0"/>
                  </a:moveTo>
                  <a:lnTo>
                    <a:pt x="0" y="51"/>
                  </a:lnTo>
                  <a:lnTo>
                    <a:pt x="1244" y="51"/>
                  </a:lnTo>
                  <a:lnTo>
                    <a:pt x="124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49"/>
            <p:cNvSpPr/>
            <p:nvPr/>
          </p:nvSpPr>
          <p:spPr>
            <a:xfrm>
              <a:off x="6438671" y="2409176"/>
              <a:ext cx="157091" cy="6561"/>
            </a:xfrm>
            <a:custGeom>
              <a:rect b="b" l="l" r="r" t="t"/>
              <a:pathLst>
                <a:path extrusionOk="0" h="52" w="1245">
                  <a:moveTo>
                    <a:pt x="0" y="0"/>
                  </a:moveTo>
                  <a:lnTo>
                    <a:pt x="0" y="51"/>
                  </a:lnTo>
                  <a:lnTo>
                    <a:pt x="1244" y="51"/>
                  </a:lnTo>
                  <a:lnTo>
                    <a:pt x="124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49"/>
            <p:cNvSpPr/>
            <p:nvPr/>
          </p:nvSpPr>
          <p:spPr>
            <a:xfrm>
              <a:off x="6438671" y="2437314"/>
              <a:ext cx="157091" cy="5804"/>
            </a:xfrm>
            <a:custGeom>
              <a:rect b="b" l="l" r="r" t="t"/>
              <a:pathLst>
                <a:path extrusionOk="0" h="46" w="1245">
                  <a:moveTo>
                    <a:pt x="0" y="0"/>
                  </a:moveTo>
                  <a:lnTo>
                    <a:pt x="0" y="46"/>
                  </a:lnTo>
                  <a:lnTo>
                    <a:pt x="1244" y="46"/>
                  </a:lnTo>
                  <a:lnTo>
                    <a:pt x="1244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49"/>
            <p:cNvSpPr/>
            <p:nvPr/>
          </p:nvSpPr>
          <p:spPr>
            <a:xfrm>
              <a:off x="7209106" y="2786949"/>
              <a:ext cx="56401" cy="172989"/>
            </a:xfrm>
            <a:custGeom>
              <a:rect b="b" l="l" r="r" t="t"/>
              <a:pathLst>
                <a:path extrusionOk="0" h="1371" w="447">
                  <a:moveTo>
                    <a:pt x="47" y="1"/>
                  </a:moveTo>
                  <a:lnTo>
                    <a:pt x="1" y="15"/>
                  </a:lnTo>
                  <a:lnTo>
                    <a:pt x="404" y="1370"/>
                  </a:lnTo>
                  <a:lnTo>
                    <a:pt x="446" y="1357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49"/>
            <p:cNvSpPr/>
            <p:nvPr/>
          </p:nvSpPr>
          <p:spPr>
            <a:xfrm>
              <a:off x="7192703" y="2755279"/>
              <a:ext cx="61070" cy="75328"/>
            </a:xfrm>
            <a:custGeom>
              <a:rect b="b" l="l" r="r" t="t"/>
              <a:pathLst>
                <a:path extrusionOk="0" h="597" w="484">
                  <a:moveTo>
                    <a:pt x="70" y="1"/>
                  </a:moveTo>
                  <a:lnTo>
                    <a:pt x="0" y="590"/>
                  </a:lnTo>
                  <a:lnTo>
                    <a:pt x="47" y="596"/>
                  </a:lnTo>
                  <a:lnTo>
                    <a:pt x="107" y="112"/>
                  </a:lnTo>
                  <a:lnTo>
                    <a:pt x="446" y="498"/>
                  </a:lnTo>
                  <a:lnTo>
                    <a:pt x="484" y="466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49"/>
            <p:cNvSpPr/>
            <p:nvPr/>
          </p:nvSpPr>
          <p:spPr>
            <a:xfrm>
              <a:off x="6627305" y="2280728"/>
              <a:ext cx="269641" cy="41765"/>
            </a:xfrm>
            <a:custGeom>
              <a:rect b="b" l="l" r="r" t="t"/>
              <a:pathLst>
                <a:path extrusionOk="0" h="331" w="2137">
                  <a:moveTo>
                    <a:pt x="1031" y="1"/>
                  </a:moveTo>
                  <a:cubicBezTo>
                    <a:pt x="413" y="1"/>
                    <a:pt x="6" y="266"/>
                    <a:pt x="0" y="266"/>
                  </a:cubicBezTo>
                  <a:lnTo>
                    <a:pt x="28" y="307"/>
                  </a:lnTo>
                  <a:cubicBezTo>
                    <a:pt x="51" y="294"/>
                    <a:pt x="446" y="52"/>
                    <a:pt x="1031" y="52"/>
                  </a:cubicBezTo>
                  <a:cubicBezTo>
                    <a:pt x="1347" y="52"/>
                    <a:pt x="1714" y="122"/>
                    <a:pt x="2113" y="330"/>
                  </a:cubicBezTo>
                  <a:lnTo>
                    <a:pt x="2136" y="289"/>
                  </a:lnTo>
                  <a:cubicBezTo>
                    <a:pt x="1733" y="75"/>
                    <a:pt x="1352" y="1"/>
                    <a:pt x="103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49"/>
            <p:cNvSpPr/>
            <p:nvPr/>
          </p:nvSpPr>
          <p:spPr>
            <a:xfrm>
              <a:off x="6845212" y="2275555"/>
              <a:ext cx="76842" cy="55770"/>
            </a:xfrm>
            <a:custGeom>
              <a:rect b="b" l="l" r="r" t="t"/>
              <a:pathLst>
                <a:path extrusionOk="0" h="442" w="609">
                  <a:moveTo>
                    <a:pt x="219" y="0"/>
                  </a:moveTo>
                  <a:lnTo>
                    <a:pt x="182" y="33"/>
                  </a:lnTo>
                  <a:lnTo>
                    <a:pt x="502" y="395"/>
                  </a:lnTo>
                  <a:lnTo>
                    <a:pt x="0" y="395"/>
                  </a:lnTo>
                  <a:lnTo>
                    <a:pt x="0" y="442"/>
                  </a:lnTo>
                  <a:lnTo>
                    <a:pt x="609" y="442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49"/>
            <p:cNvSpPr/>
            <p:nvPr/>
          </p:nvSpPr>
          <p:spPr>
            <a:xfrm>
              <a:off x="6048406" y="3706903"/>
              <a:ext cx="796937" cy="283773"/>
            </a:xfrm>
            <a:custGeom>
              <a:rect b="b" l="l" r="r" t="t"/>
              <a:pathLst>
                <a:path extrusionOk="0" h="2249" w="6316">
                  <a:moveTo>
                    <a:pt x="609" y="1"/>
                  </a:moveTo>
                  <a:cubicBezTo>
                    <a:pt x="275" y="1"/>
                    <a:pt x="1" y="275"/>
                    <a:pt x="1" y="609"/>
                  </a:cubicBezTo>
                  <a:lnTo>
                    <a:pt x="1" y="1640"/>
                  </a:lnTo>
                  <a:cubicBezTo>
                    <a:pt x="1" y="1974"/>
                    <a:pt x="275" y="2248"/>
                    <a:pt x="609" y="2248"/>
                  </a:cubicBezTo>
                  <a:lnTo>
                    <a:pt x="6315" y="2248"/>
                  </a:lnTo>
                  <a:cubicBezTo>
                    <a:pt x="5981" y="2248"/>
                    <a:pt x="5713" y="1974"/>
                    <a:pt x="5713" y="1640"/>
                  </a:cubicBezTo>
                  <a:lnTo>
                    <a:pt x="5713" y="609"/>
                  </a:lnTo>
                  <a:cubicBezTo>
                    <a:pt x="5713" y="275"/>
                    <a:pt x="5981" y="1"/>
                    <a:pt x="6315" y="1"/>
                  </a:cubicBezTo>
                  <a:close/>
                </a:path>
              </a:pathLst>
            </a:custGeom>
            <a:solidFill>
              <a:srgbClr val="027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49"/>
            <p:cNvSpPr/>
            <p:nvPr/>
          </p:nvSpPr>
          <p:spPr>
            <a:xfrm>
              <a:off x="6045504" y="3704001"/>
              <a:ext cx="802741" cy="289451"/>
            </a:xfrm>
            <a:custGeom>
              <a:rect b="b" l="l" r="r" t="t"/>
              <a:pathLst>
                <a:path extrusionOk="0" h="2294" w="6362">
                  <a:moveTo>
                    <a:pt x="6089" y="51"/>
                  </a:moveTo>
                  <a:cubicBezTo>
                    <a:pt x="5865" y="148"/>
                    <a:pt x="5708" y="372"/>
                    <a:pt x="5708" y="632"/>
                  </a:cubicBezTo>
                  <a:lnTo>
                    <a:pt x="5708" y="1663"/>
                  </a:lnTo>
                  <a:cubicBezTo>
                    <a:pt x="5708" y="1927"/>
                    <a:pt x="5871" y="2154"/>
                    <a:pt x="6103" y="2248"/>
                  </a:cubicBezTo>
                  <a:lnTo>
                    <a:pt x="632" y="2248"/>
                  </a:lnTo>
                  <a:cubicBezTo>
                    <a:pt x="470" y="2248"/>
                    <a:pt x="326" y="2182"/>
                    <a:pt x="219" y="2076"/>
                  </a:cubicBezTo>
                  <a:cubicBezTo>
                    <a:pt x="112" y="1969"/>
                    <a:pt x="47" y="1826"/>
                    <a:pt x="47" y="1663"/>
                  </a:cubicBezTo>
                  <a:lnTo>
                    <a:pt x="47" y="632"/>
                  </a:lnTo>
                  <a:cubicBezTo>
                    <a:pt x="47" y="469"/>
                    <a:pt x="112" y="326"/>
                    <a:pt x="219" y="219"/>
                  </a:cubicBezTo>
                  <a:cubicBezTo>
                    <a:pt x="326" y="116"/>
                    <a:pt x="470" y="51"/>
                    <a:pt x="632" y="51"/>
                  </a:cubicBezTo>
                  <a:close/>
                  <a:moveTo>
                    <a:pt x="632" y="0"/>
                  </a:moveTo>
                  <a:cubicBezTo>
                    <a:pt x="284" y="0"/>
                    <a:pt x="0" y="283"/>
                    <a:pt x="0" y="632"/>
                  </a:cubicBezTo>
                  <a:lnTo>
                    <a:pt x="0" y="1663"/>
                  </a:lnTo>
                  <a:cubicBezTo>
                    <a:pt x="0" y="2011"/>
                    <a:pt x="284" y="2294"/>
                    <a:pt x="632" y="2294"/>
                  </a:cubicBezTo>
                  <a:lnTo>
                    <a:pt x="6338" y="2294"/>
                  </a:lnTo>
                  <a:cubicBezTo>
                    <a:pt x="6344" y="2294"/>
                    <a:pt x="6353" y="2289"/>
                    <a:pt x="6357" y="2285"/>
                  </a:cubicBezTo>
                  <a:cubicBezTo>
                    <a:pt x="6362" y="2280"/>
                    <a:pt x="6362" y="2276"/>
                    <a:pt x="6362" y="2271"/>
                  </a:cubicBezTo>
                  <a:cubicBezTo>
                    <a:pt x="6362" y="2261"/>
                    <a:pt x="6362" y="2257"/>
                    <a:pt x="6357" y="2252"/>
                  </a:cubicBezTo>
                  <a:cubicBezTo>
                    <a:pt x="6353" y="2248"/>
                    <a:pt x="6344" y="2248"/>
                    <a:pt x="6338" y="2248"/>
                  </a:cubicBezTo>
                  <a:cubicBezTo>
                    <a:pt x="6177" y="2248"/>
                    <a:pt x="6032" y="2182"/>
                    <a:pt x="5926" y="2076"/>
                  </a:cubicBezTo>
                  <a:cubicBezTo>
                    <a:pt x="5824" y="1969"/>
                    <a:pt x="5759" y="1826"/>
                    <a:pt x="5759" y="1663"/>
                  </a:cubicBezTo>
                  <a:lnTo>
                    <a:pt x="5759" y="632"/>
                  </a:lnTo>
                  <a:cubicBezTo>
                    <a:pt x="5759" y="469"/>
                    <a:pt x="5824" y="326"/>
                    <a:pt x="5926" y="219"/>
                  </a:cubicBezTo>
                  <a:cubicBezTo>
                    <a:pt x="6032" y="116"/>
                    <a:pt x="6177" y="51"/>
                    <a:pt x="6338" y="51"/>
                  </a:cubicBezTo>
                  <a:cubicBezTo>
                    <a:pt x="6344" y="51"/>
                    <a:pt x="6353" y="47"/>
                    <a:pt x="6357" y="42"/>
                  </a:cubicBezTo>
                  <a:cubicBezTo>
                    <a:pt x="6362" y="37"/>
                    <a:pt x="6362" y="32"/>
                    <a:pt x="6362" y="24"/>
                  </a:cubicBezTo>
                  <a:cubicBezTo>
                    <a:pt x="6362" y="19"/>
                    <a:pt x="6362" y="15"/>
                    <a:pt x="6357" y="9"/>
                  </a:cubicBezTo>
                  <a:cubicBezTo>
                    <a:pt x="6353" y="5"/>
                    <a:pt x="6344" y="0"/>
                    <a:pt x="6338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49"/>
            <p:cNvSpPr/>
            <p:nvPr/>
          </p:nvSpPr>
          <p:spPr>
            <a:xfrm>
              <a:off x="6769127" y="3706903"/>
              <a:ext cx="728423" cy="283773"/>
            </a:xfrm>
            <a:custGeom>
              <a:rect b="b" l="l" r="r" t="t"/>
              <a:pathLst>
                <a:path extrusionOk="0" h="2249" w="5773">
                  <a:moveTo>
                    <a:pt x="603" y="1"/>
                  </a:moveTo>
                  <a:cubicBezTo>
                    <a:pt x="269" y="1"/>
                    <a:pt x="1" y="275"/>
                    <a:pt x="1" y="609"/>
                  </a:cubicBezTo>
                  <a:lnTo>
                    <a:pt x="1" y="1640"/>
                  </a:lnTo>
                  <a:cubicBezTo>
                    <a:pt x="1" y="1974"/>
                    <a:pt x="269" y="2248"/>
                    <a:pt x="603" y="2248"/>
                  </a:cubicBezTo>
                  <a:lnTo>
                    <a:pt x="5744" y="2248"/>
                  </a:lnTo>
                  <a:cubicBezTo>
                    <a:pt x="5763" y="2248"/>
                    <a:pt x="5772" y="2221"/>
                    <a:pt x="5753" y="2211"/>
                  </a:cubicBezTo>
                  <a:lnTo>
                    <a:pt x="5689" y="2165"/>
                  </a:lnTo>
                  <a:lnTo>
                    <a:pt x="5689" y="84"/>
                  </a:lnTo>
                  <a:lnTo>
                    <a:pt x="5753" y="37"/>
                  </a:lnTo>
                  <a:cubicBezTo>
                    <a:pt x="5772" y="28"/>
                    <a:pt x="5763" y="1"/>
                    <a:pt x="57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49"/>
            <p:cNvSpPr/>
            <p:nvPr/>
          </p:nvSpPr>
          <p:spPr>
            <a:xfrm>
              <a:off x="6765595" y="3704001"/>
              <a:ext cx="734353" cy="289451"/>
            </a:xfrm>
            <a:custGeom>
              <a:rect b="b" l="l" r="r" t="t"/>
              <a:pathLst>
                <a:path extrusionOk="0" h="2294" w="5820">
                  <a:moveTo>
                    <a:pt x="5759" y="51"/>
                  </a:moveTo>
                  <a:lnTo>
                    <a:pt x="5702" y="88"/>
                  </a:lnTo>
                  <a:cubicBezTo>
                    <a:pt x="5693" y="93"/>
                    <a:pt x="5693" y="98"/>
                    <a:pt x="5693" y="107"/>
                  </a:cubicBezTo>
                  <a:lnTo>
                    <a:pt x="5693" y="2188"/>
                  </a:lnTo>
                  <a:cubicBezTo>
                    <a:pt x="5693" y="2197"/>
                    <a:pt x="5693" y="2206"/>
                    <a:pt x="5702" y="2206"/>
                  </a:cubicBezTo>
                  <a:lnTo>
                    <a:pt x="5766" y="2248"/>
                  </a:lnTo>
                  <a:lnTo>
                    <a:pt x="631" y="2248"/>
                  </a:lnTo>
                  <a:cubicBezTo>
                    <a:pt x="470" y="2248"/>
                    <a:pt x="325" y="2182"/>
                    <a:pt x="219" y="2076"/>
                  </a:cubicBezTo>
                  <a:cubicBezTo>
                    <a:pt x="117" y="1969"/>
                    <a:pt x="52" y="1826"/>
                    <a:pt x="52" y="1663"/>
                  </a:cubicBezTo>
                  <a:lnTo>
                    <a:pt x="52" y="632"/>
                  </a:lnTo>
                  <a:cubicBezTo>
                    <a:pt x="52" y="469"/>
                    <a:pt x="117" y="326"/>
                    <a:pt x="219" y="219"/>
                  </a:cubicBezTo>
                  <a:cubicBezTo>
                    <a:pt x="325" y="116"/>
                    <a:pt x="470" y="51"/>
                    <a:pt x="631" y="51"/>
                  </a:cubicBezTo>
                  <a:close/>
                  <a:moveTo>
                    <a:pt x="631" y="0"/>
                  </a:moveTo>
                  <a:cubicBezTo>
                    <a:pt x="284" y="0"/>
                    <a:pt x="1" y="283"/>
                    <a:pt x="1" y="632"/>
                  </a:cubicBezTo>
                  <a:lnTo>
                    <a:pt x="1" y="1663"/>
                  </a:lnTo>
                  <a:cubicBezTo>
                    <a:pt x="1" y="2011"/>
                    <a:pt x="284" y="2294"/>
                    <a:pt x="631" y="2294"/>
                  </a:cubicBezTo>
                  <a:lnTo>
                    <a:pt x="5772" y="2294"/>
                  </a:lnTo>
                  <a:cubicBezTo>
                    <a:pt x="5786" y="2294"/>
                    <a:pt x="5796" y="2289"/>
                    <a:pt x="5805" y="2280"/>
                  </a:cubicBezTo>
                  <a:cubicBezTo>
                    <a:pt x="5814" y="2271"/>
                    <a:pt x="5819" y="2261"/>
                    <a:pt x="5819" y="2248"/>
                  </a:cubicBezTo>
                  <a:cubicBezTo>
                    <a:pt x="5819" y="2244"/>
                    <a:pt x="5814" y="2234"/>
                    <a:pt x="5809" y="2229"/>
                  </a:cubicBezTo>
                  <a:cubicBezTo>
                    <a:pt x="5809" y="2225"/>
                    <a:pt x="5805" y="2216"/>
                    <a:pt x="5796" y="2210"/>
                  </a:cubicBezTo>
                  <a:lnTo>
                    <a:pt x="5740" y="2173"/>
                  </a:lnTo>
                  <a:lnTo>
                    <a:pt x="5740" y="120"/>
                  </a:lnTo>
                  <a:lnTo>
                    <a:pt x="5796" y="84"/>
                  </a:lnTo>
                  <a:cubicBezTo>
                    <a:pt x="5805" y="79"/>
                    <a:pt x="5809" y="75"/>
                    <a:pt x="5809" y="65"/>
                  </a:cubicBezTo>
                  <a:cubicBezTo>
                    <a:pt x="5814" y="60"/>
                    <a:pt x="5819" y="51"/>
                    <a:pt x="5819" y="47"/>
                  </a:cubicBezTo>
                  <a:cubicBezTo>
                    <a:pt x="5819" y="32"/>
                    <a:pt x="5814" y="24"/>
                    <a:pt x="5805" y="15"/>
                  </a:cubicBezTo>
                  <a:cubicBezTo>
                    <a:pt x="5796" y="5"/>
                    <a:pt x="5786" y="0"/>
                    <a:pt x="5772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49"/>
            <p:cNvSpPr/>
            <p:nvPr/>
          </p:nvSpPr>
          <p:spPr>
            <a:xfrm>
              <a:off x="6783133" y="3717502"/>
              <a:ext cx="703818" cy="262575"/>
            </a:xfrm>
            <a:custGeom>
              <a:rect b="b" l="l" r="r" t="t"/>
              <a:pathLst>
                <a:path extrusionOk="0" h="2081" w="5578">
                  <a:moveTo>
                    <a:pt x="660" y="0"/>
                  </a:moveTo>
                  <a:cubicBezTo>
                    <a:pt x="293" y="0"/>
                    <a:pt x="1" y="298"/>
                    <a:pt x="1" y="660"/>
                  </a:cubicBezTo>
                  <a:lnTo>
                    <a:pt x="1" y="1421"/>
                  </a:lnTo>
                  <a:cubicBezTo>
                    <a:pt x="1" y="1788"/>
                    <a:pt x="293" y="2081"/>
                    <a:pt x="660" y="2081"/>
                  </a:cubicBezTo>
                  <a:lnTo>
                    <a:pt x="5578" y="2081"/>
                  </a:lnTo>
                  <a:lnTo>
                    <a:pt x="55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49"/>
            <p:cNvSpPr/>
            <p:nvPr/>
          </p:nvSpPr>
          <p:spPr>
            <a:xfrm>
              <a:off x="6780231" y="3714474"/>
              <a:ext cx="709748" cy="268506"/>
            </a:xfrm>
            <a:custGeom>
              <a:rect b="b" l="l" r="r" t="t"/>
              <a:pathLst>
                <a:path extrusionOk="0" h="2128" w="5625">
                  <a:moveTo>
                    <a:pt x="5577" y="48"/>
                  </a:moveTo>
                  <a:lnTo>
                    <a:pt x="5577" y="2081"/>
                  </a:lnTo>
                  <a:lnTo>
                    <a:pt x="683" y="2081"/>
                  </a:lnTo>
                  <a:cubicBezTo>
                    <a:pt x="507" y="2081"/>
                    <a:pt x="348" y="2011"/>
                    <a:pt x="232" y="1895"/>
                  </a:cubicBezTo>
                  <a:cubicBezTo>
                    <a:pt x="116" y="1779"/>
                    <a:pt x="47" y="1621"/>
                    <a:pt x="47" y="1445"/>
                  </a:cubicBezTo>
                  <a:lnTo>
                    <a:pt x="47" y="684"/>
                  </a:lnTo>
                  <a:cubicBezTo>
                    <a:pt x="47" y="507"/>
                    <a:pt x="116" y="350"/>
                    <a:pt x="232" y="233"/>
                  </a:cubicBezTo>
                  <a:cubicBezTo>
                    <a:pt x="348" y="121"/>
                    <a:pt x="507" y="48"/>
                    <a:pt x="683" y="48"/>
                  </a:cubicBezTo>
                  <a:close/>
                  <a:moveTo>
                    <a:pt x="683" y="1"/>
                  </a:moveTo>
                  <a:cubicBezTo>
                    <a:pt x="303" y="1"/>
                    <a:pt x="1" y="307"/>
                    <a:pt x="1" y="684"/>
                  </a:cubicBezTo>
                  <a:lnTo>
                    <a:pt x="1" y="1445"/>
                  </a:lnTo>
                  <a:cubicBezTo>
                    <a:pt x="1" y="1821"/>
                    <a:pt x="303" y="2127"/>
                    <a:pt x="683" y="2127"/>
                  </a:cubicBezTo>
                  <a:lnTo>
                    <a:pt x="5601" y="2127"/>
                  </a:lnTo>
                  <a:cubicBezTo>
                    <a:pt x="5605" y="2127"/>
                    <a:pt x="5610" y="2127"/>
                    <a:pt x="5614" y="2123"/>
                  </a:cubicBezTo>
                  <a:cubicBezTo>
                    <a:pt x="5620" y="2118"/>
                    <a:pt x="5624" y="2109"/>
                    <a:pt x="5624" y="2105"/>
                  </a:cubicBezTo>
                  <a:lnTo>
                    <a:pt x="5624" y="24"/>
                  </a:lnTo>
                  <a:cubicBezTo>
                    <a:pt x="5624" y="20"/>
                    <a:pt x="5620" y="10"/>
                    <a:pt x="5614" y="5"/>
                  </a:cubicBezTo>
                  <a:cubicBezTo>
                    <a:pt x="5610" y="1"/>
                    <a:pt x="5605" y="1"/>
                    <a:pt x="560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49"/>
            <p:cNvSpPr/>
            <p:nvPr/>
          </p:nvSpPr>
          <p:spPr>
            <a:xfrm>
              <a:off x="6801933" y="3762547"/>
              <a:ext cx="259169" cy="6687"/>
            </a:xfrm>
            <a:custGeom>
              <a:rect b="b" l="l" r="r" t="t"/>
              <a:pathLst>
                <a:path extrusionOk="0" h="53" w="2054">
                  <a:moveTo>
                    <a:pt x="24" y="1"/>
                  </a:moveTo>
                  <a:cubicBezTo>
                    <a:pt x="9" y="1"/>
                    <a:pt x="0" y="14"/>
                    <a:pt x="0" y="29"/>
                  </a:cubicBezTo>
                  <a:cubicBezTo>
                    <a:pt x="0" y="38"/>
                    <a:pt x="9" y="52"/>
                    <a:pt x="24" y="52"/>
                  </a:cubicBezTo>
                  <a:lnTo>
                    <a:pt x="2030" y="52"/>
                  </a:lnTo>
                  <a:cubicBezTo>
                    <a:pt x="2043" y="52"/>
                    <a:pt x="2053" y="38"/>
                    <a:pt x="2053" y="29"/>
                  </a:cubicBezTo>
                  <a:cubicBezTo>
                    <a:pt x="2053" y="14"/>
                    <a:pt x="2043" y="1"/>
                    <a:pt x="203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49"/>
            <p:cNvSpPr/>
            <p:nvPr/>
          </p:nvSpPr>
          <p:spPr>
            <a:xfrm>
              <a:off x="6988801" y="3786647"/>
              <a:ext cx="242135" cy="6435"/>
            </a:xfrm>
            <a:custGeom>
              <a:rect b="b" l="l" r="r" t="t"/>
              <a:pathLst>
                <a:path extrusionOk="0" h="51" w="1919">
                  <a:moveTo>
                    <a:pt x="24" y="0"/>
                  </a:moveTo>
                  <a:cubicBezTo>
                    <a:pt x="10" y="0"/>
                    <a:pt x="0" y="14"/>
                    <a:pt x="0" y="28"/>
                  </a:cubicBezTo>
                  <a:cubicBezTo>
                    <a:pt x="0" y="37"/>
                    <a:pt x="10" y="51"/>
                    <a:pt x="24" y="51"/>
                  </a:cubicBezTo>
                  <a:lnTo>
                    <a:pt x="1895" y="51"/>
                  </a:lnTo>
                  <a:cubicBezTo>
                    <a:pt x="1909" y="51"/>
                    <a:pt x="1918" y="37"/>
                    <a:pt x="1918" y="28"/>
                  </a:cubicBezTo>
                  <a:cubicBezTo>
                    <a:pt x="1918" y="14"/>
                    <a:pt x="1909" y="0"/>
                    <a:pt x="1895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49"/>
            <p:cNvSpPr/>
            <p:nvPr/>
          </p:nvSpPr>
          <p:spPr>
            <a:xfrm>
              <a:off x="6905020" y="3816425"/>
              <a:ext cx="232797" cy="6057"/>
            </a:xfrm>
            <a:custGeom>
              <a:rect b="b" l="l" r="r" t="t"/>
              <a:pathLst>
                <a:path extrusionOk="0" h="48" w="1845">
                  <a:moveTo>
                    <a:pt x="23" y="1"/>
                  </a:moveTo>
                  <a:cubicBezTo>
                    <a:pt x="15" y="1"/>
                    <a:pt x="0" y="10"/>
                    <a:pt x="0" y="24"/>
                  </a:cubicBezTo>
                  <a:cubicBezTo>
                    <a:pt x="0" y="37"/>
                    <a:pt x="15" y="47"/>
                    <a:pt x="23" y="47"/>
                  </a:cubicBezTo>
                  <a:lnTo>
                    <a:pt x="1821" y="47"/>
                  </a:lnTo>
                  <a:cubicBezTo>
                    <a:pt x="1830" y="47"/>
                    <a:pt x="1845" y="37"/>
                    <a:pt x="1845" y="24"/>
                  </a:cubicBezTo>
                  <a:cubicBezTo>
                    <a:pt x="1845" y="10"/>
                    <a:pt x="1830" y="1"/>
                    <a:pt x="182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49"/>
            <p:cNvSpPr/>
            <p:nvPr/>
          </p:nvSpPr>
          <p:spPr>
            <a:xfrm>
              <a:off x="6807738" y="3906767"/>
              <a:ext cx="154820" cy="6561"/>
            </a:xfrm>
            <a:custGeom>
              <a:rect b="b" l="l" r="r" t="t"/>
              <a:pathLst>
                <a:path extrusionOk="0" h="52" w="1227">
                  <a:moveTo>
                    <a:pt x="24" y="0"/>
                  </a:moveTo>
                  <a:cubicBezTo>
                    <a:pt x="10" y="0"/>
                    <a:pt x="1" y="14"/>
                    <a:pt x="1" y="28"/>
                  </a:cubicBezTo>
                  <a:cubicBezTo>
                    <a:pt x="1" y="41"/>
                    <a:pt x="10" y="51"/>
                    <a:pt x="24" y="51"/>
                  </a:cubicBezTo>
                  <a:lnTo>
                    <a:pt x="1199" y="51"/>
                  </a:lnTo>
                  <a:cubicBezTo>
                    <a:pt x="1212" y="51"/>
                    <a:pt x="1227" y="41"/>
                    <a:pt x="1227" y="28"/>
                  </a:cubicBezTo>
                  <a:cubicBezTo>
                    <a:pt x="1227" y="14"/>
                    <a:pt x="1212" y="0"/>
                    <a:pt x="1199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49"/>
            <p:cNvSpPr/>
            <p:nvPr/>
          </p:nvSpPr>
          <p:spPr>
            <a:xfrm>
              <a:off x="6917890" y="3928343"/>
              <a:ext cx="228129" cy="6057"/>
            </a:xfrm>
            <a:custGeom>
              <a:rect b="b" l="l" r="r" t="t"/>
              <a:pathLst>
                <a:path extrusionOk="0" h="48" w="1808">
                  <a:moveTo>
                    <a:pt x="24" y="1"/>
                  </a:moveTo>
                  <a:cubicBezTo>
                    <a:pt x="10" y="1"/>
                    <a:pt x="1" y="10"/>
                    <a:pt x="1" y="24"/>
                  </a:cubicBezTo>
                  <a:cubicBezTo>
                    <a:pt x="1" y="38"/>
                    <a:pt x="10" y="48"/>
                    <a:pt x="24" y="48"/>
                  </a:cubicBezTo>
                  <a:lnTo>
                    <a:pt x="1784" y="48"/>
                  </a:lnTo>
                  <a:cubicBezTo>
                    <a:pt x="1798" y="48"/>
                    <a:pt x="1807" y="38"/>
                    <a:pt x="1807" y="24"/>
                  </a:cubicBezTo>
                  <a:cubicBezTo>
                    <a:pt x="1807" y="10"/>
                    <a:pt x="1798" y="1"/>
                    <a:pt x="1784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49"/>
            <p:cNvSpPr/>
            <p:nvPr/>
          </p:nvSpPr>
          <p:spPr>
            <a:xfrm>
              <a:off x="6890888" y="3947648"/>
              <a:ext cx="65865" cy="6561"/>
            </a:xfrm>
            <a:custGeom>
              <a:rect b="b" l="l" r="r" t="t"/>
              <a:pathLst>
                <a:path extrusionOk="0" h="52" w="522">
                  <a:moveTo>
                    <a:pt x="24" y="0"/>
                  </a:moveTo>
                  <a:cubicBezTo>
                    <a:pt x="11" y="0"/>
                    <a:pt x="1" y="15"/>
                    <a:pt x="1" y="28"/>
                  </a:cubicBezTo>
                  <a:cubicBezTo>
                    <a:pt x="1" y="43"/>
                    <a:pt x="11" y="52"/>
                    <a:pt x="24" y="52"/>
                  </a:cubicBezTo>
                  <a:lnTo>
                    <a:pt x="498" y="52"/>
                  </a:lnTo>
                  <a:cubicBezTo>
                    <a:pt x="512" y="52"/>
                    <a:pt x="521" y="43"/>
                    <a:pt x="521" y="28"/>
                  </a:cubicBezTo>
                  <a:cubicBezTo>
                    <a:pt x="521" y="15"/>
                    <a:pt x="512" y="0"/>
                    <a:pt x="498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49"/>
            <p:cNvSpPr/>
            <p:nvPr/>
          </p:nvSpPr>
          <p:spPr>
            <a:xfrm>
              <a:off x="7057946" y="3887336"/>
              <a:ext cx="383832" cy="6057"/>
            </a:xfrm>
            <a:custGeom>
              <a:rect b="b" l="l" r="r" t="t"/>
              <a:pathLst>
                <a:path extrusionOk="0" h="48" w="3042">
                  <a:moveTo>
                    <a:pt x="24" y="0"/>
                  </a:moveTo>
                  <a:cubicBezTo>
                    <a:pt x="10" y="0"/>
                    <a:pt x="1" y="10"/>
                    <a:pt x="1" y="24"/>
                  </a:cubicBezTo>
                  <a:cubicBezTo>
                    <a:pt x="1" y="38"/>
                    <a:pt x="10" y="47"/>
                    <a:pt x="24" y="47"/>
                  </a:cubicBezTo>
                  <a:lnTo>
                    <a:pt x="3014" y="47"/>
                  </a:lnTo>
                  <a:cubicBezTo>
                    <a:pt x="3029" y="47"/>
                    <a:pt x="3042" y="38"/>
                    <a:pt x="3042" y="24"/>
                  </a:cubicBezTo>
                  <a:cubicBezTo>
                    <a:pt x="3042" y="10"/>
                    <a:pt x="3029" y="0"/>
                    <a:pt x="3014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49"/>
            <p:cNvSpPr/>
            <p:nvPr/>
          </p:nvSpPr>
          <p:spPr>
            <a:xfrm>
              <a:off x="7401399" y="3826393"/>
              <a:ext cx="83782" cy="6057"/>
            </a:xfrm>
            <a:custGeom>
              <a:rect b="b" l="l" r="r" t="t"/>
              <a:pathLst>
                <a:path extrusionOk="0" h="48" w="664">
                  <a:moveTo>
                    <a:pt x="22" y="1"/>
                  </a:moveTo>
                  <a:cubicBezTo>
                    <a:pt x="14" y="1"/>
                    <a:pt x="0" y="10"/>
                    <a:pt x="0" y="24"/>
                  </a:cubicBezTo>
                  <a:cubicBezTo>
                    <a:pt x="0" y="38"/>
                    <a:pt x="14" y="48"/>
                    <a:pt x="22" y="48"/>
                  </a:cubicBezTo>
                  <a:lnTo>
                    <a:pt x="641" y="48"/>
                  </a:lnTo>
                  <a:cubicBezTo>
                    <a:pt x="654" y="48"/>
                    <a:pt x="663" y="38"/>
                    <a:pt x="663" y="24"/>
                  </a:cubicBezTo>
                  <a:cubicBezTo>
                    <a:pt x="663" y="10"/>
                    <a:pt x="654" y="1"/>
                    <a:pt x="64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49"/>
            <p:cNvSpPr/>
            <p:nvPr/>
          </p:nvSpPr>
          <p:spPr>
            <a:xfrm>
              <a:off x="7387267" y="3806457"/>
              <a:ext cx="85675" cy="6561"/>
            </a:xfrm>
            <a:custGeom>
              <a:rect b="b" l="l" r="r" t="t"/>
              <a:pathLst>
                <a:path extrusionOk="0" h="52" w="679">
                  <a:moveTo>
                    <a:pt x="23" y="1"/>
                  </a:moveTo>
                  <a:cubicBezTo>
                    <a:pt x="10" y="1"/>
                    <a:pt x="1" y="11"/>
                    <a:pt x="1" y="24"/>
                  </a:cubicBezTo>
                  <a:cubicBezTo>
                    <a:pt x="1" y="38"/>
                    <a:pt x="10" y="52"/>
                    <a:pt x="23" y="52"/>
                  </a:cubicBezTo>
                  <a:lnTo>
                    <a:pt x="650" y="52"/>
                  </a:lnTo>
                  <a:cubicBezTo>
                    <a:pt x="664" y="52"/>
                    <a:pt x="678" y="38"/>
                    <a:pt x="678" y="24"/>
                  </a:cubicBezTo>
                  <a:cubicBezTo>
                    <a:pt x="678" y="11"/>
                    <a:pt x="664" y="1"/>
                    <a:pt x="65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49"/>
            <p:cNvSpPr/>
            <p:nvPr/>
          </p:nvSpPr>
          <p:spPr>
            <a:xfrm>
              <a:off x="7268282" y="3933643"/>
              <a:ext cx="204660" cy="6561"/>
            </a:xfrm>
            <a:custGeom>
              <a:rect b="b" l="l" r="r" t="t"/>
              <a:pathLst>
                <a:path extrusionOk="0" h="52" w="1622">
                  <a:moveTo>
                    <a:pt x="29" y="0"/>
                  </a:moveTo>
                  <a:cubicBezTo>
                    <a:pt x="14" y="0"/>
                    <a:pt x="1" y="15"/>
                    <a:pt x="1" y="28"/>
                  </a:cubicBezTo>
                  <a:cubicBezTo>
                    <a:pt x="1" y="38"/>
                    <a:pt x="14" y="51"/>
                    <a:pt x="29" y="51"/>
                  </a:cubicBezTo>
                  <a:lnTo>
                    <a:pt x="1593" y="51"/>
                  </a:lnTo>
                  <a:cubicBezTo>
                    <a:pt x="1607" y="51"/>
                    <a:pt x="1621" y="38"/>
                    <a:pt x="1621" y="28"/>
                  </a:cubicBezTo>
                  <a:cubicBezTo>
                    <a:pt x="1621" y="15"/>
                    <a:pt x="1607" y="0"/>
                    <a:pt x="1593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49"/>
            <p:cNvSpPr/>
            <p:nvPr/>
          </p:nvSpPr>
          <p:spPr>
            <a:xfrm>
              <a:off x="6596265" y="2457881"/>
              <a:ext cx="251472" cy="242639"/>
            </a:xfrm>
            <a:custGeom>
              <a:rect b="b" l="l" r="r" t="t"/>
              <a:pathLst>
                <a:path extrusionOk="0" h="1923" w="1993">
                  <a:moveTo>
                    <a:pt x="1206" y="0"/>
                  </a:moveTo>
                  <a:cubicBezTo>
                    <a:pt x="1086" y="0"/>
                    <a:pt x="962" y="29"/>
                    <a:pt x="846" y="101"/>
                  </a:cubicBezTo>
                  <a:cubicBezTo>
                    <a:pt x="511" y="315"/>
                    <a:pt x="627" y="919"/>
                    <a:pt x="627" y="919"/>
                  </a:cubicBezTo>
                  <a:cubicBezTo>
                    <a:pt x="627" y="919"/>
                    <a:pt x="627" y="1048"/>
                    <a:pt x="479" y="1128"/>
                  </a:cubicBezTo>
                  <a:cubicBezTo>
                    <a:pt x="403" y="1165"/>
                    <a:pt x="284" y="1174"/>
                    <a:pt x="184" y="1174"/>
                  </a:cubicBezTo>
                  <a:cubicBezTo>
                    <a:pt x="83" y="1174"/>
                    <a:pt x="1" y="1164"/>
                    <a:pt x="1" y="1164"/>
                  </a:cubicBezTo>
                  <a:lnTo>
                    <a:pt x="1" y="1164"/>
                  </a:lnTo>
                  <a:cubicBezTo>
                    <a:pt x="1" y="1164"/>
                    <a:pt x="61" y="1415"/>
                    <a:pt x="460" y="1666"/>
                  </a:cubicBezTo>
                  <a:cubicBezTo>
                    <a:pt x="855" y="1917"/>
                    <a:pt x="1343" y="1922"/>
                    <a:pt x="1343" y="1922"/>
                  </a:cubicBezTo>
                  <a:cubicBezTo>
                    <a:pt x="1343" y="1922"/>
                    <a:pt x="1171" y="1722"/>
                    <a:pt x="1165" y="1661"/>
                  </a:cubicBezTo>
                  <a:cubicBezTo>
                    <a:pt x="1161" y="1601"/>
                    <a:pt x="1249" y="1513"/>
                    <a:pt x="1249" y="1513"/>
                  </a:cubicBezTo>
                  <a:cubicBezTo>
                    <a:pt x="1249" y="1513"/>
                    <a:pt x="1350" y="1539"/>
                    <a:pt x="1440" y="1539"/>
                  </a:cubicBezTo>
                  <a:cubicBezTo>
                    <a:pt x="1472" y="1539"/>
                    <a:pt x="1503" y="1535"/>
                    <a:pt x="1528" y="1527"/>
                  </a:cubicBezTo>
                  <a:cubicBezTo>
                    <a:pt x="1626" y="1490"/>
                    <a:pt x="1714" y="1290"/>
                    <a:pt x="1714" y="1290"/>
                  </a:cubicBezTo>
                  <a:cubicBezTo>
                    <a:pt x="1714" y="1290"/>
                    <a:pt x="1816" y="1258"/>
                    <a:pt x="1844" y="1220"/>
                  </a:cubicBezTo>
                  <a:cubicBezTo>
                    <a:pt x="1876" y="1188"/>
                    <a:pt x="1853" y="1151"/>
                    <a:pt x="1816" y="1100"/>
                  </a:cubicBezTo>
                  <a:cubicBezTo>
                    <a:pt x="1778" y="1053"/>
                    <a:pt x="1802" y="900"/>
                    <a:pt x="1853" y="784"/>
                  </a:cubicBezTo>
                  <a:cubicBezTo>
                    <a:pt x="1904" y="673"/>
                    <a:pt x="1913" y="575"/>
                    <a:pt x="1913" y="575"/>
                  </a:cubicBezTo>
                  <a:cubicBezTo>
                    <a:pt x="1913" y="575"/>
                    <a:pt x="1992" y="390"/>
                    <a:pt x="1788" y="217"/>
                  </a:cubicBezTo>
                  <a:cubicBezTo>
                    <a:pt x="1651" y="105"/>
                    <a:pt x="1435" y="0"/>
                    <a:pt x="1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49"/>
            <p:cNvSpPr/>
            <p:nvPr/>
          </p:nvSpPr>
          <p:spPr>
            <a:xfrm>
              <a:off x="6592732" y="2454852"/>
              <a:ext cx="250336" cy="248443"/>
            </a:xfrm>
            <a:custGeom>
              <a:rect b="b" l="l" r="r" t="t"/>
              <a:pathLst>
                <a:path extrusionOk="0" h="1969" w="1984">
                  <a:moveTo>
                    <a:pt x="1236" y="46"/>
                  </a:moveTo>
                  <a:cubicBezTo>
                    <a:pt x="1347" y="46"/>
                    <a:pt x="1454" y="74"/>
                    <a:pt x="1551" y="112"/>
                  </a:cubicBezTo>
                  <a:cubicBezTo>
                    <a:pt x="1649" y="153"/>
                    <a:pt x="1733" y="204"/>
                    <a:pt x="1797" y="260"/>
                  </a:cubicBezTo>
                  <a:cubicBezTo>
                    <a:pt x="1853" y="307"/>
                    <a:pt x="1890" y="352"/>
                    <a:pt x="1909" y="399"/>
                  </a:cubicBezTo>
                  <a:cubicBezTo>
                    <a:pt x="1928" y="442"/>
                    <a:pt x="1932" y="478"/>
                    <a:pt x="1932" y="511"/>
                  </a:cubicBezTo>
                  <a:cubicBezTo>
                    <a:pt x="1932" y="534"/>
                    <a:pt x="1932" y="553"/>
                    <a:pt x="1928" y="566"/>
                  </a:cubicBezTo>
                  <a:cubicBezTo>
                    <a:pt x="1928" y="575"/>
                    <a:pt x="1923" y="581"/>
                    <a:pt x="1923" y="585"/>
                  </a:cubicBezTo>
                  <a:cubicBezTo>
                    <a:pt x="1918" y="590"/>
                    <a:pt x="1918" y="590"/>
                    <a:pt x="1918" y="594"/>
                  </a:cubicBezTo>
                  <a:cubicBezTo>
                    <a:pt x="1918" y="603"/>
                    <a:pt x="1904" y="697"/>
                    <a:pt x="1858" y="798"/>
                  </a:cubicBezTo>
                  <a:cubicBezTo>
                    <a:pt x="1825" y="877"/>
                    <a:pt x="1802" y="971"/>
                    <a:pt x="1802" y="1045"/>
                  </a:cubicBezTo>
                  <a:cubicBezTo>
                    <a:pt x="1802" y="1064"/>
                    <a:pt x="1802" y="1082"/>
                    <a:pt x="1806" y="1096"/>
                  </a:cubicBezTo>
                  <a:cubicBezTo>
                    <a:pt x="1812" y="1110"/>
                    <a:pt x="1816" y="1128"/>
                    <a:pt x="1825" y="1138"/>
                  </a:cubicBezTo>
                  <a:cubicBezTo>
                    <a:pt x="1840" y="1156"/>
                    <a:pt x="1849" y="1170"/>
                    <a:pt x="1853" y="1184"/>
                  </a:cubicBezTo>
                  <a:cubicBezTo>
                    <a:pt x="1862" y="1194"/>
                    <a:pt x="1862" y="1203"/>
                    <a:pt x="1862" y="1212"/>
                  </a:cubicBezTo>
                  <a:cubicBezTo>
                    <a:pt x="1862" y="1216"/>
                    <a:pt x="1862" y="1222"/>
                    <a:pt x="1853" y="1231"/>
                  </a:cubicBezTo>
                  <a:cubicBezTo>
                    <a:pt x="1849" y="1235"/>
                    <a:pt x="1840" y="1244"/>
                    <a:pt x="1825" y="1250"/>
                  </a:cubicBezTo>
                  <a:cubicBezTo>
                    <a:pt x="1806" y="1263"/>
                    <a:pt x="1784" y="1272"/>
                    <a:pt x="1765" y="1282"/>
                  </a:cubicBezTo>
                  <a:cubicBezTo>
                    <a:pt x="1756" y="1282"/>
                    <a:pt x="1746" y="1286"/>
                    <a:pt x="1742" y="1286"/>
                  </a:cubicBezTo>
                  <a:cubicBezTo>
                    <a:pt x="1742" y="1291"/>
                    <a:pt x="1737" y="1291"/>
                    <a:pt x="1737" y="1291"/>
                  </a:cubicBezTo>
                  <a:lnTo>
                    <a:pt x="1733" y="1291"/>
                  </a:lnTo>
                  <a:cubicBezTo>
                    <a:pt x="1728" y="1295"/>
                    <a:pt x="1723" y="1300"/>
                    <a:pt x="1718" y="1305"/>
                  </a:cubicBezTo>
                  <a:cubicBezTo>
                    <a:pt x="1714" y="1319"/>
                    <a:pt x="1690" y="1366"/>
                    <a:pt x="1658" y="1417"/>
                  </a:cubicBezTo>
                  <a:cubicBezTo>
                    <a:pt x="1639" y="1439"/>
                    <a:pt x="1621" y="1467"/>
                    <a:pt x="1602" y="1486"/>
                  </a:cubicBezTo>
                  <a:cubicBezTo>
                    <a:pt x="1584" y="1505"/>
                    <a:pt x="1566" y="1518"/>
                    <a:pt x="1547" y="1528"/>
                  </a:cubicBezTo>
                  <a:cubicBezTo>
                    <a:pt x="1528" y="1533"/>
                    <a:pt x="1495" y="1537"/>
                    <a:pt x="1468" y="1537"/>
                  </a:cubicBezTo>
                  <a:cubicBezTo>
                    <a:pt x="1422" y="1537"/>
                    <a:pt x="1375" y="1533"/>
                    <a:pt x="1343" y="1523"/>
                  </a:cubicBezTo>
                  <a:cubicBezTo>
                    <a:pt x="1324" y="1523"/>
                    <a:pt x="1310" y="1518"/>
                    <a:pt x="1296" y="1518"/>
                  </a:cubicBezTo>
                  <a:cubicBezTo>
                    <a:pt x="1292" y="1514"/>
                    <a:pt x="1287" y="1514"/>
                    <a:pt x="1287" y="1514"/>
                  </a:cubicBezTo>
                  <a:lnTo>
                    <a:pt x="1283" y="1514"/>
                  </a:lnTo>
                  <a:cubicBezTo>
                    <a:pt x="1280" y="1512"/>
                    <a:pt x="1277" y="1512"/>
                    <a:pt x="1274" y="1512"/>
                  </a:cubicBezTo>
                  <a:cubicBezTo>
                    <a:pt x="1268" y="1512"/>
                    <a:pt x="1262" y="1515"/>
                    <a:pt x="1259" y="1518"/>
                  </a:cubicBezTo>
                  <a:cubicBezTo>
                    <a:pt x="1259" y="1518"/>
                    <a:pt x="1236" y="1542"/>
                    <a:pt x="1217" y="1574"/>
                  </a:cubicBezTo>
                  <a:cubicBezTo>
                    <a:pt x="1203" y="1588"/>
                    <a:pt x="1193" y="1606"/>
                    <a:pt x="1185" y="1625"/>
                  </a:cubicBezTo>
                  <a:cubicBezTo>
                    <a:pt x="1176" y="1644"/>
                    <a:pt x="1171" y="1662"/>
                    <a:pt x="1171" y="1681"/>
                  </a:cubicBezTo>
                  <a:lnTo>
                    <a:pt x="1171" y="1685"/>
                  </a:lnTo>
                  <a:cubicBezTo>
                    <a:pt x="1171" y="1700"/>
                    <a:pt x="1176" y="1709"/>
                    <a:pt x="1180" y="1723"/>
                  </a:cubicBezTo>
                  <a:cubicBezTo>
                    <a:pt x="1193" y="1746"/>
                    <a:pt x="1208" y="1769"/>
                    <a:pt x="1227" y="1797"/>
                  </a:cubicBezTo>
                  <a:cubicBezTo>
                    <a:pt x="1255" y="1842"/>
                    <a:pt x="1292" y="1888"/>
                    <a:pt x="1318" y="1920"/>
                  </a:cubicBezTo>
                  <a:lnTo>
                    <a:pt x="1318" y="1920"/>
                  </a:lnTo>
                  <a:cubicBezTo>
                    <a:pt x="1264" y="1916"/>
                    <a:pt x="1173" y="1907"/>
                    <a:pt x="1064" y="1885"/>
                  </a:cubicBezTo>
                  <a:cubicBezTo>
                    <a:pt x="897" y="1853"/>
                    <a:pt x="687" y="1788"/>
                    <a:pt x="497" y="1672"/>
                  </a:cubicBezTo>
                  <a:cubicBezTo>
                    <a:pt x="302" y="1546"/>
                    <a:pt x="190" y="1426"/>
                    <a:pt x="130" y="1333"/>
                  </a:cubicBezTo>
                  <a:cubicBezTo>
                    <a:pt x="98" y="1286"/>
                    <a:pt x="75" y="1250"/>
                    <a:pt x="66" y="1222"/>
                  </a:cubicBezTo>
                  <a:cubicBezTo>
                    <a:pt x="65" y="1220"/>
                    <a:pt x="64" y="1218"/>
                    <a:pt x="63" y="1216"/>
                  </a:cubicBezTo>
                  <a:lnTo>
                    <a:pt x="63" y="1216"/>
                  </a:lnTo>
                  <a:cubicBezTo>
                    <a:pt x="96" y="1219"/>
                    <a:pt x="145" y="1222"/>
                    <a:pt x="200" y="1222"/>
                  </a:cubicBezTo>
                  <a:cubicBezTo>
                    <a:pt x="252" y="1222"/>
                    <a:pt x="307" y="1222"/>
                    <a:pt x="363" y="1212"/>
                  </a:cubicBezTo>
                  <a:cubicBezTo>
                    <a:pt x="419" y="1203"/>
                    <a:pt x="475" y="1194"/>
                    <a:pt x="516" y="1170"/>
                  </a:cubicBezTo>
                  <a:cubicBezTo>
                    <a:pt x="595" y="1133"/>
                    <a:pt x="636" y="1077"/>
                    <a:pt x="655" y="1031"/>
                  </a:cubicBezTo>
                  <a:cubicBezTo>
                    <a:pt x="679" y="989"/>
                    <a:pt x="679" y="952"/>
                    <a:pt x="679" y="943"/>
                  </a:cubicBezTo>
                  <a:lnTo>
                    <a:pt x="679" y="938"/>
                  </a:lnTo>
                  <a:cubicBezTo>
                    <a:pt x="674" y="929"/>
                    <a:pt x="660" y="832"/>
                    <a:pt x="660" y="710"/>
                  </a:cubicBezTo>
                  <a:cubicBezTo>
                    <a:pt x="660" y="618"/>
                    <a:pt x="670" y="506"/>
                    <a:pt x="702" y="399"/>
                  </a:cubicBezTo>
                  <a:cubicBezTo>
                    <a:pt x="739" y="297"/>
                    <a:pt x="794" y="209"/>
                    <a:pt x="887" y="149"/>
                  </a:cubicBezTo>
                  <a:cubicBezTo>
                    <a:pt x="998" y="74"/>
                    <a:pt x="1120" y="46"/>
                    <a:pt x="1236" y="46"/>
                  </a:cubicBezTo>
                  <a:close/>
                  <a:moveTo>
                    <a:pt x="1236" y="0"/>
                  </a:moveTo>
                  <a:cubicBezTo>
                    <a:pt x="1110" y="0"/>
                    <a:pt x="985" y="28"/>
                    <a:pt x="865" y="107"/>
                  </a:cubicBezTo>
                  <a:cubicBezTo>
                    <a:pt x="758" y="172"/>
                    <a:pt x="692" y="279"/>
                    <a:pt x="655" y="386"/>
                  </a:cubicBezTo>
                  <a:cubicBezTo>
                    <a:pt x="623" y="497"/>
                    <a:pt x="608" y="613"/>
                    <a:pt x="608" y="710"/>
                  </a:cubicBezTo>
                  <a:cubicBezTo>
                    <a:pt x="608" y="836"/>
                    <a:pt x="629" y="934"/>
                    <a:pt x="631" y="946"/>
                  </a:cubicBezTo>
                  <a:lnTo>
                    <a:pt x="631" y="946"/>
                  </a:lnTo>
                  <a:cubicBezTo>
                    <a:pt x="630" y="956"/>
                    <a:pt x="625" y="981"/>
                    <a:pt x="614" y="1012"/>
                  </a:cubicBezTo>
                  <a:cubicBezTo>
                    <a:pt x="595" y="1049"/>
                    <a:pt x="563" y="1091"/>
                    <a:pt x="497" y="1128"/>
                  </a:cubicBezTo>
                  <a:cubicBezTo>
                    <a:pt x="460" y="1147"/>
                    <a:pt x="409" y="1156"/>
                    <a:pt x="358" y="1166"/>
                  </a:cubicBezTo>
                  <a:cubicBezTo>
                    <a:pt x="307" y="1170"/>
                    <a:pt x="246" y="1175"/>
                    <a:pt x="200" y="1175"/>
                  </a:cubicBezTo>
                  <a:cubicBezTo>
                    <a:pt x="149" y="1175"/>
                    <a:pt x="107" y="1170"/>
                    <a:pt x="79" y="1170"/>
                  </a:cubicBezTo>
                  <a:cubicBezTo>
                    <a:pt x="66" y="1170"/>
                    <a:pt x="51" y="1170"/>
                    <a:pt x="42" y="1166"/>
                  </a:cubicBezTo>
                  <a:lnTo>
                    <a:pt x="29" y="1166"/>
                  </a:lnTo>
                  <a:cubicBezTo>
                    <a:pt x="23" y="1166"/>
                    <a:pt x="14" y="1170"/>
                    <a:pt x="10" y="1175"/>
                  </a:cubicBezTo>
                  <a:cubicBezTo>
                    <a:pt x="5" y="1179"/>
                    <a:pt x="1" y="1188"/>
                    <a:pt x="5" y="1198"/>
                  </a:cubicBezTo>
                  <a:cubicBezTo>
                    <a:pt x="5" y="1203"/>
                    <a:pt x="75" y="1458"/>
                    <a:pt x="475" y="1713"/>
                  </a:cubicBezTo>
                  <a:cubicBezTo>
                    <a:pt x="674" y="1839"/>
                    <a:pt x="897" y="1904"/>
                    <a:pt x="1073" y="1936"/>
                  </a:cubicBezTo>
                  <a:cubicBezTo>
                    <a:pt x="1245" y="1968"/>
                    <a:pt x="1371" y="1968"/>
                    <a:pt x="1371" y="1968"/>
                  </a:cubicBezTo>
                  <a:cubicBezTo>
                    <a:pt x="1380" y="1968"/>
                    <a:pt x="1388" y="1964"/>
                    <a:pt x="1394" y="1955"/>
                  </a:cubicBezTo>
                  <a:cubicBezTo>
                    <a:pt x="1399" y="1946"/>
                    <a:pt x="1394" y="1936"/>
                    <a:pt x="1388" y="1932"/>
                  </a:cubicBezTo>
                  <a:cubicBezTo>
                    <a:pt x="1388" y="1932"/>
                    <a:pt x="1384" y="1927"/>
                    <a:pt x="1380" y="1923"/>
                  </a:cubicBezTo>
                  <a:cubicBezTo>
                    <a:pt x="1366" y="1904"/>
                    <a:pt x="1324" y="1853"/>
                    <a:pt x="1287" y="1801"/>
                  </a:cubicBezTo>
                  <a:cubicBezTo>
                    <a:pt x="1268" y="1773"/>
                    <a:pt x="1255" y="1751"/>
                    <a:pt x="1240" y="1728"/>
                  </a:cubicBezTo>
                  <a:cubicBezTo>
                    <a:pt x="1231" y="1718"/>
                    <a:pt x="1227" y="1709"/>
                    <a:pt x="1227" y="1700"/>
                  </a:cubicBezTo>
                  <a:cubicBezTo>
                    <a:pt x="1221" y="1690"/>
                    <a:pt x="1217" y="1685"/>
                    <a:pt x="1217" y="1685"/>
                  </a:cubicBezTo>
                  <a:lnTo>
                    <a:pt x="1217" y="1681"/>
                  </a:lnTo>
                  <a:cubicBezTo>
                    <a:pt x="1217" y="1672"/>
                    <a:pt x="1221" y="1658"/>
                    <a:pt x="1231" y="1644"/>
                  </a:cubicBezTo>
                  <a:cubicBezTo>
                    <a:pt x="1240" y="1621"/>
                    <a:pt x="1255" y="1597"/>
                    <a:pt x="1268" y="1584"/>
                  </a:cubicBezTo>
                  <a:cubicBezTo>
                    <a:pt x="1275" y="1576"/>
                    <a:pt x="1280" y="1568"/>
                    <a:pt x="1284" y="1564"/>
                  </a:cubicBezTo>
                  <a:lnTo>
                    <a:pt x="1284" y="1564"/>
                  </a:lnTo>
                  <a:cubicBezTo>
                    <a:pt x="1317" y="1570"/>
                    <a:pt x="1393" y="1584"/>
                    <a:pt x="1468" y="1584"/>
                  </a:cubicBezTo>
                  <a:cubicBezTo>
                    <a:pt x="1500" y="1584"/>
                    <a:pt x="1533" y="1584"/>
                    <a:pt x="1566" y="1569"/>
                  </a:cubicBezTo>
                  <a:cubicBezTo>
                    <a:pt x="1594" y="1561"/>
                    <a:pt x="1621" y="1542"/>
                    <a:pt x="1645" y="1514"/>
                  </a:cubicBezTo>
                  <a:cubicBezTo>
                    <a:pt x="1677" y="1477"/>
                    <a:pt x="1709" y="1430"/>
                    <a:pt x="1728" y="1393"/>
                  </a:cubicBezTo>
                  <a:cubicBezTo>
                    <a:pt x="1742" y="1367"/>
                    <a:pt x="1753" y="1346"/>
                    <a:pt x="1760" y="1334"/>
                  </a:cubicBezTo>
                  <a:lnTo>
                    <a:pt x="1760" y="1334"/>
                  </a:lnTo>
                  <a:cubicBezTo>
                    <a:pt x="1769" y="1330"/>
                    <a:pt x="1786" y="1323"/>
                    <a:pt x="1806" y="1314"/>
                  </a:cubicBezTo>
                  <a:cubicBezTo>
                    <a:pt x="1821" y="1310"/>
                    <a:pt x="1834" y="1300"/>
                    <a:pt x="1853" y="1291"/>
                  </a:cubicBezTo>
                  <a:cubicBezTo>
                    <a:pt x="1868" y="1282"/>
                    <a:pt x="1881" y="1272"/>
                    <a:pt x="1890" y="1263"/>
                  </a:cubicBezTo>
                  <a:cubicBezTo>
                    <a:pt x="1904" y="1250"/>
                    <a:pt x="1913" y="1231"/>
                    <a:pt x="1909" y="1212"/>
                  </a:cubicBezTo>
                  <a:cubicBezTo>
                    <a:pt x="1909" y="1194"/>
                    <a:pt x="1904" y="1175"/>
                    <a:pt x="1896" y="1160"/>
                  </a:cubicBezTo>
                  <a:cubicBezTo>
                    <a:pt x="1886" y="1143"/>
                    <a:pt x="1877" y="1128"/>
                    <a:pt x="1862" y="1110"/>
                  </a:cubicBezTo>
                  <a:cubicBezTo>
                    <a:pt x="1862" y="1105"/>
                    <a:pt x="1858" y="1096"/>
                    <a:pt x="1853" y="1087"/>
                  </a:cubicBezTo>
                  <a:lnTo>
                    <a:pt x="1853" y="1045"/>
                  </a:lnTo>
                  <a:cubicBezTo>
                    <a:pt x="1849" y="980"/>
                    <a:pt x="1872" y="892"/>
                    <a:pt x="1904" y="817"/>
                  </a:cubicBezTo>
                  <a:cubicBezTo>
                    <a:pt x="1956" y="701"/>
                    <a:pt x="1969" y="603"/>
                    <a:pt x="1969" y="599"/>
                  </a:cubicBezTo>
                  <a:lnTo>
                    <a:pt x="1968" y="599"/>
                  </a:lnTo>
                  <a:cubicBezTo>
                    <a:pt x="1973" y="583"/>
                    <a:pt x="1984" y="552"/>
                    <a:pt x="1984" y="511"/>
                  </a:cubicBezTo>
                  <a:cubicBezTo>
                    <a:pt x="1984" y="474"/>
                    <a:pt x="1974" y="427"/>
                    <a:pt x="1951" y="376"/>
                  </a:cubicBezTo>
                  <a:cubicBezTo>
                    <a:pt x="1928" y="330"/>
                    <a:pt x="1890" y="274"/>
                    <a:pt x="1830" y="223"/>
                  </a:cubicBezTo>
                  <a:cubicBezTo>
                    <a:pt x="1761" y="167"/>
                    <a:pt x="1667" y="112"/>
                    <a:pt x="1570" y="69"/>
                  </a:cubicBezTo>
                  <a:cubicBezTo>
                    <a:pt x="1468" y="28"/>
                    <a:pt x="1352" y="0"/>
                    <a:pt x="1236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49"/>
            <p:cNvSpPr/>
            <p:nvPr/>
          </p:nvSpPr>
          <p:spPr>
            <a:xfrm>
              <a:off x="6520307" y="2410817"/>
              <a:ext cx="367807" cy="182957"/>
            </a:xfrm>
            <a:custGeom>
              <a:rect b="b" l="l" r="r" t="t"/>
              <a:pathLst>
                <a:path extrusionOk="0" h="1450" w="2915">
                  <a:moveTo>
                    <a:pt x="873" y="0"/>
                  </a:moveTo>
                  <a:cubicBezTo>
                    <a:pt x="507" y="0"/>
                    <a:pt x="35" y="588"/>
                    <a:pt x="18" y="930"/>
                  </a:cubicBezTo>
                  <a:cubicBezTo>
                    <a:pt x="1" y="1243"/>
                    <a:pt x="417" y="1395"/>
                    <a:pt x="619" y="1395"/>
                  </a:cubicBezTo>
                  <a:cubicBezTo>
                    <a:pt x="641" y="1395"/>
                    <a:pt x="660" y="1393"/>
                    <a:pt x="676" y="1389"/>
                  </a:cubicBezTo>
                  <a:cubicBezTo>
                    <a:pt x="835" y="1352"/>
                    <a:pt x="742" y="1055"/>
                    <a:pt x="742" y="1055"/>
                  </a:cubicBezTo>
                  <a:lnTo>
                    <a:pt x="742" y="1055"/>
                  </a:lnTo>
                  <a:cubicBezTo>
                    <a:pt x="742" y="1055"/>
                    <a:pt x="788" y="1134"/>
                    <a:pt x="881" y="1199"/>
                  </a:cubicBezTo>
                  <a:cubicBezTo>
                    <a:pt x="902" y="1213"/>
                    <a:pt x="921" y="1218"/>
                    <a:pt x="937" y="1218"/>
                  </a:cubicBezTo>
                  <a:cubicBezTo>
                    <a:pt x="998" y="1218"/>
                    <a:pt x="1030" y="1143"/>
                    <a:pt x="1030" y="1143"/>
                  </a:cubicBezTo>
                  <a:lnTo>
                    <a:pt x="1090" y="1282"/>
                  </a:lnTo>
                  <a:cubicBezTo>
                    <a:pt x="1150" y="1421"/>
                    <a:pt x="1220" y="1445"/>
                    <a:pt x="1415" y="1449"/>
                  </a:cubicBezTo>
                  <a:cubicBezTo>
                    <a:pt x="1419" y="1449"/>
                    <a:pt x="1422" y="1449"/>
                    <a:pt x="1426" y="1449"/>
                  </a:cubicBezTo>
                  <a:cubicBezTo>
                    <a:pt x="1614" y="1449"/>
                    <a:pt x="1712" y="1333"/>
                    <a:pt x="1712" y="1333"/>
                  </a:cubicBezTo>
                  <a:cubicBezTo>
                    <a:pt x="1645" y="1203"/>
                    <a:pt x="1768" y="996"/>
                    <a:pt x="1820" y="996"/>
                  </a:cubicBezTo>
                  <a:cubicBezTo>
                    <a:pt x="1825" y="996"/>
                    <a:pt x="1830" y="999"/>
                    <a:pt x="1833" y="1004"/>
                  </a:cubicBezTo>
                  <a:cubicBezTo>
                    <a:pt x="1868" y="1048"/>
                    <a:pt x="1891" y="1139"/>
                    <a:pt x="1991" y="1139"/>
                  </a:cubicBezTo>
                  <a:cubicBezTo>
                    <a:pt x="1995" y="1139"/>
                    <a:pt x="2000" y="1139"/>
                    <a:pt x="2005" y="1138"/>
                  </a:cubicBezTo>
                  <a:cubicBezTo>
                    <a:pt x="2116" y="1129"/>
                    <a:pt x="2288" y="1008"/>
                    <a:pt x="2288" y="1008"/>
                  </a:cubicBezTo>
                  <a:cubicBezTo>
                    <a:pt x="2288" y="1008"/>
                    <a:pt x="2359" y="1054"/>
                    <a:pt x="2475" y="1054"/>
                  </a:cubicBezTo>
                  <a:cubicBezTo>
                    <a:pt x="2502" y="1054"/>
                    <a:pt x="2531" y="1052"/>
                    <a:pt x="2562" y="1046"/>
                  </a:cubicBezTo>
                  <a:cubicBezTo>
                    <a:pt x="2729" y="1014"/>
                    <a:pt x="2896" y="846"/>
                    <a:pt x="2905" y="637"/>
                  </a:cubicBezTo>
                  <a:cubicBezTo>
                    <a:pt x="2915" y="437"/>
                    <a:pt x="2646" y="433"/>
                    <a:pt x="2624" y="433"/>
                  </a:cubicBezTo>
                  <a:cubicBezTo>
                    <a:pt x="2623" y="433"/>
                    <a:pt x="2622" y="433"/>
                    <a:pt x="2622" y="433"/>
                  </a:cubicBezTo>
                  <a:cubicBezTo>
                    <a:pt x="2622" y="433"/>
                    <a:pt x="2581" y="284"/>
                    <a:pt x="2436" y="163"/>
                  </a:cubicBezTo>
                  <a:cubicBezTo>
                    <a:pt x="2398" y="133"/>
                    <a:pt x="2359" y="121"/>
                    <a:pt x="2320" y="121"/>
                  </a:cubicBezTo>
                  <a:cubicBezTo>
                    <a:pt x="2208" y="121"/>
                    <a:pt x="2107" y="219"/>
                    <a:pt x="2107" y="219"/>
                  </a:cubicBezTo>
                  <a:cubicBezTo>
                    <a:pt x="2107" y="219"/>
                    <a:pt x="2009" y="103"/>
                    <a:pt x="1819" y="103"/>
                  </a:cubicBezTo>
                  <a:cubicBezTo>
                    <a:pt x="1628" y="103"/>
                    <a:pt x="1452" y="256"/>
                    <a:pt x="1452" y="256"/>
                  </a:cubicBezTo>
                  <a:cubicBezTo>
                    <a:pt x="1452" y="256"/>
                    <a:pt x="1248" y="15"/>
                    <a:pt x="881" y="0"/>
                  </a:cubicBezTo>
                  <a:cubicBezTo>
                    <a:pt x="879" y="0"/>
                    <a:pt x="876" y="0"/>
                    <a:pt x="873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49"/>
            <p:cNvSpPr/>
            <p:nvPr/>
          </p:nvSpPr>
          <p:spPr>
            <a:xfrm>
              <a:off x="6519550" y="2407915"/>
              <a:ext cx="370331" cy="188762"/>
            </a:xfrm>
            <a:custGeom>
              <a:rect b="b" l="l" r="r" t="t"/>
              <a:pathLst>
                <a:path extrusionOk="0" h="1496" w="2935">
                  <a:moveTo>
                    <a:pt x="887" y="51"/>
                  </a:moveTo>
                  <a:cubicBezTo>
                    <a:pt x="1064" y="56"/>
                    <a:pt x="1203" y="117"/>
                    <a:pt x="1295" y="177"/>
                  </a:cubicBezTo>
                  <a:cubicBezTo>
                    <a:pt x="1342" y="205"/>
                    <a:pt x="1379" y="237"/>
                    <a:pt x="1402" y="256"/>
                  </a:cubicBezTo>
                  <a:cubicBezTo>
                    <a:pt x="1417" y="270"/>
                    <a:pt x="1426" y="279"/>
                    <a:pt x="1430" y="284"/>
                  </a:cubicBezTo>
                  <a:cubicBezTo>
                    <a:pt x="1435" y="289"/>
                    <a:pt x="1435" y="289"/>
                    <a:pt x="1439" y="293"/>
                  </a:cubicBezTo>
                  <a:cubicBezTo>
                    <a:pt x="1445" y="298"/>
                    <a:pt x="1452" y="301"/>
                    <a:pt x="1459" y="301"/>
                  </a:cubicBezTo>
                  <a:cubicBezTo>
                    <a:pt x="1464" y="301"/>
                    <a:pt x="1468" y="299"/>
                    <a:pt x="1473" y="298"/>
                  </a:cubicBezTo>
                  <a:lnTo>
                    <a:pt x="1477" y="298"/>
                  </a:lnTo>
                  <a:cubicBezTo>
                    <a:pt x="1477" y="293"/>
                    <a:pt x="1523" y="256"/>
                    <a:pt x="1588" y="219"/>
                  </a:cubicBezTo>
                  <a:cubicBezTo>
                    <a:pt x="1653" y="186"/>
                    <a:pt x="1741" y="154"/>
                    <a:pt x="1825" y="154"/>
                  </a:cubicBezTo>
                  <a:cubicBezTo>
                    <a:pt x="1913" y="154"/>
                    <a:pt x="1983" y="177"/>
                    <a:pt x="2030" y="205"/>
                  </a:cubicBezTo>
                  <a:cubicBezTo>
                    <a:pt x="2052" y="219"/>
                    <a:pt x="2067" y="233"/>
                    <a:pt x="2080" y="242"/>
                  </a:cubicBezTo>
                  <a:cubicBezTo>
                    <a:pt x="2085" y="246"/>
                    <a:pt x="2090" y="251"/>
                    <a:pt x="2090" y="256"/>
                  </a:cubicBezTo>
                  <a:lnTo>
                    <a:pt x="2094" y="261"/>
                  </a:lnTo>
                  <a:cubicBezTo>
                    <a:pt x="2099" y="265"/>
                    <a:pt x="2103" y="265"/>
                    <a:pt x="2113" y="270"/>
                  </a:cubicBezTo>
                  <a:cubicBezTo>
                    <a:pt x="2118" y="270"/>
                    <a:pt x="2127" y="265"/>
                    <a:pt x="2131" y="261"/>
                  </a:cubicBezTo>
                  <a:cubicBezTo>
                    <a:pt x="2131" y="261"/>
                    <a:pt x="2159" y="237"/>
                    <a:pt x="2197" y="214"/>
                  </a:cubicBezTo>
                  <a:cubicBezTo>
                    <a:pt x="2234" y="191"/>
                    <a:pt x="2281" y="167"/>
                    <a:pt x="2326" y="167"/>
                  </a:cubicBezTo>
                  <a:cubicBezTo>
                    <a:pt x="2359" y="167"/>
                    <a:pt x="2392" y="177"/>
                    <a:pt x="2424" y="205"/>
                  </a:cubicBezTo>
                  <a:cubicBezTo>
                    <a:pt x="2493" y="265"/>
                    <a:pt x="2540" y="326"/>
                    <a:pt x="2568" y="377"/>
                  </a:cubicBezTo>
                  <a:cubicBezTo>
                    <a:pt x="2581" y="400"/>
                    <a:pt x="2591" y="424"/>
                    <a:pt x="2600" y="437"/>
                  </a:cubicBezTo>
                  <a:cubicBezTo>
                    <a:pt x="2600" y="446"/>
                    <a:pt x="2605" y="451"/>
                    <a:pt x="2605" y="456"/>
                  </a:cubicBezTo>
                  <a:lnTo>
                    <a:pt x="2605" y="460"/>
                  </a:lnTo>
                  <a:cubicBezTo>
                    <a:pt x="2609" y="469"/>
                    <a:pt x="2619" y="479"/>
                    <a:pt x="2628" y="479"/>
                  </a:cubicBezTo>
                  <a:cubicBezTo>
                    <a:pt x="2633" y="479"/>
                    <a:pt x="2703" y="479"/>
                    <a:pt x="2768" y="502"/>
                  </a:cubicBezTo>
                  <a:cubicBezTo>
                    <a:pt x="2800" y="512"/>
                    <a:pt x="2828" y="529"/>
                    <a:pt x="2851" y="553"/>
                  </a:cubicBezTo>
                  <a:cubicBezTo>
                    <a:pt x="2875" y="576"/>
                    <a:pt x="2888" y="609"/>
                    <a:pt x="2888" y="651"/>
                  </a:cubicBezTo>
                  <a:lnTo>
                    <a:pt x="2888" y="660"/>
                  </a:lnTo>
                  <a:cubicBezTo>
                    <a:pt x="2883" y="758"/>
                    <a:pt x="2842" y="846"/>
                    <a:pt x="2782" y="915"/>
                  </a:cubicBezTo>
                  <a:cubicBezTo>
                    <a:pt x="2721" y="985"/>
                    <a:pt x="2643" y="1031"/>
                    <a:pt x="2564" y="1045"/>
                  </a:cubicBezTo>
                  <a:cubicBezTo>
                    <a:pt x="2536" y="1050"/>
                    <a:pt x="2508" y="1054"/>
                    <a:pt x="2484" y="1054"/>
                  </a:cubicBezTo>
                  <a:cubicBezTo>
                    <a:pt x="2429" y="1054"/>
                    <a:pt x="2382" y="1041"/>
                    <a:pt x="2354" y="1031"/>
                  </a:cubicBezTo>
                  <a:cubicBezTo>
                    <a:pt x="2336" y="1027"/>
                    <a:pt x="2326" y="1022"/>
                    <a:pt x="2317" y="1018"/>
                  </a:cubicBezTo>
                  <a:cubicBezTo>
                    <a:pt x="2313" y="1013"/>
                    <a:pt x="2313" y="1013"/>
                    <a:pt x="2308" y="1013"/>
                  </a:cubicBezTo>
                  <a:cubicBezTo>
                    <a:pt x="2303" y="1008"/>
                    <a:pt x="2299" y="1006"/>
                    <a:pt x="2294" y="1006"/>
                  </a:cubicBezTo>
                  <a:cubicBezTo>
                    <a:pt x="2289" y="1006"/>
                    <a:pt x="2285" y="1008"/>
                    <a:pt x="2281" y="1013"/>
                  </a:cubicBezTo>
                  <a:cubicBezTo>
                    <a:pt x="2270" y="1018"/>
                    <a:pt x="2225" y="1050"/>
                    <a:pt x="2169" y="1078"/>
                  </a:cubicBezTo>
                  <a:cubicBezTo>
                    <a:pt x="2146" y="1092"/>
                    <a:pt x="2113" y="1106"/>
                    <a:pt x="2085" y="1120"/>
                  </a:cubicBezTo>
                  <a:cubicBezTo>
                    <a:pt x="2058" y="1129"/>
                    <a:pt x="2030" y="1138"/>
                    <a:pt x="2011" y="1138"/>
                  </a:cubicBezTo>
                  <a:lnTo>
                    <a:pt x="1996" y="1138"/>
                  </a:lnTo>
                  <a:cubicBezTo>
                    <a:pt x="1979" y="1138"/>
                    <a:pt x="1960" y="1133"/>
                    <a:pt x="1946" y="1125"/>
                  </a:cubicBezTo>
                  <a:cubicBezTo>
                    <a:pt x="1927" y="1115"/>
                    <a:pt x="1913" y="1097"/>
                    <a:pt x="1899" y="1078"/>
                  </a:cubicBezTo>
                  <a:cubicBezTo>
                    <a:pt x="1885" y="1054"/>
                    <a:pt x="1872" y="1031"/>
                    <a:pt x="1857" y="1013"/>
                  </a:cubicBezTo>
                  <a:cubicBezTo>
                    <a:pt x="1853" y="1003"/>
                    <a:pt x="1848" y="1003"/>
                    <a:pt x="1844" y="999"/>
                  </a:cubicBezTo>
                  <a:cubicBezTo>
                    <a:pt x="1839" y="994"/>
                    <a:pt x="1829" y="994"/>
                    <a:pt x="1825" y="994"/>
                  </a:cubicBezTo>
                  <a:cubicBezTo>
                    <a:pt x="1811" y="994"/>
                    <a:pt x="1801" y="999"/>
                    <a:pt x="1797" y="1003"/>
                  </a:cubicBezTo>
                  <a:cubicBezTo>
                    <a:pt x="1779" y="1013"/>
                    <a:pt x="1769" y="1027"/>
                    <a:pt x="1756" y="1045"/>
                  </a:cubicBezTo>
                  <a:cubicBezTo>
                    <a:pt x="1732" y="1069"/>
                    <a:pt x="1713" y="1106"/>
                    <a:pt x="1700" y="1142"/>
                  </a:cubicBezTo>
                  <a:cubicBezTo>
                    <a:pt x="1685" y="1185"/>
                    <a:pt x="1676" y="1226"/>
                    <a:pt x="1676" y="1268"/>
                  </a:cubicBezTo>
                  <a:cubicBezTo>
                    <a:pt x="1676" y="1299"/>
                    <a:pt x="1680" y="1326"/>
                    <a:pt x="1689" y="1354"/>
                  </a:cubicBezTo>
                  <a:lnTo>
                    <a:pt x="1689" y="1354"/>
                  </a:lnTo>
                  <a:cubicBezTo>
                    <a:pt x="1678" y="1364"/>
                    <a:pt x="1658" y="1380"/>
                    <a:pt x="1630" y="1393"/>
                  </a:cubicBezTo>
                  <a:cubicBezTo>
                    <a:pt x="1588" y="1421"/>
                    <a:pt x="1523" y="1449"/>
                    <a:pt x="1435" y="1449"/>
                  </a:cubicBezTo>
                  <a:lnTo>
                    <a:pt x="1421" y="1449"/>
                  </a:lnTo>
                  <a:cubicBezTo>
                    <a:pt x="1374" y="1444"/>
                    <a:pt x="1333" y="1444"/>
                    <a:pt x="1300" y="1440"/>
                  </a:cubicBezTo>
                  <a:cubicBezTo>
                    <a:pt x="1278" y="1436"/>
                    <a:pt x="1254" y="1431"/>
                    <a:pt x="1235" y="1427"/>
                  </a:cubicBezTo>
                  <a:cubicBezTo>
                    <a:pt x="1207" y="1412"/>
                    <a:pt x="1188" y="1403"/>
                    <a:pt x="1171" y="1380"/>
                  </a:cubicBezTo>
                  <a:cubicBezTo>
                    <a:pt x="1152" y="1361"/>
                    <a:pt x="1133" y="1333"/>
                    <a:pt x="1119" y="1296"/>
                  </a:cubicBezTo>
                  <a:cubicBezTo>
                    <a:pt x="1087" y="1226"/>
                    <a:pt x="1072" y="1194"/>
                    <a:pt x="1064" y="1176"/>
                  </a:cubicBezTo>
                  <a:lnTo>
                    <a:pt x="1059" y="1157"/>
                  </a:lnTo>
                  <a:cubicBezTo>
                    <a:pt x="1055" y="1148"/>
                    <a:pt x="1045" y="1142"/>
                    <a:pt x="1036" y="1142"/>
                  </a:cubicBezTo>
                  <a:cubicBezTo>
                    <a:pt x="1027" y="1142"/>
                    <a:pt x="1017" y="1148"/>
                    <a:pt x="1012" y="1157"/>
                  </a:cubicBezTo>
                  <a:cubicBezTo>
                    <a:pt x="1012" y="1157"/>
                    <a:pt x="1003" y="1176"/>
                    <a:pt x="993" y="1189"/>
                  </a:cubicBezTo>
                  <a:cubicBezTo>
                    <a:pt x="984" y="1198"/>
                    <a:pt x="980" y="1208"/>
                    <a:pt x="971" y="1213"/>
                  </a:cubicBezTo>
                  <a:cubicBezTo>
                    <a:pt x="961" y="1217"/>
                    <a:pt x="952" y="1217"/>
                    <a:pt x="943" y="1217"/>
                  </a:cubicBezTo>
                  <a:cubicBezTo>
                    <a:pt x="933" y="1217"/>
                    <a:pt x="920" y="1213"/>
                    <a:pt x="901" y="1204"/>
                  </a:cubicBezTo>
                  <a:cubicBezTo>
                    <a:pt x="860" y="1170"/>
                    <a:pt x="822" y="1138"/>
                    <a:pt x="804" y="1110"/>
                  </a:cubicBezTo>
                  <a:cubicBezTo>
                    <a:pt x="789" y="1097"/>
                    <a:pt x="780" y="1087"/>
                    <a:pt x="776" y="1078"/>
                  </a:cubicBezTo>
                  <a:cubicBezTo>
                    <a:pt x="776" y="1073"/>
                    <a:pt x="770" y="1069"/>
                    <a:pt x="770" y="1069"/>
                  </a:cubicBezTo>
                  <a:lnTo>
                    <a:pt x="770" y="1069"/>
                  </a:lnTo>
                  <a:cubicBezTo>
                    <a:pt x="770" y="1069"/>
                    <a:pt x="770" y="1069"/>
                    <a:pt x="770" y="1069"/>
                  </a:cubicBezTo>
                  <a:lnTo>
                    <a:pt x="770" y="1064"/>
                  </a:lnTo>
                  <a:cubicBezTo>
                    <a:pt x="764" y="1057"/>
                    <a:pt x="757" y="1053"/>
                    <a:pt x="748" y="1053"/>
                  </a:cubicBezTo>
                  <a:cubicBezTo>
                    <a:pt x="745" y="1053"/>
                    <a:pt x="742" y="1053"/>
                    <a:pt x="738" y="1054"/>
                  </a:cubicBezTo>
                  <a:cubicBezTo>
                    <a:pt x="729" y="1059"/>
                    <a:pt x="720" y="1073"/>
                    <a:pt x="725" y="1082"/>
                  </a:cubicBezTo>
                  <a:lnTo>
                    <a:pt x="725" y="1087"/>
                  </a:lnTo>
                  <a:cubicBezTo>
                    <a:pt x="729" y="1092"/>
                    <a:pt x="753" y="1176"/>
                    <a:pt x="753" y="1249"/>
                  </a:cubicBezTo>
                  <a:cubicBezTo>
                    <a:pt x="753" y="1282"/>
                    <a:pt x="748" y="1320"/>
                    <a:pt x="734" y="1343"/>
                  </a:cubicBezTo>
                  <a:cubicBezTo>
                    <a:pt x="729" y="1356"/>
                    <a:pt x="720" y="1365"/>
                    <a:pt x="710" y="1375"/>
                  </a:cubicBezTo>
                  <a:cubicBezTo>
                    <a:pt x="701" y="1380"/>
                    <a:pt x="692" y="1389"/>
                    <a:pt x="678" y="1389"/>
                  </a:cubicBezTo>
                  <a:cubicBezTo>
                    <a:pt x="665" y="1393"/>
                    <a:pt x="646" y="1393"/>
                    <a:pt x="622" y="1393"/>
                  </a:cubicBezTo>
                  <a:cubicBezTo>
                    <a:pt x="575" y="1393"/>
                    <a:pt x="515" y="1384"/>
                    <a:pt x="455" y="1371"/>
                  </a:cubicBezTo>
                  <a:cubicBezTo>
                    <a:pt x="358" y="1343"/>
                    <a:pt x="256" y="1296"/>
                    <a:pt x="176" y="1226"/>
                  </a:cubicBezTo>
                  <a:cubicBezTo>
                    <a:pt x="140" y="1194"/>
                    <a:pt x="107" y="1157"/>
                    <a:pt x="84" y="1115"/>
                  </a:cubicBezTo>
                  <a:cubicBezTo>
                    <a:pt x="61" y="1073"/>
                    <a:pt x="46" y="1027"/>
                    <a:pt x="46" y="975"/>
                  </a:cubicBezTo>
                  <a:lnTo>
                    <a:pt x="46" y="957"/>
                  </a:lnTo>
                  <a:cubicBezTo>
                    <a:pt x="52" y="874"/>
                    <a:pt x="84" y="776"/>
                    <a:pt x="135" y="674"/>
                  </a:cubicBezTo>
                  <a:cubicBezTo>
                    <a:pt x="213" y="525"/>
                    <a:pt x="335" y="368"/>
                    <a:pt x="470" y="246"/>
                  </a:cubicBezTo>
                  <a:cubicBezTo>
                    <a:pt x="534" y="186"/>
                    <a:pt x="603" y="139"/>
                    <a:pt x="673" y="103"/>
                  </a:cubicBezTo>
                  <a:cubicBezTo>
                    <a:pt x="743" y="70"/>
                    <a:pt x="813" y="51"/>
                    <a:pt x="877" y="51"/>
                  </a:cubicBezTo>
                  <a:close/>
                  <a:moveTo>
                    <a:pt x="877" y="0"/>
                  </a:moveTo>
                  <a:cubicBezTo>
                    <a:pt x="780" y="0"/>
                    <a:pt x="678" y="42"/>
                    <a:pt x="581" y="103"/>
                  </a:cubicBezTo>
                  <a:cubicBezTo>
                    <a:pt x="432" y="195"/>
                    <a:pt x="292" y="340"/>
                    <a:pt x="185" y="497"/>
                  </a:cubicBezTo>
                  <a:cubicBezTo>
                    <a:pt x="135" y="572"/>
                    <a:pt x="88" y="655"/>
                    <a:pt x="56" y="730"/>
                  </a:cubicBezTo>
                  <a:cubicBezTo>
                    <a:pt x="24" y="808"/>
                    <a:pt x="5" y="883"/>
                    <a:pt x="0" y="953"/>
                  </a:cubicBezTo>
                  <a:lnTo>
                    <a:pt x="0" y="975"/>
                  </a:lnTo>
                  <a:cubicBezTo>
                    <a:pt x="0" y="1054"/>
                    <a:pt x="28" y="1125"/>
                    <a:pt x="69" y="1185"/>
                  </a:cubicBezTo>
                  <a:cubicBezTo>
                    <a:pt x="135" y="1273"/>
                    <a:pt x="237" y="1337"/>
                    <a:pt x="339" y="1380"/>
                  </a:cubicBezTo>
                  <a:cubicBezTo>
                    <a:pt x="442" y="1421"/>
                    <a:pt x="548" y="1444"/>
                    <a:pt x="622" y="1444"/>
                  </a:cubicBezTo>
                  <a:cubicBezTo>
                    <a:pt x="646" y="1444"/>
                    <a:pt x="669" y="1440"/>
                    <a:pt x="687" y="1436"/>
                  </a:cubicBezTo>
                  <a:cubicBezTo>
                    <a:pt x="710" y="1431"/>
                    <a:pt x="729" y="1421"/>
                    <a:pt x="743" y="1408"/>
                  </a:cubicBezTo>
                  <a:cubicBezTo>
                    <a:pt x="766" y="1389"/>
                    <a:pt x="780" y="1365"/>
                    <a:pt x="789" y="1337"/>
                  </a:cubicBezTo>
                  <a:cubicBezTo>
                    <a:pt x="794" y="1310"/>
                    <a:pt x="798" y="1277"/>
                    <a:pt x="798" y="1249"/>
                  </a:cubicBezTo>
                  <a:cubicBezTo>
                    <a:pt x="798" y="1223"/>
                    <a:pt x="796" y="1198"/>
                    <a:pt x="793" y="1175"/>
                  </a:cubicBezTo>
                  <a:lnTo>
                    <a:pt x="793" y="1175"/>
                  </a:lnTo>
                  <a:cubicBezTo>
                    <a:pt x="814" y="1197"/>
                    <a:pt x="841" y="1222"/>
                    <a:pt x="873" y="1245"/>
                  </a:cubicBezTo>
                  <a:cubicBezTo>
                    <a:pt x="896" y="1259"/>
                    <a:pt x="920" y="1268"/>
                    <a:pt x="943" y="1268"/>
                  </a:cubicBezTo>
                  <a:cubicBezTo>
                    <a:pt x="961" y="1268"/>
                    <a:pt x="980" y="1259"/>
                    <a:pt x="993" y="1249"/>
                  </a:cubicBezTo>
                  <a:cubicBezTo>
                    <a:pt x="1010" y="1240"/>
                    <a:pt x="1022" y="1228"/>
                    <a:pt x="1030" y="1217"/>
                  </a:cubicBezTo>
                  <a:lnTo>
                    <a:pt x="1030" y="1217"/>
                  </a:lnTo>
                  <a:cubicBezTo>
                    <a:pt x="1039" y="1238"/>
                    <a:pt x="1054" y="1268"/>
                    <a:pt x="1072" y="1315"/>
                  </a:cubicBezTo>
                  <a:cubicBezTo>
                    <a:pt x="1091" y="1352"/>
                    <a:pt x="1105" y="1380"/>
                    <a:pt x="1128" y="1403"/>
                  </a:cubicBezTo>
                  <a:cubicBezTo>
                    <a:pt x="1156" y="1440"/>
                    <a:pt x="1194" y="1463"/>
                    <a:pt x="1244" y="1477"/>
                  </a:cubicBezTo>
                  <a:cubicBezTo>
                    <a:pt x="1291" y="1491"/>
                    <a:pt x="1347" y="1491"/>
                    <a:pt x="1421" y="1496"/>
                  </a:cubicBezTo>
                  <a:lnTo>
                    <a:pt x="1435" y="1496"/>
                  </a:lnTo>
                  <a:cubicBezTo>
                    <a:pt x="1533" y="1496"/>
                    <a:pt x="1606" y="1468"/>
                    <a:pt x="1658" y="1436"/>
                  </a:cubicBezTo>
                  <a:cubicBezTo>
                    <a:pt x="1709" y="1408"/>
                    <a:pt x="1737" y="1375"/>
                    <a:pt x="1737" y="1375"/>
                  </a:cubicBezTo>
                  <a:cubicBezTo>
                    <a:pt x="1741" y="1365"/>
                    <a:pt x="1746" y="1356"/>
                    <a:pt x="1741" y="1347"/>
                  </a:cubicBezTo>
                  <a:cubicBezTo>
                    <a:pt x="1728" y="1324"/>
                    <a:pt x="1723" y="1296"/>
                    <a:pt x="1723" y="1268"/>
                  </a:cubicBezTo>
                  <a:cubicBezTo>
                    <a:pt x="1723" y="1217"/>
                    <a:pt x="1741" y="1157"/>
                    <a:pt x="1769" y="1110"/>
                  </a:cubicBezTo>
                  <a:cubicBezTo>
                    <a:pt x="1779" y="1087"/>
                    <a:pt x="1792" y="1069"/>
                    <a:pt x="1807" y="1059"/>
                  </a:cubicBezTo>
                  <a:cubicBezTo>
                    <a:pt x="1811" y="1050"/>
                    <a:pt x="1816" y="1045"/>
                    <a:pt x="1820" y="1045"/>
                  </a:cubicBezTo>
                  <a:cubicBezTo>
                    <a:pt x="1821" y="1045"/>
                    <a:pt x="1822" y="1045"/>
                    <a:pt x="1822" y="1045"/>
                  </a:cubicBezTo>
                  <a:lnTo>
                    <a:pt x="1822" y="1045"/>
                  </a:lnTo>
                  <a:cubicBezTo>
                    <a:pt x="1827" y="1054"/>
                    <a:pt x="1836" y="1066"/>
                    <a:pt x="1844" y="1078"/>
                  </a:cubicBezTo>
                  <a:cubicBezTo>
                    <a:pt x="1857" y="1101"/>
                    <a:pt x="1872" y="1129"/>
                    <a:pt x="1895" y="1148"/>
                  </a:cubicBezTo>
                  <a:cubicBezTo>
                    <a:pt x="1908" y="1161"/>
                    <a:pt x="1923" y="1170"/>
                    <a:pt x="1941" y="1176"/>
                  </a:cubicBezTo>
                  <a:cubicBezTo>
                    <a:pt x="1955" y="1185"/>
                    <a:pt x="1979" y="1185"/>
                    <a:pt x="1996" y="1185"/>
                  </a:cubicBezTo>
                  <a:lnTo>
                    <a:pt x="2011" y="1185"/>
                  </a:lnTo>
                  <a:cubicBezTo>
                    <a:pt x="2043" y="1185"/>
                    <a:pt x="2075" y="1176"/>
                    <a:pt x="2108" y="1161"/>
                  </a:cubicBezTo>
                  <a:cubicBezTo>
                    <a:pt x="2188" y="1129"/>
                    <a:pt x="2265" y="1079"/>
                    <a:pt x="2295" y="1059"/>
                  </a:cubicBezTo>
                  <a:lnTo>
                    <a:pt x="2295" y="1059"/>
                  </a:lnTo>
                  <a:cubicBezTo>
                    <a:pt x="2323" y="1074"/>
                    <a:pt x="2388" y="1101"/>
                    <a:pt x="2484" y="1101"/>
                  </a:cubicBezTo>
                  <a:cubicBezTo>
                    <a:pt x="2512" y="1101"/>
                    <a:pt x="2540" y="1101"/>
                    <a:pt x="2573" y="1092"/>
                  </a:cubicBezTo>
                  <a:cubicBezTo>
                    <a:pt x="2665" y="1078"/>
                    <a:pt x="2749" y="1022"/>
                    <a:pt x="2819" y="947"/>
                  </a:cubicBezTo>
                  <a:cubicBezTo>
                    <a:pt x="2883" y="874"/>
                    <a:pt x="2930" y="771"/>
                    <a:pt x="2935" y="664"/>
                  </a:cubicBezTo>
                  <a:lnTo>
                    <a:pt x="2935" y="651"/>
                  </a:lnTo>
                  <a:cubicBezTo>
                    <a:pt x="2935" y="595"/>
                    <a:pt x="2916" y="553"/>
                    <a:pt x="2888" y="521"/>
                  </a:cubicBezTo>
                  <a:cubicBezTo>
                    <a:pt x="2866" y="497"/>
                    <a:pt x="2838" y="479"/>
                    <a:pt x="2810" y="469"/>
                  </a:cubicBezTo>
                  <a:cubicBezTo>
                    <a:pt x="2768" y="446"/>
                    <a:pt x="2726" y="437"/>
                    <a:pt x="2688" y="432"/>
                  </a:cubicBezTo>
                  <a:cubicBezTo>
                    <a:pt x="2671" y="430"/>
                    <a:pt x="2656" y="429"/>
                    <a:pt x="2646" y="428"/>
                  </a:cubicBezTo>
                  <a:lnTo>
                    <a:pt x="2646" y="428"/>
                  </a:lnTo>
                  <a:cubicBezTo>
                    <a:pt x="2630" y="385"/>
                    <a:pt x="2578" y="268"/>
                    <a:pt x="2457" y="167"/>
                  </a:cubicBezTo>
                  <a:cubicBezTo>
                    <a:pt x="2414" y="135"/>
                    <a:pt x="2369" y="122"/>
                    <a:pt x="2326" y="122"/>
                  </a:cubicBezTo>
                  <a:cubicBezTo>
                    <a:pt x="2266" y="122"/>
                    <a:pt x="2206" y="149"/>
                    <a:pt x="2164" y="173"/>
                  </a:cubicBezTo>
                  <a:cubicBezTo>
                    <a:pt x="2142" y="188"/>
                    <a:pt x="2125" y="201"/>
                    <a:pt x="2114" y="211"/>
                  </a:cubicBezTo>
                  <a:lnTo>
                    <a:pt x="2114" y="211"/>
                  </a:lnTo>
                  <a:cubicBezTo>
                    <a:pt x="2101" y="198"/>
                    <a:pt x="2080" y="180"/>
                    <a:pt x="2052" y="163"/>
                  </a:cubicBezTo>
                  <a:cubicBezTo>
                    <a:pt x="2002" y="135"/>
                    <a:pt x="1927" y="103"/>
                    <a:pt x="1825" y="103"/>
                  </a:cubicBezTo>
                  <a:cubicBezTo>
                    <a:pt x="1723" y="103"/>
                    <a:pt x="1630" y="145"/>
                    <a:pt x="1561" y="182"/>
                  </a:cubicBezTo>
                  <a:cubicBezTo>
                    <a:pt x="1516" y="205"/>
                    <a:pt x="1482" y="230"/>
                    <a:pt x="1462" y="246"/>
                  </a:cubicBezTo>
                  <a:lnTo>
                    <a:pt x="1462" y="246"/>
                  </a:lnTo>
                  <a:cubicBezTo>
                    <a:pt x="1440" y="224"/>
                    <a:pt x="1392" y="181"/>
                    <a:pt x="1323" y="135"/>
                  </a:cubicBezTo>
                  <a:cubicBezTo>
                    <a:pt x="1222" y="75"/>
                    <a:pt x="1077" y="10"/>
                    <a:pt x="88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49"/>
            <p:cNvSpPr/>
            <p:nvPr/>
          </p:nvSpPr>
          <p:spPr>
            <a:xfrm>
              <a:off x="6725218" y="2534470"/>
              <a:ext cx="39241" cy="52237"/>
            </a:xfrm>
            <a:custGeom>
              <a:rect b="b" l="l" r="r" t="t"/>
              <a:pathLst>
                <a:path extrusionOk="0" h="414" w="311">
                  <a:moveTo>
                    <a:pt x="149" y="1"/>
                  </a:moveTo>
                  <a:cubicBezTo>
                    <a:pt x="144" y="1"/>
                    <a:pt x="139" y="2"/>
                    <a:pt x="135" y="6"/>
                  </a:cubicBezTo>
                  <a:cubicBezTo>
                    <a:pt x="66" y="56"/>
                    <a:pt x="0" y="414"/>
                    <a:pt x="174" y="414"/>
                  </a:cubicBezTo>
                  <a:cubicBezTo>
                    <a:pt x="175" y="414"/>
                    <a:pt x="176" y="414"/>
                    <a:pt x="177" y="414"/>
                  </a:cubicBezTo>
                  <a:lnTo>
                    <a:pt x="311" y="279"/>
                  </a:lnTo>
                  <a:cubicBezTo>
                    <a:pt x="311" y="279"/>
                    <a:pt x="219" y="1"/>
                    <a:pt x="14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49"/>
            <p:cNvSpPr/>
            <p:nvPr/>
          </p:nvSpPr>
          <p:spPr>
            <a:xfrm>
              <a:off x="6730517" y="2531568"/>
              <a:ext cx="37475" cy="58042"/>
            </a:xfrm>
            <a:custGeom>
              <a:rect b="b" l="l" r="r" t="t"/>
              <a:pathLst>
                <a:path extrusionOk="0" h="460" w="297">
                  <a:moveTo>
                    <a:pt x="107" y="1"/>
                  </a:moveTo>
                  <a:cubicBezTo>
                    <a:pt x="97" y="1"/>
                    <a:pt x="88" y="5"/>
                    <a:pt x="79" y="10"/>
                  </a:cubicBezTo>
                  <a:cubicBezTo>
                    <a:pt x="65" y="23"/>
                    <a:pt x="56" y="38"/>
                    <a:pt x="46" y="51"/>
                  </a:cubicBezTo>
                  <a:cubicBezTo>
                    <a:pt x="32" y="79"/>
                    <a:pt x="18" y="112"/>
                    <a:pt x="13" y="149"/>
                  </a:cubicBezTo>
                  <a:cubicBezTo>
                    <a:pt x="4" y="186"/>
                    <a:pt x="0" y="228"/>
                    <a:pt x="0" y="269"/>
                  </a:cubicBezTo>
                  <a:cubicBezTo>
                    <a:pt x="0" y="316"/>
                    <a:pt x="4" y="363"/>
                    <a:pt x="28" y="400"/>
                  </a:cubicBezTo>
                  <a:cubicBezTo>
                    <a:pt x="37" y="419"/>
                    <a:pt x="51" y="432"/>
                    <a:pt x="69" y="447"/>
                  </a:cubicBezTo>
                  <a:cubicBezTo>
                    <a:pt x="84" y="456"/>
                    <a:pt x="107" y="460"/>
                    <a:pt x="129" y="460"/>
                  </a:cubicBezTo>
                  <a:lnTo>
                    <a:pt x="135" y="460"/>
                  </a:lnTo>
                  <a:cubicBezTo>
                    <a:pt x="148" y="460"/>
                    <a:pt x="157" y="451"/>
                    <a:pt x="157" y="437"/>
                  </a:cubicBezTo>
                  <a:cubicBezTo>
                    <a:pt x="157" y="423"/>
                    <a:pt x="148" y="413"/>
                    <a:pt x="135" y="413"/>
                  </a:cubicBezTo>
                  <a:lnTo>
                    <a:pt x="129" y="413"/>
                  </a:lnTo>
                  <a:cubicBezTo>
                    <a:pt x="116" y="413"/>
                    <a:pt x="101" y="409"/>
                    <a:pt x="93" y="404"/>
                  </a:cubicBezTo>
                  <a:cubicBezTo>
                    <a:pt x="79" y="395"/>
                    <a:pt x="65" y="376"/>
                    <a:pt x="60" y="353"/>
                  </a:cubicBezTo>
                  <a:cubicBezTo>
                    <a:pt x="51" y="330"/>
                    <a:pt x="46" y="302"/>
                    <a:pt x="46" y="269"/>
                  </a:cubicBezTo>
                  <a:cubicBezTo>
                    <a:pt x="46" y="224"/>
                    <a:pt x="56" y="172"/>
                    <a:pt x="69" y="130"/>
                  </a:cubicBezTo>
                  <a:cubicBezTo>
                    <a:pt x="74" y="107"/>
                    <a:pt x="84" y="89"/>
                    <a:pt x="88" y="74"/>
                  </a:cubicBezTo>
                  <a:cubicBezTo>
                    <a:pt x="97" y="61"/>
                    <a:pt x="101" y="51"/>
                    <a:pt x="107" y="51"/>
                  </a:cubicBezTo>
                  <a:lnTo>
                    <a:pt x="111" y="51"/>
                  </a:lnTo>
                  <a:cubicBezTo>
                    <a:pt x="116" y="51"/>
                    <a:pt x="120" y="57"/>
                    <a:pt x="129" y="65"/>
                  </a:cubicBezTo>
                  <a:cubicBezTo>
                    <a:pt x="139" y="79"/>
                    <a:pt x="157" y="102"/>
                    <a:pt x="172" y="130"/>
                  </a:cubicBezTo>
                  <a:cubicBezTo>
                    <a:pt x="191" y="168"/>
                    <a:pt x="208" y="214"/>
                    <a:pt x="223" y="252"/>
                  </a:cubicBezTo>
                  <a:cubicBezTo>
                    <a:pt x="232" y="269"/>
                    <a:pt x="236" y="284"/>
                    <a:pt x="241" y="293"/>
                  </a:cubicBezTo>
                  <a:cubicBezTo>
                    <a:pt x="241" y="302"/>
                    <a:pt x="241" y="302"/>
                    <a:pt x="246" y="307"/>
                  </a:cubicBezTo>
                  <a:lnTo>
                    <a:pt x="246" y="312"/>
                  </a:lnTo>
                  <a:cubicBezTo>
                    <a:pt x="250" y="322"/>
                    <a:pt x="258" y="327"/>
                    <a:pt x="268" y="327"/>
                  </a:cubicBezTo>
                  <a:cubicBezTo>
                    <a:pt x="271" y="327"/>
                    <a:pt x="275" y="326"/>
                    <a:pt x="279" y="325"/>
                  </a:cubicBezTo>
                  <a:cubicBezTo>
                    <a:pt x="288" y="321"/>
                    <a:pt x="296" y="312"/>
                    <a:pt x="292" y="297"/>
                  </a:cubicBezTo>
                  <a:cubicBezTo>
                    <a:pt x="292" y="297"/>
                    <a:pt x="269" y="228"/>
                    <a:pt x="236" y="153"/>
                  </a:cubicBezTo>
                  <a:cubicBezTo>
                    <a:pt x="218" y="121"/>
                    <a:pt x="200" y="84"/>
                    <a:pt x="181" y="57"/>
                  </a:cubicBezTo>
                  <a:cubicBezTo>
                    <a:pt x="172" y="42"/>
                    <a:pt x="163" y="29"/>
                    <a:pt x="148" y="19"/>
                  </a:cubicBezTo>
                  <a:cubicBezTo>
                    <a:pt x="144" y="14"/>
                    <a:pt x="139" y="10"/>
                    <a:pt x="129" y="5"/>
                  </a:cubicBezTo>
                  <a:cubicBezTo>
                    <a:pt x="125" y="5"/>
                    <a:pt x="116" y="1"/>
                    <a:pt x="10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49"/>
            <p:cNvSpPr/>
            <p:nvPr/>
          </p:nvSpPr>
          <p:spPr>
            <a:xfrm>
              <a:off x="6752094" y="2546078"/>
              <a:ext cx="96778" cy="33311"/>
            </a:xfrm>
            <a:custGeom>
              <a:rect b="b" l="l" r="r" t="t"/>
              <a:pathLst>
                <a:path extrusionOk="0" h="264" w="767">
                  <a:moveTo>
                    <a:pt x="28" y="1"/>
                  </a:moveTo>
                  <a:cubicBezTo>
                    <a:pt x="19" y="1"/>
                    <a:pt x="9" y="9"/>
                    <a:pt x="5" y="20"/>
                  </a:cubicBezTo>
                  <a:cubicBezTo>
                    <a:pt x="1" y="30"/>
                    <a:pt x="10" y="43"/>
                    <a:pt x="20" y="47"/>
                  </a:cubicBezTo>
                  <a:lnTo>
                    <a:pt x="734" y="261"/>
                  </a:lnTo>
                  <a:cubicBezTo>
                    <a:pt x="736" y="262"/>
                    <a:pt x="739" y="263"/>
                    <a:pt x="742" y="263"/>
                  </a:cubicBezTo>
                  <a:cubicBezTo>
                    <a:pt x="750" y="263"/>
                    <a:pt x="758" y="258"/>
                    <a:pt x="762" y="248"/>
                  </a:cubicBezTo>
                  <a:cubicBezTo>
                    <a:pt x="766" y="234"/>
                    <a:pt x="757" y="220"/>
                    <a:pt x="748" y="220"/>
                  </a:cubicBezTo>
                  <a:lnTo>
                    <a:pt x="33" y="2"/>
                  </a:lnTo>
                  <a:cubicBezTo>
                    <a:pt x="31" y="1"/>
                    <a:pt x="30" y="1"/>
                    <a:pt x="28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49"/>
            <p:cNvSpPr/>
            <p:nvPr/>
          </p:nvSpPr>
          <p:spPr>
            <a:xfrm>
              <a:off x="6817832" y="2547340"/>
              <a:ext cx="32806" cy="46433"/>
            </a:xfrm>
            <a:custGeom>
              <a:rect b="b" l="l" r="r" t="t"/>
              <a:pathLst>
                <a:path extrusionOk="0" h="368" w="260">
                  <a:moveTo>
                    <a:pt x="120" y="1"/>
                  </a:moveTo>
                  <a:cubicBezTo>
                    <a:pt x="106" y="1"/>
                    <a:pt x="97" y="10"/>
                    <a:pt x="93" y="24"/>
                  </a:cubicBezTo>
                  <a:cubicBezTo>
                    <a:pt x="93" y="37"/>
                    <a:pt x="102" y="47"/>
                    <a:pt x="116" y="52"/>
                  </a:cubicBezTo>
                  <a:cubicBezTo>
                    <a:pt x="129" y="52"/>
                    <a:pt x="148" y="56"/>
                    <a:pt x="157" y="65"/>
                  </a:cubicBezTo>
                  <a:cubicBezTo>
                    <a:pt x="176" y="75"/>
                    <a:pt x="190" y="89"/>
                    <a:pt x="200" y="108"/>
                  </a:cubicBezTo>
                  <a:cubicBezTo>
                    <a:pt x="204" y="121"/>
                    <a:pt x="209" y="144"/>
                    <a:pt x="209" y="163"/>
                  </a:cubicBezTo>
                  <a:cubicBezTo>
                    <a:pt x="209" y="191"/>
                    <a:pt x="204" y="219"/>
                    <a:pt x="185" y="247"/>
                  </a:cubicBezTo>
                  <a:cubicBezTo>
                    <a:pt x="157" y="294"/>
                    <a:pt x="106" y="322"/>
                    <a:pt x="65" y="322"/>
                  </a:cubicBezTo>
                  <a:cubicBezTo>
                    <a:pt x="56" y="322"/>
                    <a:pt x="46" y="322"/>
                    <a:pt x="32" y="316"/>
                  </a:cubicBezTo>
                  <a:cubicBezTo>
                    <a:pt x="31" y="315"/>
                    <a:pt x="29" y="315"/>
                    <a:pt x="27" y="315"/>
                  </a:cubicBezTo>
                  <a:cubicBezTo>
                    <a:pt x="18" y="315"/>
                    <a:pt x="8" y="323"/>
                    <a:pt x="5" y="331"/>
                  </a:cubicBezTo>
                  <a:cubicBezTo>
                    <a:pt x="0" y="344"/>
                    <a:pt x="9" y="358"/>
                    <a:pt x="18" y="363"/>
                  </a:cubicBezTo>
                  <a:cubicBezTo>
                    <a:pt x="37" y="367"/>
                    <a:pt x="50" y="367"/>
                    <a:pt x="65" y="367"/>
                  </a:cubicBezTo>
                  <a:cubicBezTo>
                    <a:pt x="129" y="367"/>
                    <a:pt x="190" y="335"/>
                    <a:pt x="227" y="275"/>
                  </a:cubicBezTo>
                  <a:cubicBezTo>
                    <a:pt x="251" y="238"/>
                    <a:pt x="260" y="200"/>
                    <a:pt x="260" y="163"/>
                  </a:cubicBezTo>
                  <a:cubicBezTo>
                    <a:pt x="260" y="135"/>
                    <a:pt x="251" y="108"/>
                    <a:pt x="241" y="84"/>
                  </a:cubicBezTo>
                  <a:cubicBezTo>
                    <a:pt x="227" y="61"/>
                    <a:pt x="209" y="37"/>
                    <a:pt x="185" y="24"/>
                  </a:cubicBezTo>
                  <a:cubicBezTo>
                    <a:pt x="167" y="10"/>
                    <a:pt x="144" y="5"/>
                    <a:pt x="12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49"/>
            <p:cNvSpPr/>
            <p:nvPr/>
          </p:nvSpPr>
          <p:spPr>
            <a:xfrm>
              <a:off x="6116163" y="2593394"/>
              <a:ext cx="1014593" cy="1123611"/>
            </a:xfrm>
            <a:custGeom>
              <a:rect b="b" l="l" r="r" t="t"/>
              <a:pathLst>
                <a:path extrusionOk="0" h="8905" w="8041">
                  <a:moveTo>
                    <a:pt x="3565" y="1"/>
                  </a:moveTo>
                  <a:cubicBezTo>
                    <a:pt x="3390" y="1"/>
                    <a:pt x="3174" y="61"/>
                    <a:pt x="3086" y="133"/>
                  </a:cubicBezTo>
                  <a:cubicBezTo>
                    <a:pt x="2988" y="212"/>
                    <a:pt x="2840" y="411"/>
                    <a:pt x="2840" y="411"/>
                  </a:cubicBezTo>
                  <a:cubicBezTo>
                    <a:pt x="2840" y="411"/>
                    <a:pt x="2068" y="992"/>
                    <a:pt x="1916" y="1145"/>
                  </a:cubicBezTo>
                  <a:cubicBezTo>
                    <a:pt x="1762" y="1298"/>
                    <a:pt x="1168" y="2274"/>
                    <a:pt x="1089" y="2426"/>
                  </a:cubicBezTo>
                  <a:cubicBezTo>
                    <a:pt x="1010" y="2585"/>
                    <a:pt x="782" y="2835"/>
                    <a:pt x="782" y="2835"/>
                  </a:cubicBezTo>
                  <a:cubicBezTo>
                    <a:pt x="782" y="2835"/>
                    <a:pt x="178" y="2960"/>
                    <a:pt x="141" y="2998"/>
                  </a:cubicBezTo>
                  <a:cubicBezTo>
                    <a:pt x="105" y="3035"/>
                    <a:pt x="7" y="3374"/>
                    <a:pt x="2" y="3406"/>
                  </a:cubicBezTo>
                  <a:cubicBezTo>
                    <a:pt x="0" y="3422"/>
                    <a:pt x="51" y="3428"/>
                    <a:pt x="110" y="3428"/>
                  </a:cubicBezTo>
                  <a:cubicBezTo>
                    <a:pt x="175" y="3428"/>
                    <a:pt x="250" y="3421"/>
                    <a:pt x="276" y="3411"/>
                  </a:cubicBezTo>
                  <a:cubicBezTo>
                    <a:pt x="328" y="3392"/>
                    <a:pt x="364" y="3277"/>
                    <a:pt x="364" y="3277"/>
                  </a:cubicBezTo>
                  <a:cubicBezTo>
                    <a:pt x="364" y="3277"/>
                    <a:pt x="722" y="3230"/>
                    <a:pt x="825" y="3179"/>
                  </a:cubicBezTo>
                  <a:cubicBezTo>
                    <a:pt x="926" y="3123"/>
                    <a:pt x="1029" y="3007"/>
                    <a:pt x="1048" y="2983"/>
                  </a:cubicBezTo>
                  <a:cubicBezTo>
                    <a:pt x="1061" y="2966"/>
                    <a:pt x="2166" y="2013"/>
                    <a:pt x="2236" y="1901"/>
                  </a:cubicBezTo>
                  <a:cubicBezTo>
                    <a:pt x="2306" y="1795"/>
                    <a:pt x="2379" y="1706"/>
                    <a:pt x="2379" y="1706"/>
                  </a:cubicBezTo>
                  <a:lnTo>
                    <a:pt x="2876" y="1474"/>
                  </a:lnTo>
                  <a:lnTo>
                    <a:pt x="2784" y="1734"/>
                  </a:lnTo>
                  <a:cubicBezTo>
                    <a:pt x="2784" y="1734"/>
                    <a:pt x="2435" y="2027"/>
                    <a:pt x="2310" y="2186"/>
                  </a:cubicBezTo>
                  <a:cubicBezTo>
                    <a:pt x="2184" y="2343"/>
                    <a:pt x="2124" y="2426"/>
                    <a:pt x="2124" y="2426"/>
                  </a:cubicBezTo>
                  <a:cubicBezTo>
                    <a:pt x="2124" y="2426"/>
                    <a:pt x="1642" y="2798"/>
                    <a:pt x="1558" y="3183"/>
                  </a:cubicBezTo>
                  <a:cubicBezTo>
                    <a:pt x="1479" y="3564"/>
                    <a:pt x="1414" y="5328"/>
                    <a:pt x="1354" y="5579"/>
                  </a:cubicBezTo>
                  <a:cubicBezTo>
                    <a:pt x="1293" y="5830"/>
                    <a:pt x="1061" y="6271"/>
                    <a:pt x="949" y="6513"/>
                  </a:cubicBezTo>
                  <a:cubicBezTo>
                    <a:pt x="834" y="6759"/>
                    <a:pt x="829" y="7135"/>
                    <a:pt x="791" y="7488"/>
                  </a:cubicBezTo>
                  <a:cubicBezTo>
                    <a:pt x="750" y="7846"/>
                    <a:pt x="694" y="8328"/>
                    <a:pt x="690" y="8347"/>
                  </a:cubicBezTo>
                  <a:cubicBezTo>
                    <a:pt x="685" y="8371"/>
                    <a:pt x="596" y="8607"/>
                    <a:pt x="578" y="8742"/>
                  </a:cubicBezTo>
                  <a:cubicBezTo>
                    <a:pt x="564" y="8872"/>
                    <a:pt x="685" y="8905"/>
                    <a:pt x="750" y="8905"/>
                  </a:cubicBezTo>
                  <a:cubicBezTo>
                    <a:pt x="815" y="8905"/>
                    <a:pt x="930" y="8890"/>
                    <a:pt x="986" y="8862"/>
                  </a:cubicBezTo>
                  <a:cubicBezTo>
                    <a:pt x="1042" y="8830"/>
                    <a:pt x="1187" y="8817"/>
                    <a:pt x="1247" y="8802"/>
                  </a:cubicBezTo>
                  <a:cubicBezTo>
                    <a:pt x="1312" y="8793"/>
                    <a:pt x="1367" y="8761"/>
                    <a:pt x="1404" y="8682"/>
                  </a:cubicBezTo>
                  <a:cubicBezTo>
                    <a:pt x="1438" y="8603"/>
                    <a:pt x="1372" y="8551"/>
                    <a:pt x="1348" y="8482"/>
                  </a:cubicBezTo>
                  <a:cubicBezTo>
                    <a:pt x="1326" y="8412"/>
                    <a:pt x="1219" y="8240"/>
                    <a:pt x="1215" y="8148"/>
                  </a:cubicBezTo>
                  <a:cubicBezTo>
                    <a:pt x="1209" y="8059"/>
                    <a:pt x="1386" y="7484"/>
                    <a:pt x="1669" y="7121"/>
                  </a:cubicBezTo>
                  <a:cubicBezTo>
                    <a:pt x="1948" y="6755"/>
                    <a:pt x="2115" y="6179"/>
                    <a:pt x="2184" y="5984"/>
                  </a:cubicBezTo>
                  <a:cubicBezTo>
                    <a:pt x="2254" y="5789"/>
                    <a:pt x="2779" y="4372"/>
                    <a:pt x="2779" y="4372"/>
                  </a:cubicBezTo>
                  <a:cubicBezTo>
                    <a:pt x="2779" y="4372"/>
                    <a:pt x="3466" y="5733"/>
                    <a:pt x="3592" y="5909"/>
                  </a:cubicBezTo>
                  <a:cubicBezTo>
                    <a:pt x="3712" y="6081"/>
                    <a:pt x="3736" y="6104"/>
                    <a:pt x="3810" y="6522"/>
                  </a:cubicBezTo>
                  <a:cubicBezTo>
                    <a:pt x="3889" y="6940"/>
                    <a:pt x="4168" y="7424"/>
                    <a:pt x="4344" y="7697"/>
                  </a:cubicBezTo>
                  <a:cubicBezTo>
                    <a:pt x="4520" y="7971"/>
                    <a:pt x="4558" y="8389"/>
                    <a:pt x="4558" y="8389"/>
                  </a:cubicBezTo>
                  <a:cubicBezTo>
                    <a:pt x="4558" y="8389"/>
                    <a:pt x="4483" y="8630"/>
                    <a:pt x="4548" y="8714"/>
                  </a:cubicBezTo>
                  <a:cubicBezTo>
                    <a:pt x="4603" y="8787"/>
                    <a:pt x="4885" y="8793"/>
                    <a:pt x="5015" y="8793"/>
                  </a:cubicBezTo>
                  <a:cubicBezTo>
                    <a:pt x="5042" y="8793"/>
                    <a:pt x="5062" y="8793"/>
                    <a:pt x="5073" y="8793"/>
                  </a:cubicBezTo>
                  <a:cubicBezTo>
                    <a:pt x="5131" y="8797"/>
                    <a:pt x="5272" y="8846"/>
                    <a:pt x="5409" y="8846"/>
                  </a:cubicBezTo>
                  <a:cubicBezTo>
                    <a:pt x="5424" y="8846"/>
                    <a:pt x="5439" y="8846"/>
                    <a:pt x="5454" y="8844"/>
                  </a:cubicBezTo>
                  <a:cubicBezTo>
                    <a:pt x="5602" y="8834"/>
                    <a:pt x="5742" y="8742"/>
                    <a:pt x="5728" y="8677"/>
                  </a:cubicBezTo>
                  <a:cubicBezTo>
                    <a:pt x="5718" y="8612"/>
                    <a:pt x="5635" y="8635"/>
                    <a:pt x="5589" y="8603"/>
                  </a:cubicBezTo>
                  <a:cubicBezTo>
                    <a:pt x="5538" y="8566"/>
                    <a:pt x="5208" y="8310"/>
                    <a:pt x="5208" y="8310"/>
                  </a:cubicBezTo>
                  <a:lnTo>
                    <a:pt x="4970" y="8013"/>
                  </a:lnTo>
                  <a:cubicBezTo>
                    <a:pt x="4970" y="8013"/>
                    <a:pt x="4887" y="7544"/>
                    <a:pt x="4869" y="7358"/>
                  </a:cubicBezTo>
                  <a:cubicBezTo>
                    <a:pt x="4846" y="7173"/>
                    <a:pt x="4748" y="6215"/>
                    <a:pt x="4706" y="5956"/>
                  </a:cubicBezTo>
                  <a:cubicBezTo>
                    <a:pt x="4670" y="5701"/>
                    <a:pt x="4544" y="4841"/>
                    <a:pt x="4437" y="4396"/>
                  </a:cubicBezTo>
                  <a:cubicBezTo>
                    <a:pt x="4335" y="3945"/>
                    <a:pt x="4214" y="3467"/>
                    <a:pt x="4214" y="3467"/>
                  </a:cubicBezTo>
                  <a:cubicBezTo>
                    <a:pt x="4214" y="3467"/>
                    <a:pt x="4284" y="2895"/>
                    <a:pt x="4293" y="2798"/>
                  </a:cubicBezTo>
                  <a:cubicBezTo>
                    <a:pt x="4297" y="2700"/>
                    <a:pt x="4302" y="2570"/>
                    <a:pt x="4302" y="2570"/>
                  </a:cubicBezTo>
                  <a:lnTo>
                    <a:pt x="4841" y="2102"/>
                  </a:lnTo>
                  <a:cubicBezTo>
                    <a:pt x="4841" y="2102"/>
                    <a:pt x="5970" y="2566"/>
                    <a:pt x="6278" y="2566"/>
                  </a:cubicBezTo>
                  <a:cubicBezTo>
                    <a:pt x="6286" y="2566"/>
                    <a:pt x="6292" y="2566"/>
                    <a:pt x="6299" y="2566"/>
                  </a:cubicBezTo>
                  <a:cubicBezTo>
                    <a:pt x="6573" y="2548"/>
                    <a:pt x="7079" y="2087"/>
                    <a:pt x="7270" y="1841"/>
                  </a:cubicBezTo>
                  <a:cubicBezTo>
                    <a:pt x="7460" y="1595"/>
                    <a:pt x="7831" y="1187"/>
                    <a:pt x="7831" y="1187"/>
                  </a:cubicBezTo>
                  <a:lnTo>
                    <a:pt x="8041" y="992"/>
                  </a:lnTo>
                  <a:cubicBezTo>
                    <a:pt x="8041" y="992"/>
                    <a:pt x="8035" y="825"/>
                    <a:pt x="8003" y="765"/>
                  </a:cubicBezTo>
                  <a:lnTo>
                    <a:pt x="7962" y="681"/>
                  </a:lnTo>
                  <a:cubicBezTo>
                    <a:pt x="7962" y="681"/>
                    <a:pt x="7998" y="564"/>
                    <a:pt x="7910" y="546"/>
                  </a:cubicBezTo>
                  <a:cubicBezTo>
                    <a:pt x="7871" y="537"/>
                    <a:pt x="7833" y="534"/>
                    <a:pt x="7801" y="534"/>
                  </a:cubicBezTo>
                  <a:cubicBezTo>
                    <a:pt x="7764" y="534"/>
                    <a:pt x="7735" y="538"/>
                    <a:pt x="7720" y="546"/>
                  </a:cubicBezTo>
                  <a:cubicBezTo>
                    <a:pt x="7696" y="560"/>
                    <a:pt x="7627" y="597"/>
                    <a:pt x="7627" y="597"/>
                  </a:cubicBezTo>
                  <a:cubicBezTo>
                    <a:pt x="7627" y="597"/>
                    <a:pt x="7660" y="643"/>
                    <a:pt x="7585" y="699"/>
                  </a:cubicBezTo>
                  <a:cubicBezTo>
                    <a:pt x="7511" y="755"/>
                    <a:pt x="7450" y="773"/>
                    <a:pt x="7450" y="773"/>
                  </a:cubicBezTo>
                  <a:cubicBezTo>
                    <a:pt x="7450" y="773"/>
                    <a:pt x="7432" y="773"/>
                    <a:pt x="7432" y="838"/>
                  </a:cubicBezTo>
                  <a:cubicBezTo>
                    <a:pt x="7428" y="904"/>
                    <a:pt x="7404" y="1127"/>
                    <a:pt x="7404" y="1127"/>
                  </a:cubicBezTo>
                  <a:cubicBezTo>
                    <a:pt x="7404" y="1127"/>
                    <a:pt x="7088" y="1400"/>
                    <a:pt x="6972" y="1461"/>
                  </a:cubicBezTo>
                  <a:cubicBezTo>
                    <a:pt x="6861" y="1521"/>
                    <a:pt x="6489" y="1688"/>
                    <a:pt x="6489" y="1688"/>
                  </a:cubicBezTo>
                  <a:lnTo>
                    <a:pt x="5881" y="1526"/>
                  </a:lnTo>
                  <a:cubicBezTo>
                    <a:pt x="5881" y="1526"/>
                    <a:pt x="5514" y="885"/>
                    <a:pt x="5138" y="801"/>
                  </a:cubicBezTo>
                  <a:cubicBezTo>
                    <a:pt x="5138" y="801"/>
                    <a:pt x="4632" y="653"/>
                    <a:pt x="4302" y="397"/>
                  </a:cubicBezTo>
                  <a:cubicBezTo>
                    <a:pt x="3973" y="137"/>
                    <a:pt x="3800" y="17"/>
                    <a:pt x="3615" y="2"/>
                  </a:cubicBezTo>
                  <a:cubicBezTo>
                    <a:pt x="3599" y="1"/>
                    <a:pt x="3582" y="1"/>
                    <a:pt x="3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49"/>
            <p:cNvSpPr/>
            <p:nvPr/>
          </p:nvSpPr>
          <p:spPr>
            <a:xfrm>
              <a:off x="6113387" y="2590114"/>
              <a:ext cx="1020271" cy="1129920"/>
            </a:xfrm>
            <a:custGeom>
              <a:rect b="b" l="l" r="r" t="t"/>
              <a:pathLst>
                <a:path extrusionOk="0" h="8955" w="8086">
                  <a:moveTo>
                    <a:pt x="3637" y="52"/>
                  </a:moveTo>
                  <a:cubicBezTo>
                    <a:pt x="3721" y="56"/>
                    <a:pt x="3809" y="88"/>
                    <a:pt x="3911" y="154"/>
                  </a:cubicBezTo>
                  <a:cubicBezTo>
                    <a:pt x="4017" y="219"/>
                    <a:pt x="4143" y="311"/>
                    <a:pt x="4310" y="442"/>
                  </a:cubicBezTo>
                  <a:cubicBezTo>
                    <a:pt x="4478" y="572"/>
                    <a:pt x="4686" y="674"/>
                    <a:pt x="4859" y="744"/>
                  </a:cubicBezTo>
                  <a:cubicBezTo>
                    <a:pt x="5026" y="813"/>
                    <a:pt x="5151" y="851"/>
                    <a:pt x="5151" y="851"/>
                  </a:cubicBezTo>
                  <a:lnTo>
                    <a:pt x="5155" y="855"/>
                  </a:lnTo>
                  <a:cubicBezTo>
                    <a:pt x="5243" y="874"/>
                    <a:pt x="5332" y="924"/>
                    <a:pt x="5420" y="995"/>
                  </a:cubicBezTo>
                  <a:cubicBezTo>
                    <a:pt x="5545" y="1102"/>
                    <a:pt x="5661" y="1245"/>
                    <a:pt x="5745" y="1357"/>
                  </a:cubicBezTo>
                  <a:cubicBezTo>
                    <a:pt x="5787" y="1417"/>
                    <a:pt x="5819" y="1468"/>
                    <a:pt x="5843" y="1505"/>
                  </a:cubicBezTo>
                  <a:cubicBezTo>
                    <a:pt x="5856" y="1524"/>
                    <a:pt x="5866" y="1537"/>
                    <a:pt x="5871" y="1547"/>
                  </a:cubicBezTo>
                  <a:cubicBezTo>
                    <a:pt x="5875" y="1552"/>
                    <a:pt x="5875" y="1556"/>
                    <a:pt x="5880" y="1556"/>
                  </a:cubicBezTo>
                  <a:lnTo>
                    <a:pt x="5880" y="1561"/>
                  </a:lnTo>
                  <a:cubicBezTo>
                    <a:pt x="5884" y="1571"/>
                    <a:pt x="5890" y="1571"/>
                    <a:pt x="5894" y="1575"/>
                  </a:cubicBezTo>
                  <a:lnTo>
                    <a:pt x="6507" y="1738"/>
                  </a:lnTo>
                  <a:lnTo>
                    <a:pt x="6520" y="1738"/>
                  </a:lnTo>
                  <a:cubicBezTo>
                    <a:pt x="6520" y="1738"/>
                    <a:pt x="6614" y="1696"/>
                    <a:pt x="6720" y="1644"/>
                  </a:cubicBezTo>
                  <a:cubicBezTo>
                    <a:pt x="6827" y="1593"/>
                    <a:pt x="6948" y="1537"/>
                    <a:pt x="7009" y="1505"/>
                  </a:cubicBezTo>
                  <a:cubicBezTo>
                    <a:pt x="7036" y="1492"/>
                    <a:pt x="7078" y="1464"/>
                    <a:pt x="7124" y="1426"/>
                  </a:cubicBezTo>
                  <a:cubicBezTo>
                    <a:pt x="7264" y="1324"/>
                    <a:pt x="7444" y="1171"/>
                    <a:pt x="7444" y="1171"/>
                  </a:cubicBezTo>
                  <a:cubicBezTo>
                    <a:pt x="7450" y="1171"/>
                    <a:pt x="7450" y="1162"/>
                    <a:pt x="7454" y="1157"/>
                  </a:cubicBezTo>
                  <a:cubicBezTo>
                    <a:pt x="7454" y="1157"/>
                    <a:pt x="7459" y="1102"/>
                    <a:pt x="7463" y="1036"/>
                  </a:cubicBezTo>
                  <a:cubicBezTo>
                    <a:pt x="7468" y="971"/>
                    <a:pt x="7478" y="902"/>
                    <a:pt x="7478" y="869"/>
                  </a:cubicBezTo>
                  <a:cubicBezTo>
                    <a:pt x="7478" y="836"/>
                    <a:pt x="7482" y="823"/>
                    <a:pt x="7487" y="823"/>
                  </a:cubicBezTo>
                  <a:lnTo>
                    <a:pt x="7487" y="821"/>
                  </a:lnTo>
                  <a:lnTo>
                    <a:pt x="7487" y="821"/>
                  </a:lnTo>
                  <a:cubicBezTo>
                    <a:pt x="7502" y="816"/>
                    <a:pt x="7555" y="794"/>
                    <a:pt x="7621" y="744"/>
                  </a:cubicBezTo>
                  <a:cubicBezTo>
                    <a:pt x="7645" y="725"/>
                    <a:pt x="7658" y="711"/>
                    <a:pt x="7667" y="693"/>
                  </a:cubicBezTo>
                  <a:cubicBezTo>
                    <a:pt x="7677" y="674"/>
                    <a:pt x="7682" y="660"/>
                    <a:pt x="7682" y="646"/>
                  </a:cubicBezTo>
                  <a:cubicBezTo>
                    <a:pt x="7682" y="642"/>
                    <a:pt x="7681" y="638"/>
                    <a:pt x="7681" y="635"/>
                  </a:cubicBezTo>
                  <a:lnTo>
                    <a:pt x="7681" y="635"/>
                  </a:lnTo>
                  <a:cubicBezTo>
                    <a:pt x="7686" y="632"/>
                    <a:pt x="7693" y="628"/>
                    <a:pt x="7701" y="623"/>
                  </a:cubicBezTo>
                  <a:cubicBezTo>
                    <a:pt x="7718" y="613"/>
                    <a:pt x="7742" y="600"/>
                    <a:pt x="7756" y="590"/>
                  </a:cubicBezTo>
                  <a:cubicBezTo>
                    <a:pt x="7761" y="590"/>
                    <a:pt x="7765" y="586"/>
                    <a:pt x="7779" y="586"/>
                  </a:cubicBezTo>
                  <a:cubicBezTo>
                    <a:pt x="7793" y="586"/>
                    <a:pt x="7806" y="581"/>
                    <a:pt x="7825" y="581"/>
                  </a:cubicBezTo>
                  <a:cubicBezTo>
                    <a:pt x="7853" y="581"/>
                    <a:pt x="7890" y="586"/>
                    <a:pt x="7928" y="596"/>
                  </a:cubicBezTo>
                  <a:cubicBezTo>
                    <a:pt x="7937" y="596"/>
                    <a:pt x="7941" y="600"/>
                    <a:pt x="7946" y="604"/>
                  </a:cubicBezTo>
                  <a:cubicBezTo>
                    <a:pt x="7956" y="609"/>
                    <a:pt x="7960" y="613"/>
                    <a:pt x="7960" y="623"/>
                  </a:cubicBezTo>
                  <a:cubicBezTo>
                    <a:pt x="7965" y="632"/>
                    <a:pt x="7965" y="641"/>
                    <a:pt x="7965" y="651"/>
                  </a:cubicBezTo>
                  <a:cubicBezTo>
                    <a:pt x="7965" y="665"/>
                    <a:pt x="7965" y="674"/>
                    <a:pt x="7960" y="684"/>
                  </a:cubicBezTo>
                  <a:lnTo>
                    <a:pt x="7960" y="693"/>
                  </a:lnTo>
                  <a:lnTo>
                    <a:pt x="7960" y="697"/>
                  </a:lnTo>
                  <a:cubicBezTo>
                    <a:pt x="7956" y="701"/>
                    <a:pt x="7956" y="711"/>
                    <a:pt x="7960" y="716"/>
                  </a:cubicBezTo>
                  <a:cubicBezTo>
                    <a:pt x="7960" y="716"/>
                    <a:pt x="7974" y="748"/>
                    <a:pt x="8007" y="804"/>
                  </a:cubicBezTo>
                  <a:cubicBezTo>
                    <a:pt x="8012" y="813"/>
                    <a:pt x="8016" y="832"/>
                    <a:pt x="8020" y="855"/>
                  </a:cubicBezTo>
                  <a:cubicBezTo>
                    <a:pt x="8029" y="892"/>
                    <a:pt x="8035" y="930"/>
                    <a:pt x="8035" y="962"/>
                  </a:cubicBezTo>
                  <a:cubicBezTo>
                    <a:pt x="8035" y="980"/>
                    <a:pt x="8039" y="994"/>
                    <a:pt x="8039" y="1003"/>
                  </a:cubicBezTo>
                  <a:lnTo>
                    <a:pt x="8039" y="1003"/>
                  </a:lnTo>
                  <a:lnTo>
                    <a:pt x="7840" y="1198"/>
                  </a:lnTo>
                  <a:cubicBezTo>
                    <a:pt x="7840" y="1198"/>
                    <a:pt x="7742" y="1301"/>
                    <a:pt x="7626" y="1431"/>
                  </a:cubicBezTo>
                  <a:cubicBezTo>
                    <a:pt x="7510" y="1565"/>
                    <a:pt x="7366" y="1728"/>
                    <a:pt x="7273" y="1854"/>
                  </a:cubicBezTo>
                  <a:cubicBezTo>
                    <a:pt x="7180" y="1974"/>
                    <a:pt x="7004" y="2150"/>
                    <a:pt x="6822" y="2300"/>
                  </a:cubicBezTo>
                  <a:cubicBezTo>
                    <a:pt x="6730" y="2369"/>
                    <a:pt x="6636" y="2439"/>
                    <a:pt x="6548" y="2485"/>
                  </a:cubicBezTo>
                  <a:cubicBezTo>
                    <a:pt x="6460" y="2536"/>
                    <a:pt x="6381" y="2564"/>
                    <a:pt x="6321" y="2568"/>
                  </a:cubicBezTo>
                  <a:lnTo>
                    <a:pt x="6302" y="2568"/>
                  </a:lnTo>
                  <a:cubicBezTo>
                    <a:pt x="6270" y="2568"/>
                    <a:pt x="6218" y="2564"/>
                    <a:pt x="6158" y="2550"/>
                  </a:cubicBezTo>
                  <a:cubicBezTo>
                    <a:pt x="5954" y="2508"/>
                    <a:pt x="5629" y="2397"/>
                    <a:pt x="5360" y="2295"/>
                  </a:cubicBezTo>
                  <a:cubicBezTo>
                    <a:pt x="5225" y="2244"/>
                    <a:pt x="5104" y="2197"/>
                    <a:pt x="5016" y="2160"/>
                  </a:cubicBezTo>
                  <a:cubicBezTo>
                    <a:pt x="4970" y="2146"/>
                    <a:pt x="4932" y="2128"/>
                    <a:pt x="4909" y="2118"/>
                  </a:cubicBezTo>
                  <a:cubicBezTo>
                    <a:pt x="4887" y="2109"/>
                    <a:pt x="4872" y="2105"/>
                    <a:pt x="4872" y="2105"/>
                  </a:cubicBezTo>
                  <a:cubicBezTo>
                    <a:pt x="4869" y="2103"/>
                    <a:pt x="4867" y="2103"/>
                    <a:pt x="4864" y="2103"/>
                  </a:cubicBezTo>
                  <a:cubicBezTo>
                    <a:pt x="4857" y="2103"/>
                    <a:pt x="4851" y="2106"/>
                    <a:pt x="4844" y="2109"/>
                  </a:cubicBezTo>
                  <a:lnTo>
                    <a:pt x="4306" y="2578"/>
                  </a:lnTo>
                  <a:cubicBezTo>
                    <a:pt x="4301" y="2583"/>
                    <a:pt x="4301" y="2587"/>
                    <a:pt x="4301" y="2592"/>
                  </a:cubicBezTo>
                  <a:cubicBezTo>
                    <a:pt x="4301" y="2592"/>
                    <a:pt x="4301" y="2602"/>
                    <a:pt x="4296" y="2615"/>
                  </a:cubicBezTo>
                  <a:cubicBezTo>
                    <a:pt x="4296" y="2657"/>
                    <a:pt x="4296" y="2750"/>
                    <a:pt x="4291" y="2819"/>
                  </a:cubicBezTo>
                  <a:cubicBezTo>
                    <a:pt x="4287" y="2847"/>
                    <a:pt x="4283" y="2898"/>
                    <a:pt x="4274" y="2968"/>
                  </a:cubicBezTo>
                  <a:cubicBezTo>
                    <a:pt x="4264" y="3065"/>
                    <a:pt x="4250" y="3200"/>
                    <a:pt x="4236" y="3303"/>
                  </a:cubicBezTo>
                  <a:cubicBezTo>
                    <a:pt x="4231" y="3358"/>
                    <a:pt x="4227" y="3404"/>
                    <a:pt x="4222" y="3437"/>
                  </a:cubicBezTo>
                  <a:cubicBezTo>
                    <a:pt x="4218" y="3470"/>
                    <a:pt x="4212" y="3488"/>
                    <a:pt x="4212" y="3488"/>
                  </a:cubicBezTo>
                  <a:lnTo>
                    <a:pt x="4212" y="3498"/>
                  </a:lnTo>
                  <a:cubicBezTo>
                    <a:pt x="4212" y="3498"/>
                    <a:pt x="4222" y="3530"/>
                    <a:pt x="4236" y="3581"/>
                  </a:cubicBezTo>
                  <a:cubicBezTo>
                    <a:pt x="4274" y="3734"/>
                    <a:pt x="4362" y="4092"/>
                    <a:pt x="4435" y="4426"/>
                  </a:cubicBezTo>
                  <a:cubicBezTo>
                    <a:pt x="4491" y="4649"/>
                    <a:pt x="4547" y="4974"/>
                    <a:pt x="4598" y="5276"/>
                  </a:cubicBezTo>
                  <a:cubicBezTo>
                    <a:pt x="4645" y="5577"/>
                    <a:pt x="4686" y="5856"/>
                    <a:pt x="4705" y="5986"/>
                  </a:cubicBezTo>
                  <a:cubicBezTo>
                    <a:pt x="4724" y="6117"/>
                    <a:pt x="4761" y="6419"/>
                    <a:pt x="4793" y="6715"/>
                  </a:cubicBezTo>
                  <a:cubicBezTo>
                    <a:pt x="4825" y="7008"/>
                    <a:pt x="4853" y="7291"/>
                    <a:pt x="4863" y="7388"/>
                  </a:cubicBezTo>
                  <a:cubicBezTo>
                    <a:pt x="4877" y="7482"/>
                    <a:pt x="4900" y="7645"/>
                    <a:pt x="4928" y="7788"/>
                  </a:cubicBezTo>
                  <a:cubicBezTo>
                    <a:pt x="4951" y="7928"/>
                    <a:pt x="4970" y="8044"/>
                    <a:pt x="4970" y="8044"/>
                  </a:cubicBezTo>
                  <a:cubicBezTo>
                    <a:pt x="4970" y="8048"/>
                    <a:pt x="4975" y="8052"/>
                    <a:pt x="4975" y="8057"/>
                  </a:cubicBezTo>
                  <a:lnTo>
                    <a:pt x="5211" y="8350"/>
                  </a:lnTo>
                  <a:lnTo>
                    <a:pt x="5215" y="8354"/>
                  </a:lnTo>
                  <a:cubicBezTo>
                    <a:pt x="5215" y="8354"/>
                    <a:pt x="5299" y="8419"/>
                    <a:pt x="5388" y="8489"/>
                  </a:cubicBezTo>
                  <a:cubicBezTo>
                    <a:pt x="5434" y="8522"/>
                    <a:pt x="5476" y="8558"/>
                    <a:pt x="5517" y="8586"/>
                  </a:cubicBezTo>
                  <a:cubicBezTo>
                    <a:pt x="5555" y="8614"/>
                    <a:pt x="5583" y="8638"/>
                    <a:pt x="5596" y="8648"/>
                  </a:cubicBezTo>
                  <a:cubicBezTo>
                    <a:pt x="5611" y="8661"/>
                    <a:pt x="5629" y="8665"/>
                    <a:pt x="5643" y="8670"/>
                  </a:cubicBezTo>
                  <a:cubicBezTo>
                    <a:pt x="5671" y="8675"/>
                    <a:pt x="5695" y="8675"/>
                    <a:pt x="5708" y="8684"/>
                  </a:cubicBezTo>
                  <a:cubicBezTo>
                    <a:pt x="5712" y="8684"/>
                    <a:pt x="5717" y="8689"/>
                    <a:pt x="5722" y="8689"/>
                  </a:cubicBezTo>
                  <a:cubicBezTo>
                    <a:pt x="5722" y="8693"/>
                    <a:pt x="5727" y="8698"/>
                    <a:pt x="5727" y="8708"/>
                  </a:cubicBezTo>
                  <a:lnTo>
                    <a:pt x="5727" y="8726"/>
                  </a:lnTo>
                  <a:cubicBezTo>
                    <a:pt x="5722" y="8736"/>
                    <a:pt x="5708" y="8749"/>
                    <a:pt x="5695" y="8763"/>
                  </a:cubicBezTo>
                  <a:cubicBezTo>
                    <a:pt x="5671" y="8781"/>
                    <a:pt x="5639" y="8800"/>
                    <a:pt x="5601" y="8819"/>
                  </a:cubicBezTo>
                  <a:cubicBezTo>
                    <a:pt x="5564" y="8833"/>
                    <a:pt x="5522" y="8843"/>
                    <a:pt x="5476" y="8847"/>
                  </a:cubicBezTo>
                  <a:lnTo>
                    <a:pt x="5438" y="8847"/>
                  </a:lnTo>
                  <a:cubicBezTo>
                    <a:pt x="5374" y="8847"/>
                    <a:pt x="5304" y="8837"/>
                    <a:pt x="5243" y="8824"/>
                  </a:cubicBezTo>
                  <a:cubicBezTo>
                    <a:pt x="5215" y="8819"/>
                    <a:pt x="5183" y="8809"/>
                    <a:pt x="5160" y="8805"/>
                  </a:cubicBezTo>
                  <a:cubicBezTo>
                    <a:pt x="5137" y="8800"/>
                    <a:pt x="5114" y="8796"/>
                    <a:pt x="5095" y="8796"/>
                  </a:cubicBezTo>
                  <a:lnTo>
                    <a:pt x="4998" y="8796"/>
                  </a:lnTo>
                  <a:cubicBezTo>
                    <a:pt x="4928" y="8796"/>
                    <a:pt x="4831" y="8791"/>
                    <a:pt x="4752" y="8781"/>
                  </a:cubicBezTo>
                  <a:cubicBezTo>
                    <a:pt x="4709" y="8772"/>
                    <a:pt x="4673" y="8768"/>
                    <a:pt x="4645" y="8759"/>
                  </a:cubicBezTo>
                  <a:cubicBezTo>
                    <a:pt x="4630" y="8753"/>
                    <a:pt x="4617" y="8749"/>
                    <a:pt x="4608" y="8745"/>
                  </a:cubicBezTo>
                  <a:cubicBezTo>
                    <a:pt x="4598" y="8736"/>
                    <a:pt x="4593" y="8731"/>
                    <a:pt x="4589" y="8726"/>
                  </a:cubicBezTo>
                  <a:cubicBezTo>
                    <a:pt x="4585" y="8717"/>
                    <a:pt x="4575" y="8703"/>
                    <a:pt x="4575" y="8689"/>
                  </a:cubicBezTo>
                  <a:cubicBezTo>
                    <a:pt x="4570" y="8670"/>
                    <a:pt x="4566" y="8652"/>
                    <a:pt x="4566" y="8633"/>
                  </a:cubicBezTo>
                  <a:cubicBezTo>
                    <a:pt x="4566" y="8582"/>
                    <a:pt x="4575" y="8531"/>
                    <a:pt x="4585" y="8489"/>
                  </a:cubicBezTo>
                  <a:cubicBezTo>
                    <a:pt x="4589" y="8470"/>
                    <a:pt x="4593" y="8453"/>
                    <a:pt x="4598" y="8443"/>
                  </a:cubicBezTo>
                  <a:cubicBezTo>
                    <a:pt x="4598" y="8434"/>
                    <a:pt x="4598" y="8429"/>
                    <a:pt x="4602" y="8429"/>
                  </a:cubicBezTo>
                  <a:lnTo>
                    <a:pt x="4602" y="8425"/>
                  </a:lnTo>
                  <a:lnTo>
                    <a:pt x="4602" y="8415"/>
                  </a:lnTo>
                  <a:cubicBezTo>
                    <a:pt x="4602" y="8415"/>
                    <a:pt x="4593" y="8308"/>
                    <a:pt x="4561" y="8164"/>
                  </a:cubicBezTo>
                  <a:cubicBezTo>
                    <a:pt x="4533" y="8025"/>
                    <a:pt x="4478" y="7848"/>
                    <a:pt x="4390" y="7709"/>
                  </a:cubicBezTo>
                  <a:cubicBezTo>
                    <a:pt x="4301" y="7570"/>
                    <a:pt x="4184" y="7384"/>
                    <a:pt x="4083" y="7180"/>
                  </a:cubicBezTo>
                  <a:cubicBezTo>
                    <a:pt x="3981" y="6976"/>
                    <a:pt x="3892" y="6753"/>
                    <a:pt x="3856" y="6543"/>
                  </a:cubicBezTo>
                  <a:cubicBezTo>
                    <a:pt x="3818" y="6335"/>
                    <a:pt x="3794" y="6224"/>
                    <a:pt x="3762" y="6140"/>
                  </a:cubicBezTo>
                  <a:cubicBezTo>
                    <a:pt x="3749" y="6098"/>
                    <a:pt x="3730" y="6065"/>
                    <a:pt x="3711" y="6033"/>
                  </a:cubicBezTo>
                  <a:cubicBezTo>
                    <a:pt x="3689" y="5995"/>
                    <a:pt x="3665" y="5963"/>
                    <a:pt x="3633" y="5922"/>
                  </a:cubicBezTo>
                  <a:cubicBezTo>
                    <a:pt x="3618" y="5898"/>
                    <a:pt x="3595" y="5861"/>
                    <a:pt x="3563" y="5806"/>
                  </a:cubicBezTo>
                  <a:cubicBezTo>
                    <a:pt x="3456" y="5620"/>
                    <a:pt x="3271" y="5262"/>
                    <a:pt x="3112" y="4955"/>
                  </a:cubicBezTo>
                  <a:cubicBezTo>
                    <a:pt x="3033" y="4803"/>
                    <a:pt x="2959" y="4658"/>
                    <a:pt x="2908" y="4556"/>
                  </a:cubicBezTo>
                  <a:cubicBezTo>
                    <a:pt x="2881" y="4501"/>
                    <a:pt x="2862" y="4458"/>
                    <a:pt x="2843" y="4430"/>
                  </a:cubicBezTo>
                  <a:cubicBezTo>
                    <a:pt x="2829" y="4403"/>
                    <a:pt x="2819" y="4385"/>
                    <a:pt x="2819" y="4385"/>
                  </a:cubicBezTo>
                  <a:cubicBezTo>
                    <a:pt x="2815" y="4375"/>
                    <a:pt x="2810" y="4370"/>
                    <a:pt x="2797" y="4370"/>
                  </a:cubicBezTo>
                  <a:cubicBezTo>
                    <a:pt x="2787" y="4375"/>
                    <a:pt x="2782" y="4379"/>
                    <a:pt x="2778" y="4389"/>
                  </a:cubicBezTo>
                  <a:cubicBezTo>
                    <a:pt x="2778" y="4389"/>
                    <a:pt x="2253" y="5806"/>
                    <a:pt x="2184" y="6001"/>
                  </a:cubicBezTo>
                  <a:cubicBezTo>
                    <a:pt x="2146" y="6098"/>
                    <a:pt x="2090" y="6293"/>
                    <a:pt x="2002" y="6507"/>
                  </a:cubicBezTo>
                  <a:cubicBezTo>
                    <a:pt x="1919" y="6720"/>
                    <a:pt x="1807" y="6952"/>
                    <a:pt x="1672" y="7133"/>
                  </a:cubicBezTo>
                  <a:cubicBezTo>
                    <a:pt x="1529" y="7315"/>
                    <a:pt x="1417" y="7546"/>
                    <a:pt x="1338" y="7742"/>
                  </a:cubicBezTo>
                  <a:cubicBezTo>
                    <a:pt x="1297" y="7844"/>
                    <a:pt x="1269" y="7937"/>
                    <a:pt x="1246" y="8007"/>
                  </a:cubicBezTo>
                  <a:cubicBezTo>
                    <a:pt x="1237" y="8044"/>
                    <a:pt x="1227" y="8076"/>
                    <a:pt x="1222" y="8104"/>
                  </a:cubicBezTo>
                  <a:cubicBezTo>
                    <a:pt x="1213" y="8132"/>
                    <a:pt x="1213" y="8155"/>
                    <a:pt x="1213" y="8168"/>
                  </a:cubicBezTo>
                  <a:lnTo>
                    <a:pt x="1213" y="8178"/>
                  </a:lnTo>
                  <a:cubicBezTo>
                    <a:pt x="1213" y="8202"/>
                    <a:pt x="1222" y="8234"/>
                    <a:pt x="1237" y="8262"/>
                  </a:cubicBezTo>
                  <a:cubicBezTo>
                    <a:pt x="1250" y="8308"/>
                    <a:pt x="1273" y="8359"/>
                    <a:pt x="1297" y="8406"/>
                  </a:cubicBezTo>
                  <a:cubicBezTo>
                    <a:pt x="1320" y="8453"/>
                    <a:pt x="1338" y="8494"/>
                    <a:pt x="1348" y="8517"/>
                  </a:cubicBezTo>
                  <a:cubicBezTo>
                    <a:pt x="1361" y="8549"/>
                    <a:pt x="1376" y="8573"/>
                    <a:pt x="1389" y="8596"/>
                  </a:cubicBezTo>
                  <a:cubicBezTo>
                    <a:pt x="1394" y="8610"/>
                    <a:pt x="1398" y="8620"/>
                    <a:pt x="1404" y="8629"/>
                  </a:cubicBezTo>
                  <a:cubicBezTo>
                    <a:pt x="1408" y="8642"/>
                    <a:pt x="1408" y="8652"/>
                    <a:pt x="1408" y="8661"/>
                  </a:cubicBezTo>
                  <a:cubicBezTo>
                    <a:pt x="1408" y="8675"/>
                    <a:pt x="1408" y="8684"/>
                    <a:pt x="1404" y="8698"/>
                  </a:cubicBezTo>
                  <a:cubicBezTo>
                    <a:pt x="1385" y="8736"/>
                    <a:pt x="1366" y="8759"/>
                    <a:pt x="1343" y="8772"/>
                  </a:cubicBezTo>
                  <a:cubicBezTo>
                    <a:pt x="1325" y="8791"/>
                    <a:pt x="1297" y="8800"/>
                    <a:pt x="1269" y="8805"/>
                  </a:cubicBezTo>
                  <a:cubicBezTo>
                    <a:pt x="1237" y="8809"/>
                    <a:pt x="1185" y="8819"/>
                    <a:pt x="1134" y="8828"/>
                  </a:cubicBezTo>
                  <a:cubicBezTo>
                    <a:pt x="1106" y="8833"/>
                    <a:pt x="1078" y="8837"/>
                    <a:pt x="1055" y="8843"/>
                  </a:cubicBezTo>
                  <a:cubicBezTo>
                    <a:pt x="1032" y="8852"/>
                    <a:pt x="1014" y="8856"/>
                    <a:pt x="995" y="8865"/>
                  </a:cubicBezTo>
                  <a:cubicBezTo>
                    <a:pt x="976" y="8879"/>
                    <a:pt x="935" y="8888"/>
                    <a:pt x="897" y="8898"/>
                  </a:cubicBezTo>
                  <a:cubicBezTo>
                    <a:pt x="856" y="8903"/>
                    <a:pt x="813" y="8907"/>
                    <a:pt x="781" y="8907"/>
                  </a:cubicBezTo>
                  <a:lnTo>
                    <a:pt x="772" y="8907"/>
                  </a:lnTo>
                  <a:cubicBezTo>
                    <a:pt x="744" y="8907"/>
                    <a:pt x="702" y="8898"/>
                    <a:pt x="674" y="8879"/>
                  </a:cubicBezTo>
                  <a:cubicBezTo>
                    <a:pt x="660" y="8870"/>
                    <a:pt x="646" y="8860"/>
                    <a:pt x="637" y="8847"/>
                  </a:cubicBezTo>
                  <a:cubicBezTo>
                    <a:pt x="633" y="8833"/>
                    <a:pt x="624" y="8815"/>
                    <a:pt x="624" y="8791"/>
                  </a:cubicBezTo>
                  <a:cubicBezTo>
                    <a:pt x="624" y="8781"/>
                    <a:pt x="624" y="8777"/>
                    <a:pt x="628" y="8768"/>
                  </a:cubicBezTo>
                  <a:cubicBezTo>
                    <a:pt x="633" y="8708"/>
                    <a:pt x="660" y="8614"/>
                    <a:pt x="684" y="8536"/>
                  </a:cubicBezTo>
                  <a:cubicBezTo>
                    <a:pt x="697" y="8498"/>
                    <a:pt x="707" y="8461"/>
                    <a:pt x="716" y="8434"/>
                  </a:cubicBezTo>
                  <a:cubicBezTo>
                    <a:pt x="721" y="8419"/>
                    <a:pt x="725" y="8410"/>
                    <a:pt x="730" y="8401"/>
                  </a:cubicBezTo>
                  <a:lnTo>
                    <a:pt x="730" y="8387"/>
                  </a:lnTo>
                  <a:cubicBezTo>
                    <a:pt x="735" y="8387"/>
                    <a:pt x="735" y="8382"/>
                    <a:pt x="735" y="8382"/>
                  </a:cubicBezTo>
                  <a:lnTo>
                    <a:pt x="735" y="8378"/>
                  </a:lnTo>
                  <a:cubicBezTo>
                    <a:pt x="735" y="8369"/>
                    <a:pt x="740" y="8354"/>
                    <a:pt x="740" y="8341"/>
                  </a:cubicBezTo>
                  <a:cubicBezTo>
                    <a:pt x="757" y="8211"/>
                    <a:pt x="800" y="7816"/>
                    <a:pt x="837" y="7519"/>
                  </a:cubicBezTo>
                  <a:cubicBezTo>
                    <a:pt x="856" y="7338"/>
                    <a:pt x="864" y="7156"/>
                    <a:pt x="888" y="6989"/>
                  </a:cubicBezTo>
                  <a:cubicBezTo>
                    <a:pt x="907" y="6822"/>
                    <a:pt x="935" y="6669"/>
                    <a:pt x="990" y="6552"/>
                  </a:cubicBezTo>
                  <a:cubicBezTo>
                    <a:pt x="1046" y="6432"/>
                    <a:pt x="1134" y="6260"/>
                    <a:pt x="1213" y="6089"/>
                  </a:cubicBezTo>
                  <a:cubicBezTo>
                    <a:pt x="1297" y="5917"/>
                    <a:pt x="1370" y="5740"/>
                    <a:pt x="1398" y="5611"/>
                  </a:cubicBezTo>
                  <a:cubicBezTo>
                    <a:pt x="1408" y="5577"/>
                    <a:pt x="1417" y="5521"/>
                    <a:pt x="1422" y="5448"/>
                  </a:cubicBezTo>
                  <a:cubicBezTo>
                    <a:pt x="1450" y="5193"/>
                    <a:pt x="1477" y="4719"/>
                    <a:pt x="1505" y="4263"/>
                  </a:cubicBezTo>
                  <a:cubicBezTo>
                    <a:pt x="1524" y="4036"/>
                    <a:pt x="1538" y="3813"/>
                    <a:pt x="1557" y="3632"/>
                  </a:cubicBezTo>
                  <a:cubicBezTo>
                    <a:pt x="1571" y="3446"/>
                    <a:pt x="1589" y="3293"/>
                    <a:pt x="1608" y="3215"/>
                  </a:cubicBezTo>
                  <a:cubicBezTo>
                    <a:pt x="1627" y="3121"/>
                    <a:pt x="1668" y="3028"/>
                    <a:pt x="1724" y="2940"/>
                  </a:cubicBezTo>
                  <a:cubicBezTo>
                    <a:pt x="1807" y="2810"/>
                    <a:pt x="1919" y="2694"/>
                    <a:pt x="2007" y="2606"/>
                  </a:cubicBezTo>
                  <a:cubicBezTo>
                    <a:pt x="2049" y="2564"/>
                    <a:pt x="2090" y="2531"/>
                    <a:pt x="2118" y="2508"/>
                  </a:cubicBezTo>
                  <a:cubicBezTo>
                    <a:pt x="2133" y="2495"/>
                    <a:pt x="2142" y="2485"/>
                    <a:pt x="2151" y="2480"/>
                  </a:cubicBezTo>
                  <a:cubicBezTo>
                    <a:pt x="2151" y="2476"/>
                    <a:pt x="2156" y="2476"/>
                    <a:pt x="2156" y="2471"/>
                  </a:cubicBezTo>
                  <a:lnTo>
                    <a:pt x="2161" y="2471"/>
                  </a:lnTo>
                  <a:lnTo>
                    <a:pt x="2165" y="2467"/>
                  </a:lnTo>
                  <a:lnTo>
                    <a:pt x="2169" y="2462"/>
                  </a:lnTo>
                  <a:cubicBezTo>
                    <a:pt x="2178" y="2443"/>
                    <a:pt x="2240" y="2364"/>
                    <a:pt x="2351" y="2225"/>
                  </a:cubicBezTo>
                  <a:cubicBezTo>
                    <a:pt x="2379" y="2188"/>
                    <a:pt x="2425" y="2141"/>
                    <a:pt x="2476" y="2090"/>
                  </a:cubicBezTo>
                  <a:cubicBezTo>
                    <a:pt x="2551" y="2016"/>
                    <a:pt x="2634" y="1937"/>
                    <a:pt x="2703" y="1877"/>
                  </a:cubicBezTo>
                  <a:cubicBezTo>
                    <a:pt x="2736" y="1849"/>
                    <a:pt x="2769" y="1826"/>
                    <a:pt x="2787" y="1807"/>
                  </a:cubicBezTo>
                  <a:cubicBezTo>
                    <a:pt x="2797" y="1798"/>
                    <a:pt x="2806" y="1788"/>
                    <a:pt x="2810" y="1784"/>
                  </a:cubicBezTo>
                  <a:lnTo>
                    <a:pt x="2819" y="1779"/>
                  </a:lnTo>
                  <a:cubicBezTo>
                    <a:pt x="2825" y="1775"/>
                    <a:pt x="2829" y="1770"/>
                    <a:pt x="2829" y="1770"/>
                  </a:cubicBezTo>
                  <a:lnTo>
                    <a:pt x="2922" y="1509"/>
                  </a:lnTo>
                  <a:cubicBezTo>
                    <a:pt x="2922" y="1500"/>
                    <a:pt x="2922" y="1487"/>
                    <a:pt x="2913" y="1482"/>
                  </a:cubicBezTo>
                  <a:cubicBezTo>
                    <a:pt x="2910" y="1478"/>
                    <a:pt x="2902" y="1475"/>
                    <a:pt x="2895" y="1475"/>
                  </a:cubicBezTo>
                  <a:cubicBezTo>
                    <a:pt x="2893" y="1475"/>
                    <a:pt x="2891" y="1476"/>
                    <a:pt x="2889" y="1477"/>
                  </a:cubicBezTo>
                  <a:lnTo>
                    <a:pt x="2388" y="1710"/>
                  </a:lnTo>
                  <a:lnTo>
                    <a:pt x="2383" y="1714"/>
                  </a:lnTo>
                  <a:cubicBezTo>
                    <a:pt x="2379" y="1714"/>
                    <a:pt x="2309" y="1807"/>
                    <a:pt x="2240" y="1918"/>
                  </a:cubicBezTo>
                  <a:lnTo>
                    <a:pt x="2216" y="1942"/>
                  </a:lnTo>
                  <a:cubicBezTo>
                    <a:pt x="2174" y="1989"/>
                    <a:pt x="2077" y="2081"/>
                    <a:pt x="1961" y="2184"/>
                  </a:cubicBezTo>
                  <a:cubicBezTo>
                    <a:pt x="1788" y="2345"/>
                    <a:pt x="1561" y="2540"/>
                    <a:pt x="1380" y="2703"/>
                  </a:cubicBezTo>
                  <a:cubicBezTo>
                    <a:pt x="1287" y="2782"/>
                    <a:pt x="1209" y="2852"/>
                    <a:pt x="1148" y="2908"/>
                  </a:cubicBezTo>
                  <a:cubicBezTo>
                    <a:pt x="1120" y="2930"/>
                    <a:pt x="1097" y="2954"/>
                    <a:pt x="1078" y="2968"/>
                  </a:cubicBezTo>
                  <a:cubicBezTo>
                    <a:pt x="1070" y="2973"/>
                    <a:pt x="1064" y="2982"/>
                    <a:pt x="1059" y="2986"/>
                  </a:cubicBezTo>
                  <a:cubicBezTo>
                    <a:pt x="1055" y="2986"/>
                    <a:pt x="1055" y="2992"/>
                    <a:pt x="1055" y="2992"/>
                  </a:cubicBezTo>
                  <a:lnTo>
                    <a:pt x="1051" y="2992"/>
                  </a:lnTo>
                  <a:lnTo>
                    <a:pt x="1051" y="2996"/>
                  </a:lnTo>
                  <a:cubicBezTo>
                    <a:pt x="1042" y="3005"/>
                    <a:pt x="1008" y="3037"/>
                    <a:pt x="971" y="3080"/>
                  </a:cubicBezTo>
                  <a:cubicBezTo>
                    <a:pt x="930" y="3116"/>
                    <a:pt x="883" y="3159"/>
                    <a:pt x="837" y="3181"/>
                  </a:cubicBezTo>
                  <a:cubicBezTo>
                    <a:pt x="823" y="3187"/>
                    <a:pt x="809" y="3191"/>
                    <a:pt x="791" y="3200"/>
                  </a:cubicBezTo>
                  <a:cubicBezTo>
                    <a:pt x="725" y="3219"/>
                    <a:pt x="624" y="3242"/>
                    <a:pt x="535" y="3256"/>
                  </a:cubicBezTo>
                  <a:cubicBezTo>
                    <a:pt x="493" y="3260"/>
                    <a:pt x="457" y="3265"/>
                    <a:pt x="429" y="3270"/>
                  </a:cubicBezTo>
                  <a:cubicBezTo>
                    <a:pt x="414" y="3275"/>
                    <a:pt x="401" y="3275"/>
                    <a:pt x="395" y="3275"/>
                  </a:cubicBezTo>
                  <a:cubicBezTo>
                    <a:pt x="386" y="3275"/>
                    <a:pt x="382" y="3279"/>
                    <a:pt x="382" y="3279"/>
                  </a:cubicBezTo>
                  <a:cubicBezTo>
                    <a:pt x="373" y="3279"/>
                    <a:pt x="363" y="3284"/>
                    <a:pt x="363" y="3293"/>
                  </a:cubicBezTo>
                  <a:cubicBezTo>
                    <a:pt x="358" y="3303"/>
                    <a:pt x="350" y="3330"/>
                    <a:pt x="335" y="3358"/>
                  </a:cubicBezTo>
                  <a:cubicBezTo>
                    <a:pt x="326" y="3372"/>
                    <a:pt x="322" y="3386"/>
                    <a:pt x="312" y="3395"/>
                  </a:cubicBezTo>
                  <a:cubicBezTo>
                    <a:pt x="303" y="3404"/>
                    <a:pt x="294" y="3414"/>
                    <a:pt x="289" y="3414"/>
                  </a:cubicBezTo>
                  <a:cubicBezTo>
                    <a:pt x="284" y="3414"/>
                    <a:pt x="275" y="3418"/>
                    <a:pt x="266" y="3418"/>
                  </a:cubicBezTo>
                  <a:cubicBezTo>
                    <a:pt x="234" y="3423"/>
                    <a:pt x="182" y="3427"/>
                    <a:pt x="131" y="3427"/>
                  </a:cubicBezTo>
                  <a:cubicBezTo>
                    <a:pt x="103" y="3427"/>
                    <a:pt x="80" y="3427"/>
                    <a:pt x="61" y="3423"/>
                  </a:cubicBezTo>
                  <a:cubicBezTo>
                    <a:pt x="57" y="3423"/>
                    <a:pt x="52" y="3423"/>
                    <a:pt x="49" y="3422"/>
                  </a:cubicBezTo>
                  <a:lnTo>
                    <a:pt x="49" y="3422"/>
                  </a:lnTo>
                  <a:cubicBezTo>
                    <a:pt x="54" y="3407"/>
                    <a:pt x="62" y="3378"/>
                    <a:pt x="71" y="3344"/>
                  </a:cubicBezTo>
                  <a:cubicBezTo>
                    <a:pt x="89" y="3288"/>
                    <a:pt x="108" y="3215"/>
                    <a:pt x="131" y="3153"/>
                  </a:cubicBezTo>
                  <a:cubicBezTo>
                    <a:pt x="140" y="3125"/>
                    <a:pt x="155" y="3098"/>
                    <a:pt x="159" y="3075"/>
                  </a:cubicBezTo>
                  <a:cubicBezTo>
                    <a:pt x="163" y="3065"/>
                    <a:pt x="168" y="3056"/>
                    <a:pt x="172" y="3052"/>
                  </a:cubicBezTo>
                  <a:cubicBezTo>
                    <a:pt x="172" y="3047"/>
                    <a:pt x="178" y="3047"/>
                    <a:pt x="178" y="3042"/>
                  </a:cubicBezTo>
                  <a:lnTo>
                    <a:pt x="182" y="3042"/>
                  </a:lnTo>
                  <a:lnTo>
                    <a:pt x="180" y="3040"/>
                  </a:lnTo>
                  <a:lnTo>
                    <a:pt x="180" y="3040"/>
                  </a:lnTo>
                  <a:cubicBezTo>
                    <a:pt x="183" y="3039"/>
                    <a:pt x="186" y="3037"/>
                    <a:pt x="191" y="3037"/>
                  </a:cubicBezTo>
                  <a:cubicBezTo>
                    <a:pt x="200" y="3033"/>
                    <a:pt x="224" y="3024"/>
                    <a:pt x="247" y="3020"/>
                  </a:cubicBezTo>
                  <a:cubicBezTo>
                    <a:pt x="331" y="2992"/>
                    <a:pt x="470" y="2958"/>
                    <a:pt x="590" y="2930"/>
                  </a:cubicBezTo>
                  <a:cubicBezTo>
                    <a:pt x="652" y="2917"/>
                    <a:pt x="702" y="2908"/>
                    <a:pt x="744" y="2898"/>
                  </a:cubicBezTo>
                  <a:cubicBezTo>
                    <a:pt x="781" y="2889"/>
                    <a:pt x="809" y="2885"/>
                    <a:pt x="809" y="2885"/>
                  </a:cubicBezTo>
                  <a:cubicBezTo>
                    <a:pt x="813" y="2885"/>
                    <a:pt x="819" y="2880"/>
                    <a:pt x="819" y="2875"/>
                  </a:cubicBezTo>
                  <a:cubicBezTo>
                    <a:pt x="819" y="2875"/>
                    <a:pt x="879" y="2814"/>
                    <a:pt x="944" y="2731"/>
                  </a:cubicBezTo>
                  <a:cubicBezTo>
                    <a:pt x="1014" y="2647"/>
                    <a:pt x="1092" y="2546"/>
                    <a:pt x="1134" y="2467"/>
                  </a:cubicBezTo>
                  <a:cubicBezTo>
                    <a:pt x="1143" y="2448"/>
                    <a:pt x="1162" y="2415"/>
                    <a:pt x="1185" y="2373"/>
                  </a:cubicBezTo>
                  <a:cubicBezTo>
                    <a:pt x="1269" y="2229"/>
                    <a:pt x="1426" y="1965"/>
                    <a:pt x="1584" y="1719"/>
                  </a:cubicBezTo>
                  <a:cubicBezTo>
                    <a:pt x="1664" y="1599"/>
                    <a:pt x="1738" y="1482"/>
                    <a:pt x="1803" y="1389"/>
                  </a:cubicBezTo>
                  <a:cubicBezTo>
                    <a:pt x="1835" y="1338"/>
                    <a:pt x="1867" y="1297"/>
                    <a:pt x="1891" y="1264"/>
                  </a:cubicBezTo>
                  <a:cubicBezTo>
                    <a:pt x="1919" y="1231"/>
                    <a:pt x="1938" y="1203"/>
                    <a:pt x="1956" y="1190"/>
                  </a:cubicBezTo>
                  <a:cubicBezTo>
                    <a:pt x="1970" y="1171"/>
                    <a:pt x="2002" y="1143"/>
                    <a:pt x="2035" y="1115"/>
                  </a:cubicBezTo>
                  <a:cubicBezTo>
                    <a:pt x="2161" y="1008"/>
                    <a:pt x="2369" y="841"/>
                    <a:pt x="2551" y="701"/>
                  </a:cubicBezTo>
                  <a:cubicBezTo>
                    <a:pt x="2639" y="637"/>
                    <a:pt x="2718" y="572"/>
                    <a:pt x="2778" y="525"/>
                  </a:cubicBezTo>
                  <a:cubicBezTo>
                    <a:pt x="2806" y="506"/>
                    <a:pt x="2834" y="489"/>
                    <a:pt x="2847" y="474"/>
                  </a:cubicBezTo>
                  <a:cubicBezTo>
                    <a:pt x="2866" y="461"/>
                    <a:pt x="2875" y="456"/>
                    <a:pt x="2875" y="456"/>
                  </a:cubicBezTo>
                  <a:cubicBezTo>
                    <a:pt x="2875" y="451"/>
                    <a:pt x="2881" y="451"/>
                    <a:pt x="2881" y="451"/>
                  </a:cubicBezTo>
                  <a:cubicBezTo>
                    <a:pt x="2881" y="451"/>
                    <a:pt x="2881" y="446"/>
                    <a:pt x="2885" y="442"/>
                  </a:cubicBezTo>
                  <a:cubicBezTo>
                    <a:pt x="2898" y="423"/>
                    <a:pt x="2941" y="373"/>
                    <a:pt x="2982" y="317"/>
                  </a:cubicBezTo>
                  <a:cubicBezTo>
                    <a:pt x="3029" y="266"/>
                    <a:pt x="3080" y="210"/>
                    <a:pt x="3121" y="178"/>
                  </a:cubicBezTo>
                  <a:cubicBezTo>
                    <a:pt x="3140" y="159"/>
                    <a:pt x="3173" y="144"/>
                    <a:pt x="3205" y="126"/>
                  </a:cubicBezTo>
                  <a:cubicBezTo>
                    <a:pt x="3307" y="84"/>
                    <a:pt x="3460" y="52"/>
                    <a:pt x="3590" y="52"/>
                  </a:cubicBezTo>
                  <a:close/>
                  <a:moveTo>
                    <a:pt x="3590" y="0"/>
                  </a:moveTo>
                  <a:cubicBezTo>
                    <a:pt x="3498" y="0"/>
                    <a:pt x="3400" y="19"/>
                    <a:pt x="3307" y="43"/>
                  </a:cubicBezTo>
                  <a:cubicBezTo>
                    <a:pt x="3265" y="52"/>
                    <a:pt x="3224" y="66"/>
                    <a:pt x="3187" y="84"/>
                  </a:cubicBezTo>
                  <a:cubicBezTo>
                    <a:pt x="3149" y="98"/>
                    <a:pt x="3117" y="116"/>
                    <a:pt x="3093" y="140"/>
                  </a:cubicBezTo>
                  <a:cubicBezTo>
                    <a:pt x="3066" y="159"/>
                    <a:pt x="3038" y="187"/>
                    <a:pt x="3010" y="219"/>
                  </a:cubicBezTo>
                  <a:cubicBezTo>
                    <a:pt x="2926" y="307"/>
                    <a:pt x="2843" y="418"/>
                    <a:pt x="2838" y="418"/>
                  </a:cubicBezTo>
                  <a:lnTo>
                    <a:pt x="2840" y="420"/>
                  </a:lnTo>
                  <a:lnTo>
                    <a:pt x="2840" y="420"/>
                  </a:lnTo>
                  <a:cubicBezTo>
                    <a:pt x="2802" y="448"/>
                    <a:pt x="2628" y="581"/>
                    <a:pt x="2439" y="725"/>
                  </a:cubicBezTo>
                  <a:cubicBezTo>
                    <a:pt x="2332" y="808"/>
                    <a:pt x="2225" y="896"/>
                    <a:pt x="2128" y="971"/>
                  </a:cubicBezTo>
                  <a:cubicBezTo>
                    <a:pt x="2081" y="1013"/>
                    <a:pt x="2039" y="1046"/>
                    <a:pt x="2002" y="1078"/>
                  </a:cubicBezTo>
                  <a:cubicBezTo>
                    <a:pt x="1970" y="1110"/>
                    <a:pt x="1938" y="1134"/>
                    <a:pt x="1919" y="1157"/>
                  </a:cubicBezTo>
                  <a:cubicBezTo>
                    <a:pt x="1900" y="1175"/>
                    <a:pt x="1872" y="1209"/>
                    <a:pt x="1840" y="1250"/>
                  </a:cubicBezTo>
                  <a:cubicBezTo>
                    <a:pt x="1733" y="1398"/>
                    <a:pt x="1561" y="1663"/>
                    <a:pt x="1413" y="1905"/>
                  </a:cubicBezTo>
                  <a:cubicBezTo>
                    <a:pt x="1334" y="2025"/>
                    <a:pt x="1265" y="2146"/>
                    <a:pt x="1209" y="2239"/>
                  </a:cubicBezTo>
                  <a:cubicBezTo>
                    <a:pt x="1148" y="2336"/>
                    <a:pt x="1106" y="2411"/>
                    <a:pt x="1087" y="2443"/>
                  </a:cubicBezTo>
                  <a:cubicBezTo>
                    <a:pt x="1051" y="2518"/>
                    <a:pt x="976" y="2619"/>
                    <a:pt x="907" y="2699"/>
                  </a:cubicBezTo>
                  <a:cubicBezTo>
                    <a:pt x="874" y="2741"/>
                    <a:pt x="841" y="2778"/>
                    <a:pt x="823" y="2806"/>
                  </a:cubicBezTo>
                  <a:cubicBezTo>
                    <a:pt x="809" y="2814"/>
                    <a:pt x="800" y="2829"/>
                    <a:pt x="795" y="2833"/>
                  </a:cubicBezTo>
                  <a:lnTo>
                    <a:pt x="789" y="2839"/>
                  </a:lnTo>
                  <a:lnTo>
                    <a:pt x="789" y="2839"/>
                  </a:lnTo>
                  <a:cubicBezTo>
                    <a:pt x="758" y="2846"/>
                    <a:pt x="626" y="2875"/>
                    <a:pt x="489" y="2908"/>
                  </a:cubicBezTo>
                  <a:cubicBezTo>
                    <a:pt x="414" y="2926"/>
                    <a:pt x="335" y="2945"/>
                    <a:pt x="270" y="2958"/>
                  </a:cubicBezTo>
                  <a:cubicBezTo>
                    <a:pt x="243" y="2968"/>
                    <a:pt x="215" y="2977"/>
                    <a:pt x="191" y="2982"/>
                  </a:cubicBezTo>
                  <a:cubicBezTo>
                    <a:pt x="182" y="2986"/>
                    <a:pt x="172" y="2992"/>
                    <a:pt x="168" y="2996"/>
                  </a:cubicBezTo>
                  <a:cubicBezTo>
                    <a:pt x="163" y="2996"/>
                    <a:pt x="159" y="2996"/>
                    <a:pt x="155" y="3001"/>
                  </a:cubicBezTo>
                  <a:cubicBezTo>
                    <a:pt x="155" y="3001"/>
                    <a:pt x="150" y="3005"/>
                    <a:pt x="144" y="3005"/>
                  </a:cubicBezTo>
                  <a:cubicBezTo>
                    <a:pt x="140" y="3009"/>
                    <a:pt x="140" y="3014"/>
                    <a:pt x="136" y="3020"/>
                  </a:cubicBezTo>
                  <a:cubicBezTo>
                    <a:pt x="131" y="3033"/>
                    <a:pt x="122" y="3042"/>
                    <a:pt x="117" y="3061"/>
                  </a:cubicBezTo>
                  <a:cubicBezTo>
                    <a:pt x="94" y="3112"/>
                    <a:pt x="66" y="3196"/>
                    <a:pt x="43" y="3270"/>
                  </a:cubicBezTo>
                  <a:cubicBezTo>
                    <a:pt x="29" y="3307"/>
                    <a:pt x="20" y="3344"/>
                    <a:pt x="15" y="3372"/>
                  </a:cubicBezTo>
                  <a:cubicBezTo>
                    <a:pt x="11" y="3386"/>
                    <a:pt x="5" y="3395"/>
                    <a:pt x="5" y="3404"/>
                  </a:cubicBezTo>
                  <a:cubicBezTo>
                    <a:pt x="1" y="3414"/>
                    <a:pt x="1" y="3423"/>
                    <a:pt x="1" y="3427"/>
                  </a:cubicBezTo>
                  <a:lnTo>
                    <a:pt x="1" y="3432"/>
                  </a:lnTo>
                  <a:lnTo>
                    <a:pt x="1" y="3446"/>
                  </a:lnTo>
                  <a:cubicBezTo>
                    <a:pt x="5" y="3451"/>
                    <a:pt x="11" y="3455"/>
                    <a:pt x="15" y="3460"/>
                  </a:cubicBezTo>
                  <a:cubicBezTo>
                    <a:pt x="20" y="3465"/>
                    <a:pt x="29" y="3465"/>
                    <a:pt x="39" y="3470"/>
                  </a:cubicBezTo>
                  <a:cubicBezTo>
                    <a:pt x="48" y="3474"/>
                    <a:pt x="66" y="3474"/>
                    <a:pt x="80" y="3474"/>
                  </a:cubicBezTo>
                  <a:cubicBezTo>
                    <a:pt x="99" y="3474"/>
                    <a:pt x="112" y="3479"/>
                    <a:pt x="131" y="3479"/>
                  </a:cubicBezTo>
                  <a:cubicBezTo>
                    <a:pt x="168" y="3479"/>
                    <a:pt x="200" y="3474"/>
                    <a:pt x="234" y="3474"/>
                  </a:cubicBezTo>
                  <a:cubicBezTo>
                    <a:pt x="247" y="3470"/>
                    <a:pt x="262" y="3470"/>
                    <a:pt x="275" y="3470"/>
                  </a:cubicBezTo>
                  <a:cubicBezTo>
                    <a:pt x="284" y="3465"/>
                    <a:pt x="294" y="3465"/>
                    <a:pt x="303" y="3460"/>
                  </a:cubicBezTo>
                  <a:cubicBezTo>
                    <a:pt x="326" y="3455"/>
                    <a:pt x="340" y="3442"/>
                    <a:pt x="350" y="3423"/>
                  </a:cubicBezTo>
                  <a:cubicBezTo>
                    <a:pt x="367" y="3400"/>
                    <a:pt x="382" y="3372"/>
                    <a:pt x="391" y="3348"/>
                  </a:cubicBezTo>
                  <a:cubicBezTo>
                    <a:pt x="395" y="3339"/>
                    <a:pt x="399" y="3330"/>
                    <a:pt x="402" y="3323"/>
                  </a:cubicBezTo>
                  <a:lnTo>
                    <a:pt x="402" y="3323"/>
                  </a:lnTo>
                  <a:cubicBezTo>
                    <a:pt x="433" y="3319"/>
                    <a:pt x="504" y="3307"/>
                    <a:pt x="581" y="3293"/>
                  </a:cubicBezTo>
                  <a:cubicBezTo>
                    <a:pt x="633" y="3288"/>
                    <a:pt x="688" y="3275"/>
                    <a:pt x="740" y="3265"/>
                  </a:cubicBezTo>
                  <a:cubicBezTo>
                    <a:pt x="763" y="3256"/>
                    <a:pt x="785" y="3251"/>
                    <a:pt x="804" y="3247"/>
                  </a:cubicBezTo>
                  <a:cubicBezTo>
                    <a:pt x="828" y="3237"/>
                    <a:pt x="841" y="3232"/>
                    <a:pt x="856" y="3223"/>
                  </a:cubicBezTo>
                  <a:cubicBezTo>
                    <a:pt x="911" y="3196"/>
                    <a:pt x="963" y="3153"/>
                    <a:pt x="1004" y="3112"/>
                  </a:cubicBezTo>
                  <a:cubicBezTo>
                    <a:pt x="1046" y="3075"/>
                    <a:pt x="1074" y="3037"/>
                    <a:pt x="1083" y="3028"/>
                  </a:cubicBezTo>
                  <a:cubicBezTo>
                    <a:pt x="1083" y="3028"/>
                    <a:pt x="1087" y="3024"/>
                    <a:pt x="1092" y="3024"/>
                  </a:cubicBezTo>
                  <a:cubicBezTo>
                    <a:pt x="1115" y="3001"/>
                    <a:pt x="1194" y="2930"/>
                    <a:pt x="1306" y="2833"/>
                  </a:cubicBezTo>
                  <a:cubicBezTo>
                    <a:pt x="1468" y="2690"/>
                    <a:pt x="1700" y="2485"/>
                    <a:pt x="1895" y="2308"/>
                  </a:cubicBezTo>
                  <a:cubicBezTo>
                    <a:pt x="1993" y="2225"/>
                    <a:pt x="2081" y="2141"/>
                    <a:pt x="2146" y="2077"/>
                  </a:cubicBezTo>
                  <a:cubicBezTo>
                    <a:pt x="2184" y="2044"/>
                    <a:pt x="2212" y="2016"/>
                    <a:pt x="2234" y="1998"/>
                  </a:cubicBezTo>
                  <a:cubicBezTo>
                    <a:pt x="2244" y="1983"/>
                    <a:pt x="2253" y="1974"/>
                    <a:pt x="2262" y="1965"/>
                  </a:cubicBezTo>
                  <a:cubicBezTo>
                    <a:pt x="2268" y="1955"/>
                    <a:pt x="2272" y="1951"/>
                    <a:pt x="2276" y="1942"/>
                  </a:cubicBezTo>
                  <a:cubicBezTo>
                    <a:pt x="2313" y="1891"/>
                    <a:pt x="2346" y="1839"/>
                    <a:pt x="2373" y="1803"/>
                  </a:cubicBezTo>
                  <a:cubicBezTo>
                    <a:pt x="2388" y="1784"/>
                    <a:pt x="2397" y="1770"/>
                    <a:pt x="2407" y="1760"/>
                  </a:cubicBezTo>
                  <a:cubicBezTo>
                    <a:pt x="2411" y="1756"/>
                    <a:pt x="2416" y="1751"/>
                    <a:pt x="2416" y="1751"/>
                  </a:cubicBezTo>
                  <a:cubicBezTo>
                    <a:pt x="2416" y="1750"/>
                    <a:pt x="2416" y="1750"/>
                    <a:pt x="2416" y="1749"/>
                  </a:cubicBezTo>
                  <a:lnTo>
                    <a:pt x="2416" y="1749"/>
                  </a:lnTo>
                  <a:lnTo>
                    <a:pt x="2857" y="1547"/>
                  </a:lnTo>
                  <a:lnTo>
                    <a:pt x="2783" y="1749"/>
                  </a:lnTo>
                  <a:lnTo>
                    <a:pt x="2783" y="1749"/>
                  </a:lnTo>
                  <a:cubicBezTo>
                    <a:pt x="2759" y="1769"/>
                    <a:pt x="2684" y="1833"/>
                    <a:pt x="2596" y="1910"/>
                  </a:cubicBezTo>
                  <a:cubicBezTo>
                    <a:pt x="2546" y="1955"/>
                    <a:pt x="2490" y="2006"/>
                    <a:pt x="2439" y="2058"/>
                  </a:cubicBezTo>
                  <a:cubicBezTo>
                    <a:pt x="2388" y="2105"/>
                    <a:pt x="2346" y="2156"/>
                    <a:pt x="2313" y="2197"/>
                  </a:cubicBezTo>
                  <a:cubicBezTo>
                    <a:pt x="2200" y="2340"/>
                    <a:pt x="2140" y="2422"/>
                    <a:pt x="2130" y="2437"/>
                  </a:cubicBezTo>
                  <a:lnTo>
                    <a:pt x="2130" y="2437"/>
                  </a:lnTo>
                  <a:cubicBezTo>
                    <a:pt x="2111" y="2451"/>
                    <a:pt x="1999" y="2540"/>
                    <a:pt x="1877" y="2671"/>
                  </a:cubicBezTo>
                  <a:cubicBezTo>
                    <a:pt x="1812" y="2741"/>
                    <a:pt x="1743" y="2824"/>
                    <a:pt x="1687" y="2917"/>
                  </a:cubicBezTo>
                  <a:cubicBezTo>
                    <a:pt x="1627" y="3005"/>
                    <a:pt x="1580" y="3103"/>
                    <a:pt x="1557" y="3205"/>
                  </a:cubicBezTo>
                  <a:cubicBezTo>
                    <a:pt x="1548" y="3251"/>
                    <a:pt x="1538" y="3320"/>
                    <a:pt x="1529" y="3410"/>
                  </a:cubicBezTo>
                  <a:cubicBezTo>
                    <a:pt x="1492" y="3706"/>
                    <a:pt x="1464" y="4203"/>
                    <a:pt x="1436" y="4649"/>
                  </a:cubicBezTo>
                  <a:cubicBezTo>
                    <a:pt x="1422" y="4872"/>
                    <a:pt x="1408" y="5086"/>
                    <a:pt x="1394" y="5253"/>
                  </a:cubicBezTo>
                  <a:cubicBezTo>
                    <a:pt x="1385" y="5336"/>
                    <a:pt x="1380" y="5410"/>
                    <a:pt x="1370" y="5471"/>
                  </a:cubicBezTo>
                  <a:cubicBezTo>
                    <a:pt x="1366" y="5532"/>
                    <a:pt x="1361" y="5577"/>
                    <a:pt x="1353" y="5601"/>
                  </a:cubicBezTo>
                  <a:cubicBezTo>
                    <a:pt x="1325" y="5722"/>
                    <a:pt x="1250" y="5894"/>
                    <a:pt x="1171" y="6065"/>
                  </a:cubicBezTo>
                  <a:cubicBezTo>
                    <a:pt x="1092" y="6237"/>
                    <a:pt x="1004" y="6409"/>
                    <a:pt x="948" y="6530"/>
                  </a:cubicBezTo>
                  <a:cubicBezTo>
                    <a:pt x="888" y="6655"/>
                    <a:pt x="860" y="6813"/>
                    <a:pt x="837" y="6985"/>
                  </a:cubicBezTo>
                  <a:cubicBezTo>
                    <a:pt x="819" y="7152"/>
                    <a:pt x="809" y="7338"/>
                    <a:pt x="785" y="7514"/>
                  </a:cubicBezTo>
                  <a:cubicBezTo>
                    <a:pt x="767" y="7690"/>
                    <a:pt x="744" y="7900"/>
                    <a:pt x="725" y="8067"/>
                  </a:cubicBezTo>
                  <a:cubicBezTo>
                    <a:pt x="716" y="8151"/>
                    <a:pt x="707" y="8224"/>
                    <a:pt x="697" y="8280"/>
                  </a:cubicBezTo>
                  <a:cubicBezTo>
                    <a:pt x="697" y="8308"/>
                    <a:pt x="693" y="8327"/>
                    <a:pt x="693" y="8346"/>
                  </a:cubicBezTo>
                  <a:cubicBezTo>
                    <a:pt x="688" y="8350"/>
                    <a:pt x="688" y="8359"/>
                    <a:pt x="688" y="8363"/>
                  </a:cubicBezTo>
                  <a:lnTo>
                    <a:pt x="688" y="8369"/>
                  </a:lnTo>
                  <a:cubicBezTo>
                    <a:pt x="688" y="8369"/>
                    <a:pt x="688" y="8373"/>
                    <a:pt x="684" y="8373"/>
                  </a:cubicBezTo>
                  <a:cubicBezTo>
                    <a:pt x="684" y="8382"/>
                    <a:pt x="674" y="8406"/>
                    <a:pt x="665" y="8434"/>
                  </a:cubicBezTo>
                  <a:cubicBezTo>
                    <a:pt x="652" y="8480"/>
                    <a:pt x="633" y="8536"/>
                    <a:pt x="614" y="8596"/>
                  </a:cubicBezTo>
                  <a:cubicBezTo>
                    <a:pt x="600" y="8656"/>
                    <a:pt x="586" y="8717"/>
                    <a:pt x="577" y="8763"/>
                  </a:cubicBezTo>
                  <a:lnTo>
                    <a:pt x="577" y="8791"/>
                  </a:lnTo>
                  <a:cubicBezTo>
                    <a:pt x="577" y="8824"/>
                    <a:pt x="586" y="8852"/>
                    <a:pt x="600" y="8870"/>
                  </a:cubicBezTo>
                  <a:cubicBezTo>
                    <a:pt x="618" y="8907"/>
                    <a:pt x="652" y="8926"/>
                    <a:pt x="679" y="8935"/>
                  </a:cubicBezTo>
                  <a:cubicBezTo>
                    <a:pt x="712" y="8948"/>
                    <a:pt x="744" y="8954"/>
                    <a:pt x="767" y="8954"/>
                  </a:cubicBezTo>
                  <a:lnTo>
                    <a:pt x="781" y="8954"/>
                  </a:lnTo>
                  <a:cubicBezTo>
                    <a:pt x="819" y="8954"/>
                    <a:pt x="860" y="8948"/>
                    <a:pt x="902" y="8944"/>
                  </a:cubicBezTo>
                  <a:cubicBezTo>
                    <a:pt x="948" y="8935"/>
                    <a:pt x="990" y="8926"/>
                    <a:pt x="1018" y="8907"/>
                  </a:cubicBezTo>
                  <a:cubicBezTo>
                    <a:pt x="1032" y="8903"/>
                    <a:pt x="1051" y="8898"/>
                    <a:pt x="1070" y="8888"/>
                  </a:cubicBezTo>
                  <a:cubicBezTo>
                    <a:pt x="1102" y="8884"/>
                    <a:pt x="1139" y="8875"/>
                    <a:pt x="1175" y="8870"/>
                  </a:cubicBezTo>
                  <a:cubicBezTo>
                    <a:pt x="1213" y="8860"/>
                    <a:pt x="1250" y="8856"/>
                    <a:pt x="1273" y="8852"/>
                  </a:cubicBezTo>
                  <a:cubicBezTo>
                    <a:pt x="1310" y="8847"/>
                    <a:pt x="1343" y="8837"/>
                    <a:pt x="1376" y="8815"/>
                  </a:cubicBezTo>
                  <a:cubicBezTo>
                    <a:pt x="1404" y="8791"/>
                    <a:pt x="1426" y="8759"/>
                    <a:pt x="1445" y="8717"/>
                  </a:cubicBezTo>
                  <a:cubicBezTo>
                    <a:pt x="1454" y="8698"/>
                    <a:pt x="1460" y="8680"/>
                    <a:pt x="1460" y="8661"/>
                  </a:cubicBezTo>
                  <a:cubicBezTo>
                    <a:pt x="1460" y="8648"/>
                    <a:pt x="1454" y="8629"/>
                    <a:pt x="1450" y="8614"/>
                  </a:cubicBezTo>
                  <a:cubicBezTo>
                    <a:pt x="1441" y="8592"/>
                    <a:pt x="1432" y="8573"/>
                    <a:pt x="1422" y="8554"/>
                  </a:cubicBezTo>
                  <a:cubicBezTo>
                    <a:pt x="1408" y="8536"/>
                    <a:pt x="1398" y="8522"/>
                    <a:pt x="1394" y="8503"/>
                  </a:cubicBezTo>
                  <a:cubicBezTo>
                    <a:pt x="1385" y="8480"/>
                    <a:pt x="1376" y="8457"/>
                    <a:pt x="1361" y="8429"/>
                  </a:cubicBezTo>
                  <a:cubicBezTo>
                    <a:pt x="1343" y="8387"/>
                    <a:pt x="1320" y="8341"/>
                    <a:pt x="1297" y="8294"/>
                  </a:cubicBezTo>
                  <a:cubicBezTo>
                    <a:pt x="1287" y="8271"/>
                    <a:pt x="1278" y="8247"/>
                    <a:pt x="1273" y="8224"/>
                  </a:cubicBezTo>
                  <a:cubicBezTo>
                    <a:pt x="1265" y="8206"/>
                    <a:pt x="1259" y="8187"/>
                    <a:pt x="1259" y="8174"/>
                  </a:cubicBezTo>
                  <a:lnTo>
                    <a:pt x="1259" y="8168"/>
                  </a:lnTo>
                  <a:cubicBezTo>
                    <a:pt x="1259" y="8159"/>
                    <a:pt x="1265" y="8140"/>
                    <a:pt x="1269" y="8113"/>
                  </a:cubicBezTo>
                  <a:cubicBezTo>
                    <a:pt x="1287" y="8025"/>
                    <a:pt x="1338" y="7862"/>
                    <a:pt x="1413" y="7686"/>
                  </a:cubicBezTo>
                  <a:cubicBezTo>
                    <a:pt x="1487" y="7510"/>
                    <a:pt x="1589" y="7315"/>
                    <a:pt x="1710" y="7161"/>
                  </a:cubicBezTo>
                  <a:cubicBezTo>
                    <a:pt x="1850" y="6976"/>
                    <a:pt x="1961" y="6738"/>
                    <a:pt x="2049" y="6520"/>
                  </a:cubicBezTo>
                  <a:cubicBezTo>
                    <a:pt x="2133" y="6307"/>
                    <a:pt x="2193" y="6112"/>
                    <a:pt x="2230" y="6019"/>
                  </a:cubicBezTo>
                  <a:cubicBezTo>
                    <a:pt x="2262" y="5922"/>
                    <a:pt x="2411" y="5517"/>
                    <a:pt x="2551" y="5137"/>
                  </a:cubicBezTo>
                  <a:cubicBezTo>
                    <a:pt x="2620" y="4951"/>
                    <a:pt x="2690" y="4765"/>
                    <a:pt x="2741" y="4630"/>
                  </a:cubicBezTo>
                  <a:cubicBezTo>
                    <a:pt x="2764" y="4561"/>
                    <a:pt x="2787" y="4505"/>
                    <a:pt x="2801" y="4468"/>
                  </a:cubicBezTo>
                  <a:cubicBezTo>
                    <a:pt x="2802" y="4465"/>
                    <a:pt x="2803" y="4462"/>
                    <a:pt x="2804" y="4459"/>
                  </a:cubicBezTo>
                  <a:lnTo>
                    <a:pt x="2804" y="4459"/>
                  </a:lnTo>
                  <a:cubicBezTo>
                    <a:pt x="2860" y="4568"/>
                    <a:pt x="2994" y="4833"/>
                    <a:pt x="3140" y="5114"/>
                  </a:cubicBezTo>
                  <a:cubicBezTo>
                    <a:pt x="3233" y="5294"/>
                    <a:pt x="3331" y="5480"/>
                    <a:pt x="3414" y="5633"/>
                  </a:cubicBezTo>
                  <a:cubicBezTo>
                    <a:pt x="3456" y="5708"/>
                    <a:pt x="3493" y="5778"/>
                    <a:pt x="3521" y="5828"/>
                  </a:cubicBezTo>
                  <a:cubicBezTo>
                    <a:pt x="3554" y="5884"/>
                    <a:pt x="3577" y="5926"/>
                    <a:pt x="3595" y="5949"/>
                  </a:cubicBezTo>
                  <a:cubicBezTo>
                    <a:pt x="3623" y="5991"/>
                    <a:pt x="3651" y="6023"/>
                    <a:pt x="3670" y="6056"/>
                  </a:cubicBezTo>
                  <a:cubicBezTo>
                    <a:pt x="3697" y="6107"/>
                    <a:pt x="3721" y="6149"/>
                    <a:pt x="3739" y="6224"/>
                  </a:cubicBezTo>
                  <a:cubicBezTo>
                    <a:pt x="3762" y="6297"/>
                    <a:pt x="3781" y="6395"/>
                    <a:pt x="3809" y="6552"/>
                  </a:cubicBezTo>
                  <a:cubicBezTo>
                    <a:pt x="3846" y="6766"/>
                    <a:pt x="3939" y="6994"/>
                    <a:pt x="4041" y="7199"/>
                  </a:cubicBezTo>
                  <a:cubicBezTo>
                    <a:pt x="4143" y="7407"/>
                    <a:pt x="4259" y="7598"/>
                    <a:pt x="4347" y="7733"/>
                  </a:cubicBezTo>
                  <a:cubicBezTo>
                    <a:pt x="4431" y="7867"/>
                    <a:pt x="4486" y="8039"/>
                    <a:pt x="4514" y="8178"/>
                  </a:cubicBezTo>
                  <a:cubicBezTo>
                    <a:pt x="4529" y="8243"/>
                    <a:pt x="4542" y="8303"/>
                    <a:pt x="4547" y="8350"/>
                  </a:cubicBezTo>
                  <a:cubicBezTo>
                    <a:pt x="4552" y="8369"/>
                    <a:pt x="4552" y="8387"/>
                    <a:pt x="4552" y="8401"/>
                  </a:cubicBezTo>
                  <a:cubicBezTo>
                    <a:pt x="4552" y="8405"/>
                    <a:pt x="4555" y="8408"/>
                    <a:pt x="4556" y="8412"/>
                  </a:cubicBezTo>
                  <a:lnTo>
                    <a:pt x="4556" y="8412"/>
                  </a:lnTo>
                  <a:cubicBezTo>
                    <a:pt x="4554" y="8418"/>
                    <a:pt x="4545" y="8444"/>
                    <a:pt x="4538" y="8480"/>
                  </a:cubicBezTo>
                  <a:cubicBezTo>
                    <a:pt x="4529" y="8522"/>
                    <a:pt x="4519" y="8577"/>
                    <a:pt x="4519" y="8633"/>
                  </a:cubicBezTo>
                  <a:cubicBezTo>
                    <a:pt x="4519" y="8652"/>
                    <a:pt x="4519" y="8675"/>
                    <a:pt x="4524" y="8698"/>
                  </a:cubicBezTo>
                  <a:cubicBezTo>
                    <a:pt x="4529" y="8721"/>
                    <a:pt x="4538" y="8740"/>
                    <a:pt x="4552" y="8753"/>
                  </a:cubicBezTo>
                  <a:cubicBezTo>
                    <a:pt x="4561" y="8772"/>
                    <a:pt x="4580" y="8781"/>
                    <a:pt x="4598" y="8791"/>
                  </a:cubicBezTo>
                  <a:cubicBezTo>
                    <a:pt x="4630" y="8805"/>
                    <a:pt x="4677" y="8819"/>
                    <a:pt x="4724" y="8824"/>
                  </a:cubicBezTo>
                  <a:cubicBezTo>
                    <a:pt x="4797" y="8837"/>
                    <a:pt x="4877" y="8843"/>
                    <a:pt x="4947" y="8843"/>
                  </a:cubicBezTo>
                  <a:cubicBezTo>
                    <a:pt x="4981" y="8845"/>
                    <a:pt x="5014" y="8845"/>
                    <a:pt x="5040" y="8845"/>
                  </a:cubicBezTo>
                  <a:cubicBezTo>
                    <a:pt x="5066" y="8845"/>
                    <a:pt x="5085" y="8845"/>
                    <a:pt x="5095" y="8847"/>
                  </a:cubicBezTo>
                  <a:cubicBezTo>
                    <a:pt x="5109" y="8847"/>
                    <a:pt x="5127" y="8847"/>
                    <a:pt x="5151" y="8852"/>
                  </a:cubicBezTo>
                  <a:cubicBezTo>
                    <a:pt x="5225" y="8870"/>
                    <a:pt x="5332" y="8898"/>
                    <a:pt x="5438" y="8898"/>
                  </a:cubicBezTo>
                  <a:lnTo>
                    <a:pt x="5481" y="8898"/>
                  </a:lnTo>
                  <a:cubicBezTo>
                    <a:pt x="5555" y="8888"/>
                    <a:pt x="5629" y="8865"/>
                    <a:pt x="5680" y="8833"/>
                  </a:cubicBezTo>
                  <a:cubicBezTo>
                    <a:pt x="5708" y="8815"/>
                    <a:pt x="5731" y="8796"/>
                    <a:pt x="5750" y="8777"/>
                  </a:cubicBezTo>
                  <a:cubicBezTo>
                    <a:pt x="5755" y="8768"/>
                    <a:pt x="5764" y="8753"/>
                    <a:pt x="5768" y="8745"/>
                  </a:cubicBezTo>
                  <a:cubicBezTo>
                    <a:pt x="5773" y="8736"/>
                    <a:pt x="5778" y="8721"/>
                    <a:pt x="5778" y="8708"/>
                  </a:cubicBezTo>
                  <a:lnTo>
                    <a:pt x="5778" y="8698"/>
                  </a:lnTo>
                  <a:cubicBezTo>
                    <a:pt x="5773" y="8689"/>
                    <a:pt x="5768" y="8680"/>
                    <a:pt x="5764" y="8670"/>
                  </a:cubicBezTo>
                  <a:cubicBezTo>
                    <a:pt x="5755" y="8656"/>
                    <a:pt x="5740" y="8648"/>
                    <a:pt x="5727" y="8638"/>
                  </a:cubicBezTo>
                  <a:cubicBezTo>
                    <a:pt x="5708" y="8633"/>
                    <a:pt x="5689" y="8629"/>
                    <a:pt x="5671" y="8624"/>
                  </a:cubicBezTo>
                  <a:cubicBezTo>
                    <a:pt x="5652" y="8620"/>
                    <a:pt x="5633" y="8614"/>
                    <a:pt x="5624" y="8610"/>
                  </a:cubicBezTo>
                  <a:cubicBezTo>
                    <a:pt x="5611" y="8601"/>
                    <a:pt x="5583" y="8577"/>
                    <a:pt x="5545" y="8549"/>
                  </a:cubicBezTo>
                  <a:cubicBezTo>
                    <a:pt x="5489" y="8503"/>
                    <a:pt x="5416" y="8447"/>
                    <a:pt x="5355" y="8401"/>
                  </a:cubicBezTo>
                  <a:cubicBezTo>
                    <a:pt x="5322" y="8378"/>
                    <a:pt x="5294" y="8354"/>
                    <a:pt x="5277" y="8341"/>
                  </a:cubicBezTo>
                  <a:cubicBezTo>
                    <a:pt x="5264" y="8331"/>
                    <a:pt x="5253" y="8324"/>
                    <a:pt x="5247" y="8320"/>
                  </a:cubicBezTo>
                  <a:lnTo>
                    <a:pt x="5247" y="8320"/>
                  </a:lnTo>
                  <a:lnTo>
                    <a:pt x="5019" y="8035"/>
                  </a:lnTo>
                  <a:lnTo>
                    <a:pt x="5019" y="8035"/>
                  </a:lnTo>
                  <a:lnTo>
                    <a:pt x="5020" y="8035"/>
                  </a:lnTo>
                  <a:cubicBezTo>
                    <a:pt x="5020" y="8035"/>
                    <a:pt x="5016" y="8029"/>
                    <a:pt x="5016" y="8016"/>
                  </a:cubicBezTo>
                  <a:cubicBezTo>
                    <a:pt x="5007" y="7969"/>
                    <a:pt x="4984" y="7853"/>
                    <a:pt x="4965" y="7723"/>
                  </a:cubicBezTo>
                  <a:cubicBezTo>
                    <a:pt x="4942" y="7598"/>
                    <a:pt x="4923" y="7463"/>
                    <a:pt x="4914" y="7384"/>
                  </a:cubicBezTo>
                  <a:cubicBezTo>
                    <a:pt x="4904" y="7287"/>
                    <a:pt x="4872" y="7004"/>
                    <a:pt x="4840" y="6706"/>
                  </a:cubicBezTo>
                  <a:cubicBezTo>
                    <a:pt x="4807" y="6413"/>
                    <a:pt x="4775" y="6112"/>
                    <a:pt x="4752" y="5982"/>
                  </a:cubicBezTo>
                  <a:cubicBezTo>
                    <a:pt x="4733" y="5851"/>
                    <a:pt x="4696" y="5573"/>
                    <a:pt x="4645" y="5271"/>
                  </a:cubicBezTo>
                  <a:cubicBezTo>
                    <a:pt x="4593" y="4964"/>
                    <a:pt x="4538" y="4640"/>
                    <a:pt x="4486" y="4413"/>
                  </a:cubicBezTo>
                  <a:cubicBezTo>
                    <a:pt x="4384" y="3987"/>
                    <a:pt x="4274" y="3531"/>
                    <a:pt x="4264" y="3491"/>
                  </a:cubicBezTo>
                  <a:lnTo>
                    <a:pt x="4264" y="3491"/>
                  </a:lnTo>
                  <a:cubicBezTo>
                    <a:pt x="4267" y="3460"/>
                    <a:pt x="4280" y="3333"/>
                    <a:pt x="4296" y="3196"/>
                  </a:cubicBezTo>
                  <a:cubicBezTo>
                    <a:pt x="4306" y="3121"/>
                    <a:pt x="4315" y="3037"/>
                    <a:pt x="4324" y="2973"/>
                  </a:cubicBezTo>
                  <a:cubicBezTo>
                    <a:pt x="4329" y="2902"/>
                    <a:pt x="4338" y="2852"/>
                    <a:pt x="4338" y="2824"/>
                  </a:cubicBezTo>
                  <a:cubicBezTo>
                    <a:pt x="4342" y="2744"/>
                    <a:pt x="4346" y="2642"/>
                    <a:pt x="4347" y="2608"/>
                  </a:cubicBezTo>
                  <a:lnTo>
                    <a:pt x="4347" y="2608"/>
                  </a:lnTo>
                  <a:lnTo>
                    <a:pt x="4866" y="2155"/>
                  </a:lnTo>
                  <a:lnTo>
                    <a:pt x="4866" y="2155"/>
                  </a:lnTo>
                  <a:cubicBezTo>
                    <a:pt x="4924" y="2179"/>
                    <a:pt x="5177" y="2282"/>
                    <a:pt x="5462" y="2383"/>
                  </a:cubicBezTo>
                  <a:cubicBezTo>
                    <a:pt x="5624" y="2443"/>
                    <a:pt x="5796" y="2499"/>
                    <a:pt x="5945" y="2546"/>
                  </a:cubicBezTo>
                  <a:cubicBezTo>
                    <a:pt x="6019" y="2568"/>
                    <a:pt x="6089" y="2587"/>
                    <a:pt x="6149" y="2596"/>
                  </a:cubicBezTo>
                  <a:cubicBezTo>
                    <a:pt x="6209" y="2611"/>
                    <a:pt x="6265" y="2619"/>
                    <a:pt x="6302" y="2619"/>
                  </a:cubicBezTo>
                  <a:lnTo>
                    <a:pt x="6321" y="2619"/>
                  </a:lnTo>
                  <a:cubicBezTo>
                    <a:pt x="6396" y="2611"/>
                    <a:pt x="6484" y="2578"/>
                    <a:pt x="6572" y="2527"/>
                  </a:cubicBezTo>
                  <a:cubicBezTo>
                    <a:pt x="6706" y="2452"/>
                    <a:pt x="6855" y="2336"/>
                    <a:pt x="6990" y="2220"/>
                  </a:cubicBezTo>
                  <a:cubicBezTo>
                    <a:pt x="7120" y="2100"/>
                    <a:pt x="7236" y="1974"/>
                    <a:pt x="7311" y="1882"/>
                  </a:cubicBezTo>
                  <a:cubicBezTo>
                    <a:pt x="7403" y="1760"/>
                    <a:pt x="7547" y="1593"/>
                    <a:pt x="7663" y="1464"/>
                  </a:cubicBezTo>
                  <a:cubicBezTo>
                    <a:pt x="7723" y="1398"/>
                    <a:pt x="7774" y="1338"/>
                    <a:pt x="7812" y="1297"/>
                  </a:cubicBezTo>
                  <a:cubicBezTo>
                    <a:pt x="7830" y="1278"/>
                    <a:pt x="7844" y="1259"/>
                    <a:pt x="7858" y="1250"/>
                  </a:cubicBezTo>
                  <a:cubicBezTo>
                    <a:pt x="7868" y="1236"/>
                    <a:pt x="7872" y="1231"/>
                    <a:pt x="7872" y="1231"/>
                  </a:cubicBezTo>
                  <a:lnTo>
                    <a:pt x="8081" y="1036"/>
                  </a:lnTo>
                  <a:cubicBezTo>
                    <a:pt x="8085" y="1031"/>
                    <a:pt x="8085" y="1022"/>
                    <a:pt x="8085" y="1018"/>
                  </a:cubicBezTo>
                  <a:cubicBezTo>
                    <a:pt x="8085" y="1018"/>
                    <a:pt x="8085" y="976"/>
                    <a:pt x="8081" y="924"/>
                  </a:cubicBezTo>
                  <a:cubicBezTo>
                    <a:pt x="8076" y="896"/>
                    <a:pt x="8072" y="874"/>
                    <a:pt x="8067" y="846"/>
                  </a:cubicBezTo>
                  <a:cubicBezTo>
                    <a:pt x="8063" y="823"/>
                    <a:pt x="8057" y="799"/>
                    <a:pt x="8048" y="781"/>
                  </a:cubicBezTo>
                  <a:cubicBezTo>
                    <a:pt x="8035" y="753"/>
                    <a:pt x="8020" y="729"/>
                    <a:pt x="8016" y="716"/>
                  </a:cubicBezTo>
                  <a:cubicBezTo>
                    <a:pt x="8013" y="713"/>
                    <a:pt x="8011" y="709"/>
                    <a:pt x="8009" y="704"/>
                  </a:cubicBezTo>
                  <a:lnTo>
                    <a:pt x="8009" y="704"/>
                  </a:lnTo>
                  <a:cubicBezTo>
                    <a:pt x="8012" y="694"/>
                    <a:pt x="8016" y="674"/>
                    <a:pt x="8016" y="651"/>
                  </a:cubicBezTo>
                  <a:cubicBezTo>
                    <a:pt x="8016" y="632"/>
                    <a:pt x="8012" y="613"/>
                    <a:pt x="7997" y="590"/>
                  </a:cubicBezTo>
                  <a:cubicBezTo>
                    <a:pt x="7993" y="581"/>
                    <a:pt x="7988" y="572"/>
                    <a:pt x="7974" y="562"/>
                  </a:cubicBezTo>
                  <a:cubicBezTo>
                    <a:pt x="7965" y="558"/>
                    <a:pt x="7951" y="553"/>
                    <a:pt x="7937" y="549"/>
                  </a:cubicBezTo>
                  <a:cubicBezTo>
                    <a:pt x="7896" y="540"/>
                    <a:pt x="7858" y="534"/>
                    <a:pt x="7825" y="534"/>
                  </a:cubicBezTo>
                  <a:cubicBezTo>
                    <a:pt x="7802" y="534"/>
                    <a:pt x="7789" y="534"/>
                    <a:pt x="7770" y="540"/>
                  </a:cubicBezTo>
                  <a:cubicBezTo>
                    <a:pt x="7756" y="540"/>
                    <a:pt x="7742" y="544"/>
                    <a:pt x="7733" y="553"/>
                  </a:cubicBezTo>
                  <a:cubicBezTo>
                    <a:pt x="7718" y="558"/>
                    <a:pt x="7695" y="572"/>
                    <a:pt x="7677" y="581"/>
                  </a:cubicBezTo>
                  <a:cubicBezTo>
                    <a:pt x="7654" y="596"/>
                    <a:pt x="7639" y="604"/>
                    <a:pt x="7639" y="604"/>
                  </a:cubicBezTo>
                  <a:cubicBezTo>
                    <a:pt x="7630" y="604"/>
                    <a:pt x="7630" y="613"/>
                    <a:pt x="7626" y="618"/>
                  </a:cubicBezTo>
                  <a:cubicBezTo>
                    <a:pt x="7626" y="623"/>
                    <a:pt x="7626" y="632"/>
                    <a:pt x="7630" y="637"/>
                  </a:cubicBezTo>
                  <a:lnTo>
                    <a:pt x="7630" y="646"/>
                  </a:lnTo>
                  <a:cubicBezTo>
                    <a:pt x="7630" y="651"/>
                    <a:pt x="7630" y="660"/>
                    <a:pt x="7626" y="669"/>
                  </a:cubicBezTo>
                  <a:cubicBezTo>
                    <a:pt x="7621" y="679"/>
                    <a:pt x="7607" y="693"/>
                    <a:pt x="7589" y="707"/>
                  </a:cubicBezTo>
                  <a:cubicBezTo>
                    <a:pt x="7556" y="735"/>
                    <a:pt x="7523" y="753"/>
                    <a:pt x="7500" y="763"/>
                  </a:cubicBezTo>
                  <a:cubicBezTo>
                    <a:pt x="7491" y="767"/>
                    <a:pt x="7482" y="772"/>
                    <a:pt x="7478" y="772"/>
                  </a:cubicBezTo>
                  <a:cubicBezTo>
                    <a:pt x="7472" y="776"/>
                    <a:pt x="7472" y="776"/>
                    <a:pt x="7468" y="776"/>
                  </a:cubicBezTo>
                  <a:lnTo>
                    <a:pt x="7468" y="776"/>
                  </a:lnTo>
                  <a:lnTo>
                    <a:pt x="7468" y="776"/>
                  </a:lnTo>
                  <a:cubicBezTo>
                    <a:pt x="7465" y="777"/>
                    <a:pt x="7462" y="778"/>
                    <a:pt x="7459" y="781"/>
                  </a:cubicBezTo>
                  <a:cubicBezTo>
                    <a:pt x="7450" y="785"/>
                    <a:pt x="7444" y="795"/>
                    <a:pt x="7440" y="808"/>
                  </a:cubicBezTo>
                  <a:cubicBezTo>
                    <a:pt x="7431" y="823"/>
                    <a:pt x="7431" y="841"/>
                    <a:pt x="7431" y="864"/>
                  </a:cubicBezTo>
                  <a:cubicBezTo>
                    <a:pt x="7426" y="896"/>
                    <a:pt x="7422" y="967"/>
                    <a:pt x="7416" y="1031"/>
                  </a:cubicBezTo>
                  <a:cubicBezTo>
                    <a:pt x="7412" y="1064"/>
                    <a:pt x="7412" y="1091"/>
                    <a:pt x="7407" y="1115"/>
                  </a:cubicBezTo>
                  <a:cubicBezTo>
                    <a:pt x="7407" y="1125"/>
                    <a:pt x="7407" y="1134"/>
                    <a:pt x="7406" y="1140"/>
                  </a:cubicBezTo>
                  <a:lnTo>
                    <a:pt x="7406" y="1140"/>
                  </a:lnTo>
                  <a:cubicBezTo>
                    <a:pt x="7404" y="1142"/>
                    <a:pt x="7401" y="1144"/>
                    <a:pt x="7399" y="1147"/>
                  </a:cubicBezTo>
                  <a:cubicBezTo>
                    <a:pt x="7366" y="1175"/>
                    <a:pt x="7287" y="1241"/>
                    <a:pt x="7204" y="1305"/>
                  </a:cubicBezTo>
                  <a:cubicBezTo>
                    <a:pt x="7161" y="1338"/>
                    <a:pt x="7120" y="1370"/>
                    <a:pt x="7082" y="1398"/>
                  </a:cubicBezTo>
                  <a:cubicBezTo>
                    <a:pt x="7041" y="1426"/>
                    <a:pt x="7009" y="1449"/>
                    <a:pt x="6985" y="1464"/>
                  </a:cubicBezTo>
                  <a:cubicBezTo>
                    <a:pt x="6929" y="1492"/>
                    <a:pt x="6809" y="1552"/>
                    <a:pt x="6702" y="1603"/>
                  </a:cubicBezTo>
                  <a:cubicBezTo>
                    <a:pt x="6646" y="1626"/>
                    <a:pt x="6600" y="1649"/>
                    <a:pt x="6563" y="1663"/>
                  </a:cubicBezTo>
                  <a:cubicBezTo>
                    <a:pt x="6536" y="1677"/>
                    <a:pt x="6516" y="1685"/>
                    <a:pt x="6508" y="1689"/>
                  </a:cubicBezTo>
                  <a:lnTo>
                    <a:pt x="6508" y="1689"/>
                  </a:lnTo>
                  <a:lnTo>
                    <a:pt x="5918" y="1531"/>
                  </a:lnTo>
                  <a:lnTo>
                    <a:pt x="5918" y="1531"/>
                  </a:lnTo>
                  <a:cubicBezTo>
                    <a:pt x="5900" y="1501"/>
                    <a:pt x="5813" y="1357"/>
                    <a:pt x="5689" y="1209"/>
                  </a:cubicBezTo>
                  <a:cubicBezTo>
                    <a:pt x="5620" y="1119"/>
                    <a:pt x="5541" y="1031"/>
                    <a:pt x="5448" y="958"/>
                  </a:cubicBezTo>
                  <a:cubicBezTo>
                    <a:pt x="5360" y="888"/>
                    <a:pt x="5262" y="827"/>
                    <a:pt x="5165" y="804"/>
                  </a:cubicBezTo>
                  <a:lnTo>
                    <a:pt x="5160" y="804"/>
                  </a:lnTo>
                  <a:cubicBezTo>
                    <a:pt x="5132" y="795"/>
                    <a:pt x="5002" y="753"/>
                    <a:pt x="4844" y="684"/>
                  </a:cubicBezTo>
                  <a:cubicBezTo>
                    <a:pt x="4682" y="618"/>
                    <a:pt x="4491" y="521"/>
                    <a:pt x="4338" y="401"/>
                  </a:cubicBezTo>
                  <a:cubicBezTo>
                    <a:pt x="4171" y="275"/>
                    <a:pt x="4045" y="178"/>
                    <a:pt x="3939" y="112"/>
                  </a:cubicBezTo>
                  <a:cubicBezTo>
                    <a:pt x="3828" y="47"/>
                    <a:pt x="3734" y="10"/>
                    <a:pt x="3642" y="5"/>
                  </a:cubicBezTo>
                  <a:cubicBezTo>
                    <a:pt x="3623" y="0"/>
                    <a:pt x="3605" y="0"/>
                    <a:pt x="3590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49"/>
            <p:cNvSpPr/>
            <p:nvPr/>
          </p:nvSpPr>
          <p:spPr>
            <a:xfrm>
              <a:off x="6127519" y="2981892"/>
              <a:ext cx="19431" cy="43784"/>
            </a:xfrm>
            <a:custGeom>
              <a:rect b="b" l="l" r="r" t="t"/>
              <a:pathLst>
                <a:path extrusionOk="0" h="347" w="154">
                  <a:moveTo>
                    <a:pt x="129" y="1"/>
                  </a:moveTo>
                  <a:cubicBezTo>
                    <a:pt x="119" y="1"/>
                    <a:pt x="111" y="6"/>
                    <a:pt x="107" y="16"/>
                  </a:cubicBezTo>
                  <a:lnTo>
                    <a:pt x="5" y="271"/>
                  </a:lnTo>
                  <a:cubicBezTo>
                    <a:pt x="0" y="277"/>
                    <a:pt x="5" y="286"/>
                    <a:pt x="10" y="295"/>
                  </a:cubicBezTo>
                  <a:lnTo>
                    <a:pt x="43" y="337"/>
                  </a:lnTo>
                  <a:cubicBezTo>
                    <a:pt x="45" y="342"/>
                    <a:pt x="54" y="346"/>
                    <a:pt x="62" y="346"/>
                  </a:cubicBezTo>
                  <a:cubicBezTo>
                    <a:pt x="67" y="346"/>
                    <a:pt x="71" y="345"/>
                    <a:pt x="75" y="341"/>
                  </a:cubicBezTo>
                  <a:cubicBezTo>
                    <a:pt x="84" y="332"/>
                    <a:pt x="88" y="318"/>
                    <a:pt x="79" y="309"/>
                  </a:cubicBezTo>
                  <a:lnTo>
                    <a:pt x="56" y="277"/>
                  </a:lnTo>
                  <a:lnTo>
                    <a:pt x="150" y="35"/>
                  </a:lnTo>
                  <a:cubicBezTo>
                    <a:pt x="154" y="20"/>
                    <a:pt x="150" y="7"/>
                    <a:pt x="139" y="3"/>
                  </a:cubicBezTo>
                  <a:cubicBezTo>
                    <a:pt x="136" y="1"/>
                    <a:pt x="133" y="1"/>
                    <a:pt x="12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49"/>
            <p:cNvSpPr/>
            <p:nvPr/>
          </p:nvSpPr>
          <p:spPr>
            <a:xfrm>
              <a:off x="6112883" y="2978990"/>
              <a:ext cx="25866" cy="47064"/>
            </a:xfrm>
            <a:custGeom>
              <a:rect b="b" l="l" r="r" t="t"/>
              <a:pathLst>
                <a:path extrusionOk="0" h="373" w="205">
                  <a:moveTo>
                    <a:pt x="176" y="0"/>
                  </a:moveTo>
                  <a:cubicBezTo>
                    <a:pt x="166" y="0"/>
                    <a:pt x="157" y="5"/>
                    <a:pt x="154" y="16"/>
                  </a:cubicBezTo>
                  <a:lnTo>
                    <a:pt x="5" y="341"/>
                  </a:lnTo>
                  <a:cubicBezTo>
                    <a:pt x="0" y="350"/>
                    <a:pt x="5" y="364"/>
                    <a:pt x="19" y="369"/>
                  </a:cubicBezTo>
                  <a:cubicBezTo>
                    <a:pt x="22" y="371"/>
                    <a:pt x="25" y="373"/>
                    <a:pt x="28" y="373"/>
                  </a:cubicBezTo>
                  <a:cubicBezTo>
                    <a:pt x="36" y="373"/>
                    <a:pt x="45" y="366"/>
                    <a:pt x="52" y="360"/>
                  </a:cubicBezTo>
                  <a:lnTo>
                    <a:pt x="195" y="34"/>
                  </a:lnTo>
                  <a:cubicBezTo>
                    <a:pt x="204" y="26"/>
                    <a:pt x="195" y="7"/>
                    <a:pt x="186" y="2"/>
                  </a:cubicBezTo>
                  <a:cubicBezTo>
                    <a:pt x="183" y="1"/>
                    <a:pt x="179" y="0"/>
                    <a:pt x="176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49"/>
            <p:cNvSpPr/>
            <p:nvPr/>
          </p:nvSpPr>
          <p:spPr>
            <a:xfrm>
              <a:off x="6145058" y="3003721"/>
              <a:ext cx="20062" cy="7192"/>
            </a:xfrm>
            <a:custGeom>
              <a:rect b="b" l="l" r="r" t="t"/>
              <a:pathLst>
                <a:path extrusionOk="0" h="57" w="159">
                  <a:moveTo>
                    <a:pt x="138" y="0"/>
                  </a:moveTo>
                  <a:cubicBezTo>
                    <a:pt x="136" y="0"/>
                    <a:pt x="133" y="0"/>
                    <a:pt x="131" y="1"/>
                  </a:cubicBezTo>
                  <a:lnTo>
                    <a:pt x="24" y="6"/>
                  </a:lnTo>
                  <a:cubicBezTo>
                    <a:pt x="11" y="10"/>
                    <a:pt x="0" y="20"/>
                    <a:pt x="0" y="34"/>
                  </a:cubicBezTo>
                  <a:cubicBezTo>
                    <a:pt x="5" y="48"/>
                    <a:pt x="15" y="57"/>
                    <a:pt x="28" y="57"/>
                  </a:cubicBezTo>
                  <a:lnTo>
                    <a:pt x="135" y="48"/>
                  </a:lnTo>
                  <a:cubicBezTo>
                    <a:pt x="150" y="48"/>
                    <a:pt x="159" y="34"/>
                    <a:pt x="159" y="20"/>
                  </a:cubicBezTo>
                  <a:cubicBezTo>
                    <a:pt x="159" y="8"/>
                    <a:pt x="149" y="0"/>
                    <a:pt x="138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49"/>
            <p:cNvSpPr/>
            <p:nvPr/>
          </p:nvSpPr>
          <p:spPr>
            <a:xfrm>
              <a:off x="6212436" y="2921075"/>
              <a:ext cx="526286" cy="666722"/>
            </a:xfrm>
            <a:custGeom>
              <a:rect b="b" l="l" r="r" t="t"/>
              <a:pathLst>
                <a:path extrusionOk="0" h="5284" w="4171">
                  <a:moveTo>
                    <a:pt x="1171" y="1"/>
                  </a:moveTo>
                  <a:cubicBezTo>
                    <a:pt x="1027" y="146"/>
                    <a:pt x="846" y="363"/>
                    <a:pt x="795" y="586"/>
                  </a:cubicBezTo>
                  <a:cubicBezTo>
                    <a:pt x="716" y="967"/>
                    <a:pt x="651" y="2731"/>
                    <a:pt x="591" y="2982"/>
                  </a:cubicBezTo>
                  <a:cubicBezTo>
                    <a:pt x="530" y="3233"/>
                    <a:pt x="298" y="3674"/>
                    <a:pt x="186" y="3916"/>
                  </a:cubicBezTo>
                  <a:cubicBezTo>
                    <a:pt x="71" y="4162"/>
                    <a:pt x="66" y="4538"/>
                    <a:pt x="28" y="4891"/>
                  </a:cubicBezTo>
                  <a:cubicBezTo>
                    <a:pt x="19" y="4970"/>
                    <a:pt x="10" y="5054"/>
                    <a:pt x="0" y="5137"/>
                  </a:cubicBezTo>
                  <a:cubicBezTo>
                    <a:pt x="116" y="5195"/>
                    <a:pt x="228" y="5215"/>
                    <a:pt x="329" y="5215"/>
                  </a:cubicBezTo>
                  <a:cubicBezTo>
                    <a:pt x="414" y="5215"/>
                    <a:pt x="491" y="5201"/>
                    <a:pt x="553" y="5183"/>
                  </a:cubicBezTo>
                  <a:cubicBezTo>
                    <a:pt x="632" y="4975"/>
                    <a:pt x="753" y="4720"/>
                    <a:pt x="906" y="4524"/>
                  </a:cubicBezTo>
                  <a:cubicBezTo>
                    <a:pt x="1185" y="4158"/>
                    <a:pt x="1352" y="3582"/>
                    <a:pt x="1421" y="3387"/>
                  </a:cubicBezTo>
                  <a:cubicBezTo>
                    <a:pt x="1491" y="3192"/>
                    <a:pt x="2016" y="1775"/>
                    <a:pt x="2016" y="1775"/>
                  </a:cubicBezTo>
                  <a:cubicBezTo>
                    <a:pt x="2016" y="1775"/>
                    <a:pt x="2703" y="3136"/>
                    <a:pt x="2829" y="3312"/>
                  </a:cubicBezTo>
                  <a:cubicBezTo>
                    <a:pt x="2949" y="3484"/>
                    <a:pt x="2973" y="3507"/>
                    <a:pt x="3047" y="3925"/>
                  </a:cubicBezTo>
                  <a:cubicBezTo>
                    <a:pt x="3126" y="4343"/>
                    <a:pt x="3405" y="4827"/>
                    <a:pt x="3581" y="5100"/>
                  </a:cubicBezTo>
                  <a:cubicBezTo>
                    <a:pt x="3618" y="5155"/>
                    <a:pt x="3646" y="5217"/>
                    <a:pt x="3674" y="5281"/>
                  </a:cubicBezTo>
                  <a:cubicBezTo>
                    <a:pt x="3700" y="5283"/>
                    <a:pt x="3726" y="5284"/>
                    <a:pt x="3751" y="5284"/>
                  </a:cubicBezTo>
                  <a:cubicBezTo>
                    <a:pt x="3935" y="5284"/>
                    <a:pt x="4073" y="5243"/>
                    <a:pt x="4171" y="5198"/>
                  </a:cubicBezTo>
                  <a:cubicBezTo>
                    <a:pt x="4147" y="5049"/>
                    <a:pt x="4115" y="4863"/>
                    <a:pt x="4106" y="4761"/>
                  </a:cubicBezTo>
                  <a:cubicBezTo>
                    <a:pt x="4083" y="4576"/>
                    <a:pt x="3985" y="3618"/>
                    <a:pt x="3943" y="3359"/>
                  </a:cubicBezTo>
                  <a:cubicBezTo>
                    <a:pt x="3907" y="3104"/>
                    <a:pt x="3781" y="2244"/>
                    <a:pt x="3674" y="1799"/>
                  </a:cubicBezTo>
                  <a:cubicBezTo>
                    <a:pt x="3572" y="1348"/>
                    <a:pt x="3451" y="870"/>
                    <a:pt x="3451" y="870"/>
                  </a:cubicBezTo>
                  <a:cubicBezTo>
                    <a:pt x="3451" y="870"/>
                    <a:pt x="3465" y="763"/>
                    <a:pt x="3483" y="633"/>
                  </a:cubicBezTo>
                  <a:lnTo>
                    <a:pt x="3483" y="633"/>
                  </a:lnTo>
                  <a:cubicBezTo>
                    <a:pt x="3382" y="655"/>
                    <a:pt x="3244" y="674"/>
                    <a:pt x="3069" y="674"/>
                  </a:cubicBezTo>
                  <a:cubicBezTo>
                    <a:pt x="2873" y="674"/>
                    <a:pt x="2630" y="650"/>
                    <a:pt x="2341" y="582"/>
                  </a:cubicBezTo>
                  <a:cubicBezTo>
                    <a:pt x="1723" y="433"/>
                    <a:pt x="1343" y="155"/>
                    <a:pt x="1171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49"/>
            <p:cNvSpPr/>
            <p:nvPr/>
          </p:nvSpPr>
          <p:spPr>
            <a:xfrm>
              <a:off x="6208903" y="2917921"/>
              <a:ext cx="533352" cy="673157"/>
            </a:xfrm>
            <a:custGeom>
              <a:rect b="b" l="l" r="r" t="t"/>
              <a:pathLst>
                <a:path extrusionOk="0" h="5335" w="4227">
                  <a:moveTo>
                    <a:pt x="1200" y="61"/>
                  </a:moveTo>
                  <a:lnTo>
                    <a:pt x="1200" y="61"/>
                  </a:lnTo>
                  <a:cubicBezTo>
                    <a:pt x="1384" y="218"/>
                    <a:pt x="1764" y="487"/>
                    <a:pt x="2364" y="630"/>
                  </a:cubicBezTo>
                  <a:cubicBezTo>
                    <a:pt x="2657" y="700"/>
                    <a:pt x="2898" y="722"/>
                    <a:pt x="3099" y="722"/>
                  </a:cubicBezTo>
                  <a:cubicBezTo>
                    <a:pt x="3255" y="722"/>
                    <a:pt x="3382" y="708"/>
                    <a:pt x="3480" y="689"/>
                  </a:cubicBezTo>
                  <a:lnTo>
                    <a:pt x="3480" y="689"/>
                  </a:lnTo>
                  <a:cubicBezTo>
                    <a:pt x="3476" y="740"/>
                    <a:pt x="3469" y="786"/>
                    <a:pt x="3465" y="820"/>
                  </a:cubicBezTo>
                  <a:cubicBezTo>
                    <a:pt x="3461" y="867"/>
                    <a:pt x="3455" y="890"/>
                    <a:pt x="3455" y="890"/>
                  </a:cubicBezTo>
                  <a:lnTo>
                    <a:pt x="3455" y="900"/>
                  </a:lnTo>
                  <a:cubicBezTo>
                    <a:pt x="3455" y="900"/>
                    <a:pt x="3465" y="932"/>
                    <a:pt x="3479" y="983"/>
                  </a:cubicBezTo>
                  <a:cubicBezTo>
                    <a:pt x="3517" y="1136"/>
                    <a:pt x="3605" y="1494"/>
                    <a:pt x="3678" y="1828"/>
                  </a:cubicBezTo>
                  <a:cubicBezTo>
                    <a:pt x="3734" y="2051"/>
                    <a:pt x="3790" y="2376"/>
                    <a:pt x="3841" y="2678"/>
                  </a:cubicBezTo>
                  <a:cubicBezTo>
                    <a:pt x="3888" y="2979"/>
                    <a:pt x="3929" y="3258"/>
                    <a:pt x="3948" y="3388"/>
                  </a:cubicBezTo>
                  <a:cubicBezTo>
                    <a:pt x="3967" y="3519"/>
                    <a:pt x="4004" y="3821"/>
                    <a:pt x="4036" y="4117"/>
                  </a:cubicBezTo>
                  <a:cubicBezTo>
                    <a:pt x="4068" y="4410"/>
                    <a:pt x="4096" y="4693"/>
                    <a:pt x="4106" y="4790"/>
                  </a:cubicBezTo>
                  <a:cubicBezTo>
                    <a:pt x="4119" y="4888"/>
                    <a:pt x="4145" y="5063"/>
                    <a:pt x="4172" y="5208"/>
                  </a:cubicBezTo>
                  <a:lnTo>
                    <a:pt x="4172" y="5208"/>
                  </a:lnTo>
                  <a:cubicBezTo>
                    <a:pt x="4079" y="5251"/>
                    <a:pt x="3951" y="5283"/>
                    <a:pt x="3785" y="5283"/>
                  </a:cubicBezTo>
                  <a:lnTo>
                    <a:pt x="3719" y="5283"/>
                  </a:lnTo>
                  <a:cubicBezTo>
                    <a:pt x="3692" y="5222"/>
                    <a:pt x="3662" y="5163"/>
                    <a:pt x="3633" y="5111"/>
                  </a:cubicBezTo>
                  <a:cubicBezTo>
                    <a:pt x="3544" y="4972"/>
                    <a:pt x="3427" y="4786"/>
                    <a:pt x="3326" y="4582"/>
                  </a:cubicBezTo>
                  <a:cubicBezTo>
                    <a:pt x="3224" y="4378"/>
                    <a:pt x="3135" y="4155"/>
                    <a:pt x="3099" y="3945"/>
                  </a:cubicBezTo>
                  <a:cubicBezTo>
                    <a:pt x="3061" y="3737"/>
                    <a:pt x="3037" y="3626"/>
                    <a:pt x="3005" y="3542"/>
                  </a:cubicBezTo>
                  <a:cubicBezTo>
                    <a:pt x="2992" y="3500"/>
                    <a:pt x="2973" y="3467"/>
                    <a:pt x="2954" y="3435"/>
                  </a:cubicBezTo>
                  <a:cubicBezTo>
                    <a:pt x="2932" y="3397"/>
                    <a:pt x="2908" y="3365"/>
                    <a:pt x="2876" y="3324"/>
                  </a:cubicBezTo>
                  <a:cubicBezTo>
                    <a:pt x="2861" y="3300"/>
                    <a:pt x="2838" y="3263"/>
                    <a:pt x="2806" y="3208"/>
                  </a:cubicBezTo>
                  <a:cubicBezTo>
                    <a:pt x="2699" y="3022"/>
                    <a:pt x="2514" y="2664"/>
                    <a:pt x="2355" y="2357"/>
                  </a:cubicBezTo>
                  <a:cubicBezTo>
                    <a:pt x="2276" y="2205"/>
                    <a:pt x="2202" y="2060"/>
                    <a:pt x="2151" y="1958"/>
                  </a:cubicBezTo>
                  <a:cubicBezTo>
                    <a:pt x="2124" y="1903"/>
                    <a:pt x="2105" y="1860"/>
                    <a:pt x="2086" y="1832"/>
                  </a:cubicBezTo>
                  <a:cubicBezTo>
                    <a:pt x="2072" y="1805"/>
                    <a:pt x="2062" y="1787"/>
                    <a:pt x="2062" y="1787"/>
                  </a:cubicBezTo>
                  <a:cubicBezTo>
                    <a:pt x="2058" y="1777"/>
                    <a:pt x="2053" y="1772"/>
                    <a:pt x="2040" y="1772"/>
                  </a:cubicBezTo>
                  <a:cubicBezTo>
                    <a:pt x="2030" y="1777"/>
                    <a:pt x="2025" y="1781"/>
                    <a:pt x="2021" y="1791"/>
                  </a:cubicBezTo>
                  <a:cubicBezTo>
                    <a:pt x="2021" y="1791"/>
                    <a:pt x="1496" y="3208"/>
                    <a:pt x="1427" y="3403"/>
                  </a:cubicBezTo>
                  <a:cubicBezTo>
                    <a:pt x="1389" y="3500"/>
                    <a:pt x="1333" y="3695"/>
                    <a:pt x="1245" y="3909"/>
                  </a:cubicBezTo>
                  <a:cubicBezTo>
                    <a:pt x="1162" y="4122"/>
                    <a:pt x="1050" y="4354"/>
                    <a:pt x="915" y="4535"/>
                  </a:cubicBezTo>
                  <a:cubicBezTo>
                    <a:pt x="765" y="4732"/>
                    <a:pt x="640" y="4984"/>
                    <a:pt x="561" y="5190"/>
                  </a:cubicBezTo>
                  <a:lnTo>
                    <a:pt x="561" y="5190"/>
                  </a:lnTo>
                  <a:cubicBezTo>
                    <a:pt x="504" y="5206"/>
                    <a:pt x="435" y="5218"/>
                    <a:pt x="363" y="5218"/>
                  </a:cubicBezTo>
                  <a:cubicBezTo>
                    <a:pt x="266" y="5218"/>
                    <a:pt x="164" y="5201"/>
                    <a:pt x="54" y="5151"/>
                  </a:cubicBezTo>
                  <a:lnTo>
                    <a:pt x="54" y="5151"/>
                  </a:lnTo>
                  <a:cubicBezTo>
                    <a:pt x="63" y="5073"/>
                    <a:pt x="71" y="4995"/>
                    <a:pt x="80" y="4921"/>
                  </a:cubicBezTo>
                  <a:cubicBezTo>
                    <a:pt x="99" y="4740"/>
                    <a:pt x="107" y="4558"/>
                    <a:pt x="131" y="4391"/>
                  </a:cubicBezTo>
                  <a:cubicBezTo>
                    <a:pt x="150" y="4224"/>
                    <a:pt x="178" y="4071"/>
                    <a:pt x="233" y="3954"/>
                  </a:cubicBezTo>
                  <a:cubicBezTo>
                    <a:pt x="289" y="3834"/>
                    <a:pt x="377" y="3662"/>
                    <a:pt x="456" y="3491"/>
                  </a:cubicBezTo>
                  <a:cubicBezTo>
                    <a:pt x="540" y="3319"/>
                    <a:pt x="613" y="3142"/>
                    <a:pt x="641" y="3013"/>
                  </a:cubicBezTo>
                  <a:cubicBezTo>
                    <a:pt x="651" y="2979"/>
                    <a:pt x="660" y="2923"/>
                    <a:pt x="665" y="2850"/>
                  </a:cubicBezTo>
                  <a:cubicBezTo>
                    <a:pt x="693" y="2595"/>
                    <a:pt x="720" y="2121"/>
                    <a:pt x="748" y="1665"/>
                  </a:cubicBezTo>
                  <a:cubicBezTo>
                    <a:pt x="767" y="1438"/>
                    <a:pt x="781" y="1215"/>
                    <a:pt x="800" y="1034"/>
                  </a:cubicBezTo>
                  <a:cubicBezTo>
                    <a:pt x="814" y="848"/>
                    <a:pt x="832" y="695"/>
                    <a:pt x="851" y="617"/>
                  </a:cubicBezTo>
                  <a:cubicBezTo>
                    <a:pt x="874" y="510"/>
                    <a:pt x="925" y="403"/>
                    <a:pt x="995" y="304"/>
                  </a:cubicBezTo>
                  <a:cubicBezTo>
                    <a:pt x="1059" y="211"/>
                    <a:pt x="1131" y="129"/>
                    <a:pt x="1200" y="61"/>
                  </a:cubicBezTo>
                  <a:close/>
                  <a:moveTo>
                    <a:pt x="1197" y="1"/>
                  </a:moveTo>
                  <a:cubicBezTo>
                    <a:pt x="1191" y="1"/>
                    <a:pt x="1185" y="3"/>
                    <a:pt x="1181" y="8"/>
                  </a:cubicBezTo>
                  <a:cubicBezTo>
                    <a:pt x="1106" y="82"/>
                    <a:pt x="1027" y="175"/>
                    <a:pt x="958" y="277"/>
                  </a:cubicBezTo>
                  <a:cubicBezTo>
                    <a:pt x="883" y="379"/>
                    <a:pt x="827" y="491"/>
                    <a:pt x="800" y="607"/>
                  </a:cubicBezTo>
                  <a:cubicBezTo>
                    <a:pt x="791" y="653"/>
                    <a:pt x="781" y="722"/>
                    <a:pt x="772" y="812"/>
                  </a:cubicBezTo>
                  <a:cubicBezTo>
                    <a:pt x="735" y="1108"/>
                    <a:pt x="707" y="1605"/>
                    <a:pt x="679" y="2051"/>
                  </a:cubicBezTo>
                  <a:cubicBezTo>
                    <a:pt x="665" y="2274"/>
                    <a:pt x="651" y="2488"/>
                    <a:pt x="637" y="2655"/>
                  </a:cubicBezTo>
                  <a:cubicBezTo>
                    <a:pt x="628" y="2738"/>
                    <a:pt x="623" y="2812"/>
                    <a:pt x="613" y="2873"/>
                  </a:cubicBezTo>
                  <a:cubicBezTo>
                    <a:pt x="609" y="2934"/>
                    <a:pt x="604" y="2979"/>
                    <a:pt x="596" y="3003"/>
                  </a:cubicBezTo>
                  <a:cubicBezTo>
                    <a:pt x="568" y="3124"/>
                    <a:pt x="493" y="3296"/>
                    <a:pt x="414" y="3467"/>
                  </a:cubicBezTo>
                  <a:cubicBezTo>
                    <a:pt x="335" y="3639"/>
                    <a:pt x="247" y="3811"/>
                    <a:pt x="191" y="3932"/>
                  </a:cubicBezTo>
                  <a:cubicBezTo>
                    <a:pt x="131" y="4057"/>
                    <a:pt x="103" y="4215"/>
                    <a:pt x="80" y="4387"/>
                  </a:cubicBezTo>
                  <a:cubicBezTo>
                    <a:pt x="62" y="4554"/>
                    <a:pt x="52" y="4740"/>
                    <a:pt x="28" y="4916"/>
                  </a:cubicBezTo>
                  <a:cubicBezTo>
                    <a:pt x="24" y="4991"/>
                    <a:pt x="10" y="5079"/>
                    <a:pt x="0" y="5162"/>
                  </a:cubicBezTo>
                  <a:cubicBezTo>
                    <a:pt x="0" y="5171"/>
                    <a:pt x="6" y="5180"/>
                    <a:pt x="15" y="5186"/>
                  </a:cubicBezTo>
                  <a:cubicBezTo>
                    <a:pt x="140" y="5246"/>
                    <a:pt x="257" y="5264"/>
                    <a:pt x="363" y="5264"/>
                  </a:cubicBezTo>
                  <a:cubicBezTo>
                    <a:pt x="446" y="5264"/>
                    <a:pt x="525" y="5250"/>
                    <a:pt x="586" y="5232"/>
                  </a:cubicBezTo>
                  <a:cubicBezTo>
                    <a:pt x="596" y="5232"/>
                    <a:pt x="600" y="5227"/>
                    <a:pt x="604" y="5218"/>
                  </a:cubicBezTo>
                  <a:cubicBezTo>
                    <a:pt x="684" y="5009"/>
                    <a:pt x="804" y="4758"/>
                    <a:pt x="953" y="4563"/>
                  </a:cubicBezTo>
                  <a:cubicBezTo>
                    <a:pt x="1093" y="4378"/>
                    <a:pt x="1204" y="4140"/>
                    <a:pt x="1292" y="3922"/>
                  </a:cubicBezTo>
                  <a:cubicBezTo>
                    <a:pt x="1376" y="3709"/>
                    <a:pt x="1436" y="3514"/>
                    <a:pt x="1473" y="3421"/>
                  </a:cubicBezTo>
                  <a:cubicBezTo>
                    <a:pt x="1505" y="3324"/>
                    <a:pt x="1654" y="2919"/>
                    <a:pt x="1794" y="2539"/>
                  </a:cubicBezTo>
                  <a:cubicBezTo>
                    <a:pt x="1863" y="2353"/>
                    <a:pt x="1933" y="2167"/>
                    <a:pt x="1984" y="2032"/>
                  </a:cubicBezTo>
                  <a:cubicBezTo>
                    <a:pt x="2007" y="1963"/>
                    <a:pt x="2030" y="1907"/>
                    <a:pt x="2044" y="1870"/>
                  </a:cubicBezTo>
                  <a:cubicBezTo>
                    <a:pt x="2045" y="1867"/>
                    <a:pt x="2046" y="1864"/>
                    <a:pt x="2047" y="1861"/>
                  </a:cubicBezTo>
                  <a:lnTo>
                    <a:pt x="2047" y="1861"/>
                  </a:lnTo>
                  <a:cubicBezTo>
                    <a:pt x="2103" y="1970"/>
                    <a:pt x="2237" y="2235"/>
                    <a:pt x="2383" y="2516"/>
                  </a:cubicBezTo>
                  <a:cubicBezTo>
                    <a:pt x="2476" y="2696"/>
                    <a:pt x="2574" y="2882"/>
                    <a:pt x="2657" y="3035"/>
                  </a:cubicBezTo>
                  <a:cubicBezTo>
                    <a:pt x="2699" y="3110"/>
                    <a:pt x="2736" y="3180"/>
                    <a:pt x="2764" y="3230"/>
                  </a:cubicBezTo>
                  <a:cubicBezTo>
                    <a:pt x="2797" y="3286"/>
                    <a:pt x="2820" y="3328"/>
                    <a:pt x="2838" y="3351"/>
                  </a:cubicBezTo>
                  <a:cubicBezTo>
                    <a:pt x="2866" y="3393"/>
                    <a:pt x="2894" y="3425"/>
                    <a:pt x="2913" y="3458"/>
                  </a:cubicBezTo>
                  <a:cubicBezTo>
                    <a:pt x="2940" y="3509"/>
                    <a:pt x="2964" y="3551"/>
                    <a:pt x="2982" y="3626"/>
                  </a:cubicBezTo>
                  <a:cubicBezTo>
                    <a:pt x="3005" y="3699"/>
                    <a:pt x="3024" y="3797"/>
                    <a:pt x="3052" y="3954"/>
                  </a:cubicBezTo>
                  <a:cubicBezTo>
                    <a:pt x="3089" y="4168"/>
                    <a:pt x="3182" y="4396"/>
                    <a:pt x="3284" y="4601"/>
                  </a:cubicBezTo>
                  <a:cubicBezTo>
                    <a:pt x="3386" y="4809"/>
                    <a:pt x="3502" y="5000"/>
                    <a:pt x="3590" y="5135"/>
                  </a:cubicBezTo>
                  <a:cubicBezTo>
                    <a:pt x="3622" y="5190"/>
                    <a:pt x="3656" y="5250"/>
                    <a:pt x="3678" y="5315"/>
                  </a:cubicBezTo>
                  <a:cubicBezTo>
                    <a:pt x="3684" y="5325"/>
                    <a:pt x="3688" y="5330"/>
                    <a:pt x="3697" y="5330"/>
                  </a:cubicBezTo>
                  <a:cubicBezTo>
                    <a:pt x="3729" y="5330"/>
                    <a:pt x="3757" y="5334"/>
                    <a:pt x="3785" y="5334"/>
                  </a:cubicBezTo>
                  <a:cubicBezTo>
                    <a:pt x="3971" y="5334"/>
                    <a:pt x="4111" y="5292"/>
                    <a:pt x="4208" y="5246"/>
                  </a:cubicBezTo>
                  <a:cubicBezTo>
                    <a:pt x="4218" y="5242"/>
                    <a:pt x="4227" y="5232"/>
                    <a:pt x="4222" y="5218"/>
                  </a:cubicBezTo>
                  <a:cubicBezTo>
                    <a:pt x="4199" y="5069"/>
                    <a:pt x="4166" y="4884"/>
                    <a:pt x="4157" y="4786"/>
                  </a:cubicBezTo>
                  <a:cubicBezTo>
                    <a:pt x="4147" y="4689"/>
                    <a:pt x="4115" y="4406"/>
                    <a:pt x="4083" y="4108"/>
                  </a:cubicBezTo>
                  <a:cubicBezTo>
                    <a:pt x="4050" y="3815"/>
                    <a:pt x="4018" y="3514"/>
                    <a:pt x="3995" y="3384"/>
                  </a:cubicBezTo>
                  <a:cubicBezTo>
                    <a:pt x="3976" y="3253"/>
                    <a:pt x="3939" y="2975"/>
                    <a:pt x="3888" y="2673"/>
                  </a:cubicBezTo>
                  <a:cubicBezTo>
                    <a:pt x="3836" y="2366"/>
                    <a:pt x="3781" y="2042"/>
                    <a:pt x="3729" y="1815"/>
                  </a:cubicBezTo>
                  <a:cubicBezTo>
                    <a:pt x="3627" y="1389"/>
                    <a:pt x="3517" y="932"/>
                    <a:pt x="3507" y="892"/>
                  </a:cubicBezTo>
                  <a:lnTo>
                    <a:pt x="3507" y="892"/>
                  </a:lnTo>
                  <a:cubicBezTo>
                    <a:pt x="3510" y="866"/>
                    <a:pt x="3519" y="769"/>
                    <a:pt x="3534" y="662"/>
                  </a:cubicBezTo>
                  <a:cubicBezTo>
                    <a:pt x="3534" y="653"/>
                    <a:pt x="3530" y="644"/>
                    <a:pt x="3526" y="639"/>
                  </a:cubicBezTo>
                  <a:cubicBezTo>
                    <a:pt x="3521" y="634"/>
                    <a:pt x="3511" y="634"/>
                    <a:pt x="3502" y="634"/>
                  </a:cubicBezTo>
                  <a:cubicBezTo>
                    <a:pt x="3405" y="653"/>
                    <a:pt x="3270" y="672"/>
                    <a:pt x="3099" y="672"/>
                  </a:cubicBezTo>
                  <a:cubicBezTo>
                    <a:pt x="2904" y="672"/>
                    <a:pt x="2662" y="649"/>
                    <a:pt x="2379" y="583"/>
                  </a:cubicBezTo>
                  <a:cubicBezTo>
                    <a:pt x="1761" y="435"/>
                    <a:pt x="1385" y="161"/>
                    <a:pt x="1213" y="8"/>
                  </a:cubicBezTo>
                  <a:cubicBezTo>
                    <a:pt x="1209" y="3"/>
                    <a:pt x="1203" y="1"/>
                    <a:pt x="119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49"/>
            <p:cNvSpPr/>
            <p:nvPr/>
          </p:nvSpPr>
          <p:spPr>
            <a:xfrm>
              <a:off x="6347319" y="2593394"/>
              <a:ext cx="513921" cy="443135"/>
            </a:xfrm>
            <a:custGeom>
              <a:rect b="b" l="l" r="r" t="t"/>
              <a:pathLst>
                <a:path extrusionOk="0" h="3512" w="4073">
                  <a:moveTo>
                    <a:pt x="1733" y="1"/>
                  </a:moveTo>
                  <a:cubicBezTo>
                    <a:pt x="1558" y="1"/>
                    <a:pt x="1342" y="61"/>
                    <a:pt x="1254" y="133"/>
                  </a:cubicBezTo>
                  <a:cubicBezTo>
                    <a:pt x="1156" y="212"/>
                    <a:pt x="1008" y="411"/>
                    <a:pt x="1008" y="411"/>
                  </a:cubicBezTo>
                  <a:cubicBezTo>
                    <a:pt x="1008" y="411"/>
                    <a:pt x="613" y="709"/>
                    <a:pt x="330" y="932"/>
                  </a:cubicBezTo>
                  <a:cubicBezTo>
                    <a:pt x="334" y="1071"/>
                    <a:pt x="358" y="1256"/>
                    <a:pt x="450" y="1359"/>
                  </a:cubicBezTo>
                  <a:cubicBezTo>
                    <a:pt x="553" y="1479"/>
                    <a:pt x="692" y="1558"/>
                    <a:pt x="770" y="1600"/>
                  </a:cubicBezTo>
                  <a:lnTo>
                    <a:pt x="1044" y="1474"/>
                  </a:lnTo>
                  <a:lnTo>
                    <a:pt x="952" y="1734"/>
                  </a:lnTo>
                  <a:cubicBezTo>
                    <a:pt x="952" y="1734"/>
                    <a:pt x="603" y="2027"/>
                    <a:pt x="478" y="2186"/>
                  </a:cubicBezTo>
                  <a:cubicBezTo>
                    <a:pt x="352" y="2343"/>
                    <a:pt x="292" y="2426"/>
                    <a:pt x="292" y="2426"/>
                  </a:cubicBezTo>
                  <a:cubicBezTo>
                    <a:pt x="292" y="2426"/>
                    <a:pt x="144" y="2538"/>
                    <a:pt x="0" y="2705"/>
                  </a:cubicBezTo>
                  <a:cubicBezTo>
                    <a:pt x="157" y="2849"/>
                    <a:pt x="669" y="3277"/>
                    <a:pt x="1393" y="3439"/>
                  </a:cubicBezTo>
                  <a:cubicBezTo>
                    <a:pt x="1628" y="3492"/>
                    <a:pt x="1826" y="3512"/>
                    <a:pt x="1991" y="3512"/>
                  </a:cubicBezTo>
                  <a:cubicBezTo>
                    <a:pt x="2155" y="3512"/>
                    <a:pt x="2286" y="3492"/>
                    <a:pt x="2386" y="3467"/>
                  </a:cubicBezTo>
                  <a:cubicBezTo>
                    <a:pt x="2386" y="3444"/>
                    <a:pt x="2452" y="2891"/>
                    <a:pt x="2461" y="2798"/>
                  </a:cubicBezTo>
                  <a:cubicBezTo>
                    <a:pt x="2465" y="2700"/>
                    <a:pt x="2470" y="2570"/>
                    <a:pt x="2470" y="2570"/>
                  </a:cubicBezTo>
                  <a:lnTo>
                    <a:pt x="3009" y="2102"/>
                  </a:lnTo>
                  <a:cubicBezTo>
                    <a:pt x="3009" y="2102"/>
                    <a:pt x="3278" y="2208"/>
                    <a:pt x="3590" y="2325"/>
                  </a:cubicBezTo>
                  <a:cubicBezTo>
                    <a:pt x="3719" y="2203"/>
                    <a:pt x="3933" y="1957"/>
                    <a:pt x="4072" y="1530"/>
                  </a:cubicBezTo>
                  <a:lnTo>
                    <a:pt x="4049" y="1526"/>
                  </a:lnTo>
                  <a:cubicBezTo>
                    <a:pt x="4049" y="1526"/>
                    <a:pt x="3682" y="885"/>
                    <a:pt x="3306" y="801"/>
                  </a:cubicBezTo>
                  <a:cubicBezTo>
                    <a:pt x="3306" y="801"/>
                    <a:pt x="2800" y="653"/>
                    <a:pt x="2470" y="397"/>
                  </a:cubicBezTo>
                  <a:cubicBezTo>
                    <a:pt x="2141" y="137"/>
                    <a:pt x="1968" y="17"/>
                    <a:pt x="1783" y="2"/>
                  </a:cubicBezTo>
                  <a:cubicBezTo>
                    <a:pt x="1767" y="1"/>
                    <a:pt x="1750" y="1"/>
                    <a:pt x="1733" y="1"/>
                  </a:cubicBezTo>
                  <a:close/>
                </a:path>
              </a:pathLst>
            </a:custGeom>
            <a:solidFill>
              <a:srgbClr val="5AC5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49"/>
            <p:cNvSpPr/>
            <p:nvPr/>
          </p:nvSpPr>
          <p:spPr>
            <a:xfrm>
              <a:off x="6343786" y="2590114"/>
              <a:ext cx="520356" cy="449570"/>
            </a:xfrm>
            <a:custGeom>
              <a:rect b="b" l="l" r="r" t="t"/>
              <a:pathLst>
                <a:path extrusionOk="0" h="3563" w="4124">
                  <a:moveTo>
                    <a:pt x="1811" y="52"/>
                  </a:moveTo>
                  <a:cubicBezTo>
                    <a:pt x="1895" y="56"/>
                    <a:pt x="1983" y="88"/>
                    <a:pt x="2085" y="154"/>
                  </a:cubicBezTo>
                  <a:cubicBezTo>
                    <a:pt x="2191" y="219"/>
                    <a:pt x="2317" y="311"/>
                    <a:pt x="2484" y="442"/>
                  </a:cubicBezTo>
                  <a:cubicBezTo>
                    <a:pt x="2652" y="572"/>
                    <a:pt x="2860" y="674"/>
                    <a:pt x="3033" y="744"/>
                  </a:cubicBezTo>
                  <a:cubicBezTo>
                    <a:pt x="3200" y="813"/>
                    <a:pt x="3325" y="851"/>
                    <a:pt x="3325" y="851"/>
                  </a:cubicBezTo>
                  <a:lnTo>
                    <a:pt x="3329" y="855"/>
                  </a:lnTo>
                  <a:cubicBezTo>
                    <a:pt x="3417" y="874"/>
                    <a:pt x="3506" y="924"/>
                    <a:pt x="3594" y="995"/>
                  </a:cubicBezTo>
                  <a:cubicBezTo>
                    <a:pt x="3719" y="1102"/>
                    <a:pt x="3835" y="1245"/>
                    <a:pt x="3919" y="1357"/>
                  </a:cubicBezTo>
                  <a:cubicBezTo>
                    <a:pt x="3961" y="1417"/>
                    <a:pt x="3993" y="1468"/>
                    <a:pt x="4017" y="1505"/>
                  </a:cubicBezTo>
                  <a:cubicBezTo>
                    <a:pt x="4030" y="1524"/>
                    <a:pt x="4040" y="1537"/>
                    <a:pt x="4045" y="1547"/>
                  </a:cubicBezTo>
                  <a:cubicBezTo>
                    <a:pt x="4049" y="1552"/>
                    <a:pt x="4049" y="1556"/>
                    <a:pt x="4054" y="1556"/>
                  </a:cubicBezTo>
                  <a:lnTo>
                    <a:pt x="4054" y="1561"/>
                  </a:lnTo>
                  <a:cubicBezTo>
                    <a:pt x="4058" y="1570"/>
                    <a:pt x="4063" y="1571"/>
                    <a:pt x="4068" y="1575"/>
                  </a:cubicBezTo>
                  <a:lnTo>
                    <a:pt x="4068" y="1575"/>
                  </a:lnTo>
                  <a:cubicBezTo>
                    <a:pt x="3932" y="1970"/>
                    <a:pt x="3737" y="2202"/>
                    <a:pt x="3609" y="2323"/>
                  </a:cubicBezTo>
                  <a:lnTo>
                    <a:pt x="3609" y="2323"/>
                  </a:lnTo>
                  <a:cubicBezTo>
                    <a:pt x="3460" y="2268"/>
                    <a:pt x="3322" y="2215"/>
                    <a:pt x="3218" y="2174"/>
                  </a:cubicBezTo>
                  <a:cubicBezTo>
                    <a:pt x="3166" y="2150"/>
                    <a:pt x="3121" y="2137"/>
                    <a:pt x="3093" y="2122"/>
                  </a:cubicBezTo>
                  <a:cubicBezTo>
                    <a:pt x="3078" y="2118"/>
                    <a:pt x="3065" y="2113"/>
                    <a:pt x="3055" y="2109"/>
                  </a:cubicBezTo>
                  <a:cubicBezTo>
                    <a:pt x="3051" y="2105"/>
                    <a:pt x="3046" y="2105"/>
                    <a:pt x="3046" y="2105"/>
                  </a:cubicBezTo>
                  <a:cubicBezTo>
                    <a:pt x="3043" y="2103"/>
                    <a:pt x="3041" y="2103"/>
                    <a:pt x="3038" y="2103"/>
                  </a:cubicBezTo>
                  <a:cubicBezTo>
                    <a:pt x="3031" y="2103"/>
                    <a:pt x="3025" y="2106"/>
                    <a:pt x="3018" y="2109"/>
                  </a:cubicBezTo>
                  <a:lnTo>
                    <a:pt x="2480" y="2578"/>
                  </a:lnTo>
                  <a:cubicBezTo>
                    <a:pt x="2475" y="2583"/>
                    <a:pt x="2475" y="2587"/>
                    <a:pt x="2475" y="2592"/>
                  </a:cubicBezTo>
                  <a:cubicBezTo>
                    <a:pt x="2475" y="2592"/>
                    <a:pt x="2475" y="2602"/>
                    <a:pt x="2470" y="2615"/>
                  </a:cubicBezTo>
                  <a:cubicBezTo>
                    <a:pt x="2470" y="2657"/>
                    <a:pt x="2470" y="2750"/>
                    <a:pt x="2465" y="2819"/>
                  </a:cubicBezTo>
                  <a:cubicBezTo>
                    <a:pt x="2461" y="2842"/>
                    <a:pt x="2457" y="2898"/>
                    <a:pt x="2452" y="2964"/>
                  </a:cubicBezTo>
                  <a:cubicBezTo>
                    <a:pt x="2431" y="3138"/>
                    <a:pt x="2400" y="3408"/>
                    <a:pt x="2389" y="3474"/>
                  </a:cubicBezTo>
                  <a:lnTo>
                    <a:pt x="2389" y="3474"/>
                  </a:lnTo>
                  <a:cubicBezTo>
                    <a:pt x="2294" y="3495"/>
                    <a:pt x="2169" y="3511"/>
                    <a:pt x="2011" y="3511"/>
                  </a:cubicBezTo>
                  <a:cubicBezTo>
                    <a:pt x="1848" y="3511"/>
                    <a:pt x="1657" y="3493"/>
                    <a:pt x="1426" y="3442"/>
                  </a:cubicBezTo>
                  <a:cubicBezTo>
                    <a:pt x="735" y="3285"/>
                    <a:pt x="236" y="2886"/>
                    <a:pt x="64" y="2729"/>
                  </a:cubicBezTo>
                  <a:lnTo>
                    <a:pt x="64" y="2729"/>
                  </a:lnTo>
                  <a:cubicBezTo>
                    <a:pt x="128" y="2655"/>
                    <a:pt x="195" y="2592"/>
                    <a:pt x="247" y="2546"/>
                  </a:cubicBezTo>
                  <a:cubicBezTo>
                    <a:pt x="274" y="2522"/>
                    <a:pt x="292" y="2504"/>
                    <a:pt x="311" y="2490"/>
                  </a:cubicBezTo>
                  <a:cubicBezTo>
                    <a:pt x="320" y="2485"/>
                    <a:pt x="325" y="2480"/>
                    <a:pt x="330" y="2476"/>
                  </a:cubicBezTo>
                  <a:lnTo>
                    <a:pt x="335" y="2471"/>
                  </a:lnTo>
                  <a:lnTo>
                    <a:pt x="339" y="2467"/>
                  </a:lnTo>
                  <a:lnTo>
                    <a:pt x="343" y="2462"/>
                  </a:lnTo>
                  <a:cubicBezTo>
                    <a:pt x="352" y="2443"/>
                    <a:pt x="414" y="2364"/>
                    <a:pt x="525" y="2225"/>
                  </a:cubicBezTo>
                  <a:cubicBezTo>
                    <a:pt x="553" y="2188"/>
                    <a:pt x="599" y="2141"/>
                    <a:pt x="650" y="2090"/>
                  </a:cubicBezTo>
                  <a:cubicBezTo>
                    <a:pt x="725" y="2016"/>
                    <a:pt x="808" y="1937"/>
                    <a:pt x="877" y="1877"/>
                  </a:cubicBezTo>
                  <a:cubicBezTo>
                    <a:pt x="910" y="1849"/>
                    <a:pt x="943" y="1826"/>
                    <a:pt x="961" y="1807"/>
                  </a:cubicBezTo>
                  <a:cubicBezTo>
                    <a:pt x="971" y="1798"/>
                    <a:pt x="980" y="1788"/>
                    <a:pt x="984" y="1784"/>
                  </a:cubicBezTo>
                  <a:lnTo>
                    <a:pt x="993" y="1779"/>
                  </a:lnTo>
                  <a:cubicBezTo>
                    <a:pt x="999" y="1775"/>
                    <a:pt x="1003" y="1770"/>
                    <a:pt x="1003" y="1770"/>
                  </a:cubicBezTo>
                  <a:lnTo>
                    <a:pt x="1096" y="1509"/>
                  </a:lnTo>
                  <a:cubicBezTo>
                    <a:pt x="1096" y="1500"/>
                    <a:pt x="1096" y="1487"/>
                    <a:pt x="1087" y="1482"/>
                  </a:cubicBezTo>
                  <a:cubicBezTo>
                    <a:pt x="1084" y="1478"/>
                    <a:pt x="1076" y="1475"/>
                    <a:pt x="1069" y="1475"/>
                  </a:cubicBezTo>
                  <a:cubicBezTo>
                    <a:pt x="1067" y="1475"/>
                    <a:pt x="1065" y="1476"/>
                    <a:pt x="1063" y="1477"/>
                  </a:cubicBezTo>
                  <a:lnTo>
                    <a:pt x="801" y="1598"/>
                  </a:lnTo>
                  <a:lnTo>
                    <a:pt x="801" y="1598"/>
                  </a:lnTo>
                  <a:cubicBezTo>
                    <a:pt x="717" y="1558"/>
                    <a:pt x="590" y="1477"/>
                    <a:pt x="497" y="1370"/>
                  </a:cubicBezTo>
                  <a:cubicBezTo>
                    <a:pt x="455" y="1324"/>
                    <a:pt x="427" y="1254"/>
                    <a:pt x="408" y="1181"/>
                  </a:cubicBezTo>
                  <a:cubicBezTo>
                    <a:pt x="391" y="1111"/>
                    <a:pt x="386" y="1037"/>
                    <a:pt x="381" y="971"/>
                  </a:cubicBezTo>
                  <a:lnTo>
                    <a:pt x="381" y="971"/>
                  </a:lnTo>
                  <a:cubicBezTo>
                    <a:pt x="520" y="861"/>
                    <a:pt x="684" y="734"/>
                    <a:pt x="817" y="632"/>
                  </a:cubicBezTo>
                  <a:cubicBezTo>
                    <a:pt x="882" y="581"/>
                    <a:pt x="943" y="534"/>
                    <a:pt x="984" y="502"/>
                  </a:cubicBezTo>
                  <a:cubicBezTo>
                    <a:pt x="1003" y="489"/>
                    <a:pt x="1021" y="474"/>
                    <a:pt x="1031" y="470"/>
                  </a:cubicBezTo>
                  <a:cubicBezTo>
                    <a:pt x="1040" y="461"/>
                    <a:pt x="1049" y="456"/>
                    <a:pt x="1049" y="456"/>
                  </a:cubicBezTo>
                  <a:cubicBezTo>
                    <a:pt x="1049" y="451"/>
                    <a:pt x="1055" y="451"/>
                    <a:pt x="1055" y="451"/>
                  </a:cubicBezTo>
                  <a:cubicBezTo>
                    <a:pt x="1055" y="451"/>
                    <a:pt x="1055" y="446"/>
                    <a:pt x="1059" y="442"/>
                  </a:cubicBezTo>
                  <a:cubicBezTo>
                    <a:pt x="1072" y="423"/>
                    <a:pt x="1115" y="373"/>
                    <a:pt x="1156" y="317"/>
                  </a:cubicBezTo>
                  <a:cubicBezTo>
                    <a:pt x="1203" y="266"/>
                    <a:pt x="1254" y="210"/>
                    <a:pt x="1295" y="178"/>
                  </a:cubicBezTo>
                  <a:cubicBezTo>
                    <a:pt x="1314" y="159"/>
                    <a:pt x="1347" y="144"/>
                    <a:pt x="1379" y="126"/>
                  </a:cubicBezTo>
                  <a:cubicBezTo>
                    <a:pt x="1481" y="84"/>
                    <a:pt x="1634" y="52"/>
                    <a:pt x="1764" y="52"/>
                  </a:cubicBezTo>
                  <a:close/>
                  <a:moveTo>
                    <a:pt x="1764" y="0"/>
                  </a:moveTo>
                  <a:cubicBezTo>
                    <a:pt x="1672" y="0"/>
                    <a:pt x="1574" y="19"/>
                    <a:pt x="1481" y="43"/>
                  </a:cubicBezTo>
                  <a:cubicBezTo>
                    <a:pt x="1439" y="52"/>
                    <a:pt x="1398" y="66"/>
                    <a:pt x="1361" y="84"/>
                  </a:cubicBezTo>
                  <a:cubicBezTo>
                    <a:pt x="1323" y="98"/>
                    <a:pt x="1291" y="116"/>
                    <a:pt x="1267" y="140"/>
                  </a:cubicBezTo>
                  <a:cubicBezTo>
                    <a:pt x="1240" y="159"/>
                    <a:pt x="1212" y="187"/>
                    <a:pt x="1184" y="219"/>
                  </a:cubicBezTo>
                  <a:cubicBezTo>
                    <a:pt x="1100" y="307"/>
                    <a:pt x="1017" y="418"/>
                    <a:pt x="1012" y="418"/>
                  </a:cubicBezTo>
                  <a:lnTo>
                    <a:pt x="1014" y="420"/>
                  </a:lnTo>
                  <a:lnTo>
                    <a:pt x="1014" y="420"/>
                  </a:lnTo>
                  <a:cubicBezTo>
                    <a:pt x="958" y="462"/>
                    <a:pt x="604" y="734"/>
                    <a:pt x="343" y="939"/>
                  </a:cubicBezTo>
                  <a:cubicBezTo>
                    <a:pt x="339" y="943"/>
                    <a:pt x="335" y="952"/>
                    <a:pt x="335" y="962"/>
                  </a:cubicBezTo>
                  <a:cubicBezTo>
                    <a:pt x="335" y="1027"/>
                    <a:pt x="343" y="1110"/>
                    <a:pt x="362" y="1190"/>
                  </a:cubicBezTo>
                  <a:cubicBezTo>
                    <a:pt x="380" y="1269"/>
                    <a:pt x="408" y="1348"/>
                    <a:pt x="459" y="1404"/>
                  </a:cubicBezTo>
                  <a:cubicBezTo>
                    <a:pt x="566" y="1524"/>
                    <a:pt x="706" y="1607"/>
                    <a:pt x="789" y="1649"/>
                  </a:cubicBezTo>
                  <a:lnTo>
                    <a:pt x="808" y="1649"/>
                  </a:lnTo>
                  <a:lnTo>
                    <a:pt x="1031" y="1547"/>
                  </a:lnTo>
                  <a:lnTo>
                    <a:pt x="1031" y="1547"/>
                  </a:lnTo>
                  <a:lnTo>
                    <a:pt x="957" y="1749"/>
                  </a:lnTo>
                  <a:lnTo>
                    <a:pt x="957" y="1749"/>
                  </a:lnTo>
                  <a:cubicBezTo>
                    <a:pt x="933" y="1769"/>
                    <a:pt x="858" y="1833"/>
                    <a:pt x="770" y="1910"/>
                  </a:cubicBezTo>
                  <a:cubicBezTo>
                    <a:pt x="720" y="1955"/>
                    <a:pt x="664" y="2006"/>
                    <a:pt x="613" y="2058"/>
                  </a:cubicBezTo>
                  <a:cubicBezTo>
                    <a:pt x="562" y="2105"/>
                    <a:pt x="520" y="2156"/>
                    <a:pt x="487" y="2197"/>
                  </a:cubicBezTo>
                  <a:cubicBezTo>
                    <a:pt x="374" y="2340"/>
                    <a:pt x="314" y="2422"/>
                    <a:pt x="304" y="2437"/>
                  </a:cubicBezTo>
                  <a:lnTo>
                    <a:pt x="304" y="2437"/>
                  </a:lnTo>
                  <a:cubicBezTo>
                    <a:pt x="283" y="2454"/>
                    <a:pt x="145" y="2564"/>
                    <a:pt x="9" y="2717"/>
                  </a:cubicBezTo>
                  <a:cubicBezTo>
                    <a:pt x="0" y="2726"/>
                    <a:pt x="5" y="2741"/>
                    <a:pt x="14" y="2750"/>
                  </a:cubicBezTo>
                  <a:cubicBezTo>
                    <a:pt x="167" y="2894"/>
                    <a:pt x="687" y="3326"/>
                    <a:pt x="1417" y="3488"/>
                  </a:cubicBezTo>
                  <a:cubicBezTo>
                    <a:pt x="1649" y="3543"/>
                    <a:pt x="1848" y="3562"/>
                    <a:pt x="2011" y="3562"/>
                  </a:cubicBezTo>
                  <a:cubicBezTo>
                    <a:pt x="2182" y="3562"/>
                    <a:pt x="2317" y="3539"/>
                    <a:pt x="2420" y="3515"/>
                  </a:cubicBezTo>
                  <a:cubicBezTo>
                    <a:pt x="2429" y="3511"/>
                    <a:pt x="2433" y="3502"/>
                    <a:pt x="2438" y="3493"/>
                  </a:cubicBezTo>
                  <a:cubicBezTo>
                    <a:pt x="2438" y="3483"/>
                    <a:pt x="2457" y="3339"/>
                    <a:pt x="2475" y="3187"/>
                  </a:cubicBezTo>
                  <a:cubicBezTo>
                    <a:pt x="2480" y="3112"/>
                    <a:pt x="2489" y="3033"/>
                    <a:pt x="2498" y="2968"/>
                  </a:cubicBezTo>
                  <a:cubicBezTo>
                    <a:pt x="2503" y="2902"/>
                    <a:pt x="2512" y="2852"/>
                    <a:pt x="2512" y="2824"/>
                  </a:cubicBezTo>
                  <a:cubicBezTo>
                    <a:pt x="2516" y="2744"/>
                    <a:pt x="2520" y="2642"/>
                    <a:pt x="2521" y="2608"/>
                  </a:cubicBezTo>
                  <a:lnTo>
                    <a:pt x="2521" y="2608"/>
                  </a:lnTo>
                  <a:lnTo>
                    <a:pt x="3040" y="2155"/>
                  </a:lnTo>
                  <a:lnTo>
                    <a:pt x="3040" y="2155"/>
                  </a:lnTo>
                  <a:cubicBezTo>
                    <a:pt x="3096" y="2178"/>
                    <a:pt x="3336" y="2272"/>
                    <a:pt x="3608" y="2373"/>
                  </a:cubicBezTo>
                  <a:cubicBezTo>
                    <a:pt x="3618" y="2373"/>
                    <a:pt x="3627" y="2373"/>
                    <a:pt x="3631" y="2369"/>
                  </a:cubicBezTo>
                  <a:cubicBezTo>
                    <a:pt x="3766" y="2244"/>
                    <a:pt x="3984" y="1993"/>
                    <a:pt x="4124" y="1565"/>
                  </a:cubicBezTo>
                  <a:cubicBezTo>
                    <a:pt x="4124" y="1556"/>
                    <a:pt x="4124" y="1552"/>
                    <a:pt x="4119" y="1547"/>
                  </a:cubicBezTo>
                  <a:cubicBezTo>
                    <a:pt x="4114" y="1537"/>
                    <a:pt x="4109" y="1533"/>
                    <a:pt x="4105" y="1533"/>
                  </a:cubicBezTo>
                  <a:lnTo>
                    <a:pt x="4092" y="1530"/>
                  </a:lnTo>
                  <a:lnTo>
                    <a:pt x="4092" y="1530"/>
                  </a:lnTo>
                  <a:cubicBezTo>
                    <a:pt x="4072" y="1498"/>
                    <a:pt x="3985" y="1355"/>
                    <a:pt x="3863" y="1209"/>
                  </a:cubicBezTo>
                  <a:cubicBezTo>
                    <a:pt x="3794" y="1119"/>
                    <a:pt x="3715" y="1031"/>
                    <a:pt x="3622" y="958"/>
                  </a:cubicBezTo>
                  <a:cubicBezTo>
                    <a:pt x="3534" y="888"/>
                    <a:pt x="3436" y="827"/>
                    <a:pt x="3339" y="804"/>
                  </a:cubicBezTo>
                  <a:lnTo>
                    <a:pt x="3334" y="804"/>
                  </a:lnTo>
                  <a:cubicBezTo>
                    <a:pt x="3306" y="795"/>
                    <a:pt x="3176" y="753"/>
                    <a:pt x="3018" y="684"/>
                  </a:cubicBezTo>
                  <a:cubicBezTo>
                    <a:pt x="2856" y="618"/>
                    <a:pt x="2665" y="521"/>
                    <a:pt x="2512" y="401"/>
                  </a:cubicBezTo>
                  <a:cubicBezTo>
                    <a:pt x="2345" y="275"/>
                    <a:pt x="2219" y="178"/>
                    <a:pt x="2113" y="112"/>
                  </a:cubicBezTo>
                  <a:cubicBezTo>
                    <a:pt x="2002" y="47"/>
                    <a:pt x="1908" y="10"/>
                    <a:pt x="1816" y="5"/>
                  </a:cubicBezTo>
                  <a:cubicBezTo>
                    <a:pt x="1797" y="0"/>
                    <a:pt x="1779" y="0"/>
                    <a:pt x="1764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49"/>
            <p:cNvSpPr/>
            <p:nvPr/>
          </p:nvSpPr>
          <p:spPr>
            <a:xfrm>
              <a:off x="6481949" y="2693831"/>
              <a:ext cx="7192" cy="16529"/>
            </a:xfrm>
            <a:custGeom>
              <a:rect b="b" l="l" r="r" t="t"/>
              <a:pathLst>
                <a:path extrusionOk="0" h="131" w="57">
                  <a:moveTo>
                    <a:pt x="33" y="1"/>
                  </a:moveTo>
                  <a:cubicBezTo>
                    <a:pt x="20" y="1"/>
                    <a:pt x="10" y="10"/>
                    <a:pt x="10" y="24"/>
                  </a:cubicBezTo>
                  <a:lnTo>
                    <a:pt x="1" y="102"/>
                  </a:lnTo>
                  <a:cubicBezTo>
                    <a:pt x="1" y="117"/>
                    <a:pt x="10" y="130"/>
                    <a:pt x="24" y="130"/>
                  </a:cubicBezTo>
                  <a:cubicBezTo>
                    <a:pt x="38" y="130"/>
                    <a:pt x="48" y="121"/>
                    <a:pt x="48" y="108"/>
                  </a:cubicBezTo>
                  <a:lnTo>
                    <a:pt x="56" y="29"/>
                  </a:lnTo>
                  <a:cubicBezTo>
                    <a:pt x="56" y="14"/>
                    <a:pt x="48" y="5"/>
                    <a:pt x="33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49"/>
            <p:cNvSpPr/>
            <p:nvPr/>
          </p:nvSpPr>
          <p:spPr>
            <a:xfrm>
              <a:off x="6475514" y="2716669"/>
              <a:ext cx="11987" cy="65738"/>
            </a:xfrm>
            <a:custGeom>
              <a:rect b="b" l="l" r="r" t="t"/>
              <a:pathLst>
                <a:path extrusionOk="0" h="521" w="95">
                  <a:moveTo>
                    <a:pt x="71" y="0"/>
                  </a:moveTo>
                  <a:cubicBezTo>
                    <a:pt x="56" y="0"/>
                    <a:pt x="47" y="10"/>
                    <a:pt x="43" y="24"/>
                  </a:cubicBezTo>
                  <a:lnTo>
                    <a:pt x="5" y="493"/>
                  </a:lnTo>
                  <a:cubicBezTo>
                    <a:pt x="0" y="506"/>
                    <a:pt x="11" y="521"/>
                    <a:pt x="24" y="521"/>
                  </a:cubicBezTo>
                  <a:cubicBezTo>
                    <a:pt x="38" y="521"/>
                    <a:pt x="52" y="512"/>
                    <a:pt x="52" y="497"/>
                  </a:cubicBezTo>
                  <a:lnTo>
                    <a:pt x="94" y="24"/>
                  </a:lnTo>
                  <a:cubicBezTo>
                    <a:pt x="94" y="15"/>
                    <a:pt x="84" y="0"/>
                    <a:pt x="7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49"/>
            <p:cNvSpPr/>
            <p:nvPr/>
          </p:nvSpPr>
          <p:spPr>
            <a:xfrm>
              <a:off x="6575194" y="2701906"/>
              <a:ext cx="78104" cy="39872"/>
            </a:xfrm>
            <a:custGeom>
              <a:rect b="b" l="l" r="r" t="t"/>
              <a:pathLst>
                <a:path extrusionOk="0" h="316" w="619">
                  <a:moveTo>
                    <a:pt x="593" y="0"/>
                  </a:moveTo>
                  <a:cubicBezTo>
                    <a:pt x="590" y="0"/>
                    <a:pt x="588" y="1"/>
                    <a:pt x="586" y="2"/>
                  </a:cubicBezTo>
                  <a:cubicBezTo>
                    <a:pt x="423" y="57"/>
                    <a:pt x="200" y="141"/>
                    <a:pt x="14" y="271"/>
                  </a:cubicBezTo>
                  <a:cubicBezTo>
                    <a:pt x="5" y="280"/>
                    <a:pt x="1" y="295"/>
                    <a:pt x="10" y="304"/>
                  </a:cubicBezTo>
                  <a:cubicBezTo>
                    <a:pt x="12" y="312"/>
                    <a:pt x="21" y="315"/>
                    <a:pt x="29" y="315"/>
                  </a:cubicBezTo>
                  <a:cubicBezTo>
                    <a:pt x="34" y="315"/>
                    <a:pt x="39" y="314"/>
                    <a:pt x="42" y="312"/>
                  </a:cubicBezTo>
                  <a:cubicBezTo>
                    <a:pt x="218" y="188"/>
                    <a:pt x="436" y="100"/>
                    <a:pt x="599" y="48"/>
                  </a:cubicBezTo>
                  <a:cubicBezTo>
                    <a:pt x="614" y="44"/>
                    <a:pt x="618" y="29"/>
                    <a:pt x="614" y="20"/>
                  </a:cubicBezTo>
                  <a:cubicBezTo>
                    <a:pt x="614" y="9"/>
                    <a:pt x="604" y="0"/>
                    <a:pt x="593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49"/>
            <p:cNvSpPr/>
            <p:nvPr/>
          </p:nvSpPr>
          <p:spPr>
            <a:xfrm>
              <a:off x="6661246" y="2694336"/>
              <a:ext cx="20693" cy="9842"/>
            </a:xfrm>
            <a:custGeom>
              <a:rect b="b" l="l" r="r" t="t"/>
              <a:pathLst>
                <a:path extrusionOk="0" h="78" w="164">
                  <a:moveTo>
                    <a:pt x="142" y="0"/>
                  </a:moveTo>
                  <a:cubicBezTo>
                    <a:pt x="140" y="0"/>
                    <a:pt x="138" y="1"/>
                    <a:pt x="136" y="1"/>
                  </a:cubicBezTo>
                  <a:cubicBezTo>
                    <a:pt x="136" y="1"/>
                    <a:pt x="89" y="10"/>
                    <a:pt x="20" y="29"/>
                  </a:cubicBezTo>
                  <a:cubicBezTo>
                    <a:pt x="10" y="34"/>
                    <a:pt x="1" y="43"/>
                    <a:pt x="5" y="57"/>
                  </a:cubicBezTo>
                  <a:cubicBezTo>
                    <a:pt x="9" y="68"/>
                    <a:pt x="17" y="77"/>
                    <a:pt x="27" y="77"/>
                  </a:cubicBezTo>
                  <a:cubicBezTo>
                    <a:pt x="29" y="77"/>
                    <a:pt x="31" y="77"/>
                    <a:pt x="33" y="76"/>
                  </a:cubicBezTo>
                  <a:cubicBezTo>
                    <a:pt x="71" y="66"/>
                    <a:pt x="93" y="57"/>
                    <a:pt x="117" y="53"/>
                  </a:cubicBezTo>
                  <a:cubicBezTo>
                    <a:pt x="127" y="53"/>
                    <a:pt x="131" y="53"/>
                    <a:pt x="136" y="48"/>
                  </a:cubicBezTo>
                  <a:lnTo>
                    <a:pt x="144" y="48"/>
                  </a:lnTo>
                  <a:cubicBezTo>
                    <a:pt x="159" y="48"/>
                    <a:pt x="163" y="34"/>
                    <a:pt x="163" y="20"/>
                  </a:cubicBezTo>
                  <a:cubicBezTo>
                    <a:pt x="160" y="8"/>
                    <a:pt x="152" y="0"/>
                    <a:pt x="142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49"/>
            <p:cNvSpPr/>
            <p:nvPr/>
          </p:nvSpPr>
          <p:spPr>
            <a:xfrm>
              <a:off x="6543524" y="2711369"/>
              <a:ext cx="53499" cy="39494"/>
            </a:xfrm>
            <a:custGeom>
              <a:rect b="b" l="l" r="r" t="t"/>
              <a:pathLst>
                <a:path extrusionOk="0" h="313" w="424">
                  <a:moveTo>
                    <a:pt x="397" y="1"/>
                  </a:moveTo>
                  <a:cubicBezTo>
                    <a:pt x="392" y="1"/>
                    <a:pt x="386" y="2"/>
                    <a:pt x="381" y="6"/>
                  </a:cubicBezTo>
                  <a:cubicBezTo>
                    <a:pt x="381" y="6"/>
                    <a:pt x="307" y="57"/>
                    <a:pt x="224" y="113"/>
                  </a:cubicBezTo>
                  <a:cubicBezTo>
                    <a:pt x="181" y="145"/>
                    <a:pt x="140" y="173"/>
                    <a:pt x="98" y="201"/>
                  </a:cubicBezTo>
                  <a:cubicBezTo>
                    <a:pt x="61" y="229"/>
                    <a:pt x="29" y="252"/>
                    <a:pt x="10" y="270"/>
                  </a:cubicBezTo>
                  <a:cubicBezTo>
                    <a:pt x="1" y="280"/>
                    <a:pt x="1" y="293"/>
                    <a:pt x="10" y="303"/>
                  </a:cubicBezTo>
                  <a:cubicBezTo>
                    <a:pt x="15" y="309"/>
                    <a:pt x="23" y="313"/>
                    <a:pt x="30" y="313"/>
                  </a:cubicBezTo>
                  <a:cubicBezTo>
                    <a:pt x="35" y="313"/>
                    <a:pt x="39" y="311"/>
                    <a:pt x="42" y="308"/>
                  </a:cubicBezTo>
                  <a:cubicBezTo>
                    <a:pt x="61" y="293"/>
                    <a:pt x="89" y="270"/>
                    <a:pt x="126" y="242"/>
                  </a:cubicBezTo>
                  <a:cubicBezTo>
                    <a:pt x="186" y="201"/>
                    <a:pt x="256" y="149"/>
                    <a:pt x="312" y="113"/>
                  </a:cubicBezTo>
                  <a:cubicBezTo>
                    <a:pt x="340" y="94"/>
                    <a:pt x="363" y="75"/>
                    <a:pt x="381" y="61"/>
                  </a:cubicBezTo>
                  <a:cubicBezTo>
                    <a:pt x="400" y="52"/>
                    <a:pt x="409" y="42"/>
                    <a:pt x="409" y="42"/>
                  </a:cubicBezTo>
                  <a:cubicBezTo>
                    <a:pt x="423" y="38"/>
                    <a:pt x="423" y="19"/>
                    <a:pt x="419" y="10"/>
                  </a:cubicBezTo>
                  <a:cubicBezTo>
                    <a:pt x="413" y="5"/>
                    <a:pt x="405" y="1"/>
                    <a:pt x="39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49"/>
            <p:cNvSpPr/>
            <p:nvPr/>
          </p:nvSpPr>
          <p:spPr>
            <a:xfrm>
              <a:off x="6692412" y="2855463"/>
              <a:ext cx="37601" cy="10977"/>
            </a:xfrm>
            <a:custGeom>
              <a:rect b="b" l="l" r="r" t="t"/>
              <a:pathLst>
                <a:path extrusionOk="0" h="87" w="298">
                  <a:moveTo>
                    <a:pt x="277" y="0"/>
                  </a:moveTo>
                  <a:cubicBezTo>
                    <a:pt x="274" y="0"/>
                    <a:pt x="272" y="1"/>
                    <a:pt x="270" y="2"/>
                  </a:cubicBezTo>
                  <a:lnTo>
                    <a:pt x="23" y="38"/>
                  </a:lnTo>
                  <a:cubicBezTo>
                    <a:pt x="9" y="38"/>
                    <a:pt x="0" y="53"/>
                    <a:pt x="4" y="66"/>
                  </a:cubicBezTo>
                  <a:cubicBezTo>
                    <a:pt x="4" y="78"/>
                    <a:pt x="14" y="86"/>
                    <a:pt x="23" y="86"/>
                  </a:cubicBezTo>
                  <a:cubicBezTo>
                    <a:pt x="25" y="86"/>
                    <a:pt x="26" y="86"/>
                    <a:pt x="28" y="85"/>
                  </a:cubicBezTo>
                  <a:lnTo>
                    <a:pt x="279" y="47"/>
                  </a:lnTo>
                  <a:cubicBezTo>
                    <a:pt x="292" y="43"/>
                    <a:pt x="298" y="34"/>
                    <a:pt x="298" y="19"/>
                  </a:cubicBezTo>
                  <a:cubicBezTo>
                    <a:pt x="298" y="8"/>
                    <a:pt x="288" y="0"/>
                    <a:pt x="27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49"/>
            <p:cNvSpPr/>
            <p:nvPr/>
          </p:nvSpPr>
          <p:spPr>
            <a:xfrm>
              <a:off x="6682318" y="3652395"/>
              <a:ext cx="158353" cy="57285"/>
            </a:xfrm>
            <a:custGeom>
              <a:rect b="b" l="l" r="r" t="t"/>
              <a:pathLst>
                <a:path extrusionOk="0" h="454" w="1255">
                  <a:moveTo>
                    <a:pt x="71" y="0"/>
                  </a:moveTo>
                  <a:cubicBezTo>
                    <a:pt x="61" y="24"/>
                    <a:pt x="1" y="242"/>
                    <a:pt x="61" y="321"/>
                  </a:cubicBezTo>
                  <a:cubicBezTo>
                    <a:pt x="116" y="394"/>
                    <a:pt x="398" y="400"/>
                    <a:pt x="528" y="400"/>
                  </a:cubicBezTo>
                  <a:cubicBezTo>
                    <a:pt x="555" y="400"/>
                    <a:pt x="575" y="400"/>
                    <a:pt x="586" y="400"/>
                  </a:cubicBezTo>
                  <a:cubicBezTo>
                    <a:pt x="644" y="404"/>
                    <a:pt x="785" y="453"/>
                    <a:pt x="922" y="453"/>
                  </a:cubicBezTo>
                  <a:cubicBezTo>
                    <a:pt x="937" y="453"/>
                    <a:pt x="952" y="453"/>
                    <a:pt x="967" y="451"/>
                  </a:cubicBezTo>
                  <a:cubicBezTo>
                    <a:pt x="1115" y="441"/>
                    <a:pt x="1255" y="349"/>
                    <a:pt x="1241" y="284"/>
                  </a:cubicBezTo>
                  <a:cubicBezTo>
                    <a:pt x="1231" y="219"/>
                    <a:pt x="1148" y="242"/>
                    <a:pt x="1102" y="210"/>
                  </a:cubicBezTo>
                  <a:cubicBezTo>
                    <a:pt x="1074" y="191"/>
                    <a:pt x="967" y="107"/>
                    <a:pt x="874" y="34"/>
                  </a:cubicBezTo>
                  <a:lnTo>
                    <a:pt x="874" y="34"/>
                  </a:lnTo>
                  <a:cubicBezTo>
                    <a:pt x="879" y="56"/>
                    <a:pt x="879" y="94"/>
                    <a:pt x="879" y="126"/>
                  </a:cubicBezTo>
                  <a:lnTo>
                    <a:pt x="869" y="182"/>
                  </a:lnTo>
                  <a:cubicBezTo>
                    <a:pt x="869" y="182"/>
                    <a:pt x="461" y="122"/>
                    <a:pt x="266" y="56"/>
                  </a:cubicBezTo>
                  <a:cubicBezTo>
                    <a:pt x="187" y="34"/>
                    <a:pt x="117" y="15"/>
                    <a:pt x="71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49"/>
            <p:cNvSpPr/>
            <p:nvPr/>
          </p:nvSpPr>
          <p:spPr>
            <a:xfrm>
              <a:off x="6683454" y="3649241"/>
              <a:ext cx="159110" cy="63720"/>
            </a:xfrm>
            <a:custGeom>
              <a:rect b="b" l="l" r="r" t="t"/>
              <a:pathLst>
                <a:path extrusionOk="0" h="505" w="1261">
                  <a:moveTo>
                    <a:pt x="76" y="55"/>
                  </a:moveTo>
                  <a:cubicBezTo>
                    <a:pt x="123" y="68"/>
                    <a:pt x="180" y="84"/>
                    <a:pt x="247" y="104"/>
                  </a:cubicBezTo>
                  <a:cubicBezTo>
                    <a:pt x="350" y="137"/>
                    <a:pt x="502" y="170"/>
                    <a:pt x="628" y="192"/>
                  </a:cubicBezTo>
                  <a:cubicBezTo>
                    <a:pt x="753" y="216"/>
                    <a:pt x="856" y="230"/>
                    <a:pt x="856" y="230"/>
                  </a:cubicBezTo>
                  <a:cubicBezTo>
                    <a:pt x="865" y="230"/>
                    <a:pt x="870" y="230"/>
                    <a:pt x="875" y="226"/>
                  </a:cubicBezTo>
                  <a:cubicBezTo>
                    <a:pt x="879" y="220"/>
                    <a:pt x="883" y="216"/>
                    <a:pt x="883" y="207"/>
                  </a:cubicBezTo>
                  <a:lnTo>
                    <a:pt x="892" y="151"/>
                  </a:lnTo>
                  <a:lnTo>
                    <a:pt x="892" y="119"/>
                  </a:lnTo>
                  <a:cubicBezTo>
                    <a:pt x="892" y="116"/>
                    <a:pt x="892" y="113"/>
                    <a:pt x="892" y="110"/>
                  </a:cubicBezTo>
                  <a:lnTo>
                    <a:pt x="892" y="110"/>
                  </a:lnTo>
                  <a:cubicBezTo>
                    <a:pt x="926" y="137"/>
                    <a:pt x="960" y="164"/>
                    <a:pt x="990" y="183"/>
                  </a:cubicBezTo>
                  <a:cubicBezTo>
                    <a:pt x="1032" y="216"/>
                    <a:pt x="1065" y="244"/>
                    <a:pt x="1078" y="254"/>
                  </a:cubicBezTo>
                  <a:cubicBezTo>
                    <a:pt x="1093" y="267"/>
                    <a:pt x="1111" y="271"/>
                    <a:pt x="1125" y="276"/>
                  </a:cubicBezTo>
                  <a:cubicBezTo>
                    <a:pt x="1153" y="281"/>
                    <a:pt x="1177" y="281"/>
                    <a:pt x="1190" y="290"/>
                  </a:cubicBezTo>
                  <a:cubicBezTo>
                    <a:pt x="1194" y="290"/>
                    <a:pt x="1199" y="295"/>
                    <a:pt x="1204" y="295"/>
                  </a:cubicBezTo>
                  <a:cubicBezTo>
                    <a:pt x="1204" y="299"/>
                    <a:pt x="1209" y="304"/>
                    <a:pt x="1209" y="314"/>
                  </a:cubicBezTo>
                  <a:lnTo>
                    <a:pt x="1209" y="332"/>
                  </a:lnTo>
                  <a:cubicBezTo>
                    <a:pt x="1204" y="342"/>
                    <a:pt x="1190" y="355"/>
                    <a:pt x="1177" y="369"/>
                  </a:cubicBezTo>
                  <a:cubicBezTo>
                    <a:pt x="1153" y="387"/>
                    <a:pt x="1121" y="406"/>
                    <a:pt x="1083" y="425"/>
                  </a:cubicBezTo>
                  <a:cubicBezTo>
                    <a:pt x="1046" y="439"/>
                    <a:pt x="1004" y="449"/>
                    <a:pt x="958" y="453"/>
                  </a:cubicBezTo>
                  <a:lnTo>
                    <a:pt x="920" y="453"/>
                  </a:lnTo>
                  <a:cubicBezTo>
                    <a:pt x="856" y="453"/>
                    <a:pt x="786" y="443"/>
                    <a:pt x="725" y="430"/>
                  </a:cubicBezTo>
                  <a:cubicBezTo>
                    <a:pt x="697" y="425"/>
                    <a:pt x="665" y="415"/>
                    <a:pt x="642" y="411"/>
                  </a:cubicBezTo>
                  <a:cubicBezTo>
                    <a:pt x="619" y="406"/>
                    <a:pt x="596" y="402"/>
                    <a:pt x="577" y="402"/>
                  </a:cubicBezTo>
                  <a:lnTo>
                    <a:pt x="480" y="402"/>
                  </a:lnTo>
                  <a:cubicBezTo>
                    <a:pt x="410" y="402"/>
                    <a:pt x="313" y="397"/>
                    <a:pt x="234" y="387"/>
                  </a:cubicBezTo>
                  <a:cubicBezTo>
                    <a:pt x="191" y="378"/>
                    <a:pt x="155" y="374"/>
                    <a:pt x="127" y="365"/>
                  </a:cubicBezTo>
                  <a:cubicBezTo>
                    <a:pt x="112" y="359"/>
                    <a:pt x="99" y="355"/>
                    <a:pt x="90" y="351"/>
                  </a:cubicBezTo>
                  <a:cubicBezTo>
                    <a:pt x="80" y="342"/>
                    <a:pt x="75" y="337"/>
                    <a:pt x="71" y="332"/>
                  </a:cubicBezTo>
                  <a:cubicBezTo>
                    <a:pt x="67" y="323"/>
                    <a:pt x="57" y="309"/>
                    <a:pt x="57" y="295"/>
                  </a:cubicBezTo>
                  <a:cubicBezTo>
                    <a:pt x="52" y="276"/>
                    <a:pt x="48" y="258"/>
                    <a:pt x="48" y="239"/>
                  </a:cubicBezTo>
                  <a:cubicBezTo>
                    <a:pt x="48" y="192"/>
                    <a:pt x="57" y="147"/>
                    <a:pt x="67" y="109"/>
                  </a:cubicBezTo>
                  <a:cubicBezTo>
                    <a:pt x="69" y="87"/>
                    <a:pt x="73" y="69"/>
                    <a:pt x="76" y="55"/>
                  </a:cubicBezTo>
                  <a:close/>
                  <a:moveTo>
                    <a:pt x="56" y="1"/>
                  </a:moveTo>
                  <a:cubicBezTo>
                    <a:pt x="48" y="1"/>
                    <a:pt x="42" y="6"/>
                    <a:pt x="39" y="16"/>
                  </a:cubicBezTo>
                  <a:cubicBezTo>
                    <a:pt x="34" y="25"/>
                    <a:pt x="24" y="59"/>
                    <a:pt x="15" y="100"/>
                  </a:cubicBezTo>
                  <a:cubicBezTo>
                    <a:pt x="11" y="137"/>
                    <a:pt x="1" y="188"/>
                    <a:pt x="1" y="239"/>
                  </a:cubicBezTo>
                  <a:cubicBezTo>
                    <a:pt x="1" y="258"/>
                    <a:pt x="1" y="281"/>
                    <a:pt x="6" y="304"/>
                  </a:cubicBezTo>
                  <a:cubicBezTo>
                    <a:pt x="11" y="327"/>
                    <a:pt x="20" y="346"/>
                    <a:pt x="34" y="359"/>
                  </a:cubicBezTo>
                  <a:cubicBezTo>
                    <a:pt x="43" y="378"/>
                    <a:pt x="62" y="387"/>
                    <a:pt x="80" y="397"/>
                  </a:cubicBezTo>
                  <a:cubicBezTo>
                    <a:pt x="112" y="411"/>
                    <a:pt x="159" y="425"/>
                    <a:pt x="206" y="430"/>
                  </a:cubicBezTo>
                  <a:cubicBezTo>
                    <a:pt x="279" y="443"/>
                    <a:pt x="359" y="449"/>
                    <a:pt x="429" y="449"/>
                  </a:cubicBezTo>
                  <a:cubicBezTo>
                    <a:pt x="463" y="451"/>
                    <a:pt x="496" y="451"/>
                    <a:pt x="522" y="451"/>
                  </a:cubicBezTo>
                  <a:cubicBezTo>
                    <a:pt x="548" y="451"/>
                    <a:pt x="567" y="451"/>
                    <a:pt x="577" y="453"/>
                  </a:cubicBezTo>
                  <a:cubicBezTo>
                    <a:pt x="591" y="453"/>
                    <a:pt x="609" y="453"/>
                    <a:pt x="633" y="458"/>
                  </a:cubicBezTo>
                  <a:cubicBezTo>
                    <a:pt x="707" y="476"/>
                    <a:pt x="814" y="504"/>
                    <a:pt x="920" y="504"/>
                  </a:cubicBezTo>
                  <a:lnTo>
                    <a:pt x="963" y="504"/>
                  </a:lnTo>
                  <a:cubicBezTo>
                    <a:pt x="1037" y="494"/>
                    <a:pt x="1111" y="471"/>
                    <a:pt x="1162" y="439"/>
                  </a:cubicBezTo>
                  <a:cubicBezTo>
                    <a:pt x="1190" y="421"/>
                    <a:pt x="1213" y="402"/>
                    <a:pt x="1232" y="383"/>
                  </a:cubicBezTo>
                  <a:cubicBezTo>
                    <a:pt x="1237" y="374"/>
                    <a:pt x="1246" y="359"/>
                    <a:pt x="1250" y="351"/>
                  </a:cubicBezTo>
                  <a:cubicBezTo>
                    <a:pt x="1255" y="342"/>
                    <a:pt x="1260" y="327"/>
                    <a:pt x="1260" y="314"/>
                  </a:cubicBezTo>
                  <a:lnTo>
                    <a:pt x="1260" y="304"/>
                  </a:lnTo>
                  <a:cubicBezTo>
                    <a:pt x="1255" y="295"/>
                    <a:pt x="1250" y="286"/>
                    <a:pt x="1246" y="276"/>
                  </a:cubicBezTo>
                  <a:cubicBezTo>
                    <a:pt x="1237" y="262"/>
                    <a:pt x="1222" y="254"/>
                    <a:pt x="1209" y="244"/>
                  </a:cubicBezTo>
                  <a:cubicBezTo>
                    <a:pt x="1190" y="239"/>
                    <a:pt x="1171" y="235"/>
                    <a:pt x="1153" y="230"/>
                  </a:cubicBezTo>
                  <a:cubicBezTo>
                    <a:pt x="1134" y="226"/>
                    <a:pt x="1115" y="220"/>
                    <a:pt x="1106" y="216"/>
                  </a:cubicBezTo>
                  <a:cubicBezTo>
                    <a:pt x="1093" y="207"/>
                    <a:pt x="1060" y="179"/>
                    <a:pt x="1018" y="147"/>
                  </a:cubicBezTo>
                  <a:cubicBezTo>
                    <a:pt x="976" y="114"/>
                    <a:pt x="926" y="76"/>
                    <a:pt x="879" y="40"/>
                  </a:cubicBezTo>
                  <a:cubicBezTo>
                    <a:pt x="875" y="37"/>
                    <a:pt x="870" y="36"/>
                    <a:pt x="865" y="36"/>
                  </a:cubicBezTo>
                  <a:cubicBezTo>
                    <a:pt x="860" y="36"/>
                    <a:pt x="856" y="37"/>
                    <a:pt x="851" y="40"/>
                  </a:cubicBezTo>
                  <a:cubicBezTo>
                    <a:pt x="842" y="44"/>
                    <a:pt x="837" y="53"/>
                    <a:pt x="842" y="63"/>
                  </a:cubicBezTo>
                  <a:cubicBezTo>
                    <a:pt x="842" y="76"/>
                    <a:pt x="847" y="100"/>
                    <a:pt x="847" y="119"/>
                  </a:cubicBezTo>
                  <a:cubicBezTo>
                    <a:pt x="847" y="128"/>
                    <a:pt x="847" y="137"/>
                    <a:pt x="842" y="147"/>
                  </a:cubicBezTo>
                  <a:lnTo>
                    <a:pt x="839" y="178"/>
                  </a:lnTo>
                  <a:lnTo>
                    <a:pt x="839" y="178"/>
                  </a:lnTo>
                  <a:cubicBezTo>
                    <a:pt x="793" y="172"/>
                    <a:pt x="696" y="154"/>
                    <a:pt x="586" y="137"/>
                  </a:cubicBezTo>
                  <a:cubicBezTo>
                    <a:pt x="474" y="114"/>
                    <a:pt x="350" y="86"/>
                    <a:pt x="266" y="59"/>
                  </a:cubicBezTo>
                  <a:cubicBezTo>
                    <a:pt x="182" y="35"/>
                    <a:pt x="118" y="16"/>
                    <a:pt x="67" y="3"/>
                  </a:cubicBezTo>
                  <a:cubicBezTo>
                    <a:pt x="63" y="1"/>
                    <a:pt x="59" y="1"/>
                    <a:pt x="56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49"/>
            <p:cNvSpPr/>
            <p:nvPr/>
          </p:nvSpPr>
          <p:spPr>
            <a:xfrm>
              <a:off x="6187201" y="3653026"/>
              <a:ext cx="110405" cy="63972"/>
            </a:xfrm>
            <a:custGeom>
              <a:rect b="b" l="l" r="r" t="t"/>
              <a:pathLst>
                <a:path extrusionOk="0" h="507" w="875">
                  <a:moveTo>
                    <a:pt x="749" y="1"/>
                  </a:moveTo>
                  <a:lnTo>
                    <a:pt x="749" y="5"/>
                  </a:lnTo>
                  <a:cubicBezTo>
                    <a:pt x="749" y="5"/>
                    <a:pt x="721" y="117"/>
                    <a:pt x="670" y="130"/>
                  </a:cubicBezTo>
                  <a:cubicBezTo>
                    <a:pt x="650" y="135"/>
                    <a:pt x="636" y="138"/>
                    <a:pt x="619" y="138"/>
                  </a:cubicBezTo>
                  <a:cubicBezTo>
                    <a:pt x="587" y="138"/>
                    <a:pt x="542" y="127"/>
                    <a:pt x="423" y="93"/>
                  </a:cubicBezTo>
                  <a:cubicBezTo>
                    <a:pt x="331" y="65"/>
                    <a:pt x="210" y="42"/>
                    <a:pt x="99" y="33"/>
                  </a:cubicBezTo>
                  <a:cubicBezTo>
                    <a:pt x="71" y="121"/>
                    <a:pt x="29" y="256"/>
                    <a:pt x="15" y="344"/>
                  </a:cubicBezTo>
                  <a:cubicBezTo>
                    <a:pt x="1" y="474"/>
                    <a:pt x="122" y="507"/>
                    <a:pt x="187" y="507"/>
                  </a:cubicBezTo>
                  <a:cubicBezTo>
                    <a:pt x="252" y="507"/>
                    <a:pt x="367" y="492"/>
                    <a:pt x="423" y="464"/>
                  </a:cubicBezTo>
                  <a:cubicBezTo>
                    <a:pt x="479" y="432"/>
                    <a:pt x="624" y="419"/>
                    <a:pt x="684" y="404"/>
                  </a:cubicBezTo>
                  <a:cubicBezTo>
                    <a:pt x="749" y="395"/>
                    <a:pt x="804" y="363"/>
                    <a:pt x="841" y="284"/>
                  </a:cubicBezTo>
                  <a:cubicBezTo>
                    <a:pt x="875" y="205"/>
                    <a:pt x="809" y="153"/>
                    <a:pt x="785" y="84"/>
                  </a:cubicBezTo>
                  <a:cubicBezTo>
                    <a:pt x="781" y="65"/>
                    <a:pt x="768" y="37"/>
                    <a:pt x="74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49"/>
            <p:cNvSpPr/>
            <p:nvPr/>
          </p:nvSpPr>
          <p:spPr>
            <a:xfrm>
              <a:off x="6186065" y="3650250"/>
              <a:ext cx="111541" cy="69776"/>
            </a:xfrm>
            <a:custGeom>
              <a:rect b="b" l="l" r="r" t="t"/>
              <a:pathLst>
                <a:path extrusionOk="0" h="553" w="884">
                  <a:moveTo>
                    <a:pt x="125" y="84"/>
                  </a:moveTo>
                  <a:cubicBezTo>
                    <a:pt x="227" y="90"/>
                    <a:pt x="340" y="112"/>
                    <a:pt x="423" y="139"/>
                  </a:cubicBezTo>
                  <a:cubicBezTo>
                    <a:pt x="483" y="156"/>
                    <a:pt x="526" y="166"/>
                    <a:pt x="554" y="175"/>
                  </a:cubicBezTo>
                  <a:cubicBezTo>
                    <a:pt x="586" y="180"/>
                    <a:pt x="609" y="184"/>
                    <a:pt x="627" y="184"/>
                  </a:cubicBezTo>
                  <a:cubicBezTo>
                    <a:pt x="646" y="184"/>
                    <a:pt x="665" y="180"/>
                    <a:pt x="683" y="175"/>
                  </a:cubicBezTo>
                  <a:cubicBezTo>
                    <a:pt x="702" y="171"/>
                    <a:pt x="721" y="156"/>
                    <a:pt x="730" y="143"/>
                  </a:cubicBezTo>
                  <a:cubicBezTo>
                    <a:pt x="744" y="126"/>
                    <a:pt x="755" y="106"/>
                    <a:pt x="761" y="87"/>
                  </a:cubicBezTo>
                  <a:lnTo>
                    <a:pt x="761" y="87"/>
                  </a:lnTo>
                  <a:cubicBezTo>
                    <a:pt x="766" y="98"/>
                    <a:pt x="770" y="107"/>
                    <a:pt x="772" y="115"/>
                  </a:cubicBezTo>
                  <a:cubicBezTo>
                    <a:pt x="785" y="147"/>
                    <a:pt x="800" y="171"/>
                    <a:pt x="813" y="194"/>
                  </a:cubicBezTo>
                  <a:cubicBezTo>
                    <a:pt x="818" y="208"/>
                    <a:pt x="822" y="218"/>
                    <a:pt x="828" y="227"/>
                  </a:cubicBezTo>
                  <a:cubicBezTo>
                    <a:pt x="832" y="240"/>
                    <a:pt x="832" y="250"/>
                    <a:pt x="832" y="259"/>
                  </a:cubicBezTo>
                  <a:cubicBezTo>
                    <a:pt x="832" y="273"/>
                    <a:pt x="832" y="282"/>
                    <a:pt x="828" y="296"/>
                  </a:cubicBezTo>
                  <a:cubicBezTo>
                    <a:pt x="809" y="334"/>
                    <a:pt x="790" y="357"/>
                    <a:pt x="767" y="370"/>
                  </a:cubicBezTo>
                  <a:cubicBezTo>
                    <a:pt x="749" y="389"/>
                    <a:pt x="721" y="398"/>
                    <a:pt x="693" y="403"/>
                  </a:cubicBezTo>
                  <a:cubicBezTo>
                    <a:pt x="661" y="407"/>
                    <a:pt x="609" y="417"/>
                    <a:pt x="558" y="426"/>
                  </a:cubicBezTo>
                  <a:cubicBezTo>
                    <a:pt x="530" y="431"/>
                    <a:pt x="502" y="435"/>
                    <a:pt x="479" y="441"/>
                  </a:cubicBezTo>
                  <a:cubicBezTo>
                    <a:pt x="456" y="450"/>
                    <a:pt x="438" y="454"/>
                    <a:pt x="419" y="463"/>
                  </a:cubicBezTo>
                  <a:cubicBezTo>
                    <a:pt x="400" y="477"/>
                    <a:pt x="359" y="486"/>
                    <a:pt x="321" y="496"/>
                  </a:cubicBezTo>
                  <a:cubicBezTo>
                    <a:pt x="280" y="501"/>
                    <a:pt x="237" y="505"/>
                    <a:pt x="205" y="505"/>
                  </a:cubicBezTo>
                  <a:lnTo>
                    <a:pt x="196" y="505"/>
                  </a:lnTo>
                  <a:cubicBezTo>
                    <a:pt x="168" y="505"/>
                    <a:pt x="126" y="496"/>
                    <a:pt x="98" y="477"/>
                  </a:cubicBezTo>
                  <a:cubicBezTo>
                    <a:pt x="84" y="468"/>
                    <a:pt x="70" y="458"/>
                    <a:pt x="61" y="445"/>
                  </a:cubicBezTo>
                  <a:cubicBezTo>
                    <a:pt x="57" y="431"/>
                    <a:pt x="48" y="413"/>
                    <a:pt x="48" y="389"/>
                  </a:cubicBezTo>
                  <a:cubicBezTo>
                    <a:pt x="48" y="379"/>
                    <a:pt x="48" y="375"/>
                    <a:pt x="52" y="366"/>
                  </a:cubicBezTo>
                  <a:cubicBezTo>
                    <a:pt x="57" y="324"/>
                    <a:pt x="70" y="273"/>
                    <a:pt x="84" y="218"/>
                  </a:cubicBezTo>
                  <a:cubicBezTo>
                    <a:pt x="96" y="170"/>
                    <a:pt x="111" y="123"/>
                    <a:pt x="125" y="84"/>
                  </a:cubicBezTo>
                  <a:close/>
                  <a:moveTo>
                    <a:pt x="756" y="0"/>
                  </a:moveTo>
                  <a:cubicBezTo>
                    <a:pt x="753" y="0"/>
                    <a:pt x="751" y="2"/>
                    <a:pt x="749" y="4"/>
                  </a:cubicBezTo>
                  <a:lnTo>
                    <a:pt x="744" y="4"/>
                  </a:lnTo>
                  <a:cubicBezTo>
                    <a:pt x="739" y="8"/>
                    <a:pt x="734" y="13"/>
                    <a:pt x="734" y="23"/>
                  </a:cubicBezTo>
                  <a:cubicBezTo>
                    <a:pt x="730" y="23"/>
                    <a:pt x="725" y="51"/>
                    <a:pt x="711" y="78"/>
                  </a:cubicBezTo>
                  <a:cubicBezTo>
                    <a:pt x="706" y="87"/>
                    <a:pt x="702" y="101"/>
                    <a:pt x="693" y="111"/>
                  </a:cubicBezTo>
                  <a:cubicBezTo>
                    <a:pt x="683" y="120"/>
                    <a:pt x="679" y="129"/>
                    <a:pt x="670" y="129"/>
                  </a:cubicBezTo>
                  <a:cubicBezTo>
                    <a:pt x="651" y="134"/>
                    <a:pt x="642" y="139"/>
                    <a:pt x="627" y="139"/>
                  </a:cubicBezTo>
                  <a:cubicBezTo>
                    <a:pt x="614" y="139"/>
                    <a:pt x="595" y="134"/>
                    <a:pt x="567" y="129"/>
                  </a:cubicBezTo>
                  <a:cubicBezTo>
                    <a:pt x="539" y="120"/>
                    <a:pt x="498" y="111"/>
                    <a:pt x="438" y="92"/>
                  </a:cubicBezTo>
                  <a:cubicBezTo>
                    <a:pt x="344" y="64"/>
                    <a:pt x="224" y="41"/>
                    <a:pt x="108" y="32"/>
                  </a:cubicBezTo>
                  <a:cubicBezTo>
                    <a:pt x="98" y="32"/>
                    <a:pt x="89" y="41"/>
                    <a:pt x="84" y="51"/>
                  </a:cubicBezTo>
                  <a:cubicBezTo>
                    <a:pt x="70" y="92"/>
                    <a:pt x="52" y="147"/>
                    <a:pt x="38" y="203"/>
                  </a:cubicBezTo>
                  <a:cubicBezTo>
                    <a:pt x="20" y="259"/>
                    <a:pt x="10" y="315"/>
                    <a:pt x="1" y="361"/>
                  </a:cubicBezTo>
                  <a:lnTo>
                    <a:pt x="1" y="389"/>
                  </a:lnTo>
                  <a:cubicBezTo>
                    <a:pt x="1" y="422"/>
                    <a:pt x="10" y="450"/>
                    <a:pt x="24" y="468"/>
                  </a:cubicBezTo>
                  <a:cubicBezTo>
                    <a:pt x="42" y="505"/>
                    <a:pt x="76" y="524"/>
                    <a:pt x="103" y="533"/>
                  </a:cubicBezTo>
                  <a:cubicBezTo>
                    <a:pt x="136" y="546"/>
                    <a:pt x="168" y="552"/>
                    <a:pt x="191" y="552"/>
                  </a:cubicBezTo>
                  <a:lnTo>
                    <a:pt x="205" y="552"/>
                  </a:lnTo>
                  <a:cubicBezTo>
                    <a:pt x="243" y="552"/>
                    <a:pt x="284" y="546"/>
                    <a:pt x="326" y="542"/>
                  </a:cubicBezTo>
                  <a:cubicBezTo>
                    <a:pt x="372" y="533"/>
                    <a:pt x="414" y="524"/>
                    <a:pt x="442" y="505"/>
                  </a:cubicBezTo>
                  <a:cubicBezTo>
                    <a:pt x="456" y="501"/>
                    <a:pt x="475" y="496"/>
                    <a:pt x="494" y="486"/>
                  </a:cubicBezTo>
                  <a:cubicBezTo>
                    <a:pt x="526" y="482"/>
                    <a:pt x="563" y="473"/>
                    <a:pt x="599" y="468"/>
                  </a:cubicBezTo>
                  <a:cubicBezTo>
                    <a:pt x="637" y="458"/>
                    <a:pt x="674" y="454"/>
                    <a:pt x="697" y="450"/>
                  </a:cubicBezTo>
                  <a:cubicBezTo>
                    <a:pt x="734" y="445"/>
                    <a:pt x="767" y="435"/>
                    <a:pt x="800" y="413"/>
                  </a:cubicBezTo>
                  <a:cubicBezTo>
                    <a:pt x="828" y="389"/>
                    <a:pt x="850" y="357"/>
                    <a:pt x="869" y="315"/>
                  </a:cubicBezTo>
                  <a:cubicBezTo>
                    <a:pt x="878" y="296"/>
                    <a:pt x="884" y="278"/>
                    <a:pt x="884" y="259"/>
                  </a:cubicBezTo>
                  <a:cubicBezTo>
                    <a:pt x="884" y="246"/>
                    <a:pt x="878" y="227"/>
                    <a:pt x="874" y="212"/>
                  </a:cubicBezTo>
                  <a:cubicBezTo>
                    <a:pt x="865" y="190"/>
                    <a:pt x="856" y="171"/>
                    <a:pt x="846" y="152"/>
                  </a:cubicBezTo>
                  <a:cubicBezTo>
                    <a:pt x="832" y="134"/>
                    <a:pt x="822" y="120"/>
                    <a:pt x="818" y="101"/>
                  </a:cubicBezTo>
                  <a:cubicBezTo>
                    <a:pt x="809" y="78"/>
                    <a:pt x="794" y="45"/>
                    <a:pt x="781" y="13"/>
                  </a:cubicBezTo>
                  <a:cubicBezTo>
                    <a:pt x="777" y="8"/>
                    <a:pt x="772" y="4"/>
                    <a:pt x="767" y="4"/>
                  </a:cubicBezTo>
                  <a:cubicBezTo>
                    <a:pt x="762" y="2"/>
                    <a:pt x="759" y="0"/>
                    <a:pt x="756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49"/>
            <p:cNvSpPr/>
            <p:nvPr/>
          </p:nvSpPr>
          <p:spPr>
            <a:xfrm>
              <a:off x="7033972" y="2654968"/>
              <a:ext cx="44667" cy="32554"/>
            </a:xfrm>
            <a:custGeom>
              <a:rect b="b" l="l" r="r" t="t"/>
              <a:pathLst>
                <a:path extrusionOk="0" h="258" w="354">
                  <a:moveTo>
                    <a:pt x="120" y="0"/>
                  </a:moveTo>
                  <a:cubicBezTo>
                    <a:pt x="99" y="0"/>
                    <a:pt x="78" y="10"/>
                    <a:pt x="65" y="26"/>
                  </a:cubicBezTo>
                  <a:cubicBezTo>
                    <a:pt x="60" y="35"/>
                    <a:pt x="56" y="44"/>
                    <a:pt x="47" y="54"/>
                  </a:cubicBezTo>
                  <a:cubicBezTo>
                    <a:pt x="0" y="127"/>
                    <a:pt x="56" y="155"/>
                    <a:pt x="56" y="155"/>
                  </a:cubicBezTo>
                  <a:lnTo>
                    <a:pt x="246" y="258"/>
                  </a:lnTo>
                  <a:cubicBezTo>
                    <a:pt x="246" y="258"/>
                    <a:pt x="349" y="179"/>
                    <a:pt x="353" y="109"/>
                  </a:cubicBezTo>
                  <a:lnTo>
                    <a:pt x="148" y="7"/>
                  </a:lnTo>
                  <a:cubicBezTo>
                    <a:pt x="139" y="2"/>
                    <a:pt x="130" y="0"/>
                    <a:pt x="120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49"/>
            <p:cNvSpPr/>
            <p:nvPr/>
          </p:nvSpPr>
          <p:spPr>
            <a:xfrm>
              <a:off x="7034477" y="2651688"/>
              <a:ext cx="47695" cy="39115"/>
            </a:xfrm>
            <a:custGeom>
              <a:rect b="b" l="l" r="r" t="t"/>
              <a:pathLst>
                <a:path extrusionOk="0" h="310" w="378">
                  <a:moveTo>
                    <a:pt x="112" y="46"/>
                  </a:moveTo>
                  <a:cubicBezTo>
                    <a:pt x="122" y="46"/>
                    <a:pt x="126" y="52"/>
                    <a:pt x="135" y="52"/>
                  </a:cubicBezTo>
                  <a:lnTo>
                    <a:pt x="324" y="150"/>
                  </a:lnTo>
                  <a:lnTo>
                    <a:pt x="324" y="150"/>
                  </a:lnTo>
                  <a:cubicBezTo>
                    <a:pt x="322" y="158"/>
                    <a:pt x="318" y="169"/>
                    <a:pt x="311" y="177"/>
                  </a:cubicBezTo>
                  <a:cubicBezTo>
                    <a:pt x="298" y="200"/>
                    <a:pt x="275" y="223"/>
                    <a:pt x="256" y="241"/>
                  </a:cubicBezTo>
                  <a:cubicBezTo>
                    <a:pt x="252" y="246"/>
                    <a:pt x="246" y="252"/>
                    <a:pt x="241" y="257"/>
                  </a:cubicBezTo>
                  <a:lnTo>
                    <a:pt x="241" y="257"/>
                  </a:lnTo>
                  <a:lnTo>
                    <a:pt x="61" y="158"/>
                  </a:lnTo>
                  <a:cubicBezTo>
                    <a:pt x="61" y="158"/>
                    <a:pt x="56" y="153"/>
                    <a:pt x="52" y="149"/>
                  </a:cubicBezTo>
                  <a:cubicBezTo>
                    <a:pt x="52" y="144"/>
                    <a:pt x="47" y="140"/>
                    <a:pt x="47" y="135"/>
                  </a:cubicBezTo>
                  <a:cubicBezTo>
                    <a:pt x="47" y="125"/>
                    <a:pt x="52" y="112"/>
                    <a:pt x="66" y="93"/>
                  </a:cubicBezTo>
                  <a:cubicBezTo>
                    <a:pt x="71" y="80"/>
                    <a:pt x="75" y="74"/>
                    <a:pt x="80" y="65"/>
                  </a:cubicBezTo>
                  <a:cubicBezTo>
                    <a:pt x="89" y="56"/>
                    <a:pt x="103" y="46"/>
                    <a:pt x="112" y="46"/>
                  </a:cubicBezTo>
                  <a:close/>
                  <a:moveTo>
                    <a:pt x="112" y="1"/>
                  </a:moveTo>
                  <a:cubicBezTo>
                    <a:pt x="84" y="1"/>
                    <a:pt x="56" y="14"/>
                    <a:pt x="43" y="37"/>
                  </a:cubicBezTo>
                  <a:cubicBezTo>
                    <a:pt x="38" y="46"/>
                    <a:pt x="28" y="56"/>
                    <a:pt x="24" y="65"/>
                  </a:cubicBezTo>
                  <a:cubicBezTo>
                    <a:pt x="5" y="89"/>
                    <a:pt x="1" y="112"/>
                    <a:pt x="1" y="135"/>
                  </a:cubicBezTo>
                  <a:cubicBezTo>
                    <a:pt x="1" y="158"/>
                    <a:pt x="11" y="172"/>
                    <a:pt x="19" y="186"/>
                  </a:cubicBezTo>
                  <a:cubicBezTo>
                    <a:pt x="26" y="193"/>
                    <a:pt x="34" y="198"/>
                    <a:pt x="39" y="199"/>
                  </a:cubicBezTo>
                  <a:lnTo>
                    <a:pt x="39" y="199"/>
                  </a:lnTo>
                  <a:lnTo>
                    <a:pt x="38" y="200"/>
                  </a:lnTo>
                  <a:lnTo>
                    <a:pt x="233" y="307"/>
                  </a:lnTo>
                  <a:cubicBezTo>
                    <a:pt x="235" y="309"/>
                    <a:pt x="239" y="310"/>
                    <a:pt x="242" y="310"/>
                  </a:cubicBezTo>
                  <a:cubicBezTo>
                    <a:pt x="247" y="310"/>
                    <a:pt x="253" y="308"/>
                    <a:pt x="256" y="303"/>
                  </a:cubicBezTo>
                  <a:cubicBezTo>
                    <a:pt x="261" y="303"/>
                    <a:pt x="284" y="284"/>
                    <a:pt x="311" y="256"/>
                  </a:cubicBezTo>
                  <a:cubicBezTo>
                    <a:pt x="326" y="237"/>
                    <a:pt x="339" y="219"/>
                    <a:pt x="349" y="200"/>
                  </a:cubicBezTo>
                  <a:cubicBezTo>
                    <a:pt x="363" y="181"/>
                    <a:pt x="373" y="163"/>
                    <a:pt x="373" y="140"/>
                  </a:cubicBezTo>
                  <a:cubicBezTo>
                    <a:pt x="377" y="130"/>
                    <a:pt x="373" y="121"/>
                    <a:pt x="363" y="116"/>
                  </a:cubicBezTo>
                  <a:lnTo>
                    <a:pt x="154" y="9"/>
                  </a:lnTo>
                  <a:cubicBezTo>
                    <a:pt x="140" y="5"/>
                    <a:pt x="126" y="1"/>
                    <a:pt x="11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1" name="Google Shape;1931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50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Primary Objective: </a:t>
            </a:r>
            <a:r>
              <a:rPr lang="en" sz="2100"/>
              <a:t>To Calculate Someone’s Grades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p50"/>
          <p:cNvSpPr txBox="1"/>
          <p:nvPr>
            <p:ph idx="1" type="body"/>
          </p:nvPr>
        </p:nvSpPr>
        <p:spPr>
          <a:xfrm>
            <a:off x="720000" y="1152650"/>
            <a:ext cx="4025100" cy="33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Match the specific Student_ID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Unwind the Students array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Further filter for the specific Student_ID after unwinding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Lookup to join Assignments and unwind Grades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Unwind the joined array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Group by necessary fields to calculate the total score and total weight for each student in each course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Project the final results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Perform aggregation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Print the results</a:t>
            </a:r>
            <a:endParaRPr/>
          </a:p>
        </p:txBody>
      </p:sp>
      <p:sp>
        <p:nvSpPr>
          <p:cNvPr id="1938" name="Google Shape;1938;p50"/>
          <p:cNvSpPr txBox="1"/>
          <p:nvPr/>
        </p:nvSpPr>
        <p:spPr>
          <a:xfrm>
            <a:off x="4721200" y="1570125"/>
            <a:ext cx="3909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{'Student_ID': 'zds3st', 'Course_Code': 12736, 'First_Name': 'Isaac', 'Last_Name': 'Tabor', 'Course_Name': 'COMM_2020', 'CourseGrade': 67.14}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{'Student_ID': 'zds3st', 'Course_Code': 14730, 'First_Name': 'Isaac', 'Last_Name': 'Tabor', 'Course_Name': 'COMM_3410', 'CourseGrade': 73.44}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{'Student_ID': 'zds3st', 'Course_Code': 12564, 'First_Name': 'Isaac', 'Last_Name': 'Tabor', 'Course_Name': 'STAT_1601', 'CourseGrade': 70.675}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{'Student_ID': 'zds3st', 'Course_Code': 11386, 'First_Name': 'Isaac', 'Last_Name': 'Tabor', 'Course_Name': 'SLAV_2360', 'CourseGrade': 80.325}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9" name="Google Shape;1939;p50"/>
          <p:cNvSpPr txBox="1"/>
          <p:nvPr/>
        </p:nvSpPr>
        <p:spPr>
          <a:xfrm>
            <a:off x="4745100" y="1152650"/>
            <a:ext cx="1916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Output:</a:t>
            </a:r>
            <a:endParaRPr b="1" i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0" name="Google Shape;1940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p51"/>
          <p:cNvSpPr txBox="1"/>
          <p:nvPr/>
        </p:nvSpPr>
        <p:spPr>
          <a:xfrm>
            <a:off x="607550" y="2655196"/>
            <a:ext cx="60315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rgbClr val="1A2E35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b="1" sz="4900">
              <a:solidFill>
                <a:srgbClr val="1A2E3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6" name="Google Shape;1946;p51"/>
          <p:cNvSpPr txBox="1"/>
          <p:nvPr/>
        </p:nvSpPr>
        <p:spPr>
          <a:xfrm>
            <a:off x="607550" y="1466025"/>
            <a:ext cx="4423200" cy="139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100">
                <a:solidFill>
                  <a:schemeClr val="dk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06</a:t>
            </a:r>
            <a:endParaRPr b="1" sz="8100">
              <a:solidFill>
                <a:schemeClr val="dk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947" name="Google Shape;1947;p51"/>
          <p:cNvGrpSpPr/>
          <p:nvPr/>
        </p:nvGrpSpPr>
        <p:grpSpPr>
          <a:xfrm>
            <a:off x="4901257" y="365124"/>
            <a:ext cx="4801318" cy="3989175"/>
            <a:chOff x="4519210" y="-395665"/>
            <a:chExt cx="6193651" cy="5145995"/>
          </a:xfrm>
        </p:grpSpPr>
        <p:grpSp>
          <p:nvGrpSpPr>
            <p:cNvPr id="1948" name="Google Shape;1948;p51"/>
            <p:cNvGrpSpPr/>
            <p:nvPr/>
          </p:nvGrpSpPr>
          <p:grpSpPr>
            <a:xfrm>
              <a:off x="6289653" y="393170"/>
              <a:ext cx="4423208" cy="4357161"/>
              <a:chOff x="6594453" y="346493"/>
              <a:chExt cx="4423208" cy="4357161"/>
            </a:xfrm>
          </p:grpSpPr>
          <p:sp>
            <p:nvSpPr>
              <p:cNvPr id="1949" name="Google Shape;1949;p51"/>
              <p:cNvSpPr/>
              <p:nvPr/>
            </p:nvSpPr>
            <p:spPr>
              <a:xfrm>
                <a:off x="6601269" y="353309"/>
                <a:ext cx="4409280" cy="4343232"/>
              </a:xfrm>
              <a:custGeom>
                <a:rect b="b" l="l" r="r" t="t"/>
                <a:pathLst>
                  <a:path extrusionOk="0" h="14656" w="14879">
                    <a:moveTo>
                      <a:pt x="493" y="1"/>
                    </a:moveTo>
                    <a:cubicBezTo>
                      <a:pt x="219" y="1"/>
                      <a:pt x="1" y="223"/>
                      <a:pt x="1" y="492"/>
                    </a:cubicBezTo>
                    <a:lnTo>
                      <a:pt x="1" y="14163"/>
                    </a:lnTo>
                    <a:cubicBezTo>
                      <a:pt x="1" y="14433"/>
                      <a:pt x="219" y="14656"/>
                      <a:pt x="493" y="14656"/>
                    </a:cubicBezTo>
                    <a:lnTo>
                      <a:pt x="14386" y="14656"/>
                    </a:lnTo>
                    <a:cubicBezTo>
                      <a:pt x="14660" y="14656"/>
                      <a:pt x="14879" y="14433"/>
                      <a:pt x="14879" y="14163"/>
                    </a:cubicBezTo>
                    <a:lnTo>
                      <a:pt x="14879" y="492"/>
                    </a:lnTo>
                    <a:cubicBezTo>
                      <a:pt x="14879" y="223"/>
                      <a:pt x="14660" y="1"/>
                      <a:pt x="143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51"/>
              <p:cNvSpPr/>
              <p:nvPr/>
            </p:nvSpPr>
            <p:spPr>
              <a:xfrm>
                <a:off x="6594453" y="346493"/>
                <a:ext cx="4423208" cy="4357161"/>
              </a:xfrm>
              <a:custGeom>
                <a:rect b="b" l="l" r="r" t="t"/>
                <a:pathLst>
                  <a:path extrusionOk="0" h="14703" w="14926">
                    <a:moveTo>
                      <a:pt x="14409" y="47"/>
                    </a:moveTo>
                    <a:cubicBezTo>
                      <a:pt x="14670" y="47"/>
                      <a:pt x="14878" y="260"/>
                      <a:pt x="14878" y="515"/>
                    </a:cubicBezTo>
                    <a:lnTo>
                      <a:pt x="14878" y="14186"/>
                    </a:lnTo>
                    <a:cubicBezTo>
                      <a:pt x="14878" y="14441"/>
                      <a:pt x="14670" y="14655"/>
                      <a:pt x="14409" y="14655"/>
                    </a:cubicBezTo>
                    <a:lnTo>
                      <a:pt x="516" y="14655"/>
                    </a:lnTo>
                    <a:cubicBezTo>
                      <a:pt x="255" y="14655"/>
                      <a:pt x="47" y="14441"/>
                      <a:pt x="47" y="14186"/>
                    </a:cubicBezTo>
                    <a:lnTo>
                      <a:pt x="47" y="515"/>
                    </a:lnTo>
                    <a:cubicBezTo>
                      <a:pt x="47" y="260"/>
                      <a:pt x="255" y="47"/>
                      <a:pt x="516" y="47"/>
                    </a:cubicBezTo>
                    <a:close/>
                    <a:moveTo>
                      <a:pt x="516" y="0"/>
                    </a:moveTo>
                    <a:cubicBezTo>
                      <a:pt x="233" y="0"/>
                      <a:pt x="0" y="232"/>
                      <a:pt x="0" y="515"/>
                    </a:cubicBezTo>
                    <a:lnTo>
                      <a:pt x="0" y="14186"/>
                    </a:lnTo>
                    <a:cubicBezTo>
                      <a:pt x="0" y="14469"/>
                      <a:pt x="233" y="14702"/>
                      <a:pt x="516" y="14702"/>
                    </a:cubicBezTo>
                    <a:lnTo>
                      <a:pt x="14409" y="14702"/>
                    </a:lnTo>
                    <a:cubicBezTo>
                      <a:pt x="14693" y="14702"/>
                      <a:pt x="14925" y="14469"/>
                      <a:pt x="14925" y="14186"/>
                    </a:cubicBezTo>
                    <a:lnTo>
                      <a:pt x="14925" y="515"/>
                    </a:lnTo>
                    <a:cubicBezTo>
                      <a:pt x="14925" y="232"/>
                      <a:pt x="14693" y="0"/>
                      <a:pt x="1440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51"/>
              <p:cNvSpPr/>
              <p:nvPr/>
            </p:nvSpPr>
            <p:spPr>
              <a:xfrm>
                <a:off x="6601269" y="353309"/>
                <a:ext cx="4409280" cy="450148"/>
              </a:xfrm>
              <a:custGeom>
                <a:rect b="b" l="l" r="r" t="t"/>
                <a:pathLst>
                  <a:path extrusionOk="0" h="1519" w="14879">
                    <a:moveTo>
                      <a:pt x="493" y="1"/>
                    </a:moveTo>
                    <a:cubicBezTo>
                      <a:pt x="219" y="1"/>
                      <a:pt x="1" y="223"/>
                      <a:pt x="1" y="492"/>
                    </a:cubicBezTo>
                    <a:lnTo>
                      <a:pt x="1" y="1518"/>
                    </a:lnTo>
                    <a:lnTo>
                      <a:pt x="14879" y="1518"/>
                    </a:lnTo>
                    <a:lnTo>
                      <a:pt x="14879" y="492"/>
                    </a:lnTo>
                    <a:cubicBezTo>
                      <a:pt x="14879" y="223"/>
                      <a:pt x="14660" y="1"/>
                      <a:pt x="14386" y="1"/>
                    </a:cubicBezTo>
                    <a:close/>
                  </a:path>
                </a:pathLst>
              </a:custGeom>
              <a:solidFill>
                <a:srgbClr val="0276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51"/>
              <p:cNvSpPr/>
              <p:nvPr/>
            </p:nvSpPr>
            <p:spPr>
              <a:xfrm>
                <a:off x="6594453" y="346493"/>
                <a:ext cx="4423208" cy="463780"/>
              </a:xfrm>
              <a:custGeom>
                <a:rect b="b" l="l" r="r" t="t"/>
                <a:pathLst>
                  <a:path extrusionOk="0" h="1565" w="14926">
                    <a:moveTo>
                      <a:pt x="14409" y="47"/>
                    </a:moveTo>
                    <a:cubicBezTo>
                      <a:pt x="14670" y="47"/>
                      <a:pt x="14878" y="260"/>
                      <a:pt x="14878" y="515"/>
                    </a:cubicBezTo>
                    <a:lnTo>
                      <a:pt x="14878" y="1514"/>
                    </a:lnTo>
                    <a:lnTo>
                      <a:pt x="47" y="1514"/>
                    </a:lnTo>
                    <a:lnTo>
                      <a:pt x="47" y="515"/>
                    </a:lnTo>
                    <a:cubicBezTo>
                      <a:pt x="47" y="260"/>
                      <a:pt x="255" y="47"/>
                      <a:pt x="516" y="47"/>
                    </a:cubicBezTo>
                    <a:close/>
                    <a:moveTo>
                      <a:pt x="516" y="0"/>
                    </a:moveTo>
                    <a:cubicBezTo>
                      <a:pt x="233" y="0"/>
                      <a:pt x="0" y="232"/>
                      <a:pt x="0" y="515"/>
                    </a:cubicBezTo>
                    <a:lnTo>
                      <a:pt x="0" y="1541"/>
                    </a:lnTo>
                    <a:cubicBezTo>
                      <a:pt x="0" y="1552"/>
                      <a:pt x="10" y="1565"/>
                      <a:pt x="24" y="1565"/>
                    </a:cubicBezTo>
                    <a:lnTo>
                      <a:pt x="14902" y="1565"/>
                    </a:lnTo>
                    <a:cubicBezTo>
                      <a:pt x="14916" y="1565"/>
                      <a:pt x="14925" y="1552"/>
                      <a:pt x="14925" y="1541"/>
                    </a:cubicBezTo>
                    <a:lnTo>
                      <a:pt x="14925" y="515"/>
                    </a:lnTo>
                    <a:cubicBezTo>
                      <a:pt x="14925" y="232"/>
                      <a:pt x="14693" y="0"/>
                      <a:pt x="1440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51"/>
              <p:cNvSpPr/>
              <p:nvPr/>
            </p:nvSpPr>
            <p:spPr>
              <a:xfrm>
                <a:off x="7142389" y="609352"/>
                <a:ext cx="2343476" cy="134837"/>
              </a:xfrm>
              <a:custGeom>
                <a:rect b="b" l="l" r="r" t="t"/>
                <a:pathLst>
                  <a:path extrusionOk="0" h="455" w="7908">
                    <a:moveTo>
                      <a:pt x="0" y="0"/>
                    </a:moveTo>
                    <a:lnTo>
                      <a:pt x="0" y="455"/>
                    </a:lnTo>
                    <a:lnTo>
                      <a:pt x="7907" y="455"/>
                    </a:lnTo>
                    <a:lnTo>
                      <a:pt x="79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51"/>
              <p:cNvSpPr/>
              <p:nvPr/>
            </p:nvSpPr>
            <p:spPr>
              <a:xfrm>
                <a:off x="7134091" y="602240"/>
                <a:ext cx="2358590" cy="150247"/>
              </a:xfrm>
              <a:custGeom>
                <a:rect b="b" l="l" r="r" t="t"/>
                <a:pathLst>
                  <a:path extrusionOk="0" h="507" w="7959">
                    <a:moveTo>
                      <a:pt x="7913" y="52"/>
                    </a:moveTo>
                    <a:lnTo>
                      <a:pt x="7913" y="456"/>
                    </a:lnTo>
                    <a:lnTo>
                      <a:pt x="50" y="456"/>
                    </a:lnTo>
                    <a:lnTo>
                      <a:pt x="50" y="52"/>
                    </a:lnTo>
                    <a:close/>
                    <a:moveTo>
                      <a:pt x="28" y="1"/>
                    </a:moveTo>
                    <a:cubicBezTo>
                      <a:pt x="14" y="1"/>
                      <a:pt x="0" y="10"/>
                      <a:pt x="0" y="24"/>
                    </a:cubicBezTo>
                    <a:lnTo>
                      <a:pt x="0" y="479"/>
                    </a:lnTo>
                    <a:cubicBezTo>
                      <a:pt x="0" y="493"/>
                      <a:pt x="14" y="507"/>
                      <a:pt x="28" y="507"/>
                    </a:cubicBezTo>
                    <a:lnTo>
                      <a:pt x="7935" y="507"/>
                    </a:lnTo>
                    <a:cubicBezTo>
                      <a:pt x="7950" y="507"/>
                      <a:pt x="7959" y="493"/>
                      <a:pt x="7959" y="479"/>
                    </a:cubicBezTo>
                    <a:lnTo>
                      <a:pt x="7959" y="24"/>
                    </a:lnTo>
                    <a:cubicBezTo>
                      <a:pt x="7959" y="10"/>
                      <a:pt x="7950" y="1"/>
                      <a:pt x="7935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51"/>
              <p:cNvSpPr/>
              <p:nvPr/>
            </p:nvSpPr>
            <p:spPr>
              <a:xfrm>
                <a:off x="6601269" y="353309"/>
                <a:ext cx="4409280" cy="213665"/>
              </a:xfrm>
              <a:custGeom>
                <a:rect b="b" l="l" r="r" t="t"/>
                <a:pathLst>
                  <a:path extrusionOk="0" h="721" w="14879">
                    <a:moveTo>
                      <a:pt x="493" y="1"/>
                    </a:moveTo>
                    <a:cubicBezTo>
                      <a:pt x="219" y="1"/>
                      <a:pt x="1" y="223"/>
                      <a:pt x="1" y="492"/>
                    </a:cubicBezTo>
                    <a:lnTo>
                      <a:pt x="1" y="721"/>
                    </a:lnTo>
                    <a:lnTo>
                      <a:pt x="14879" y="721"/>
                    </a:lnTo>
                    <a:lnTo>
                      <a:pt x="14879" y="492"/>
                    </a:lnTo>
                    <a:cubicBezTo>
                      <a:pt x="14879" y="223"/>
                      <a:pt x="14660" y="1"/>
                      <a:pt x="14386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51"/>
              <p:cNvSpPr/>
              <p:nvPr/>
            </p:nvSpPr>
            <p:spPr>
              <a:xfrm>
                <a:off x="6594453" y="346493"/>
                <a:ext cx="4423208" cy="227000"/>
              </a:xfrm>
              <a:custGeom>
                <a:rect b="b" l="l" r="r" t="t"/>
                <a:pathLst>
                  <a:path extrusionOk="0" h="766" w="14926">
                    <a:moveTo>
                      <a:pt x="14409" y="47"/>
                    </a:moveTo>
                    <a:cubicBezTo>
                      <a:pt x="14665" y="47"/>
                      <a:pt x="14878" y="260"/>
                      <a:pt x="14878" y="515"/>
                    </a:cubicBezTo>
                    <a:lnTo>
                      <a:pt x="14878" y="716"/>
                    </a:lnTo>
                    <a:lnTo>
                      <a:pt x="47" y="716"/>
                    </a:lnTo>
                    <a:lnTo>
                      <a:pt x="47" y="515"/>
                    </a:lnTo>
                    <a:cubicBezTo>
                      <a:pt x="47" y="260"/>
                      <a:pt x="255" y="47"/>
                      <a:pt x="516" y="47"/>
                    </a:cubicBezTo>
                    <a:close/>
                    <a:moveTo>
                      <a:pt x="516" y="0"/>
                    </a:moveTo>
                    <a:cubicBezTo>
                      <a:pt x="233" y="0"/>
                      <a:pt x="0" y="232"/>
                      <a:pt x="0" y="515"/>
                    </a:cubicBezTo>
                    <a:lnTo>
                      <a:pt x="0" y="744"/>
                    </a:lnTo>
                    <a:cubicBezTo>
                      <a:pt x="0" y="752"/>
                      <a:pt x="10" y="766"/>
                      <a:pt x="24" y="766"/>
                    </a:cubicBezTo>
                    <a:lnTo>
                      <a:pt x="14902" y="766"/>
                    </a:lnTo>
                    <a:cubicBezTo>
                      <a:pt x="14916" y="766"/>
                      <a:pt x="14925" y="752"/>
                      <a:pt x="14925" y="744"/>
                    </a:cubicBezTo>
                    <a:lnTo>
                      <a:pt x="14925" y="515"/>
                    </a:lnTo>
                    <a:cubicBezTo>
                      <a:pt x="14925" y="232"/>
                      <a:pt x="14693" y="0"/>
                      <a:pt x="1440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51"/>
              <p:cNvSpPr/>
              <p:nvPr/>
            </p:nvSpPr>
            <p:spPr>
              <a:xfrm>
                <a:off x="10532835" y="406948"/>
                <a:ext cx="106091" cy="106092"/>
              </a:xfrm>
              <a:custGeom>
                <a:rect b="b" l="l" r="r" t="t"/>
                <a:pathLst>
                  <a:path extrusionOk="0" h="358" w="358">
                    <a:moveTo>
                      <a:pt x="177" y="0"/>
                    </a:moveTo>
                    <a:cubicBezTo>
                      <a:pt x="79" y="0"/>
                      <a:pt x="0" y="79"/>
                      <a:pt x="0" y="177"/>
                    </a:cubicBezTo>
                    <a:cubicBezTo>
                      <a:pt x="0" y="279"/>
                      <a:pt x="79" y="358"/>
                      <a:pt x="177" y="358"/>
                    </a:cubicBezTo>
                    <a:cubicBezTo>
                      <a:pt x="274" y="358"/>
                      <a:pt x="358" y="279"/>
                      <a:pt x="358" y="177"/>
                    </a:cubicBezTo>
                    <a:cubicBezTo>
                      <a:pt x="358" y="79"/>
                      <a:pt x="274" y="0"/>
                      <a:pt x="17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51"/>
              <p:cNvSpPr/>
              <p:nvPr/>
            </p:nvSpPr>
            <p:spPr>
              <a:xfrm>
                <a:off x="10524537" y="399836"/>
                <a:ext cx="121500" cy="120316"/>
              </a:xfrm>
              <a:custGeom>
                <a:rect b="b" l="l" r="r" t="t"/>
                <a:pathLst>
                  <a:path extrusionOk="0" h="406" w="410">
                    <a:moveTo>
                      <a:pt x="205" y="48"/>
                    </a:moveTo>
                    <a:cubicBezTo>
                      <a:pt x="293" y="48"/>
                      <a:pt x="363" y="118"/>
                      <a:pt x="363" y="201"/>
                    </a:cubicBezTo>
                    <a:cubicBezTo>
                      <a:pt x="363" y="289"/>
                      <a:pt x="293" y="358"/>
                      <a:pt x="205" y="358"/>
                    </a:cubicBezTo>
                    <a:cubicBezTo>
                      <a:pt x="122" y="358"/>
                      <a:pt x="52" y="289"/>
                      <a:pt x="52" y="201"/>
                    </a:cubicBezTo>
                    <a:cubicBezTo>
                      <a:pt x="52" y="118"/>
                      <a:pt x="122" y="48"/>
                      <a:pt x="205" y="48"/>
                    </a:cubicBezTo>
                    <a:close/>
                    <a:moveTo>
                      <a:pt x="205" y="1"/>
                    </a:moveTo>
                    <a:cubicBezTo>
                      <a:pt x="94" y="1"/>
                      <a:pt x="0" y="90"/>
                      <a:pt x="0" y="201"/>
                    </a:cubicBezTo>
                    <a:cubicBezTo>
                      <a:pt x="0" y="313"/>
                      <a:pt x="94" y="405"/>
                      <a:pt x="205" y="405"/>
                    </a:cubicBezTo>
                    <a:cubicBezTo>
                      <a:pt x="317" y="405"/>
                      <a:pt x="409" y="313"/>
                      <a:pt x="409" y="201"/>
                    </a:cubicBezTo>
                    <a:cubicBezTo>
                      <a:pt x="409" y="90"/>
                      <a:pt x="317" y="1"/>
                      <a:pt x="205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51"/>
              <p:cNvSpPr/>
              <p:nvPr/>
            </p:nvSpPr>
            <p:spPr>
              <a:xfrm>
                <a:off x="10677449" y="406948"/>
                <a:ext cx="106387" cy="106092"/>
              </a:xfrm>
              <a:custGeom>
                <a:rect b="b" l="l" r="r" t="t"/>
                <a:pathLst>
                  <a:path extrusionOk="0" h="358" w="359">
                    <a:moveTo>
                      <a:pt x="181" y="0"/>
                    </a:moveTo>
                    <a:cubicBezTo>
                      <a:pt x="79" y="0"/>
                      <a:pt x="0" y="79"/>
                      <a:pt x="0" y="177"/>
                    </a:cubicBezTo>
                    <a:cubicBezTo>
                      <a:pt x="0" y="279"/>
                      <a:pt x="79" y="358"/>
                      <a:pt x="181" y="358"/>
                    </a:cubicBezTo>
                    <a:cubicBezTo>
                      <a:pt x="279" y="358"/>
                      <a:pt x="358" y="279"/>
                      <a:pt x="358" y="177"/>
                    </a:cubicBezTo>
                    <a:cubicBezTo>
                      <a:pt x="358" y="79"/>
                      <a:pt x="279" y="0"/>
                      <a:pt x="18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51"/>
              <p:cNvSpPr/>
              <p:nvPr/>
            </p:nvSpPr>
            <p:spPr>
              <a:xfrm>
                <a:off x="10670337" y="399836"/>
                <a:ext cx="120019" cy="120316"/>
              </a:xfrm>
              <a:custGeom>
                <a:rect b="b" l="l" r="r" t="t"/>
                <a:pathLst>
                  <a:path extrusionOk="0" h="406" w="405">
                    <a:moveTo>
                      <a:pt x="205" y="48"/>
                    </a:moveTo>
                    <a:cubicBezTo>
                      <a:pt x="288" y="48"/>
                      <a:pt x="359" y="118"/>
                      <a:pt x="359" y="201"/>
                    </a:cubicBezTo>
                    <a:cubicBezTo>
                      <a:pt x="359" y="289"/>
                      <a:pt x="288" y="358"/>
                      <a:pt x="205" y="358"/>
                    </a:cubicBezTo>
                    <a:cubicBezTo>
                      <a:pt x="117" y="358"/>
                      <a:pt x="48" y="289"/>
                      <a:pt x="48" y="201"/>
                    </a:cubicBezTo>
                    <a:cubicBezTo>
                      <a:pt x="48" y="118"/>
                      <a:pt x="117" y="48"/>
                      <a:pt x="205" y="48"/>
                    </a:cubicBezTo>
                    <a:close/>
                    <a:moveTo>
                      <a:pt x="205" y="1"/>
                    </a:moveTo>
                    <a:cubicBezTo>
                      <a:pt x="89" y="1"/>
                      <a:pt x="1" y="90"/>
                      <a:pt x="1" y="201"/>
                    </a:cubicBezTo>
                    <a:cubicBezTo>
                      <a:pt x="1" y="313"/>
                      <a:pt x="89" y="405"/>
                      <a:pt x="205" y="405"/>
                    </a:cubicBezTo>
                    <a:cubicBezTo>
                      <a:pt x="316" y="405"/>
                      <a:pt x="404" y="313"/>
                      <a:pt x="404" y="201"/>
                    </a:cubicBezTo>
                    <a:cubicBezTo>
                      <a:pt x="404" y="90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51"/>
              <p:cNvSpPr/>
              <p:nvPr/>
            </p:nvSpPr>
            <p:spPr>
              <a:xfrm>
                <a:off x="10821768" y="406948"/>
                <a:ext cx="107572" cy="106092"/>
              </a:xfrm>
              <a:custGeom>
                <a:rect b="b" l="l" r="r" t="t"/>
                <a:pathLst>
                  <a:path extrusionOk="0" h="358" w="363">
                    <a:moveTo>
                      <a:pt x="182" y="0"/>
                    </a:moveTo>
                    <a:cubicBezTo>
                      <a:pt x="84" y="0"/>
                      <a:pt x="0" y="79"/>
                      <a:pt x="0" y="177"/>
                    </a:cubicBezTo>
                    <a:cubicBezTo>
                      <a:pt x="0" y="279"/>
                      <a:pt x="84" y="358"/>
                      <a:pt x="182" y="358"/>
                    </a:cubicBezTo>
                    <a:cubicBezTo>
                      <a:pt x="279" y="358"/>
                      <a:pt x="363" y="279"/>
                      <a:pt x="363" y="177"/>
                    </a:cubicBezTo>
                    <a:cubicBezTo>
                      <a:pt x="363" y="79"/>
                      <a:pt x="279" y="0"/>
                      <a:pt x="182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51"/>
              <p:cNvSpPr/>
              <p:nvPr/>
            </p:nvSpPr>
            <p:spPr>
              <a:xfrm>
                <a:off x="10814656" y="399836"/>
                <a:ext cx="121500" cy="120316"/>
              </a:xfrm>
              <a:custGeom>
                <a:rect b="b" l="l" r="r" t="t"/>
                <a:pathLst>
                  <a:path extrusionOk="0" h="406" w="410">
                    <a:moveTo>
                      <a:pt x="206" y="48"/>
                    </a:moveTo>
                    <a:cubicBezTo>
                      <a:pt x="290" y="48"/>
                      <a:pt x="359" y="118"/>
                      <a:pt x="359" y="201"/>
                    </a:cubicBezTo>
                    <a:cubicBezTo>
                      <a:pt x="359" y="289"/>
                      <a:pt x="290" y="358"/>
                      <a:pt x="206" y="358"/>
                    </a:cubicBezTo>
                    <a:cubicBezTo>
                      <a:pt x="122" y="358"/>
                      <a:pt x="52" y="289"/>
                      <a:pt x="52" y="201"/>
                    </a:cubicBezTo>
                    <a:cubicBezTo>
                      <a:pt x="52" y="118"/>
                      <a:pt x="122" y="48"/>
                      <a:pt x="206" y="48"/>
                    </a:cubicBezTo>
                    <a:close/>
                    <a:moveTo>
                      <a:pt x="206" y="1"/>
                    </a:moveTo>
                    <a:cubicBezTo>
                      <a:pt x="95" y="1"/>
                      <a:pt x="1" y="90"/>
                      <a:pt x="1" y="201"/>
                    </a:cubicBezTo>
                    <a:cubicBezTo>
                      <a:pt x="1" y="313"/>
                      <a:pt x="95" y="405"/>
                      <a:pt x="206" y="405"/>
                    </a:cubicBezTo>
                    <a:cubicBezTo>
                      <a:pt x="317" y="405"/>
                      <a:pt x="410" y="313"/>
                      <a:pt x="410" y="201"/>
                    </a:cubicBezTo>
                    <a:cubicBezTo>
                      <a:pt x="410" y="90"/>
                      <a:pt x="317" y="1"/>
                      <a:pt x="20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51"/>
              <p:cNvSpPr/>
              <p:nvPr/>
            </p:nvSpPr>
            <p:spPr>
              <a:xfrm>
                <a:off x="6853159" y="1450086"/>
                <a:ext cx="530157" cy="691077"/>
              </a:xfrm>
              <a:custGeom>
                <a:rect b="b" l="l" r="r" t="t"/>
                <a:pathLst>
                  <a:path extrusionOk="0" h="2332" w="1789">
                    <a:moveTo>
                      <a:pt x="1" y="1"/>
                    </a:moveTo>
                    <a:lnTo>
                      <a:pt x="321" y="2331"/>
                    </a:lnTo>
                    <a:lnTo>
                      <a:pt x="674" y="2331"/>
                    </a:lnTo>
                    <a:lnTo>
                      <a:pt x="906" y="747"/>
                    </a:lnTo>
                    <a:lnTo>
                      <a:pt x="1129" y="2331"/>
                    </a:lnTo>
                    <a:lnTo>
                      <a:pt x="1472" y="2331"/>
                    </a:lnTo>
                    <a:lnTo>
                      <a:pt x="1788" y="1"/>
                    </a:lnTo>
                    <a:lnTo>
                      <a:pt x="1561" y="1"/>
                    </a:lnTo>
                    <a:lnTo>
                      <a:pt x="1296" y="1988"/>
                    </a:lnTo>
                    <a:lnTo>
                      <a:pt x="1041" y="5"/>
                    </a:lnTo>
                    <a:lnTo>
                      <a:pt x="785" y="5"/>
                    </a:lnTo>
                    <a:lnTo>
                      <a:pt x="525" y="1983"/>
                    </a:lnTo>
                    <a:lnTo>
                      <a:pt x="252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51"/>
              <p:cNvSpPr/>
              <p:nvPr/>
            </p:nvSpPr>
            <p:spPr>
              <a:xfrm>
                <a:off x="8475630" y="1516171"/>
                <a:ext cx="508227" cy="296"/>
              </a:xfrm>
              <a:custGeom>
                <a:rect b="b" l="l" r="r" t="t"/>
                <a:pathLst>
                  <a:path extrusionOk="0" h="1" w="1715">
                    <a:moveTo>
                      <a:pt x="0" y="1"/>
                    </a:moveTo>
                    <a:lnTo>
                      <a:pt x="1714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51"/>
              <p:cNvSpPr/>
              <p:nvPr/>
            </p:nvSpPr>
            <p:spPr>
              <a:xfrm>
                <a:off x="8468518" y="1509355"/>
                <a:ext cx="521859" cy="13632"/>
              </a:xfrm>
              <a:custGeom>
                <a:rect b="b" l="l" r="r" t="t"/>
                <a:pathLst>
                  <a:path extrusionOk="0" h="46" w="1761">
                    <a:moveTo>
                      <a:pt x="24" y="0"/>
                    </a:moveTo>
                    <a:cubicBezTo>
                      <a:pt x="11" y="0"/>
                      <a:pt x="1" y="9"/>
                      <a:pt x="1" y="24"/>
                    </a:cubicBezTo>
                    <a:cubicBezTo>
                      <a:pt x="1" y="37"/>
                      <a:pt x="11" y="46"/>
                      <a:pt x="24" y="46"/>
                    </a:cubicBezTo>
                    <a:lnTo>
                      <a:pt x="1738" y="46"/>
                    </a:lnTo>
                    <a:cubicBezTo>
                      <a:pt x="1752" y="46"/>
                      <a:pt x="1761" y="37"/>
                      <a:pt x="1761" y="24"/>
                    </a:cubicBezTo>
                    <a:cubicBezTo>
                      <a:pt x="1761" y="9"/>
                      <a:pt x="1752" y="0"/>
                      <a:pt x="173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51"/>
              <p:cNvSpPr/>
              <p:nvPr/>
            </p:nvSpPr>
            <p:spPr>
              <a:xfrm>
                <a:off x="7795822" y="1516171"/>
                <a:ext cx="600094" cy="296"/>
              </a:xfrm>
              <a:custGeom>
                <a:rect b="b" l="l" r="r" t="t"/>
                <a:pathLst>
                  <a:path extrusionOk="0" h="1" w="2025">
                    <a:moveTo>
                      <a:pt x="1" y="1"/>
                    </a:moveTo>
                    <a:lnTo>
                      <a:pt x="2024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51"/>
              <p:cNvSpPr/>
              <p:nvPr/>
            </p:nvSpPr>
            <p:spPr>
              <a:xfrm>
                <a:off x="7787525" y="1509355"/>
                <a:ext cx="615207" cy="13632"/>
              </a:xfrm>
              <a:custGeom>
                <a:rect b="b" l="l" r="r" t="t"/>
                <a:pathLst>
                  <a:path extrusionOk="0" h="46" w="2076">
                    <a:moveTo>
                      <a:pt x="29" y="0"/>
                    </a:moveTo>
                    <a:cubicBezTo>
                      <a:pt x="14" y="0"/>
                      <a:pt x="1" y="9"/>
                      <a:pt x="1" y="24"/>
                    </a:cubicBezTo>
                    <a:cubicBezTo>
                      <a:pt x="1" y="37"/>
                      <a:pt x="14" y="46"/>
                      <a:pt x="29" y="46"/>
                    </a:cubicBezTo>
                    <a:lnTo>
                      <a:pt x="2052" y="46"/>
                    </a:lnTo>
                    <a:cubicBezTo>
                      <a:pt x="2067" y="46"/>
                      <a:pt x="2076" y="37"/>
                      <a:pt x="2076" y="24"/>
                    </a:cubicBezTo>
                    <a:cubicBezTo>
                      <a:pt x="2076" y="9"/>
                      <a:pt x="2067" y="0"/>
                      <a:pt x="2052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51"/>
              <p:cNvSpPr/>
              <p:nvPr/>
            </p:nvSpPr>
            <p:spPr>
              <a:xfrm>
                <a:off x="7517854" y="1516171"/>
                <a:ext cx="210996" cy="296"/>
              </a:xfrm>
              <a:custGeom>
                <a:rect b="b" l="l" r="r" t="t"/>
                <a:pathLst>
                  <a:path extrusionOk="0" h="1" w="712">
                    <a:moveTo>
                      <a:pt x="0" y="1"/>
                    </a:moveTo>
                    <a:lnTo>
                      <a:pt x="711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51"/>
              <p:cNvSpPr/>
              <p:nvPr/>
            </p:nvSpPr>
            <p:spPr>
              <a:xfrm>
                <a:off x="7510742" y="1509355"/>
                <a:ext cx="224628" cy="13632"/>
              </a:xfrm>
              <a:custGeom>
                <a:rect b="b" l="l" r="r" t="t"/>
                <a:pathLst>
                  <a:path extrusionOk="0" h="46" w="758">
                    <a:moveTo>
                      <a:pt x="24" y="0"/>
                    </a:moveTo>
                    <a:cubicBezTo>
                      <a:pt x="11" y="0"/>
                      <a:pt x="1" y="9"/>
                      <a:pt x="1" y="24"/>
                    </a:cubicBezTo>
                    <a:cubicBezTo>
                      <a:pt x="1" y="37"/>
                      <a:pt x="11" y="46"/>
                      <a:pt x="24" y="46"/>
                    </a:cubicBezTo>
                    <a:lnTo>
                      <a:pt x="735" y="46"/>
                    </a:lnTo>
                    <a:cubicBezTo>
                      <a:pt x="744" y="46"/>
                      <a:pt x="758" y="37"/>
                      <a:pt x="758" y="24"/>
                    </a:cubicBezTo>
                    <a:cubicBezTo>
                      <a:pt x="758" y="9"/>
                      <a:pt x="744" y="0"/>
                      <a:pt x="735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51"/>
              <p:cNvSpPr/>
              <p:nvPr/>
            </p:nvSpPr>
            <p:spPr>
              <a:xfrm>
                <a:off x="8659955" y="1669975"/>
                <a:ext cx="323902" cy="296"/>
              </a:xfrm>
              <a:custGeom>
                <a:rect b="b" l="l" r="r" t="t"/>
                <a:pathLst>
                  <a:path extrusionOk="0" h="1" w="1093">
                    <a:moveTo>
                      <a:pt x="0" y="1"/>
                    </a:moveTo>
                    <a:lnTo>
                      <a:pt x="1092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51"/>
              <p:cNvSpPr/>
              <p:nvPr/>
            </p:nvSpPr>
            <p:spPr>
              <a:xfrm>
                <a:off x="8653139" y="1663159"/>
                <a:ext cx="337238" cy="15410"/>
              </a:xfrm>
              <a:custGeom>
                <a:rect b="b" l="l" r="r" t="t"/>
                <a:pathLst>
                  <a:path extrusionOk="0" h="52" w="1138">
                    <a:moveTo>
                      <a:pt x="23" y="1"/>
                    </a:moveTo>
                    <a:cubicBezTo>
                      <a:pt x="10" y="1"/>
                      <a:pt x="1" y="11"/>
                      <a:pt x="1" y="24"/>
                    </a:cubicBezTo>
                    <a:cubicBezTo>
                      <a:pt x="1" y="38"/>
                      <a:pt x="10" y="52"/>
                      <a:pt x="23" y="52"/>
                    </a:cubicBezTo>
                    <a:lnTo>
                      <a:pt x="1115" y="52"/>
                    </a:lnTo>
                    <a:cubicBezTo>
                      <a:pt x="1129" y="52"/>
                      <a:pt x="1138" y="38"/>
                      <a:pt x="1138" y="24"/>
                    </a:cubicBezTo>
                    <a:cubicBezTo>
                      <a:pt x="1138" y="11"/>
                      <a:pt x="1129" y="1"/>
                      <a:pt x="1115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51"/>
              <p:cNvSpPr/>
              <p:nvPr/>
            </p:nvSpPr>
            <p:spPr>
              <a:xfrm>
                <a:off x="7923546" y="1669975"/>
                <a:ext cx="650175" cy="296"/>
              </a:xfrm>
              <a:custGeom>
                <a:rect b="b" l="l" r="r" t="t"/>
                <a:pathLst>
                  <a:path extrusionOk="0" h="1" w="2194">
                    <a:moveTo>
                      <a:pt x="1" y="1"/>
                    </a:moveTo>
                    <a:lnTo>
                      <a:pt x="2193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51"/>
              <p:cNvSpPr/>
              <p:nvPr/>
            </p:nvSpPr>
            <p:spPr>
              <a:xfrm>
                <a:off x="7916730" y="1663159"/>
                <a:ext cx="664993" cy="15410"/>
              </a:xfrm>
              <a:custGeom>
                <a:rect b="b" l="l" r="r" t="t"/>
                <a:pathLst>
                  <a:path extrusionOk="0" h="52" w="2244">
                    <a:moveTo>
                      <a:pt x="24" y="1"/>
                    </a:moveTo>
                    <a:cubicBezTo>
                      <a:pt x="11" y="1"/>
                      <a:pt x="0" y="11"/>
                      <a:pt x="0" y="24"/>
                    </a:cubicBezTo>
                    <a:cubicBezTo>
                      <a:pt x="0" y="38"/>
                      <a:pt x="11" y="52"/>
                      <a:pt x="24" y="52"/>
                    </a:cubicBezTo>
                    <a:lnTo>
                      <a:pt x="2216" y="52"/>
                    </a:lnTo>
                    <a:cubicBezTo>
                      <a:pt x="2229" y="52"/>
                      <a:pt x="2244" y="38"/>
                      <a:pt x="2244" y="24"/>
                    </a:cubicBezTo>
                    <a:cubicBezTo>
                      <a:pt x="2244" y="11"/>
                      <a:pt x="2229" y="1"/>
                      <a:pt x="221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51"/>
              <p:cNvSpPr/>
              <p:nvPr/>
            </p:nvSpPr>
            <p:spPr>
              <a:xfrm>
                <a:off x="7517854" y="1669975"/>
                <a:ext cx="333089" cy="296"/>
              </a:xfrm>
              <a:custGeom>
                <a:rect b="b" l="l" r="r" t="t"/>
                <a:pathLst>
                  <a:path extrusionOk="0" h="1" w="1124">
                    <a:moveTo>
                      <a:pt x="0" y="1"/>
                    </a:moveTo>
                    <a:lnTo>
                      <a:pt x="1124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51"/>
              <p:cNvSpPr/>
              <p:nvPr/>
            </p:nvSpPr>
            <p:spPr>
              <a:xfrm>
                <a:off x="7510742" y="1663159"/>
                <a:ext cx="347017" cy="15410"/>
              </a:xfrm>
              <a:custGeom>
                <a:rect b="b" l="l" r="r" t="t"/>
                <a:pathLst>
                  <a:path extrusionOk="0" h="52" w="1171">
                    <a:moveTo>
                      <a:pt x="24" y="1"/>
                    </a:moveTo>
                    <a:cubicBezTo>
                      <a:pt x="11" y="1"/>
                      <a:pt x="1" y="11"/>
                      <a:pt x="1" y="24"/>
                    </a:cubicBezTo>
                    <a:cubicBezTo>
                      <a:pt x="1" y="38"/>
                      <a:pt x="11" y="52"/>
                      <a:pt x="24" y="52"/>
                    </a:cubicBezTo>
                    <a:lnTo>
                      <a:pt x="1148" y="52"/>
                    </a:lnTo>
                    <a:cubicBezTo>
                      <a:pt x="1162" y="52"/>
                      <a:pt x="1171" y="38"/>
                      <a:pt x="1171" y="24"/>
                    </a:cubicBezTo>
                    <a:cubicBezTo>
                      <a:pt x="1171" y="11"/>
                      <a:pt x="1162" y="1"/>
                      <a:pt x="114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51"/>
              <p:cNvSpPr/>
              <p:nvPr/>
            </p:nvSpPr>
            <p:spPr>
              <a:xfrm>
                <a:off x="7905765" y="1824371"/>
                <a:ext cx="1078094" cy="296"/>
              </a:xfrm>
              <a:custGeom>
                <a:rect b="b" l="l" r="r" t="t"/>
                <a:pathLst>
                  <a:path extrusionOk="0" h="1" w="3638">
                    <a:moveTo>
                      <a:pt x="1" y="0"/>
                    </a:moveTo>
                    <a:lnTo>
                      <a:pt x="3637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51"/>
              <p:cNvSpPr/>
              <p:nvPr/>
            </p:nvSpPr>
            <p:spPr>
              <a:xfrm>
                <a:off x="7898949" y="1817555"/>
                <a:ext cx="1091429" cy="15410"/>
              </a:xfrm>
              <a:custGeom>
                <a:rect b="b" l="l" r="r" t="t"/>
                <a:pathLst>
                  <a:path extrusionOk="0" h="52" w="3683">
                    <a:moveTo>
                      <a:pt x="24" y="0"/>
                    </a:moveTo>
                    <a:cubicBezTo>
                      <a:pt x="10" y="0"/>
                      <a:pt x="0" y="14"/>
                      <a:pt x="0" y="23"/>
                    </a:cubicBezTo>
                    <a:cubicBezTo>
                      <a:pt x="0" y="37"/>
                      <a:pt x="10" y="51"/>
                      <a:pt x="24" y="51"/>
                    </a:cubicBezTo>
                    <a:lnTo>
                      <a:pt x="3660" y="51"/>
                    </a:lnTo>
                    <a:cubicBezTo>
                      <a:pt x="3674" y="51"/>
                      <a:pt x="3683" y="37"/>
                      <a:pt x="3683" y="23"/>
                    </a:cubicBezTo>
                    <a:cubicBezTo>
                      <a:pt x="3683" y="14"/>
                      <a:pt x="3674" y="0"/>
                      <a:pt x="366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51"/>
              <p:cNvSpPr/>
              <p:nvPr/>
            </p:nvSpPr>
            <p:spPr>
              <a:xfrm>
                <a:off x="7517854" y="1824371"/>
                <a:ext cx="290416" cy="296"/>
              </a:xfrm>
              <a:custGeom>
                <a:rect b="b" l="l" r="r" t="t"/>
                <a:pathLst>
                  <a:path extrusionOk="0" h="1" w="980">
                    <a:moveTo>
                      <a:pt x="0" y="0"/>
                    </a:moveTo>
                    <a:lnTo>
                      <a:pt x="980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9" name="Google Shape;1979;p51"/>
              <p:cNvSpPr/>
              <p:nvPr/>
            </p:nvSpPr>
            <p:spPr>
              <a:xfrm>
                <a:off x="7510742" y="1817555"/>
                <a:ext cx="304640" cy="15410"/>
              </a:xfrm>
              <a:custGeom>
                <a:rect b="b" l="l" r="r" t="t"/>
                <a:pathLst>
                  <a:path extrusionOk="0" h="52" w="1028">
                    <a:moveTo>
                      <a:pt x="24" y="0"/>
                    </a:moveTo>
                    <a:cubicBezTo>
                      <a:pt x="11" y="0"/>
                      <a:pt x="1" y="14"/>
                      <a:pt x="1" y="23"/>
                    </a:cubicBezTo>
                    <a:cubicBezTo>
                      <a:pt x="1" y="37"/>
                      <a:pt x="11" y="51"/>
                      <a:pt x="24" y="51"/>
                    </a:cubicBezTo>
                    <a:lnTo>
                      <a:pt x="1004" y="51"/>
                    </a:lnTo>
                    <a:cubicBezTo>
                      <a:pt x="1014" y="51"/>
                      <a:pt x="1027" y="37"/>
                      <a:pt x="1027" y="23"/>
                    </a:cubicBezTo>
                    <a:cubicBezTo>
                      <a:pt x="1027" y="14"/>
                      <a:pt x="1014" y="0"/>
                      <a:pt x="100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0" name="Google Shape;1980;p51"/>
              <p:cNvSpPr/>
              <p:nvPr/>
            </p:nvSpPr>
            <p:spPr>
              <a:xfrm>
                <a:off x="8223740" y="1979953"/>
                <a:ext cx="760119" cy="296"/>
              </a:xfrm>
              <a:custGeom>
                <a:rect b="b" l="l" r="r" t="t"/>
                <a:pathLst>
                  <a:path extrusionOk="0" h="1" w="2565">
                    <a:moveTo>
                      <a:pt x="1" y="0"/>
                    </a:moveTo>
                    <a:lnTo>
                      <a:pt x="2564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51"/>
              <p:cNvSpPr/>
              <p:nvPr/>
            </p:nvSpPr>
            <p:spPr>
              <a:xfrm>
                <a:off x="8216924" y="1971655"/>
                <a:ext cx="773454" cy="15410"/>
              </a:xfrm>
              <a:custGeom>
                <a:rect b="b" l="l" r="r" t="t"/>
                <a:pathLst>
                  <a:path extrusionOk="0" h="52" w="2610">
                    <a:moveTo>
                      <a:pt x="24" y="0"/>
                    </a:moveTo>
                    <a:cubicBezTo>
                      <a:pt x="14" y="0"/>
                      <a:pt x="1" y="14"/>
                      <a:pt x="1" y="28"/>
                    </a:cubicBezTo>
                    <a:cubicBezTo>
                      <a:pt x="1" y="42"/>
                      <a:pt x="14" y="52"/>
                      <a:pt x="24" y="52"/>
                    </a:cubicBezTo>
                    <a:lnTo>
                      <a:pt x="2587" y="52"/>
                    </a:lnTo>
                    <a:cubicBezTo>
                      <a:pt x="2601" y="52"/>
                      <a:pt x="2610" y="42"/>
                      <a:pt x="2610" y="28"/>
                    </a:cubicBezTo>
                    <a:cubicBezTo>
                      <a:pt x="2610" y="14"/>
                      <a:pt x="2601" y="0"/>
                      <a:pt x="258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2" name="Google Shape;1982;p51"/>
              <p:cNvSpPr/>
              <p:nvPr/>
            </p:nvSpPr>
            <p:spPr>
              <a:xfrm>
                <a:off x="7517854" y="1979953"/>
                <a:ext cx="615503" cy="296"/>
              </a:xfrm>
              <a:custGeom>
                <a:rect b="b" l="l" r="r" t="t"/>
                <a:pathLst>
                  <a:path extrusionOk="0" h="1" w="2077">
                    <a:moveTo>
                      <a:pt x="0" y="0"/>
                    </a:moveTo>
                    <a:lnTo>
                      <a:pt x="2076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3" name="Google Shape;1983;p51"/>
              <p:cNvSpPr/>
              <p:nvPr/>
            </p:nvSpPr>
            <p:spPr>
              <a:xfrm>
                <a:off x="7510742" y="1971655"/>
                <a:ext cx="629135" cy="15410"/>
              </a:xfrm>
              <a:custGeom>
                <a:rect b="b" l="l" r="r" t="t"/>
                <a:pathLst>
                  <a:path extrusionOk="0" h="52" w="2123">
                    <a:moveTo>
                      <a:pt x="24" y="0"/>
                    </a:moveTo>
                    <a:cubicBezTo>
                      <a:pt x="11" y="0"/>
                      <a:pt x="1" y="14"/>
                      <a:pt x="1" y="28"/>
                    </a:cubicBezTo>
                    <a:cubicBezTo>
                      <a:pt x="1" y="42"/>
                      <a:pt x="11" y="52"/>
                      <a:pt x="24" y="52"/>
                    </a:cubicBezTo>
                    <a:lnTo>
                      <a:pt x="2100" y="52"/>
                    </a:lnTo>
                    <a:cubicBezTo>
                      <a:pt x="2114" y="52"/>
                      <a:pt x="2123" y="42"/>
                      <a:pt x="2123" y="28"/>
                    </a:cubicBezTo>
                    <a:cubicBezTo>
                      <a:pt x="2123" y="14"/>
                      <a:pt x="2114" y="0"/>
                      <a:pt x="210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51"/>
              <p:cNvSpPr/>
              <p:nvPr/>
            </p:nvSpPr>
            <p:spPr>
              <a:xfrm>
                <a:off x="8800125" y="2133757"/>
                <a:ext cx="183732" cy="296"/>
              </a:xfrm>
              <a:custGeom>
                <a:rect b="b" l="l" r="r" t="t"/>
                <a:pathLst>
                  <a:path extrusionOk="0" h="1" w="620">
                    <a:moveTo>
                      <a:pt x="1" y="1"/>
                    </a:moveTo>
                    <a:lnTo>
                      <a:pt x="619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51"/>
              <p:cNvSpPr/>
              <p:nvPr/>
            </p:nvSpPr>
            <p:spPr>
              <a:xfrm>
                <a:off x="8793605" y="2127237"/>
                <a:ext cx="196771" cy="13928"/>
              </a:xfrm>
              <a:custGeom>
                <a:rect b="b" l="l" r="r" t="t"/>
                <a:pathLst>
                  <a:path extrusionOk="0" h="47" w="664">
                    <a:moveTo>
                      <a:pt x="23" y="0"/>
                    </a:moveTo>
                    <a:cubicBezTo>
                      <a:pt x="9" y="0"/>
                      <a:pt x="0" y="9"/>
                      <a:pt x="0" y="23"/>
                    </a:cubicBezTo>
                    <a:cubicBezTo>
                      <a:pt x="0" y="37"/>
                      <a:pt x="9" y="46"/>
                      <a:pt x="23" y="46"/>
                    </a:cubicBezTo>
                    <a:lnTo>
                      <a:pt x="641" y="46"/>
                    </a:lnTo>
                    <a:cubicBezTo>
                      <a:pt x="655" y="46"/>
                      <a:pt x="664" y="37"/>
                      <a:pt x="664" y="23"/>
                    </a:cubicBezTo>
                    <a:cubicBezTo>
                      <a:pt x="664" y="9"/>
                      <a:pt x="655" y="0"/>
                      <a:pt x="64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51"/>
              <p:cNvSpPr/>
              <p:nvPr/>
            </p:nvSpPr>
            <p:spPr>
              <a:xfrm>
                <a:off x="8267895" y="2133757"/>
                <a:ext cx="453108" cy="296"/>
              </a:xfrm>
              <a:custGeom>
                <a:rect b="b" l="l" r="r" t="t"/>
                <a:pathLst>
                  <a:path extrusionOk="0" h="1" w="1529">
                    <a:moveTo>
                      <a:pt x="0" y="1"/>
                    </a:moveTo>
                    <a:lnTo>
                      <a:pt x="1528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51"/>
              <p:cNvSpPr/>
              <p:nvPr/>
            </p:nvSpPr>
            <p:spPr>
              <a:xfrm>
                <a:off x="8259597" y="2127237"/>
                <a:ext cx="469407" cy="13928"/>
              </a:xfrm>
              <a:custGeom>
                <a:rect b="b" l="l" r="r" t="t"/>
                <a:pathLst>
                  <a:path extrusionOk="0" h="47" w="1584">
                    <a:moveTo>
                      <a:pt x="28" y="0"/>
                    </a:moveTo>
                    <a:cubicBezTo>
                      <a:pt x="14" y="0"/>
                      <a:pt x="0" y="9"/>
                      <a:pt x="0" y="23"/>
                    </a:cubicBezTo>
                    <a:cubicBezTo>
                      <a:pt x="0" y="37"/>
                      <a:pt x="14" y="46"/>
                      <a:pt x="28" y="46"/>
                    </a:cubicBezTo>
                    <a:lnTo>
                      <a:pt x="1556" y="46"/>
                    </a:lnTo>
                    <a:cubicBezTo>
                      <a:pt x="1569" y="46"/>
                      <a:pt x="1584" y="37"/>
                      <a:pt x="1584" y="23"/>
                    </a:cubicBezTo>
                    <a:cubicBezTo>
                      <a:pt x="1584" y="9"/>
                      <a:pt x="1569" y="0"/>
                      <a:pt x="155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8" name="Google Shape;1988;p51"/>
              <p:cNvSpPr/>
              <p:nvPr/>
            </p:nvSpPr>
            <p:spPr>
              <a:xfrm>
                <a:off x="7844126" y="2133757"/>
                <a:ext cx="361834" cy="296"/>
              </a:xfrm>
              <a:custGeom>
                <a:rect b="b" l="l" r="r" t="t"/>
                <a:pathLst>
                  <a:path extrusionOk="0" h="1" w="1221">
                    <a:moveTo>
                      <a:pt x="0" y="1"/>
                    </a:moveTo>
                    <a:lnTo>
                      <a:pt x="1221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9" name="Google Shape;1989;p51"/>
              <p:cNvSpPr/>
              <p:nvPr/>
            </p:nvSpPr>
            <p:spPr>
              <a:xfrm>
                <a:off x="7837014" y="2127237"/>
                <a:ext cx="376059" cy="13928"/>
              </a:xfrm>
              <a:custGeom>
                <a:rect b="b" l="l" r="r" t="t"/>
                <a:pathLst>
                  <a:path extrusionOk="0" h="47" w="1269">
                    <a:moveTo>
                      <a:pt x="24" y="0"/>
                    </a:moveTo>
                    <a:cubicBezTo>
                      <a:pt x="10" y="0"/>
                      <a:pt x="1" y="9"/>
                      <a:pt x="1" y="23"/>
                    </a:cubicBezTo>
                    <a:cubicBezTo>
                      <a:pt x="1" y="37"/>
                      <a:pt x="10" y="46"/>
                      <a:pt x="24" y="46"/>
                    </a:cubicBezTo>
                    <a:lnTo>
                      <a:pt x="1245" y="46"/>
                    </a:lnTo>
                    <a:cubicBezTo>
                      <a:pt x="1259" y="46"/>
                      <a:pt x="1268" y="37"/>
                      <a:pt x="1268" y="23"/>
                    </a:cubicBezTo>
                    <a:cubicBezTo>
                      <a:pt x="1268" y="9"/>
                      <a:pt x="1259" y="0"/>
                      <a:pt x="1245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0" name="Google Shape;1990;p51"/>
              <p:cNvSpPr/>
              <p:nvPr/>
            </p:nvSpPr>
            <p:spPr>
              <a:xfrm>
                <a:off x="7517854" y="2133757"/>
                <a:ext cx="228776" cy="296"/>
              </a:xfrm>
              <a:custGeom>
                <a:rect b="b" l="l" r="r" t="t"/>
                <a:pathLst>
                  <a:path extrusionOk="0" h="1" w="772">
                    <a:moveTo>
                      <a:pt x="0" y="1"/>
                    </a:moveTo>
                    <a:lnTo>
                      <a:pt x="771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1" name="Google Shape;1991;p51"/>
              <p:cNvSpPr/>
              <p:nvPr/>
            </p:nvSpPr>
            <p:spPr>
              <a:xfrm>
                <a:off x="7510742" y="2127237"/>
                <a:ext cx="242705" cy="13928"/>
              </a:xfrm>
              <a:custGeom>
                <a:rect b="b" l="l" r="r" t="t"/>
                <a:pathLst>
                  <a:path extrusionOk="0" h="47" w="819">
                    <a:moveTo>
                      <a:pt x="24" y="0"/>
                    </a:moveTo>
                    <a:cubicBezTo>
                      <a:pt x="11" y="0"/>
                      <a:pt x="1" y="9"/>
                      <a:pt x="1" y="23"/>
                    </a:cubicBezTo>
                    <a:cubicBezTo>
                      <a:pt x="1" y="37"/>
                      <a:pt x="11" y="46"/>
                      <a:pt x="24" y="46"/>
                    </a:cubicBezTo>
                    <a:lnTo>
                      <a:pt x="795" y="46"/>
                    </a:lnTo>
                    <a:cubicBezTo>
                      <a:pt x="809" y="46"/>
                      <a:pt x="819" y="37"/>
                      <a:pt x="819" y="23"/>
                    </a:cubicBezTo>
                    <a:cubicBezTo>
                      <a:pt x="819" y="9"/>
                      <a:pt x="809" y="0"/>
                      <a:pt x="795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51"/>
              <p:cNvSpPr/>
              <p:nvPr/>
            </p:nvSpPr>
            <p:spPr>
              <a:xfrm>
                <a:off x="10357993" y="2297636"/>
                <a:ext cx="439180" cy="296"/>
              </a:xfrm>
              <a:custGeom>
                <a:rect b="b" l="l" r="r" t="t"/>
                <a:pathLst>
                  <a:path extrusionOk="0" h="1" w="1482">
                    <a:moveTo>
                      <a:pt x="1" y="0"/>
                    </a:moveTo>
                    <a:lnTo>
                      <a:pt x="1482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51"/>
              <p:cNvSpPr/>
              <p:nvPr/>
            </p:nvSpPr>
            <p:spPr>
              <a:xfrm>
                <a:off x="10351177" y="2290820"/>
                <a:ext cx="453108" cy="13928"/>
              </a:xfrm>
              <a:custGeom>
                <a:rect b="b" l="l" r="r" t="t"/>
                <a:pathLst>
                  <a:path extrusionOk="0" h="47" w="1529">
                    <a:moveTo>
                      <a:pt x="24" y="0"/>
                    </a:moveTo>
                    <a:cubicBezTo>
                      <a:pt x="10" y="0"/>
                      <a:pt x="0" y="10"/>
                      <a:pt x="0" y="23"/>
                    </a:cubicBezTo>
                    <a:cubicBezTo>
                      <a:pt x="0" y="38"/>
                      <a:pt x="10" y="47"/>
                      <a:pt x="24" y="47"/>
                    </a:cubicBezTo>
                    <a:lnTo>
                      <a:pt x="1505" y="47"/>
                    </a:lnTo>
                    <a:cubicBezTo>
                      <a:pt x="1519" y="47"/>
                      <a:pt x="1528" y="38"/>
                      <a:pt x="1528" y="23"/>
                    </a:cubicBezTo>
                    <a:cubicBezTo>
                      <a:pt x="1528" y="10"/>
                      <a:pt x="1519" y="0"/>
                      <a:pt x="1505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51"/>
              <p:cNvSpPr/>
              <p:nvPr/>
            </p:nvSpPr>
            <p:spPr>
              <a:xfrm>
                <a:off x="9260047" y="2297636"/>
                <a:ext cx="1018233" cy="296"/>
              </a:xfrm>
              <a:custGeom>
                <a:rect b="b" l="l" r="r" t="t"/>
                <a:pathLst>
                  <a:path extrusionOk="0" h="1" w="3436">
                    <a:moveTo>
                      <a:pt x="0" y="0"/>
                    </a:moveTo>
                    <a:lnTo>
                      <a:pt x="3436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51"/>
              <p:cNvSpPr/>
              <p:nvPr/>
            </p:nvSpPr>
            <p:spPr>
              <a:xfrm>
                <a:off x="9252935" y="2290820"/>
                <a:ext cx="1032457" cy="13928"/>
              </a:xfrm>
              <a:custGeom>
                <a:rect b="b" l="l" r="r" t="t"/>
                <a:pathLst>
                  <a:path extrusionOk="0" h="47" w="3484">
                    <a:moveTo>
                      <a:pt x="24" y="0"/>
                    </a:moveTo>
                    <a:cubicBezTo>
                      <a:pt x="11" y="0"/>
                      <a:pt x="1" y="10"/>
                      <a:pt x="1" y="23"/>
                    </a:cubicBezTo>
                    <a:cubicBezTo>
                      <a:pt x="1" y="38"/>
                      <a:pt x="11" y="47"/>
                      <a:pt x="24" y="47"/>
                    </a:cubicBezTo>
                    <a:lnTo>
                      <a:pt x="3460" y="47"/>
                    </a:lnTo>
                    <a:cubicBezTo>
                      <a:pt x="3474" y="47"/>
                      <a:pt x="3483" y="38"/>
                      <a:pt x="3483" y="23"/>
                    </a:cubicBezTo>
                    <a:cubicBezTo>
                      <a:pt x="3483" y="10"/>
                      <a:pt x="3474" y="0"/>
                      <a:pt x="346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51"/>
              <p:cNvSpPr/>
              <p:nvPr/>
            </p:nvSpPr>
            <p:spPr>
              <a:xfrm>
                <a:off x="8335164" y="2297636"/>
                <a:ext cx="864727" cy="296"/>
              </a:xfrm>
              <a:custGeom>
                <a:rect b="b" l="l" r="r" t="t"/>
                <a:pathLst>
                  <a:path extrusionOk="0" h="1" w="2918">
                    <a:moveTo>
                      <a:pt x="1" y="0"/>
                    </a:moveTo>
                    <a:lnTo>
                      <a:pt x="2917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51"/>
              <p:cNvSpPr/>
              <p:nvPr/>
            </p:nvSpPr>
            <p:spPr>
              <a:xfrm>
                <a:off x="8326867" y="2290820"/>
                <a:ext cx="879841" cy="13928"/>
              </a:xfrm>
              <a:custGeom>
                <a:rect b="b" l="l" r="r" t="t"/>
                <a:pathLst>
                  <a:path extrusionOk="0" h="47" w="2969">
                    <a:moveTo>
                      <a:pt x="29" y="0"/>
                    </a:moveTo>
                    <a:cubicBezTo>
                      <a:pt x="15" y="0"/>
                      <a:pt x="1" y="10"/>
                      <a:pt x="1" y="23"/>
                    </a:cubicBezTo>
                    <a:cubicBezTo>
                      <a:pt x="1" y="38"/>
                      <a:pt x="15" y="47"/>
                      <a:pt x="29" y="47"/>
                    </a:cubicBezTo>
                    <a:lnTo>
                      <a:pt x="2945" y="47"/>
                    </a:lnTo>
                    <a:cubicBezTo>
                      <a:pt x="2958" y="47"/>
                      <a:pt x="2968" y="38"/>
                      <a:pt x="2968" y="23"/>
                    </a:cubicBezTo>
                    <a:cubicBezTo>
                      <a:pt x="2968" y="10"/>
                      <a:pt x="2958" y="0"/>
                      <a:pt x="2945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51"/>
              <p:cNvSpPr/>
              <p:nvPr/>
            </p:nvSpPr>
            <p:spPr>
              <a:xfrm>
                <a:off x="7324046" y="2297636"/>
                <a:ext cx="924885" cy="296"/>
              </a:xfrm>
              <a:custGeom>
                <a:rect b="b" l="l" r="r" t="t"/>
                <a:pathLst>
                  <a:path extrusionOk="0" h="1" w="3121">
                    <a:moveTo>
                      <a:pt x="0" y="0"/>
                    </a:moveTo>
                    <a:lnTo>
                      <a:pt x="3121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51"/>
              <p:cNvSpPr/>
              <p:nvPr/>
            </p:nvSpPr>
            <p:spPr>
              <a:xfrm>
                <a:off x="7315749" y="2290820"/>
                <a:ext cx="939702" cy="13928"/>
              </a:xfrm>
              <a:custGeom>
                <a:rect b="b" l="l" r="r" t="t"/>
                <a:pathLst>
                  <a:path extrusionOk="0" h="47" w="3171">
                    <a:moveTo>
                      <a:pt x="28" y="0"/>
                    </a:moveTo>
                    <a:cubicBezTo>
                      <a:pt x="14" y="0"/>
                      <a:pt x="0" y="10"/>
                      <a:pt x="0" y="23"/>
                    </a:cubicBezTo>
                    <a:cubicBezTo>
                      <a:pt x="0" y="38"/>
                      <a:pt x="14" y="47"/>
                      <a:pt x="28" y="47"/>
                    </a:cubicBezTo>
                    <a:lnTo>
                      <a:pt x="3149" y="47"/>
                    </a:lnTo>
                    <a:cubicBezTo>
                      <a:pt x="3162" y="47"/>
                      <a:pt x="3171" y="38"/>
                      <a:pt x="3171" y="23"/>
                    </a:cubicBezTo>
                    <a:cubicBezTo>
                      <a:pt x="3171" y="10"/>
                      <a:pt x="3162" y="0"/>
                      <a:pt x="314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51"/>
              <p:cNvSpPr/>
              <p:nvPr/>
            </p:nvSpPr>
            <p:spPr>
              <a:xfrm>
                <a:off x="6861457" y="2297636"/>
                <a:ext cx="370132" cy="296"/>
              </a:xfrm>
              <a:custGeom>
                <a:rect b="b" l="l" r="r" t="t"/>
                <a:pathLst>
                  <a:path extrusionOk="0" h="1" w="1249">
                    <a:moveTo>
                      <a:pt x="1" y="0"/>
                    </a:moveTo>
                    <a:lnTo>
                      <a:pt x="1249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51"/>
              <p:cNvSpPr/>
              <p:nvPr/>
            </p:nvSpPr>
            <p:spPr>
              <a:xfrm>
                <a:off x="6854641" y="2290820"/>
                <a:ext cx="384060" cy="13928"/>
              </a:xfrm>
              <a:custGeom>
                <a:rect b="b" l="l" r="r" t="t"/>
                <a:pathLst>
                  <a:path extrusionOk="0" h="47" w="1296">
                    <a:moveTo>
                      <a:pt x="24" y="0"/>
                    </a:moveTo>
                    <a:cubicBezTo>
                      <a:pt x="9" y="0"/>
                      <a:pt x="0" y="10"/>
                      <a:pt x="0" y="23"/>
                    </a:cubicBezTo>
                    <a:cubicBezTo>
                      <a:pt x="0" y="38"/>
                      <a:pt x="9" y="47"/>
                      <a:pt x="24" y="47"/>
                    </a:cubicBezTo>
                    <a:lnTo>
                      <a:pt x="1272" y="47"/>
                    </a:lnTo>
                    <a:cubicBezTo>
                      <a:pt x="1286" y="47"/>
                      <a:pt x="1295" y="38"/>
                      <a:pt x="1295" y="23"/>
                    </a:cubicBezTo>
                    <a:cubicBezTo>
                      <a:pt x="1295" y="10"/>
                      <a:pt x="1286" y="0"/>
                      <a:pt x="1272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51"/>
              <p:cNvSpPr/>
              <p:nvPr/>
            </p:nvSpPr>
            <p:spPr>
              <a:xfrm>
                <a:off x="9573577" y="2461515"/>
                <a:ext cx="1223598" cy="296"/>
              </a:xfrm>
              <a:custGeom>
                <a:rect b="b" l="l" r="r" t="t"/>
                <a:pathLst>
                  <a:path extrusionOk="0" h="1" w="4129">
                    <a:moveTo>
                      <a:pt x="1" y="0"/>
                    </a:moveTo>
                    <a:lnTo>
                      <a:pt x="4129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3" name="Google Shape;2003;p51"/>
              <p:cNvSpPr/>
              <p:nvPr/>
            </p:nvSpPr>
            <p:spPr>
              <a:xfrm>
                <a:off x="9565279" y="2454403"/>
                <a:ext cx="1239008" cy="14225"/>
              </a:xfrm>
              <a:custGeom>
                <a:rect b="b" l="l" r="r" t="t"/>
                <a:pathLst>
                  <a:path extrusionOk="0" h="48" w="4181">
                    <a:moveTo>
                      <a:pt x="29" y="1"/>
                    </a:moveTo>
                    <a:cubicBezTo>
                      <a:pt x="15" y="1"/>
                      <a:pt x="1" y="11"/>
                      <a:pt x="1" y="24"/>
                    </a:cubicBezTo>
                    <a:cubicBezTo>
                      <a:pt x="1" y="39"/>
                      <a:pt x="15" y="48"/>
                      <a:pt x="29" y="48"/>
                    </a:cubicBezTo>
                    <a:lnTo>
                      <a:pt x="4157" y="48"/>
                    </a:lnTo>
                    <a:cubicBezTo>
                      <a:pt x="4171" y="48"/>
                      <a:pt x="4180" y="39"/>
                      <a:pt x="4180" y="24"/>
                    </a:cubicBezTo>
                    <a:cubicBezTo>
                      <a:pt x="4180" y="11"/>
                      <a:pt x="4171" y="1"/>
                      <a:pt x="4157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4" name="Google Shape;2004;p51"/>
              <p:cNvSpPr/>
              <p:nvPr/>
            </p:nvSpPr>
            <p:spPr>
              <a:xfrm>
                <a:off x="9376806" y="2461515"/>
                <a:ext cx="135429" cy="296"/>
              </a:xfrm>
              <a:custGeom>
                <a:rect b="b" l="l" r="r" t="t"/>
                <a:pathLst>
                  <a:path extrusionOk="0" h="1" w="457">
                    <a:moveTo>
                      <a:pt x="1" y="0"/>
                    </a:move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5" name="Google Shape;2005;p51"/>
              <p:cNvSpPr/>
              <p:nvPr/>
            </p:nvSpPr>
            <p:spPr>
              <a:xfrm>
                <a:off x="9369990" y="2454403"/>
                <a:ext cx="148764" cy="14225"/>
              </a:xfrm>
              <a:custGeom>
                <a:rect b="b" l="l" r="r" t="t"/>
                <a:pathLst>
                  <a:path extrusionOk="0" h="48" w="502">
                    <a:moveTo>
                      <a:pt x="24" y="1"/>
                    </a:moveTo>
                    <a:cubicBezTo>
                      <a:pt x="10" y="1"/>
                      <a:pt x="0" y="11"/>
                      <a:pt x="0" y="24"/>
                    </a:cubicBezTo>
                    <a:cubicBezTo>
                      <a:pt x="0" y="39"/>
                      <a:pt x="10" y="48"/>
                      <a:pt x="24" y="48"/>
                    </a:cubicBezTo>
                    <a:lnTo>
                      <a:pt x="479" y="48"/>
                    </a:lnTo>
                    <a:cubicBezTo>
                      <a:pt x="493" y="48"/>
                      <a:pt x="502" y="39"/>
                      <a:pt x="502" y="24"/>
                    </a:cubicBezTo>
                    <a:cubicBezTo>
                      <a:pt x="502" y="11"/>
                      <a:pt x="493" y="1"/>
                      <a:pt x="479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6" name="Google Shape;2006;p51"/>
              <p:cNvSpPr/>
              <p:nvPr/>
            </p:nvSpPr>
            <p:spPr>
              <a:xfrm>
                <a:off x="9057646" y="2461515"/>
                <a:ext cx="252187" cy="296"/>
              </a:xfrm>
              <a:custGeom>
                <a:rect b="b" l="l" r="r" t="t"/>
                <a:pathLst>
                  <a:path extrusionOk="0" h="1" w="851">
                    <a:moveTo>
                      <a:pt x="1" y="0"/>
                    </a:moveTo>
                    <a:lnTo>
                      <a:pt x="850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51"/>
              <p:cNvSpPr/>
              <p:nvPr/>
            </p:nvSpPr>
            <p:spPr>
              <a:xfrm>
                <a:off x="9050830" y="2454403"/>
                <a:ext cx="265819" cy="14225"/>
              </a:xfrm>
              <a:custGeom>
                <a:rect b="b" l="l" r="r" t="t"/>
                <a:pathLst>
                  <a:path extrusionOk="0" h="48" w="897">
                    <a:moveTo>
                      <a:pt x="24" y="1"/>
                    </a:moveTo>
                    <a:cubicBezTo>
                      <a:pt x="9" y="1"/>
                      <a:pt x="1" y="11"/>
                      <a:pt x="1" y="24"/>
                    </a:cubicBezTo>
                    <a:cubicBezTo>
                      <a:pt x="1" y="39"/>
                      <a:pt x="9" y="48"/>
                      <a:pt x="24" y="48"/>
                    </a:cubicBezTo>
                    <a:lnTo>
                      <a:pt x="873" y="48"/>
                    </a:lnTo>
                    <a:cubicBezTo>
                      <a:pt x="888" y="48"/>
                      <a:pt x="897" y="39"/>
                      <a:pt x="897" y="24"/>
                    </a:cubicBezTo>
                    <a:cubicBezTo>
                      <a:pt x="897" y="11"/>
                      <a:pt x="888" y="1"/>
                      <a:pt x="87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51"/>
              <p:cNvSpPr/>
              <p:nvPr/>
            </p:nvSpPr>
            <p:spPr>
              <a:xfrm>
                <a:off x="8120613" y="2461515"/>
                <a:ext cx="869765" cy="296"/>
              </a:xfrm>
              <a:custGeom>
                <a:rect b="b" l="l" r="r" t="t"/>
                <a:pathLst>
                  <a:path extrusionOk="0" h="1" w="2935">
                    <a:moveTo>
                      <a:pt x="0" y="0"/>
                    </a:moveTo>
                    <a:lnTo>
                      <a:pt x="2935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51"/>
              <p:cNvSpPr/>
              <p:nvPr/>
            </p:nvSpPr>
            <p:spPr>
              <a:xfrm>
                <a:off x="8113501" y="2454403"/>
                <a:ext cx="885175" cy="14225"/>
              </a:xfrm>
              <a:custGeom>
                <a:rect b="b" l="l" r="r" t="t"/>
                <a:pathLst>
                  <a:path extrusionOk="0" h="48" w="2987">
                    <a:moveTo>
                      <a:pt x="24" y="1"/>
                    </a:moveTo>
                    <a:cubicBezTo>
                      <a:pt x="11" y="1"/>
                      <a:pt x="1" y="11"/>
                      <a:pt x="1" y="24"/>
                    </a:cubicBezTo>
                    <a:cubicBezTo>
                      <a:pt x="1" y="39"/>
                      <a:pt x="11" y="48"/>
                      <a:pt x="24" y="48"/>
                    </a:cubicBezTo>
                    <a:lnTo>
                      <a:pt x="2959" y="48"/>
                    </a:lnTo>
                    <a:cubicBezTo>
                      <a:pt x="2973" y="48"/>
                      <a:pt x="2986" y="39"/>
                      <a:pt x="2986" y="24"/>
                    </a:cubicBezTo>
                    <a:cubicBezTo>
                      <a:pt x="2986" y="11"/>
                      <a:pt x="2973" y="1"/>
                      <a:pt x="2959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51"/>
              <p:cNvSpPr/>
              <p:nvPr/>
            </p:nvSpPr>
            <p:spPr>
              <a:xfrm>
                <a:off x="6861457" y="2461515"/>
                <a:ext cx="1167293" cy="296"/>
              </a:xfrm>
              <a:custGeom>
                <a:rect b="b" l="l" r="r" t="t"/>
                <a:pathLst>
                  <a:path extrusionOk="0" h="1" w="3939">
                    <a:moveTo>
                      <a:pt x="1" y="0"/>
                    </a:moveTo>
                    <a:lnTo>
                      <a:pt x="3938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51"/>
              <p:cNvSpPr/>
              <p:nvPr/>
            </p:nvSpPr>
            <p:spPr>
              <a:xfrm>
                <a:off x="6854641" y="2454403"/>
                <a:ext cx="1180925" cy="14225"/>
              </a:xfrm>
              <a:custGeom>
                <a:rect b="b" l="l" r="r" t="t"/>
                <a:pathLst>
                  <a:path extrusionOk="0" h="48" w="3985">
                    <a:moveTo>
                      <a:pt x="24" y="1"/>
                    </a:moveTo>
                    <a:cubicBezTo>
                      <a:pt x="9" y="1"/>
                      <a:pt x="0" y="11"/>
                      <a:pt x="0" y="24"/>
                    </a:cubicBezTo>
                    <a:cubicBezTo>
                      <a:pt x="0" y="39"/>
                      <a:pt x="9" y="48"/>
                      <a:pt x="24" y="48"/>
                    </a:cubicBezTo>
                    <a:lnTo>
                      <a:pt x="3961" y="48"/>
                    </a:lnTo>
                    <a:cubicBezTo>
                      <a:pt x="3975" y="48"/>
                      <a:pt x="3985" y="39"/>
                      <a:pt x="3985" y="24"/>
                    </a:cubicBezTo>
                    <a:cubicBezTo>
                      <a:pt x="3985" y="11"/>
                      <a:pt x="3975" y="1"/>
                      <a:pt x="396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51"/>
              <p:cNvSpPr/>
              <p:nvPr/>
            </p:nvSpPr>
            <p:spPr>
              <a:xfrm>
                <a:off x="10510905" y="2625098"/>
                <a:ext cx="286267" cy="296"/>
              </a:xfrm>
              <a:custGeom>
                <a:rect b="b" l="l" r="r" t="t"/>
                <a:pathLst>
                  <a:path extrusionOk="0" h="1" w="966">
                    <a:moveTo>
                      <a:pt x="1" y="1"/>
                    </a:moveTo>
                    <a:lnTo>
                      <a:pt x="966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51"/>
              <p:cNvSpPr/>
              <p:nvPr/>
            </p:nvSpPr>
            <p:spPr>
              <a:xfrm>
                <a:off x="10504090" y="2618282"/>
                <a:ext cx="300195" cy="14225"/>
              </a:xfrm>
              <a:custGeom>
                <a:rect b="b" l="l" r="r" t="t"/>
                <a:pathLst>
                  <a:path extrusionOk="0" h="48" w="1013">
                    <a:moveTo>
                      <a:pt x="24" y="1"/>
                    </a:moveTo>
                    <a:cubicBezTo>
                      <a:pt x="9" y="1"/>
                      <a:pt x="0" y="10"/>
                      <a:pt x="0" y="24"/>
                    </a:cubicBezTo>
                    <a:cubicBezTo>
                      <a:pt x="0" y="37"/>
                      <a:pt x="9" y="47"/>
                      <a:pt x="24" y="47"/>
                    </a:cubicBezTo>
                    <a:lnTo>
                      <a:pt x="989" y="47"/>
                    </a:lnTo>
                    <a:cubicBezTo>
                      <a:pt x="1003" y="47"/>
                      <a:pt x="1012" y="37"/>
                      <a:pt x="1012" y="24"/>
                    </a:cubicBezTo>
                    <a:cubicBezTo>
                      <a:pt x="1012" y="10"/>
                      <a:pt x="1003" y="1"/>
                      <a:pt x="989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51"/>
              <p:cNvSpPr/>
              <p:nvPr/>
            </p:nvSpPr>
            <p:spPr>
              <a:xfrm>
                <a:off x="9394586" y="2625098"/>
                <a:ext cx="1012010" cy="296"/>
              </a:xfrm>
              <a:custGeom>
                <a:rect b="b" l="l" r="r" t="t"/>
                <a:pathLst>
                  <a:path extrusionOk="0" h="1" w="3415">
                    <a:moveTo>
                      <a:pt x="1" y="1"/>
                    </a:moveTo>
                    <a:lnTo>
                      <a:pt x="3414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51"/>
              <p:cNvSpPr/>
              <p:nvPr/>
            </p:nvSpPr>
            <p:spPr>
              <a:xfrm>
                <a:off x="9388067" y="2618282"/>
                <a:ext cx="1026827" cy="14225"/>
              </a:xfrm>
              <a:custGeom>
                <a:rect b="b" l="l" r="r" t="t"/>
                <a:pathLst>
                  <a:path extrusionOk="0" h="48" w="3465">
                    <a:moveTo>
                      <a:pt x="23" y="1"/>
                    </a:moveTo>
                    <a:cubicBezTo>
                      <a:pt x="9" y="1"/>
                      <a:pt x="0" y="10"/>
                      <a:pt x="0" y="24"/>
                    </a:cubicBezTo>
                    <a:cubicBezTo>
                      <a:pt x="0" y="37"/>
                      <a:pt x="9" y="47"/>
                      <a:pt x="23" y="47"/>
                    </a:cubicBezTo>
                    <a:lnTo>
                      <a:pt x="3436" y="47"/>
                    </a:lnTo>
                    <a:cubicBezTo>
                      <a:pt x="3450" y="47"/>
                      <a:pt x="3464" y="37"/>
                      <a:pt x="3464" y="24"/>
                    </a:cubicBezTo>
                    <a:cubicBezTo>
                      <a:pt x="3464" y="10"/>
                      <a:pt x="3450" y="1"/>
                      <a:pt x="343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51"/>
              <p:cNvSpPr/>
              <p:nvPr/>
            </p:nvSpPr>
            <p:spPr>
              <a:xfrm>
                <a:off x="7973331" y="2625098"/>
                <a:ext cx="1348951" cy="296"/>
              </a:xfrm>
              <a:custGeom>
                <a:rect b="b" l="l" r="r" t="t"/>
                <a:pathLst>
                  <a:path extrusionOk="0" h="1" w="4552">
                    <a:moveTo>
                      <a:pt x="0" y="1"/>
                    </a:moveTo>
                    <a:lnTo>
                      <a:pt x="4552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51"/>
              <p:cNvSpPr/>
              <p:nvPr/>
            </p:nvSpPr>
            <p:spPr>
              <a:xfrm>
                <a:off x="7966219" y="2618282"/>
                <a:ext cx="1362583" cy="14225"/>
              </a:xfrm>
              <a:custGeom>
                <a:rect b="b" l="l" r="r" t="t"/>
                <a:pathLst>
                  <a:path extrusionOk="0" h="48" w="4598">
                    <a:moveTo>
                      <a:pt x="24" y="1"/>
                    </a:moveTo>
                    <a:cubicBezTo>
                      <a:pt x="11" y="1"/>
                      <a:pt x="1" y="10"/>
                      <a:pt x="1" y="24"/>
                    </a:cubicBezTo>
                    <a:cubicBezTo>
                      <a:pt x="1" y="37"/>
                      <a:pt x="11" y="47"/>
                      <a:pt x="24" y="47"/>
                    </a:cubicBezTo>
                    <a:lnTo>
                      <a:pt x="4576" y="47"/>
                    </a:lnTo>
                    <a:cubicBezTo>
                      <a:pt x="4589" y="47"/>
                      <a:pt x="4598" y="37"/>
                      <a:pt x="4598" y="24"/>
                    </a:cubicBezTo>
                    <a:cubicBezTo>
                      <a:pt x="4598" y="10"/>
                      <a:pt x="4589" y="1"/>
                      <a:pt x="457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51"/>
              <p:cNvSpPr/>
              <p:nvPr/>
            </p:nvSpPr>
            <p:spPr>
              <a:xfrm>
                <a:off x="7102383" y="2625098"/>
                <a:ext cx="791531" cy="296"/>
              </a:xfrm>
              <a:custGeom>
                <a:rect b="b" l="l" r="r" t="t"/>
                <a:pathLst>
                  <a:path extrusionOk="0" h="1" w="2671">
                    <a:moveTo>
                      <a:pt x="0" y="1"/>
                    </a:moveTo>
                    <a:lnTo>
                      <a:pt x="2670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9" name="Google Shape;2019;p51"/>
              <p:cNvSpPr/>
              <p:nvPr/>
            </p:nvSpPr>
            <p:spPr>
              <a:xfrm>
                <a:off x="7095271" y="2618282"/>
                <a:ext cx="805163" cy="14225"/>
              </a:xfrm>
              <a:custGeom>
                <a:rect b="b" l="l" r="r" t="t"/>
                <a:pathLst>
                  <a:path extrusionOk="0" h="48" w="2717">
                    <a:moveTo>
                      <a:pt x="24" y="1"/>
                    </a:moveTo>
                    <a:cubicBezTo>
                      <a:pt x="10" y="1"/>
                      <a:pt x="1" y="10"/>
                      <a:pt x="1" y="24"/>
                    </a:cubicBezTo>
                    <a:cubicBezTo>
                      <a:pt x="1" y="37"/>
                      <a:pt x="10" y="47"/>
                      <a:pt x="24" y="47"/>
                    </a:cubicBezTo>
                    <a:lnTo>
                      <a:pt x="2694" y="47"/>
                    </a:lnTo>
                    <a:cubicBezTo>
                      <a:pt x="2708" y="47"/>
                      <a:pt x="2717" y="37"/>
                      <a:pt x="2717" y="24"/>
                    </a:cubicBezTo>
                    <a:cubicBezTo>
                      <a:pt x="2717" y="10"/>
                      <a:pt x="2708" y="1"/>
                      <a:pt x="2694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51"/>
              <p:cNvSpPr/>
              <p:nvPr/>
            </p:nvSpPr>
            <p:spPr>
              <a:xfrm>
                <a:off x="6861457" y="2625098"/>
                <a:ext cx="161210" cy="296"/>
              </a:xfrm>
              <a:custGeom>
                <a:rect b="b" l="l" r="r" t="t"/>
                <a:pathLst>
                  <a:path extrusionOk="0" h="1" w="544">
                    <a:moveTo>
                      <a:pt x="1" y="1"/>
                    </a:moveTo>
                    <a:lnTo>
                      <a:pt x="543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51"/>
              <p:cNvSpPr/>
              <p:nvPr/>
            </p:nvSpPr>
            <p:spPr>
              <a:xfrm>
                <a:off x="6854641" y="2618282"/>
                <a:ext cx="176324" cy="14225"/>
              </a:xfrm>
              <a:custGeom>
                <a:rect b="b" l="l" r="r" t="t"/>
                <a:pathLst>
                  <a:path extrusionOk="0" h="48" w="595">
                    <a:moveTo>
                      <a:pt x="24" y="1"/>
                    </a:moveTo>
                    <a:cubicBezTo>
                      <a:pt x="9" y="1"/>
                      <a:pt x="0" y="10"/>
                      <a:pt x="0" y="24"/>
                    </a:cubicBezTo>
                    <a:cubicBezTo>
                      <a:pt x="0" y="37"/>
                      <a:pt x="9" y="47"/>
                      <a:pt x="24" y="47"/>
                    </a:cubicBezTo>
                    <a:lnTo>
                      <a:pt x="566" y="47"/>
                    </a:lnTo>
                    <a:cubicBezTo>
                      <a:pt x="581" y="47"/>
                      <a:pt x="594" y="37"/>
                      <a:pt x="594" y="24"/>
                    </a:cubicBezTo>
                    <a:cubicBezTo>
                      <a:pt x="594" y="10"/>
                      <a:pt x="581" y="1"/>
                      <a:pt x="56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51"/>
              <p:cNvSpPr/>
              <p:nvPr/>
            </p:nvSpPr>
            <p:spPr>
              <a:xfrm>
                <a:off x="8899399" y="2788978"/>
                <a:ext cx="1897777" cy="296"/>
              </a:xfrm>
              <a:custGeom>
                <a:rect b="b" l="l" r="r" t="t"/>
                <a:pathLst>
                  <a:path extrusionOk="0" h="1" w="6404">
                    <a:moveTo>
                      <a:pt x="0" y="1"/>
                    </a:moveTo>
                    <a:lnTo>
                      <a:pt x="6404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51"/>
              <p:cNvSpPr/>
              <p:nvPr/>
            </p:nvSpPr>
            <p:spPr>
              <a:xfrm>
                <a:off x="8891102" y="2782162"/>
                <a:ext cx="1913187" cy="15410"/>
              </a:xfrm>
              <a:custGeom>
                <a:rect b="b" l="l" r="r" t="t"/>
                <a:pathLst>
                  <a:path extrusionOk="0" h="52" w="6456">
                    <a:moveTo>
                      <a:pt x="28" y="0"/>
                    </a:moveTo>
                    <a:cubicBezTo>
                      <a:pt x="15" y="0"/>
                      <a:pt x="0" y="14"/>
                      <a:pt x="0" y="24"/>
                    </a:cubicBezTo>
                    <a:cubicBezTo>
                      <a:pt x="0" y="37"/>
                      <a:pt x="15" y="52"/>
                      <a:pt x="28" y="52"/>
                    </a:cubicBezTo>
                    <a:lnTo>
                      <a:pt x="6432" y="52"/>
                    </a:lnTo>
                    <a:cubicBezTo>
                      <a:pt x="6446" y="52"/>
                      <a:pt x="6455" y="37"/>
                      <a:pt x="6455" y="24"/>
                    </a:cubicBezTo>
                    <a:cubicBezTo>
                      <a:pt x="6455" y="14"/>
                      <a:pt x="6446" y="0"/>
                      <a:pt x="6432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51"/>
              <p:cNvSpPr/>
              <p:nvPr/>
            </p:nvSpPr>
            <p:spPr>
              <a:xfrm>
                <a:off x="7201361" y="2788978"/>
                <a:ext cx="1636403" cy="296"/>
              </a:xfrm>
              <a:custGeom>
                <a:rect b="b" l="l" r="r" t="t"/>
                <a:pathLst>
                  <a:path extrusionOk="0" h="1" w="5522">
                    <a:moveTo>
                      <a:pt x="1" y="1"/>
                    </a:moveTo>
                    <a:lnTo>
                      <a:pt x="5522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51"/>
              <p:cNvSpPr/>
              <p:nvPr/>
            </p:nvSpPr>
            <p:spPr>
              <a:xfrm>
                <a:off x="7193063" y="2782162"/>
                <a:ext cx="1651517" cy="15410"/>
              </a:xfrm>
              <a:custGeom>
                <a:rect b="b" l="l" r="r" t="t"/>
                <a:pathLst>
                  <a:path extrusionOk="0" h="52" w="5573">
                    <a:moveTo>
                      <a:pt x="29" y="0"/>
                    </a:moveTo>
                    <a:cubicBezTo>
                      <a:pt x="14" y="0"/>
                      <a:pt x="1" y="14"/>
                      <a:pt x="1" y="24"/>
                    </a:cubicBezTo>
                    <a:cubicBezTo>
                      <a:pt x="1" y="37"/>
                      <a:pt x="14" y="52"/>
                      <a:pt x="29" y="52"/>
                    </a:cubicBezTo>
                    <a:lnTo>
                      <a:pt x="5550" y="52"/>
                    </a:lnTo>
                    <a:cubicBezTo>
                      <a:pt x="5563" y="52"/>
                      <a:pt x="5573" y="37"/>
                      <a:pt x="5573" y="24"/>
                    </a:cubicBezTo>
                    <a:cubicBezTo>
                      <a:pt x="5573" y="14"/>
                      <a:pt x="5563" y="0"/>
                      <a:pt x="555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51"/>
              <p:cNvSpPr/>
              <p:nvPr/>
            </p:nvSpPr>
            <p:spPr>
              <a:xfrm>
                <a:off x="6861457" y="2788978"/>
                <a:ext cx="272931" cy="296"/>
              </a:xfrm>
              <a:custGeom>
                <a:rect b="b" l="l" r="r" t="t"/>
                <a:pathLst>
                  <a:path extrusionOk="0" h="1" w="921">
                    <a:moveTo>
                      <a:pt x="1" y="1"/>
                    </a:moveTo>
                    <a:lnTo>
                      <a:pt x="920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51"/>
              <p:cNvSpPr/>
              <p:nvPr/>
            </p:nvSpPr>
            <p:spPr>
              <a:xfrm>
                <a:off x="6854641" y="2782162"/>
                <a:ext cx="286267" cy="15410"/>
              </a:xfrm>
              <a:custGeom>
                <a:rect b="b" l="l" r="r" t="t"/>
                <a:pathLst>
                  <a:path extrusionOk="0" h="52" w="966">
                    <a:moveTo>
                      <a:pt x="24" y="0"/>
                    </a:moveTo>
                    <a:cubicBezTo>
                      <a:pt x="9" y="0"/>
                      <a:pt x="0" y="14"/>
                      <a:pt x="0" y="24"/>
                    </a:cubicBezTo>
                    <a:cubicBezTo>
                      <a:pt x="0" y="37"/>
                      <a:pt x="9" y="52"/>
                      <a:pt x="24" y="52"/>
                    </a:cubicBezTo>
                    <a:lnTo>
                      <a:pt x="938" y="52"/>
                    </a:lnTo>
                    <a:cubicBezTo>
                      <a:pt x="952" y="52"/>
                      <a:pt x="965" y="37"/>
                      <a:pt x="965" y="24"/>
                    </a:cubicBezTo>
                    <a:cubicBezTo>
                      <a:pt x="965" y="14"/>
                      <a:pt x="952" y="0"/>
                      <a:pt x="93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8" name="Google Shape;2028;p51"/>
              <p:cNvSpPr/>
              <p:nvPr/>
            </p:nvSpPr>
            <p:spPr>
              <a:xfrm>
                <a:off x="10418447" y="2954339"/>
                <a:ext cx="378726" cy="0"/>
              </a:xfrm>
              <a:custGeom>
                <a:rect b="b" l="l" r="r" t="t"/>
                <a:pathLst>
                  <a:path extrusionOk="0" h="0" w="1278">
                    <a:moveTo>
                      <a:pt x="1" y="0"/>
                    </a:moveTo>
                    <a:lnTo>
                      <a:pt x="1278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51"/>
              <p:cNvSpPr/>
              <p:nvPr/>
            </p:nvSpPr>
            <p:spPr>
              <a:xfrm>
                <a:off x="10411927" y="2946041"/>
                <a:ext cx="392357" cy="15410"/>
              </a:xfrm>
              <a:custGeom>
                <a:rect b="b" l="l" r="r" t="t"/>
                <a:pathLst>
                  <a:path extrusionOk="0" h="52" w="1324">
                    <a:moveTo>
                      <a:pt x="23" y="0"/>
                    </a:moveTo>
                    <a:cubicBezTo>
                      <a:pt x="9" y="0"/>
                      <a:pt x="0" y="14"/>
                      <a:pt x="0" y="28"/>
                    </a:cubicBezTo>
                    <a:cubicBezTo>
                      <a:pt x="0" y="37"/>
                      <a:pt x="9" y="51"/>
                      <a:pt x="23" y="51"/>
                    </a:cubicBezTo>
                    <a:lnTo>
                      <a:pt x="1300" y="51"/>
                    </a:lnTo>
                    <a:cubicBezTo>
                      <a:pt x="1314" y="51"/>
                      <a:pt x="1323" y="37"/>
                      <a:pt x="1323" y="28"/>
                    </a:cubicBezTo>
                    <a:cubicBezTo>
                      <a:pt x="1323" y="14"/>
                      <a:pt x="1314" y="0"/>
                      <a:pt x="130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51"/>
              <p:cNvSpPr/>
              <p:nvPr/>
            </p:nvSpPr>
            <p:spPr>
              <a:xfrm>
                <a:off x="9474598" y="2954339"/>
                <a:ext cx="841020" cy="0"/>
              </a:xfrm>
              <a:custGeom>
                <a:rect b="b" l="l" r="r" t="t"/>
                <a:pathLst>
                  <a:path extrusionOk="0" h="0" w="2838">
                    <a:moveTo>
                      <a:pt x="0" y="0"/>
                    </a:moveTo>
                    <a:lnTo>
                      <a:pt x="2838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51"/>
              <p:cNvSpPr/>
              <p:nvPr/>
            </p:nvSpPr>
            <p:spPr>
              <a:xfrm>
                <a:off x="9467783" y="2946041"/>
                <a:ext cx="854948" cy="15410"/>
              </a:xfrm>
              <a:custGeom>
                <a:rect b="b" l="l" r="r" t="t"/>
                <a:pathLst>
                  <a:path extrusionOk="0" h="52" w="2885">
                    <a:moveTo>
                      <a:pt x="23" y="0"/>
                    </a:moveTo>
                    <a:cubicBezTo>
                      <a:pt x="10" y="0"/>
                      <a:pt x="0" y="14"/>
                      <a:pt x="0" y="28"/>
                    </a:cubicBezTo>
                    <a:cubicBezTo>
                      <a:pt x="0" y="37"/>
                      <a:pt x="10" y="51"/>
                      <a:pt x="23" y="51"/>
                    </a:cubicBezTo>
                    <a:lnTo>
                      <a:pt x="2861" y="51"/>
                    </a:lnTo>
                    <a:cubicBezTo>
                      <a:pt x="2870" y="51"/>
                      <a:pt x="2884" y="37"/>
                      <a:pt x="2884" y="28"/>
                    </a:cubicBezTo>
                    <a:cubicBezTo>
                      <a:pt x="2884" y="14"/>
                      <a:pt x="2870" y="0"/>
                      <a:pt x="2861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51"/>
              <p:cNvSpPr/>
              <p:nvPr/>
            </p:nvSpPr>
            <p:spPr>
              <a:xfrm>
                <a:off x="8592389" y="2954339"/>
                <a:ext cx="790345" cy="0"/>
              </a:xfrm>
              <a:custGeom>
                <a:rect b="b" l="l" r="r" t="t"/>
                <a:pathLst>
                  <a:path extrusionOk="0" h="0" w="2667">
                    <a:moveTo>
                      <a:pt x="1" y="0"/>
                    </a:moveTo>
                    <a:lnTo>
                      <a:pt x="2667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51"/>
              <p:cNvSpPr/>
              <p:nvPr/>
            </p:nvSpPr>
            <p:spPr>
              <a:xfrm>
                <a:off x="8585573" y="2946041"/>
                <a:ext cx="805459" cy="15410"/>
              </a:xfrm>
              <a:custGeom>
                <a:rect b="b" l="l" r="r" t="t"/>
                <a:pathLst>
                  <a:path extrusionOk="0" h="52" w="2718">
                    <a:moveTo>
                      <a:pt x="24" y="0"/>
                    </a:moveTo>
                    <a:cubicBezTo>
                      <a:pt x="10" y="0"/>
                      <a:pt x="0" y="14"/>
                      <a:pt x="0" y="28"/>
                    </a:cubicBezTo>
                    <a:cubicBezTo>
                      <a:pt x="0" y="37"/>
                      <a:pt x="10" y="51"/>
                      <a:pt x="24" y="51"/>
                    </a:cubicBezTo>
                    <a:lnTo>
                      <a:pt x="2690" y="51"/>
                    </a:lnTo>
                    <a:cubicBezTo>
                      <a:pt x="2703" y="51"/>
                      <a:pt x="2717" y="37"/>
                      <a:pt x="2717" y="28"/>
                    </a:cubicBezTo>
                    <a:cubicBezTo>
                      <a:pt x="2717" y="14"/>
                      <a:pt x="2703" y="0"/>
                      <a:pt x="269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4" name="Google Shape;2034;p51"/>
              <p:cNvSpPr/>
              <p:nvPr/>
            </p:nvSpPr>
            <p:spPr>
              <a:xfrm>
                <a:off x="7771226" y="2954339"/>
                <a:ext cx="717149" cy="0"/>
              </a:xfrm>
              <a:custGeom>
                <a:rect b="b" l="l" r="r" t="t"/>
                <a:pathLst>
                  <a:path extrusionOk="0" h="0" w="2420">
                    <a:moveTo>
                      <a:pt x="0" y="0"/>
                    </a:moveTo>
                    <a:lnTo>
                      <a:pt x="2420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51"/>
              <p:cNvSpPr/>
              <p:nvPr/>
            </p:nvSpPr>
            <p:spPr>
              <a:xfrm>
                <a:off x="7764114" y="2946041"/>
                <a:ext cx="730781" cy="15410"/>
              </a:xfrm>
              <a:custGeom>
                <a:rect b="b" l="l" r="r" t="t"/>
                <a:pathLst>
                  <a:path extrusionOk="0" h="52" w="2466">
                    <a:moveTo>
                      <a:pt x="24" y="0"/>
                    </a:moveTo>
                    <a:cubicBezTo>
                      <a:pt x="10" y="0"/>
                      <a:pt x="1" y="14"/>
                      <a:pt x="1" y="28"/>
                    </a:cubicBezTo>
                    <a:cubicBezTo>
                      <a:pt x="1" y="37"/>
                      <a:pt x="10" y="51"/>
                      <a:pt x="24" y="51"/>
                    </a:cubicBezTo>
                    <a:lnTo>
                      <a:pt x="2444" y="51"/>
                    </a:lnTo>
                    <a:cubicBezTo>
                      <a:pt x="2457" y="51"/>
                      <a:pt x="2466" y="37"/>
                      <a:pt x="2466" y="28"/>
                    </a:cubicBezTo>
                    <a:cubicBezTo>
                      <a:pt x="2466" y="14"/>
                      <a:pt x="2457" y="0"/>
                      <a:pt x="244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51"/>
              <p:cNvSpPr/>
              <p:nvPr/>
            </p:nvSpPr>
            <p:spPr>
              <a:xfrm>
                <a:off x="6861457" y="2954339"/>
                <a:ext cx="812275" cy="0"/>
              </a:xfrm>
              <a:custGeom>
                <a:rect b="b" l="l" r="r" t="t"/>
                <a:pathLst>
                  <a:path extrusionOk="0" h="0" w="2741">
                    <a:moveTo>
                      <a:pt x="1" y="0"/>
                    </a:moveTo>
                    <a:lnTo>
                      <a:pt x="2740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51"/>
              <p:cNvSpPr/>
              <p:nvPr/>
            </p:nvSpPr>
            <p:spPr>
              <a:xfrm>
                <a:off x="6854641" y="2946041"/>
                <a:ext cx="825907" cy="15410"/>
              </a:xfrm>
              <a:custGeom>
                <a:rect b="b" l="l" r="r" t="t"/>
                <a:pathLst>
                  <a:path extrusionOk="0" h="52" w="2787">
                    <a:moveTo>
                      <a:pt x="24" y="0"/>
                    </a:moveTo>
                    <a:cubicBezTo>
                      <a:pt x="9" y="0"/>
                      <a:pt x="0" y="14"/>
                      <a:pt x="0" y="28"/>
                    </a:cubicBezTo>
                    <a:cubicBezTo>
                      <a:pt x="0" y="37"/>
                      <a:pt x="9" y="51"/>
                      <a:pt x="24" y="51"/>
                    </a:cubicBezTo>
                    <a:lnTo>
                      <a:pt x="2763" y="51"/>
                    </a:lnTo>
                    <a:cubicBezTo>
                      <a:pt x="2772" y="51"/>
                      <a:pt x="2787" y="37"/>
                      <a:pt x="2787" y="28"/>
                    </a:cubicBezTo>
                    <a:cubicBezTo>
                      <a:pt x="2787" y="14"/>
                      <a:pt x="2772" y="0"/>
                      <a:pt x="276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8" name="Google Shape;2038;p51"/>
              <p:cNvSpPr/>
              <p:nvPr/>
            </p:nvSpPr>
            <p:spPr>
              <a:xfrm>
                <a:off x="9886217" y="3117922"/>
                <a:ext cx="910957" cy="296"/>
              </a:xfrm>
              <a:custGeom>
                <a:rect b="b" l="l" r="r" t="t"/>
                <a:pathLst>
                  <a:path extrusionOk="0" h="1" w="3074">
                    <a:moveTo>
                      <a:pt x="0" y="1"/>
                    </a:moveTo>
                    <a:lnTo>
                      <a:pt x="3074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51"/>
              <p:cNvSpPr/>
              <p:nvPr/>
            </p:nvSpPr>
            <p:spPr>
              <a:xfrm>
                <a:off x="9879105" y="3111106"/>
                <a:ext cx="925181" cy="13928"/>
              </a:xfrm>
              <a:custGeom>
                <a:rect b="b" l="l" r="r" t="t"/>
                <a:pathLst>
                  <a:path extrusionOk="0" h="47" w="3122">
                    <a:moveTo>
                      <a:pt x="24" y="0"/>
                    </a:moveTo>
                    <a:cubicBezTo>
                      <a:pt x="10" y="0"/>
                      <a:pt x="1" y="9"/>
                      <a:pt x="1" y="24"/>
                    </a:cubicBezTo>
                    <a:cubicBezTo>
                      <a:pt x="1" y="37"/>
                      <a:pt x="10" y="46"/>
                      <a:pt x="24" y="46"/>
                    </a:cubicBezTo>
                    <a:lnTo>
                      <a:pt x="3098" y="46"/>
                    </a:lnTo>
                    <a:cubicBezTo>
                      <a:pt x="3112" y="46"/>
                      <a:pt x="3121" y="37"/>
                      <a:pt x="3121" y="24"/>
                    </a:cubicBezTo>
                    <a:cubicBezTo>
                      <a:pt x="3121" y="9"/>
                      <a:pt x="3112" y="0"/>
                      <a:pt x="309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51"/>
              <p:cNvSpPr/>
              <p:nvPr/>
            </p:nvSpPr>
            <p:spPr>
              <a:xfrm>
                <a:off x="9034235" y="3117922"/>
                <a:ext cx="735226" cy="296"/>
              </a:xfrm>
              <a:custGeom>
                <a:rect b="b" l="l" r="r" t="t"/>
                <a:pathLst>
                  <a:path extrusionOk="0" h="1" w="2481">
                    <a:moveTo>
                      <a:pt x="1" y="1"/>
                    </a:moveTo>
                    <a:lnTo>
                      <a:pt x="2481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51"/>
              <p:cNvSpPr/>
              <p:nvPr/>
            </p:nvSpPr>
            <p:spPr>
              <a:xfrm>
                <a:off x="9025937" y="3111106"/>
                <a:ext cx="750339" cy="13928"/>
              </a:xfrm>
              <a:custGeom>
                <a:rect b="b" l="l" r="r" t="t"/>
                <a:pathLst>
                  <a:path extrusionOk="0" h="47" w="2532">
                    <a:moveTo>
                      <a:pt x="29" y="0"/>
                    </a:moveTo>
                    <a:cubicBezTo>
                      <a:pt x="14" y="0"/>
                      <a:pt x="1" y="9"/>
                      <a:pt x="1" y="24"/>
                    </a:cubicBezTo>
                    <a:cubicBezTo>
                      <a:pt x="1" y="37"/>
                      <a:pt x="14" y="46"/>
                      <a:pt x="29" y="46"/>
                    </a:cubicBezTo>
                    <a:lnTo>
                      <a:pt x="2509" y="46"/>
                    </a:lnTo>
                    <a:cubicBezTo>
                      <a:pt x="2522" y="46"/>
                      <a:pt x="2532" y="37"/>
                      <a:pt x="2532" y="24"/>
                    </a:cubicBezTo>
                    <a:cubicBezTo>
                      <a:pt x="2532" y="9"/>
                      <a:pt x="2522" y="0"/>
                      <a:pt x="250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51"/>
              <p:cNvSpPr/>
              <p:nvPr/>
            </p:nvSpPr>
            <p:spPr>
              <a:xfrm>
                <a:off x="7973331" y="3117922"/>
                <a:ext cx="987117" cy="296"/>
              </a:xfrm>
              <a:custGeom>
                <a:rect b="b" l="l" r="r" t="t"/>
                <a:pathLst>
                  <a:path extrusionOk="0" h="1" w="3331">
                    <a:moveTo>
                      <a:pt x="0" y="1"/>
                    </a:moveTo>
                    <a:lnTo>
                      <a:pt x="3330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51"/>
              <p:cNvSpPr/>
              <p:nvPr/>
            </p:nvSpPr>
            <p:spPr>
              <a:xfrm>
                <a:off x="7966219" y="3111106"/>
                <a:ext cx="1001045" cy="13928"/>
              </a:xfrm>
              <a:custGeom>
                <a:rect b="b" l="l" r="r" t="t"/>
                <a:pathLst>
                  <a:path extrusionOk="0" h="47" w="3378">
                    <a:moveTo>
                      <a:pt x="24" y="0"/>
                    </a:moveTo>
                    <a:cubicBezTo>
                      <a:pt x="11" y="0"/>
                      <a:pt x="1" y="9"/>
                      <a:pt x="1" y="24"/>
                    </a:cubicBezTo>
                    <a:cubicBezTo>
                      <a:pt x="1" y="37"/>
                      <a:pt x="11" y="46"/>
                      <a:pt x="24" y="46"/>
                    </a:cubicBezTo>
                    <a:lnTo>
                      <a:pt x="3354" y="46"/>
                    </a:lnTo>
                    <a:cubicBezTo>
                      <a:pt x="3367" y="46"/>
                      <a:pt x="3377" y="37"/>
                      <a:pt x="3377" y="24"/>
                    </a:cubicBezTo>
                    <a:cubicBezTo>
                      <a:pt x="3377" y="9"/>
                      <a:pt x="3367" y="0"/>
                      <a:pt x="3354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4" name="Google Shape;2044;p51"/>
              <p:cNvSpPr/>
              <p:nvPr/>
            </p:nvSpPr>
            <p:spPr>
              <a:xfrm>
                <a:off x="7771226" y="3117922"/>
                <a:ext cx="140466" cy="296"/>
              </a:xfrm>
              <a:custGeom>
                <a:rect b="b" l="l" r="r" t="t"/>
                <a:pathLst>
                  <a:path extrusionOk="0" h="1" w="474">
                    <a:moveTo>
                      <a:pt x="0" y="1"/>
                    </a:moveTo>
                    <a:lnTo>
                      <a:pt x="474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51"/>
              <p:cNvSpPr/>
              <p:nvPr/>
            </p:nvSpPr>
            <p:spPr>
              <a:xfrm>
                <a:off x="7764114" y="3111106"/>
                <a:ext cx="154691" cy="13928"/>
              </a:xfrm>
              <a:custGeom>
                <a:rect b="b" l="l" r="r" t="t"/>
                <a:pathLst>
                  <a:path extrusionOk="0" h="47" w="522">
                    <a:moveTo>
                      <a:pt x="24" y="0"/>
                    </a:moveTo>
                    <a:cubicBezTo>
                      <a:pt x="10" y="0"/>
                      <a:pt x="1" y="9"/>
                      <a:pt x="1" y="24"/>
                    </a:cubicBezTo>
                    <a:cubicBezTo>
                      <a:pt x="1" y="37"/>
                      <a:pt x="10" y="46"/>
                      <a:pt x="24" y="46"/>
                    </a:cubicBezTo>
                    <a:lnTo>
                      <a:pt x="498" y="46"/>
                    </a:lnTo>
                    <a:cubicBezTo>
                      <a:pt x="511" y="46"/>
                      <a:pt x="521" y="37"/>
                      <a:pt x="521" y="24"/>
                    </a:cubicBezTo>
                    <a:cubicBezTo>
                      <a:pt x="521" y="9"/>
                      <a:pt x="511" y="0"/>
                      <a:pt x="498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51"/>
              <p:cNvSpPr/>
              <p:nvPr/>
            </p:nvSpPr>
            <p:spPr>
              <a:xfrm>
                <a:off x="6861457" y="3117922"/>
                <a:ext cx="822943" cy="296"/>
              </a:xfrm>
              <a:custGeom>
                <a:rect b="b" l="l" r="r" t="t"/>
                <a:pathLst>
                  <a:path extrusionOk="0" h="1" w="2777">
                    <a:moveTo>
                      <a:pt x="1" y="1"/>
                    </a:moveTo>
                    <a:lnTo>
                      <a:pt x="2777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51"/>
              <p:cNvSpPr/>
              <p:nvPr/>
            </p:nvSpPr>
            <p:spPr>
              <a:xfrm>
                <a:off x="6854641" y="3111106"/>
                <a:ext cx="838057" cy="13928"/>
              </a:xfrm>
              <a:custGeom>
                <a:rect b="b" l="l" r="r" t="t"/>
                <a:pathLst>
                  <a:path extrusionOk="0" h="47" w="2828">
                    <a:moveTo>
                      <a:pt x="24" y="0"/>
                    </a:moveTo>
                    <a:cubicBezTo>
                      <a:pt x="9" y="0"/>
                      <a:pt x="0" y="9"/>
                      <a:pt x="0" y="24"/>
                    </a:cubicBezTo>
                    <a:cubicBezTo>
                      <a:pt x="0" y="37"/>
                      <a:pt x="9" y="46"/>
                      <a:pt x="24" y="46"/>
                    </a:cubicBezTo>
                    <a:lnTo>
                      <a:pt x="2800" y="46"/>
                    </a:lnTo>
                    <a:cubicBezTo>
                      <a:pt x="2814" y="46"/>
                      <a:pt x="2828" y="37"/>
                      <a:pt x="2828" y="24"/>
                    </a:cubicBezTo>
                    <a:cubicBezTo>
                      <a:pt x="2828" y="9"/>
                      <a:pt x="2814" y="0"/>
                      <a:pt x="280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51"/>
              <p:cNvSpPr/>
              <p:nvPr/>
            </p:nvSpPr>
            <p:spPr>
              <a:xfrm>
                <a:off x="10695230" y="3281505"/>
                <a:ext cx="101942" cy="296"/>
              </a:xfrm>
              <a:custGeom>
                <a:rect b="b" l="l" r="r" t="t"/>
                <a:pathLst>
                  <a:path extrusionOk="0" h="1" w="344">
                    <a:moveTo>
                      <a:pt x="1" y="0"/>
                    </a:moveTo>
                    <a:lnTo>
                      <a:pt x="344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51"/>
              <p:cNvSpPr/>
              <p:nvPr/>
            </p:nvSpPr>
            <p:spPr>
              <a:xfrm>
                <a:off x="10688414" y="3274985"/>
                <a:ext cx="115870" cy="13632"/>
              </a:xfrm>
              <a:custGeom>
                <a:rect b="b" l="l" r="r" t="t"/>
                <a:pathLst>
                  <a:path extrusionOk="0" h="46" w="391">
                    <a:moveTo>
                      <a:pt x="24" y="0"/>
                    </a:moveTo>
                    <a:cubicBezTo>
                      <a:pt x="9" y="0"/>
                      <a:pt x="0" y="9"/>
                      <a:pt x="0" y="22"/>
                    </a:cubicBezTo>
                    <a:cubicBezTo>
                      <a:pt x="0" y="37"/>
                      <a:pt x="9" y="46"/>
                      <a:pt x="24" y="46"/>
                    </a:cubicBezTo>
                    <a:lnTo>
                      <a:pt x="367" y="46"/>
                    </a:lnTo>
                    <a:cubicBezTo>
                      <a:pt x="381" y="46"/>
                      <a:pt x="390" y="37"/>
                      <a:pt x="390" y="22"/>
                    </a:cubicBezTo>
                    <a:cubicBezTo>
                      <a:pt x="390" y="9"/>
                      <a:pt x="381" y="0"/>
                      <a:pt x="36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0" name="Google Shape;2050;p51"/>
              <p:cNvSpPr/>
              <p:nvPr/>
            </p:nvSpPr>
            <p:spPr>
              <a:xfrm>
                <a:off x="10186115" y="3281505"/>
                <a:ext cx="417250" cy="296"/>
              </a:xfrm>
              <a:custGeom>
                <a:rect b="b" l="l" r="r" t="t"/>
                <a:pathLst>
                  <a:path extrusionOk="0" h="1" w="1408">
                    <a:moveTo>
                      <a:pt x="0" y="0"/>
                    </a:moveTo>
                    <a:lnTo>
                      <a:pt x="1408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1" name="Google Shape;2051;p51"/>
              <p:cNvSpPr/>
              <p:nvPr/>
            </p:nvSpPr>
            <p:spPr>
              <a:xfrm>
                <a:off x="10179003" y="3274985"/>
                <a:ext cx="431178" cy="13632"/>
              </a:xfrm>
              <a:custGeom>
                <a:rect b="b" l="l" r="r" t="t"/>
                <a:pathLst>
                  <a:path extrusionOk="0" h="46" w="1455">
                    <a:moveTo>
                      <a:pt x="24" y="0"/>
                    </a:moveTo>
                    <a:cubicBezTo>
                      <a:pt x="11" y="0"/>
                      <a:pt x="1" y="9"/>
                      <a:pt x="1" y="22"/>
                    </a:cubicBezTo>
                    <a:cubicBezTo>
                      <a:pt x="1" y="37"/>
                      <a:pt x="11" y="46"/>
                      <a:pt x="24" y="46"/>
                    </a:cubicBezTo>
                    <a:lnTo>
                      <a:pt x="1432" y="46"/>
                    </a:lnTo>
                    <a:cubicBezTo>
                      <a:pt x="1445" y="46"/>
                      <a:pt x="1455" y="37"/>
                      <a:pt x="1455" y="22"/>
                    </a:cubicBezTo>
                    <a:cubicBezTo>
                      <a:pt x="1455" y="9"/>
                      <a:pt x="1445" y="0"/>
                      <a:pt x="1432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2" name="Google Shape;2052;p51"/>
              <p:cNvSpPr/>
              <p:nvPr/>
            </p:nvSpPr>
            <p:spPr>
              <a:xfrm>
                <a:off x="9996160" y="3281505"/>
                <a:ext cx="117055" cy="296"/>
              </a:xfrm>
              <a:custGeom>
                <a:rect b="b" l="l" r="r" t="t"/>
                <a:pathLst>
                  <a:path extrusionOk="0" h="1" w="395">
                    <a:moveTo>
                      <a:pt x="0" y="0"/>
                    </a:moveTo>
                    <a:lnTo>
                      <a:pt x="395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51"/>
              <p:cNvSpPr/>
              <p:nvPr/>
            </p:nvSpPr>
            <p:spPr>
              <a:xfrm>
                <a:off x="9989048" y="3274985"/>
                <a:ext cx="131280" cy="13632"/>
              </a:xfrm>
              <a:custGeom>
                <a:rect b="b" l="l" r="r" t="t"/>
                <a:pathLst>
                  <a:path extrusionOk="0" h="46" w="443">
                    <a:moveTo>
                      <a:pt x="24" y="0"/>
                    </a:moveTo>
                    <a:cubicBezTo>
                      <a:pt x="11" y="0"/>
                      <a:pt x="1" y="9"/>
                      <a:pt x="1" y="22"/>
                    </a:cubicBezTo>
                    <a:cubicBezTo>
                      <a:pt x="1" y="37"/>
                      <a:pt x="11" y="46"/>
                      <a:pt x="24" y="46"/>
                    </a:cubicBezTo>
                    <a:lnTo>
                      <a:pt x="419" y="46"/>
                    </a:lnTo>
                    <a:cubicBezTo>
                      <a:pt x="429" y="46"/>
                      <a:pt x="442" y="37"/>
                      <a:pt x="442" y="22"/>
                    </a:cubicBezTo>
                    <a:cubicBezTo>
                      <a:pt x="442" y="9"/>
                      <a:pt x="429" y="0"/>
                      <a:pt x="41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51"/>
              <p:cNvSpPr/>
              <p:nvPr/>
            </p:nvSpPr>
            <p:spPr>
              <a:xfrm>
                <a:off x="9224190" y="3281505"/>
                <a:ext cx="680106" cy="296"/>
              </a:xfrm>
              <a:custGeom>
                <a:rect b="b" l="l" r="r" t="t"/>
                <a:pathLst>
                  <a:path extrusionOk="0" h="1" w="2295">
                    <a:moveTo>
                      <a:pt x="1" y="0"/>
                    </a:moveTo>
                    <a:lnTo>
                      <a:pt x="2294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51"/>
              <p:cNvSpPr/>
              <p:nvPr/>
            </p:nvSpPr>
            <p:spPr>
              <a:xfrm>
                <a:off x="9215892" y="3274985"/>
                <a:ext cx="695220" cy="13632"/>
              </a:xfrm>
              <a:custGeom>
                <a:rect b="b" l="l" r="r" t="t"/>
                <a:pathLst>
                  <a:path extrusionOk="0" h="46" w="2346">
                    <a:moveTo>
                      <a:pt x="29" y="0"/>
                    </a:moveTo>
                    <a:cubicBezTo>
                      <a:pt x="14" y="0"/>
                      <a:pt x="1" y="9"/>
                      <a:pt x="1" y="22"/>
                    </a:cubicBezTo>
                    <a:cubicBezTo>
                      <a:pt x="1" y="37"/>
                      <a:pt x="14" y="46"/>
                      <a:pt x="29" y="46"/>
                    </a:cubicBezTo>
                    <a:lnTo>
                      <a:pt x="2322" y="46"/>
                    </a:lnTo>
                    <a:cubicBezTo>
                      <a:pt x="2337" y="46"/>
                      <a:pt x="2346" y="37"/>
                      <a:pt x="2346" y="22"/>
                    </a:cubicBezTo>
                    <a:cubicBezTo>
                      <a:pt x="2346" y="9"/>
                      <a:pt x="2337" y="0"/>
                      <a:pt x="2322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51"/>
              <p:cNvSpPr/>
              <p:nvPr/>
            </p:nvSpPr>
            <p:spPr>
              <a:xfrm>
                <a:off x="8640693" y="3281505"/>
                <a:ext cx="479186" cy="296"/>
              </a:xfrm>
              <a:custGeom>
                <a:rect b="b" l="l" r="r" t="t"/>
                <a:pathLst>
                  <a:path extrusionOk="0" h="1" w="1617">
                    <a:moveTo>
                      <a:pt x="0" y="0"/>
                    </a:moveTo>
                    <a:lnTo>
                      <a:pt x="1616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51"/>
              <p:cNvSpPr/>
              <p:nvPr/>
            </p:nvSpPr>
            <p:spPr>
              <a:xfrm>
                <a:off x="8633581" y="3274985"/>
                <a:ext cx="493114" cy="13632"/>
              </a:xfrm>
              <a:custGeom>
                <a:rect b="b" l="l" r="r" t="t"/>
                <a:pathLst>
                  <a:path extrusionOk="0" h="46" w="1664">
                    <a:moveTo>
                      <a:pt x="24" y="0"/>
                    </a:moveTo>
                    <a:cubicBezTo>
                      <a:pt x="15" y="0"/>
                      <a:pt x="1" y="9"/>
                      <a:pt x="1" y="22"/>
                    </a:cubicBezTo>
                    <a:cubicBezTo>
                      <a:pt x="1" y="37"/>
                      <a:pt x="15" y="46"/>
                      <a:pt x="24" y="46"/>
                    </a:cubicBezTo>
                    <a:lnTo>
                      <a:pt x="1640" y="46"/>
                    </a:lnTo>
                    <a:cubicBezTo>
                      <a:pt x="1655" y="46"/>
                      <a:pt x="1664" y="37"/>
                      <a:pt x="1664" y="22"/>
                    </a:cubicBezTo>
                    <a:cubicBezTo>
                      <a:pt x="1664" y="9"/>
                      <a:pt x="1655" y="0"/>
                      <a:pt x="164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8" name="Google Shape;2058;p51"/>
              <p:cNvSpPr/>
              <p:nvPr/>
            </p:nvSpPr>
            <p:spPr>
              <a:xfrm>
                <a:off x="7948438" y="3281505"/>
                <a:ext cx="594759" cy="296"/>
              </a:xfrm>
              <a:custGeom>
                <a:rect b="b" l="l" r="r" t="t"/>
                <a:pathLst>
                  <a:path extrusionOk="0" h="1" w="2007">
                    <a:moveTo>
                      <a:pt x="0" y="0"/>
                    </a:moveTo>
                    <a:lnTo>
                      <a:pt x="2007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51"/>
              <p:cNvSpPr/>
              <p:nvPr/>
            </p:nvSpPr>
            <p:spPr>
              <a:xfrm>
                <a:off x="7941623" y="3274985"/>
                <a:ext cx="608391" cy="13632"/>
              </a:xfrm>
              <a:custGeom>
                <a:rect b="b" l="l" r="r" t="t"/>
                <a:pathLst>
                  <a:path extrusionOk="0" h="46" w="2053">
                    <a:moveTo>
                      <a:pt x="23" y="0"/>
                    </a:moveTo>
                    <a:cubicBezTo>
                      <a:pt x="10" y="0"/>
                      <a:pt x="0" y="9"/>
                      <a:pt x="0" y="22"/>
                    </a:cubicBezTo>
                    <a:cubicBezTo>
                      <a:pt x="0" y="37"/>
                      <a:pt x="10" y="46"/>
                      <a:pt x="23" y="46"/>
                    </a:cubicBezTo>
                    <a:lnTo>
                      <a:pt x="2030" y="46"/>
                    </a:lnTo>
                    <a:cubicBezTo>
                      <a:pt x="2044" y="46"/>
                      <a:pt x="2053" y="37"/>
                      <a:pt x="2053" y="22"/>
                    </a:cubicBezTo>
                    <a:cubicBezTo>
                      <a:pt x="2053" y="9"/>
                      <a:pt x="2044" y="0"/>
                      <a:pt x="2030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0" name="Google Shape;2060;p51"/>
              <p:cNvSpPr/>
              <p:nvPr/>
            </p:nvSpPr>
            <p:spPr>
              <a:xfrm>
                <a:off x="7549562" y="3281505"/>
                <a:ext cx="313827" cy="296"/>
              </a:xfrm>
              <a:custGeom>
                <a:rect b="b" l="l" r="r" t="t"/>
                <a:pathLst>
                  <a:path extrusionOk="0" h="1" w="1059">
                    <a:moveTo>
                      <a:pt x="0" y="0"/>
                    </a:moveTo>
                    <a:lnTo>
                      <a:pt x="1059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1" name="Google Shape;2061;p51"/>
              <p:cNvSpPr/>
              <p:nvPr/>
            </p:nvSpPr>
            <p:spPr>
              <a:xfrm>
                <a:off x="7542450" y="3274985"/>
                <a:ext cx="328051" cy="13632"/>
              </a:xfrm>
              <a:custGeom>
                <a:rect b="b" l="l" r="r" t="t"/>
                <a:pathLst>
                  <a:path extrusionOk="0" h="46" w="1107">
                    <a:moveTo>
                      <a:pt x="24" y="0"/>
                    </a:moveTo>
                    <a:cubicBezTo>
                      <a:pt x="15" y="0"/>
                      <a:pt x="1" y="9"/>
                      <a:pt x="1" y="22"/>
                    </a:cubicBezTo>
                    <a:cubicBezTo>
                      <a:pt x="1" y="37"/>
                      <a:pt x="15" y="46"/>
                      <a:pt x="24" y="46"/>
                    </a:cubicBezTo>
                    <a:lnTo>
                      <a:pt x="1083" y="46"/>
                    </a:lnTo>
                    <a:cubicBezTo>
                      <a:pt x="1096" y="46"/>
                      <a:pt x="1106" y="37"/>
                      <a:pt x="1106" y="22"/>
                    </a:cubicBezTo>
                    <a:cubicBezTo>
                      <a:pt x="1106" y="9"/>
                      <a:pt x="1096" y="0"/>
                      <a:pt x="1083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51"/>
              <p:cNvSpPr/>
              <p:nvPr/>
            </p:nvSpPr>
            <p:spPr>
              <a:xfrm>
                <a:off x="7371757" y="3281505"/>
                <a:ext cx="99275" cy="296"/>
              </a:xfrm>
              <a:custGeom>
                <a:rect b="b" l="l" r="r" t="t"/>
                <a:pathLst>
                  <a:path extrusionOk="0" h="1" w="335">
                    <a:moveTo>
                      <a:pt x="1" y="0"/>
                    </a:moveTo>
                    <a:lnTo>
                      <a:pt x="335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51"/>
              <p:cNvSpPr/>
              <p:nvPr/>
            </p:nvSpPr>
            <p:spPr>
              <a:xfrm>
                <a:off x="7365238" y="3274985"/>
                <a:ext cx="112906" cy="13632"/>
              </a:xfrm>
              <a:custGeom>
                <a:rect b="b" l="l" r="r" t="t"/>
                <a:pathLst>
                  <a:path extrusionOk="0" h="46" w="381">
                    <a:moveTo>
                      <a:pt x="23" y="0"/>
                    </a:moveTo>
                    <a:cubicBezTo>
                      <a:pt x="9" y="0"/>
                      <a:pt x="0" y="9"/>
                      <a:pt x="0" y="22"/>
                    </a:cubicBezTo>
                    <a:cubicBezTo>
                      <a:pt x="0" y="37"/>
                      <a:pt x="9" y="46"/>
                      <a:pt x="23" y="46"/>
                    </a:cubicBezTo>
                    <a:lnTo>
                      <a:pt x="357" y="46"/>
                    </a:lnTo>
                    <a:cubicBezTo>
                      <a:pt x="367" y="46"/>
                      <a:pt x="380" y="37"/>
                      <a:pt x="380" y="22"/>
                    </a:cubicBezTo>
                    <a:cubicBezTo>
                      <a:pt x="380" y="9"/>
                      <a:pt x="367" y="0"/>
                      <a:pt x="35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51"/>
              <p:cNvSpPr/>
              <p:nvPr/>
            </p:nvSpPr>
            <p:spPr>
              <a:xfrm>
                <a:off x="6861457" y="3281505"/>
                <a:ext cx="413101" cy="296"/>
              </a:xfrm>
              <a:custGeom>
                <a:rect b="b" l="l" r="r" t="t"/>
                <a:pathLst>
                  <a:path extrusionOk="0" h="1" w="1394">
                    <a:moveTo>
                      <a:pt x="1" y="0"/>
                    </a:moveTo>
                    <a:lnTo>
                      <a:pt x="1394" y="0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51"/>
              <p:cNvSpPr/>
              <p:nvPr/>
            </p:nvSpPr>
            <p:spPr>
              <a:xfrm>
                <a:off x="6854641" y="3274985"/>
                <a:ext cx="426733" cy="13632"/>
              </a:xfrm>
              <a:custGeom>
                <a:rect b="b" l="l" r="r" t="t"/>
                <a:pathLst>
                  <a:path extrusionOk="0" h="46" w="1440">
                    <a:moveTo>
                      <a:pt x="24" y="0"/>
                    </a:moveTo>
                    <a:cubicBezTo>
                      <a:pt x="9" y="0"/>
                      <a:pt x="0" y="9"/>
                      <a:pt x="0" y="22"/>
                    </a:cubicBezTo>
                    <a:cubicBezTo>
                      <a:pt x="0" y="37"/>
                      <a:pt x="9" y="46"/>
                      <a:pt x="24" y="46"/>
                    </a:cubicBezTo>
                    <a:lnTo>
                      <a:pt x="1417" y="46"/>
                    </a:lnTo>
                    <a:cubicBezTo>
                      <a:pt x="1430" y="46"/>
                      <a:pt x="1439" y="37"/>
                      <a:pt x="1439" y="22"/>
                    </a:cubicBezTo>
                    <a:cubicBezTo>
                      <a:pt x="1439" y="9"/>
                      <a:pt x="1430" y="0"/>
                      <a:pt x="141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51"/>
              <p:cNvSpPr/>
              <p:nvPr/>
            </p:nvSpPr>
            <p:spPr>
              <a:xfrm>
                <a:off x="9118099" y="986008"/>
                <a:ext cx="1669594" cy="1158116"/>
              </a:xfrm>
              <a:custGeom>
                <a:rect b="b" l="l" r="r" t="t"/>
                <a:pathLst>
                  <a:path extrusionOk="0" h="3908" w="5634">
                    <a:moveTo>
                      <a:pt x="1" y="1"/>
                    </a:moveTo>
                    <a:lnTo>
                      <a:pt x="1" y="3907"/>
                    </a:lnTo>
                    <a:lnTo>
                      <a:pt x="5633" y="3907"/>
                    </a:lnTo>
                    <a:lnTo>
                      <a:pt x="5633" y="1"/>
                    </a:lnTo>
                    <a:close/>
                  </a:path>
                </a:pathLst>
              </a:custGeom>
              <a:solidFill>
                <a:srgbClr val="B6E1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51"/>
              <p:cNvSpPr/>
              <p:nvPr/>
            </p:nvSpPr>
            <p:spPr>
              <a:xfrm>
                <a:off x="9111283" y="979489"/>
                <a:ext cx="1683225" cy="1171155"/>
              </a:xfrm>
              <a:custGeom>
                <a:rect b="b" l="l" r="r" t="t"/>
                <a:pathLst>
                  <a:path extrusionOk="0" h="3952" w="5680">
                    <a:moveTo>
                      <a:pt x="5633" y="46"/>
                    </a:moveTo>
                    <a:lnTo>
                      <a:pt x="5633" y="3906"/>
                    </a:lnTo>
                    <a:lnTo>
                      <a:pt x="52" y="3906"/>
                    </a:lnTo>
                    <a:lnTo>
                      <a:pt x="52" y="46"/>
                    </a:lnTo>
                    <a:close/>
                    <a:moveTo>
                      <a:pt x="24" y="1"/>
                    </a:moveTo>
                    <a:cubicBezTo>
                      <a:pt x="15" y="1"/>
                      <a:pt x="1" y="10"/>
                      <a:pt x="1" y="23"/>
                    </a:cubicBezTo>
                    <a:lnTo>
                      <a:pt x="1" y="3929"/>
                    </a:lnTo>
                    <a:cubicBezTo>
                      <a:pt x="1" y="3942"/>
                      <a:pt x="15" y="3951"/>
                      <a:pt x="24" y="3951"/>
                    </a:cubicBezTo>
                    <a:lnTo>
                      <a:pt x="5656" y="3951"/>
                    </a:lnTo>
                    <a:cubicBezTo>
                      <a:pt x="5671" y="3951"/>
                      <a:pt x="5680" y="3942"/>
                      <a:pt x="5680" y="3929"/>
                    </a:cubicBezTo>
                    <a:lnTo>
                      <a:pt x="5680" y="23"/>
                    </a:lnTo>
                    <a:cubicBezTo>
                      <a:pt x="5680" y="10"/>
                      <a:pt x="5671" y="1"/>
                      <a:pt x="5656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51"/>
              <p:cNvSpPr/>
              <p:nvPr/>
            </p:nvSpPr>
            <p:spPr>
              <a:xfrm>
                <a:off x="9118099" y="1217455"/>
                <a:ext cx="1669594" cy="926671"/>
              </a:xfrm>
              <a:custGeom>
                <a:rect b="b" l="l" r="r" t="t"/>
                <a:pathLst>
                  <a:path extrusionOk="0" h="3127" w="5634">
                    <a:moveTo>
                      <a:pt x="4723" y="0"/>
                    </a:moveTo>
                    <a:lnTo>
                      <a:pt x="3289" y="1853"/>
                    </a:lnTo>
                    <a:lnTo>
                      <a:pt x="2054" y="911"/>
                    </a:lnTo>
                    <a:lnTo>
                      <a:pt x="1" y="3126"/>
                    </a:lnTo>
                    <a:lnTo>
                      <a:pt x="5633" y="3126"/>
                    </a:lnTo>
                    <a:lnTo>
                      <a:pt x="5633" y="720"/>
                    </a:lnTo>
                    <a:lnTo>
                      <a:pt x="4723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51"/>
              <p:cNvSpPr/>
              <p:nvPr/>
            </p:nvSpPr>
            <p:spPr>
              <a:xfrm>
                <a:off x="9111283" y="1210639"/>
                <a:ext cx="1683225" cy="940006"/>
              </a:xfrm>
              <a:custGeom>
                <a:rect b="b" l="l" r="r" t="t"/>
                <a:pathLst>
                  <a:path extrusionOk="0" h="3172" w="5680">
                    <a:moveTo>
                      <a:pt x="4752" y="56"/>
                    </a:moveTo>
                    <a:lnTo>
                      <a:pt x="5633" y="753"/>
                    </a:lnTo>
                    <a:lnTo>
                      <a:pt x="5633" y="3126"/>
                    </a:lnTo>
                    <a:lnTo>
                      <a:pt x="80" y="3126"/>
                    </a:lnTo>
                    <a:lnTo>
                      <a:pt x="2081" y="966"/>
                    </a:lnTo>
                    <a:lnTo>
                      <a:pt x="3297" y="1900"/>
                    </a:lnTo>
                    <a:cubicBezTo>
                      <a:pt x="3301" y="1902"/>
                      <a:pt x="3307" y="1903"/>
                      <a:pt x="3312" y="1903"/>
                    </a:cubicBezTo>
                    <a:cubicBezTo>
                      <a:pt x="3320" y="1903"/>
                      <a:pt x="3327" y="1901"/>
                      <a:pt x="3331" y="1895"/>
                    </a:cubicBezTo>
                    <a:lnTo>
                      <a:pt x="4752" y="56"/>
                    </a:lnTo>
                    <a:close/>
                    <a:moveTo>
                      <a:pt x="4741" y="1"/>
                    </a:moveTo>
                    <a:cubicBezTo>
                      <a:pt x="4737" y="1"/>
                      <a:pt x="4728" y="5"/>
                      <a:pt x="4728" y="10"/>
                    </a:cubicBezTo>
                    <a:lnTo>
                      <a:pt x="3307" y="1844"/>
                    </a:lnTo>
                    <a:lnTo>
                      <a:pt x="2090" y="915"/>
                    </a:lnTo>
                    <a:cubicBezTo>
                      <a:pt x="2087" y="911"/>
                      <a:pt x="2083" y="910"/>
                      <a:pt x="2078" y="910"/>
                    </a:cubicBezTo>
                    <a:cubicBezTo>
                      <a:pt x="2071" y="910"/>
                      <a:pt x="2063" y="914"/>
                      <a:pt x="2058" y="920"/>
                    </a:cubicBezTo>
                    <a:lnTo>
                      <a:pt x="9" y="3130"/>
                    </a:lnTo>
                    <a:cubicBezTo>
                      <a:pt x="1" y="3139"/>
                      <a:pt x="1" y="3149"/>
                      <a:pt x="5" y="3158"/>
                    </a:cubicBezTo>
                    <a:cubicBezTo>
                      <a:pt x="9" y="3167"/>
                      <a:pt x="15" y="3171"/>
                      <a:pt x="24" y="3171"/>
                    </a:cubicBezTo>
                    <a:lnTo>
                      <a:pt x="5656" y="3171"/>
                    </a:lnTo>
                    <a:cubicBezTo>
                      <a:pt x="5671" y="3171"/>
                      <a:pt x="5680" y="3162"/>
                      <a:pt x="5680" y="3149"/>
                    </a:cubicBezTo>
                    <a:lnTo>
                      <a:pt x="5680" y="743"/>
                    </a:lnTo>
                    <a:cubicBezTo>
                      <a:pt x="5680" y="734"/>
                      <a:pt x="5675" y="730"/>
                      <a:pt x="5671" y="725"/>
                    </a:cubicBezTo>
                    <a:lnTo>
                      <a:pt x="4760" y="5"/>
                    </a:lnTo>
                    <a:cubicBezTo>
                      <a:pt x="4756" y="1"/>
                      <a:pt x="4746" y="1"/>
                      <a:pt x="474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51"/>
              <p:cNvSpPr/>
              <p:nvPr/>
            </p:nvSpPr>
            <p:spPr>
              <a:xfrm>
                <a:off x="9254416" y="1149888"/>
                <a:ext cx="308493" cy="308791"/>
              </a:xfrm>
              <a:custGeom>
                <a:rect b="b" l="l" r="r" t="t"/>
                <a:pathLst>
                  <a:path extrusionOk="0" h="1042" w="1041">
                    <a:moveTo>
                      <a:pt x="521" y="1"/>
                    </a:moveTo>
                    <a:cubicBezTo>
                      <a:pt x="233" y="1"/>
                      <a:pt x="0" y="234"/>
                      <a:pt x="0" y="521"/>
                    </a:cubicBezTo>
                    <a:cubicBezTo>
                      <a:pt x="0" y="809"/>
                      <a:pt x="233" y="1042"/>
                      <a:pt x="521" y="1042"/>
                    </a:cubicBezTo>
                    <a:cubicBezTo>
                      <a:pt x="808" y="1042"/>
                      <a:pt x="1041" y="809"/>
                      <a:pt x="1041" y="521"/>
                    </a:cubicBezTo>
                    <a:cubicBezTo>
                      <a:pt x="1041" y="234"/>
                      <a:pt x="808" y="1"/>
                      <a:pt x="521" y="1"/>
                    </a:cubicBezTo>
                    <a:close/>
                  </a:path>
                </a:pathLst>
              </a:custGeom>
              <a:solidFill>
                <a:srgbClr val="7D7D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51"/>
              <p:cNvSpPr/>
              <p:nvPr/>
            </p:nvSpPr>
            <p:spPr>
              <a:xfrm>
                <a:off x="9246119" y="1143072"/>
                <a:ext cx="323902" cy="322127"/>
              </a:xfrm>
              <a:custGeom>
                <a:rect b="b" l="l" r="r" t="t"/>
                <a:pathLst>
                  <a:path extrusionOk="0" h="1087" w="1093">
                    <a:moveTo>
                      <a:pt x="549" y="47"/>
                    </a:moveTo>
                    <a:cubicBezTo>
                      <a:pt x="823" y="47"/>
                      <a:pt x="1046" y="270"/>
                      <a:pt x="1046" y="544"/>
                    </a:cubicBezTo>
                    <a:cubicBezTo>
                      <a:pt x="1046" y="818"/>
                      <a:pt x="823" y="1041"/>
                      <a:pt x="549" y="1041"/>
                    </a:cubicBezTo>
                    <a:cubicBezTo>
                      <a:pt x="274" y="1041"/>
                      <a:pt x="51" y="818"/>
                      <a:pt x="51" y="544"/>
                    </a:cubicBezTo>
                    <a:cubicBezTo>
                      <a:pt x="51" y="270"/>
                      <a:pt x="274" y="47"/>
                      <a:pt x="549" y="47"/>
                    </a:cubicBezTo>
                    <a:close/>
                    <a:moveTo>
                      <a:pt x="549" y="0"/>
                    </a:moveTo>
                    <a:cubicBezTo>
                      <a:pt x="247" y="0"/>
                      <a:pt x="0" y="242"/>
                      <a:pt x="0" y="544"/>
                    </a:cubicBezTo>
                    <a:cubicBezTo>
                      <a:pt x="0" y="846"/>
                      <a:pt x="247" y="1087"/>
                      <a:pt x="549" y="1087"/>
                    </a:cubicBezTo>
                    <a:cubicBezTo>
                      <a:pt x="846" y="1087"/>
                      <a:pt x="1092" y="846"/>
                      <a:pt x="1092" y="544"/>
                    </a:cubicBezTo>
                    <a:cubicBezTo>
                      <a:pt x="1092" y="242"/>
                      <a:pt x="846" y="0"/>
                      <a:pt x="54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51"/>
              <p:cNvSpPr/>
              <p:nvPr/>
            </p:nvSpPr>
            <p:spPr>
              <a:xfrm>
                <a:off x="6858494" y="3619932"/>
                <a:ext cx="1248491" cy="425848"/>
              </a:xfrm>
              <a:custGeom>
                <a:rect b="b" l="l" r="r" t="t"/>
                <a:pathLst>
                  <a:path extrusionOk="0" h="1437" w="4213">
                    <a:moveTo>
                      <a:pt x="210" y="1"/>
                    </a:moveTo>
                    <a:cubicBezTo>
                      <a:pt x="94" y="1"/>
                      <a:pt x="1" y="94"/>
                      <a:pt x="1" y="210"/>
                    </a:cubicBezTo>
                    <a:lnTo>
                      <a:pt x="1" y="1227"/>
                    </a:lnTo>
                    <a:cubicBezTo>
                      <a:pt x="1" y="1344"/>
                      <a:pt x="94" y="1436"/>
                      <a:pt x="210" y="1436"/>
                    </a:cubicBezTo>
                    <a:lnTo>
                      <a:pt x="4004" y="1436"/>
                    </a:lnTo>
                    <a:cubicBezTo>
                      <a:pt x="4120" y="1436"/>
                      <a:pt x="4212" y="1344"/>
                      <a:pt x="4212" y="1227"/>
                    </a:cubicBezTo>
                    <a:lnTo>
                      <a:pt x="4212" y="210"/>
                    </a:lnTo>
                    <a:cubicBezTo>
                      <a:pt x="4212" y="94"/>
                      <a:pt x="4120" y="1"/>
                      <a:pt x="4004" y="1"/>
                    </a:cubicBezTo>
                    <a:close/>
                  </a:path>
                </a:pathLst>
              </a:custGeom>
              <a:solidFill>
                <a:srgbClr val="5AC5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51"/>
              <p:cNvSpPr/>
              <p:nvPr/>
            </p:nvSpPr>
            <p:spPr>
              <a:xfrm>
                <a:off x="6851678" y="3613412"/>
                <a:ext cx="1262123" cy="439183"/>
              </a:xfrm>
              <a:custGeom>
                <a:rect b="b" l="l" r="r" t="t"/>
                <a:pathLst>
                  <a:path extrusionOk="0" h="1482" w="4259">
                    <a:moveTo>
                      <a:pt x="4027" y="46"/>
                    </a:moveTo>
                    <a:cubicBezTo>
                      <a:pt x="4129" y="46"/>
                      <a:pt x="4213" y="130"/>
                      <a:pt x="4213" y="232"/>
                    </a:cubicBezTo>
                    <a:lnTo>
                      <a:pt x="4213" y="1249"/>
                    </a:lnTo>
                    <a:cubicBezTo>
                      <a:pt x="4213" y="1351"/>
                      <a:pt x="4129" y="1435"/>
                      <a:pt x="4027" y="1435"/>
                    </a:cubicBezTo>
                    <a:lnTo>
                      <a:pt x="233" y="1435"/>
                    </a:lnTo>
                    <a:cubicBezTo>
                      <a:pt x="131" y="1435"/>
                      <a:pt x="47" y="1351"/>
                      <a:pt x="47" y="1249"/>
                    </a:cubicBezTo>
                    <a:lnTo>
                      <a:pt x="47" y="232"/>
                    </a:lnTo>
                    <a:cubicBezTo>
                      <a:pt x="47" y="130"/>
                      <a:pt x="131" y="46"/>
                      <a:pt x="233" y="46"/>
                    </a:cubicBezTo>
                    <a:close/>
                    <a:moveTo>
                      <a:pt x="233" y="0"/>
                    </a:moveTo>
                    <a:cubicBezTo>
                      <a:pt x="103" y="0"/>
                      <a:pt x="0" y="106"/>
                      <a:pt x="0" y="232"/>
                    </a:cubicBezTo>
                    <a:lnTo>
                      <a:pt x="0" y="1249"/>
                    </a:lnTo>
                    <a:cubicBezTo>
                      <a:pt x="0" y="1379"/>
                      <a:pt x="103" y="1482"/>
                      <a:pt x="233" y="1482"/>
                    </a:cubicBezTo>
                    <a:lnTo>
                      <a:pt x="4027" y="1482"/>
                    </a:lnTo>
                    <a:cubicBezTo>
                      <a:pt x="4157" y="1482"/>
                      <a:pt x="4259" y="1379"/>
                      <a:pt x="4259" y="1249"/>
                    </a:cubicBezTo>
                    <a:lnTo>
                      <a:pt x="4259" y="232"/>
                    </a:lnTo>
                    <a:cubicBezTo>
                      <a:pt x="4259" y="106"/>
                      <a:pt x="4157" y="0"/>
                      <a:pt x="402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51"/>
              <p:cNvSpPr/>
              <p:nvPr/>
            </p:nvSpPr>
            <p:spPr>
              <a:xfrm>
                <a:off x="7109199" y="3723357"/>
                <a:ext cx="92459" cy="208034"/>
              </a:xfrm>
              <a:custGeom>
                <a:rect b="b" l="l" r="r" t="t"/>
                <a:pathLst>
                  <a:path extrusionOk="0" h="702" w="312">
                    <a:moveTo>
                      <a:pt x="153" y="75"/>
                    </a:moveTo>
                    <a:cubicBezTo>
                      <a:pt x="209" y="75"/>
                      <a:pt x="232" y="108"/>
                      <a:pt x="232" y="168"/>
                    </a:cubicBezTo>
                    <a:lnTo>
                      <a:pt x="232" y="260"/>
                    </a:lnTo>
                    <a:cubicBezTo>
                      <a:pt x="232" y="330"/>
                      <a:pt x="205" y="354"/>
                      <a:pt x="149" y="354"/>
                    </a:cubicBezTo>
                    <a:lnTo>
                      <a:pt x="79" y="354"/>
                    </a:lnTo>
                    <a:lnTo>
                      <a:pt x="79" y="75"/>
                    </a:lnTo>
                    <a:close/>
                    <a:moveTo>
                      <a:pt x="1" y="1"/>
                    </a:moveTo>
                    <a:lnTo>
                      <a:pt x="1" y="702"/>
                    </a:lnTo>
                    <a:lnTo>
                      <a:pt x="79" y="702"/>
                    </a:lnTo>
                    <a:lnTo>
                      <a:pt x="79" y="427"/>
                    </a:lnTo>
                    <a:lnTo>
                      <a:pt x="149" y="427"/>
                    </a:lnTo>
                    <a:cubicBezTo>
                      <a:pt x="260" y="427"/>
                      <a:pt x="312" y="367"/>
                      <a:pt x="312" y="256"/>
                    </a:cubicBezTo>
                    <a:lnTo>
                      <a:pt x="312" y="172"/>
                    </a:lnTo>
                    <a:cubicBezTo>
                      <a:pt x="312" y="65"/>
                      <a:pt x="265" y="1"/>
                      <a:pt x="15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51"/>
              <p:cNvSpPr/>
              <p:nvPr/>
            </p:nvSpPr>
            <p:spPr>
              <a:xfrm>
                <a:off x="7219141" y="3723357"/>
                <a:ext cx="92459" cy="209516"/>
              </a:xfrm>
              <a:custGeom>
                <a:rect b="b" l="l" r="r" t="t"/>
                <a:pathLst>
                  <a:path extrusionOk="0" h="707" w="312">
                    <a:moveTo>
                      <a:pt x="1" y="1"/>
                    </a:moveTo>
                    <a:lnTo>
                      <a:pt x="1" y="530"/>
                    </a:lnTo>
                    <a:cubicBezTo>
                      <a:pt x="1" y="637"/>
                      <a:pt x="48" y="706"/>
                      <a:pt x="153" y="706"/>
                    </a:cubicBezTo>
                    <a:cubicBezTo>
                      <a:pt x="265" y="706"/>
                      <a:pt x="312" y="637"/>
                      <a:pt x="312" y="530"/>
                    </a:cubicBezTo>
                    <a:lnTo>
                      <a:pt x="312" y="1"/>
                    </a:lnTo>
                    <a:lnTo>
                      <a:pt x="237" y="1"/>
                    </a:lnTo>
                    <a:lnTo>
                      <a:pt x="237" y="534"/>
                    </a:lnTo>
                    <a:cubicBezTo>
                      <a:pt x="237" y="599"/>
                      <a:pt x="215" y="637"/>
                      <a:pt x="159" y="637"/>
                    </a:cubicBezTo>
                    <a:cubicBezTo>
                      <a:pt x="103" y="637"/>
                      <a:pt x="75" y="599"/>
                      <a:pt x="75" y="534"/>
                    </a:cubicBezTo>
                    <a:lnTo>
                      <a:pt x="75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51"/>
              <p:cNvSpPr/>
              <p:nvPr/>
            </p:nvSpPr>
            <p:spPr>
              <a:xfrm>
                <a:off x="7334715" y="3723357"/>
                <a:ext cx="95126" cy="208034"/>
              </a:xfrm>
              <a:custGeom>
                <a:rect b="b" l="l" r="r" t="t"/>
                <a:pathLst>
                  <a:path extrusionOk="0" h="702" w="321">
                    <a:moveTo>
                      <a:pt x="153" y="75"/>
                    </a:moveTo>
                    <a:cubicBezTo>
                      <a:pt x="209" y="75"/>
                      <a:pt x="228" y="103"/>
                      <a:pt x="228" y="163"/>
                    </a:cubicBezTo>
                    <a:lnTo>
                      <a:pt x="228" y="205"/>
                    </a:lnTo>
                    <a:cubicBezTo>
                      <a:pt x="228" y="279"/>
                      <a:pt x="200" y="298"/>
                      <a:pt x="136" y="298"/>
                    </a:cubicBezTo>
                    <a:lnTo>
                      <a:pt x="75" y="298"/>
                    </a:lnTo>
                    <a:lnTo>
                      <a:pt x="75" y="75"/>
                    </a:lnTo>
                    <a:close/>
                    <a:moveTo>
                      <a:pt x="145" y="367"/>
                    </a:moveTo>
                    <a:cubicBezTo>
                      <a:pt x="209" y="367"/>
                      <a:pt x="243" y="395"/>
                      <a:pt x="243" y="474"/>
                    </a:cubicBezTo>
                    <a:lnTo>
                      <a:pt x="243" y="534"/>
                    </a:lnTo>
                    <a:cubicBezTo>
                      <a:pt x="243" y="599"/>
                      <a:pt x="215" y="632"/>
                      <a:pt x="159" y="632"/>
                    </a:cubicBezTo>
                    <a:lnTo>
                      <a:pt x="75" y="632"/>
                    </a:lnTo>
                    <a:lnTo>
                      <a:pt x="75" y="367"/>
                    </a:lnTo>
                    <a:close/>
                    <a:moveTo>
                      <a:pt x="1" y="1"/>
                    </a:moveTo>
                    <a:lnTo>
                      <a:pt x="1" y="702"/>
                    </a:lnTo>
                    <a:lnTo>
                      <a:pt x="159" y="702"/>
                    </a:lnTo>
                    <a:cubicBezTo>
                      <a:pt x="270" y="702"/>
                      <a:pt x="321" y="641"/>
                      <a:pt x="321" y="539"/>
                    </a:cubicBezTo>
                    <a:lnTo>
                      <a:pt x="321" y="479"/>
                    </a:lnTo>
                    <a:cubicBezTo>
                      <a:pt x="321" y="400"/>
                      <a:pt x="293" y="348"/>
                      <a:pt x="224" y="330"/>
                    </a:cubicBezTo>
                    <a:cubicBezTo>
                      <a:pt x="284" y="312"/>
                      <a:pt x="307" y="265"/>
                      <a:pt x="307" y="191"/>
                    </a:cubicBezTo>
                    <a:lnTo>
                      <a:pt x="307" y="159"/>
                    </a:lnTo>
                    <a:cubicBezTo>
                      <a:pt x="307" y="56"/>
                      <a:pt x="265" y="1"/>
                      <a:pt x="153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51"/>
              <p:cNvSpPr/>
              <p:nvPr/>
            </p:nvSpPr>
            <p:spPr>
              <a:xfrm>
                <a:off x="7450288" y="3723357"/>
                <a:ext cx="81494" cy="208034"/>
              </a:xfrm>
              <a:custGeom>
                <a:rect b="b" l="l" r="r" t="t"/>
                <a:pathLst>
                  <a:path extrusionOk="0" h="702" w="275">
                    <a:moveTo>
                      <a:pt x="1" y="1"/>
                    </a:moveTo>
                    <a:lnTo>
                      <a:pt x="1" y="702"/>
                    </a:lnTo>
                    <a:lnTo>
                      <a:pt x="275" y="702"/>
                    </a:lnTo>
                    <a:lnTo>
                      <a:pt x="275" y="632"/>
                    </a:lnTo>
                    <a:lnTo>
                      <a:pt x="80" y="632"/>
                    </a:lnTo>
                    <a:lnTo>
                      <a:pt x="80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51"/>
              <p:cNvSpPr/>
              <p:nvPr/>
            </p:nvSpPr>
            <p:spPr>
              <a:xfrm>
                <a:off x="7549562" y="3723357"/>
                <a:ext cx="23707" cy="208034"/>
              </a:xfrm>
              <a:custGeom>
                <a:rect b="b" l="l" r="r" t="t"/>
                <a:pathLst>
                  <a:path extrusionOk="0" h="702" w="80">
                    <a:moveTo>
                      <a:pt x="0" y="1"/>
                    </a:moveTo>
                    <a:lnTo>
                      <a:pt x="0" y="702"/>
                    </a:lnTo>
                    <a:lnTo>
                      <a:pt x="79" y="702"/>
                    </a:lnTo>
                    <a:lnTo>
                      <a:pt x="79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51"/>
              <p:cNvSpPr/>
              <p:nvPr/>
            </p:nvSpPr>
            <p:spPr>
              <a:xfrm>
                <a:off x="7593421" y="3722171"/>
                <a:ext cx="92459" cy="210701"/>
              </a:xfrm>
              <a:custGeom>
                <a:rect b="b" l="l" r="r" t="t"/>
                <a:pathLst>
                  <a:path extrusionOk="0" h="711" w="312">
                    <a:moveTo>
                      <a:pt x="159" y="0"/>
                    </a:moveTo>
                    <a:cubicBezTo>
                      <a:pt x="52" y="0"/>
                      <a:pt x="0" y="65"/>
                      <a:pt x="0" y="176"/>
                    </a:cubicBezTo>
                    <a:cubicBezTo>
                      <a:pt x="0" y="371"/>
                      <a:pt x="238" y="386"/>
                      <a:pt x="238" y="543"/>
                    </a:cubicBezTo>
                    <a:cubicBezTo>
                      <a:pt x="238" y="603"/>
                      <a:pt x="210" y="641"/>
                      <a:pt x="154" y="641"/>
                    </a:cubicBezTo>
                    <a:cubicBezTo>
                      <a:pt x="98" y="641"/>
                      <a:pt x="71" y="603"/>
                      <a:pt x="71" y="543"/>
                    </a:cubicBezTo>
                    <a:lnTo>
                      <a:pt x="71" y="497"/>
                    </a:lnTo>
                    <a:lnTo>
                      <a:pt x="0" y="497"/>
                    </a:lnTo>
                    <a:lnTo>
                      <a:pt x="0" y="538"/>
                    </a:lnTo>
                    <a:cubicBezTo>
                      <a:pt x="0" y="641"/>
                      <a:pt x="47" y="710"/>
                      <a:pt x="154" y="710"/>
                    </a:cubicBezTo>
                    <a:cubicBezTo>
                      <a:pt x="261" y="710"/>
                      <a:pt x="311" y="641"/>
                      <a:pt x="311" y="538"/>
                    </a:cubicBezTo>
                    <a:cubicBezTo>
                      <a:pt x="311" y="339"/>
                      <a:pt x="80" y="324"/>
                      <a:pt x="80" y="167"/>
                    </a:cubicBezTo>
                    <a:cubicBezTo>
                      <a:pt x="80" y="107"/>
                      <a:pt x="103" y="69"/>
                      <a:pt x="159" y="69"/>
                    </a:cubicBezTo>
                    <a:cubicBezTo>
                      <a:pt x="214" y="69"/>
                      <a:pt x="238" y="107"/>
                      <a:pt x="238" y="172"/>
                    </a:cubicBezTo>
                    <a:lnTo>
                      <a:pt x="238" y="195"/>
                    </a:lnTo>
                    <a:lnTo>
                      <a:pt x="311" y="195"/>
                    </a:lnTo>
                    <a:lnTo>
                      <a:pt x="311" y="176"/>
                    </a:lnTo>
                    <a:cubicBezTo>
                      <a:pt x="311" y="69"/>
                      <a:pt x="261" y="0"/>
                      <a:pt x="159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51"/>
              <p:cNvSpPr/>
              <p:nvPr/>
            </p:nvSpPr>
            <p:spPr>
              <a:xfrm>
                <a:off x="7706327" y="3723357"/>
                <a:ext cx="96608" cy="208034"/>
              </a:xfrm>
              <a:custGeom>
                <a:rect b="b" l="l" r="r" t="t"/>
                <a:pathLst>
                  <a:path extrusionOk="0" h="702" w="326">
                    <a:moveTo>
                      <a:pt x="1" y="1"/>
                    </a:moveTo>
                    <a:lnTo>
                      <a:pt x="1" y="702"/>
                    </a:lnTo>
                    <a:lnTo>
                      <a:pt x="80" y="702"/>
                    </a:lnTo>
                    <a:lnTo>
                      <a:pt x="80" y="386"/>
                    </a:lnTo>
                    <a:lnTo>
                      <a:pt x="251" y="386"/>
                    </a:lnTo>
                    <a:lnTo>
                      <a:pt x="251" y="702"/>
                    </a:lnTo>
                    <a:lnTo>
                      <a:pt x="326" y="702"/>
                    </a:lnTo>
                    <a:lnTo>
                      <a:pt x="326" y="1"/>
                    </a:lnTo>
                    <a:lnTo>
                      <a:pt x="251" y="1"/>
                    </a:lnTo>
                    <a:lnTo>
                      <a:pt x="251" y="316"/>
                    </a:lnTo>
                    <a:lnTo>
                      <a:pt x="80" y="316"/>
                    </a:lnTo>
                    <a:lnTo>
                      <a:pt x="80" y="1"/>
                    </a:ln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51"/>
              <p:cNvSpPr/>
              <p:nvPr/>
            </p:nvSpPr>
            <p:spPr>
              <a:xfrm>
                <a:off x="6754181" y="4007553"/>
                <a:ext cx="264634" cy="412216"/>
              </a:xfrm>
              <a:custGeom>
                <a:rect b="b" l="l" r="r" t="t"/>
                <a:pathLst>
                  <a:path extrusionOk="0" h="1391" w="893">
                    <a:moveTo>
                      <a:pt x="815" y="0"/>
                    </a:moveTo>
                    <a:cubicBezTo>
                      <a:pt x="804" y="0"/>
                      <a:pt x="794" y="4"/>
                      <a:pt x="785" y="12"/>
                    </a:cubicBezTo>
                    <a:lnTo>
                      <a:pt x="23" y="718"/>
                    </a:lnTo>
                    <a:cubicBezTo>
                      <a:pt x="1" y="741"/>
                      <a:pt x="5" y="782"/>
                      <a:pt x="37" y="797"/>
                    </a:cubicBezTo>
                    <a:lnTo>
                      <a:pt x="348" y="932"/>
                    </a:lnTo>
                    <a:lnTo>
                      <a:pt x="181" y="1322"/>
                    </a:lnTo>
                    <a:lnTo>
                      <a:pt x="348" y="1391"/>
                    </a:lnTo>
                    <a:lnTo>
                      <a:pt x="515" y="1001"/>
                    </a:lnTo>
                    <a:lnTo>
                      <a:pt x="826" y="1131"/>
                    </a:lnTo>
                    <a:cubicBezTo>
                      <a:pt x="833" y="1134"/>
                      <a:pt x="839" y="1135"/>
                      <a:pt x="845" y="1135"/>
                    </a:cubicBezTo>
                    <a:cubicBezTo>
                      <a:pt x="871" y="1135"/>
                      <a:pt x="892" y="1115"/>
                      <a:pt x="892" y="1084"/>
                    </a:cubicBezTo>
                    <a:lnTo>
                      <a:pt x="864" y="45"/>
                    </a:lnTo>
                    <a:cubicBezTo>
                      <a:pt x="864" y="19"/>
                      <a:pt x="840" y="0"/>
                      <a:pt x="815" y="0"/>
                    </a:cubicBezTo>
                    <a:close/>
                  </a:path>
                </a:pathLst>
              </a:custGeom>
              <a:solidFill>
                <a:srgbClr val="B6E1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51"/>
              <p:cNvSpPr/>
              <p:nvPr/>
            </p:nvSpPr>
            <p:spPr>
              <a:xfrm>
                <a:off x="6748551" y="4000144"/>
                <a:ext cx="276784" cy="427922"/>
              </a:xfrm>
              <a:custGeom>
                <a:rect b="b" l="l" r="r" t="t"/>
                <a:pathLst>
                  <a:path extrusionOk="0" h="1444" w="934">
                    <a:moveTo>
                      <a:pt x="836" y="50"/>
                    </a:moveTo>
                    <a:cubicBezTo>
                      <a:pt x="840" y="50"/>
                      <a:pt x="843" y="51"/>
                      <a:pt x="845" y="51"/>
                    </a:cubicBezTo>
                    <a:cubicBezTo>
                      <a:pt x="850" y="51"/>
                      <a:pt x="860" y="61"/>
                      <a:pt x="860" y="74"/>
                    </a:cubicBezTo>
                    <a:lnTo>
                      <a:pt x="888" y="1109"/>
                    </a:lnTo>
                    <a:cubicBezTo>
                      <a:pt x="888" y="1119"/>
                      <a:pt x="883" y="1128"/>
                      <a:pt x="878" y="1128"/>
                    </a:cubicBezTo>
                    <a:cubicBezTo>
                      <a:pt x="871" y="1132"/>
                      <a:pt x="865" y="1135"/>
                      <a:pt x="860" y="1135"/>
                    </a:cubicBezTo>
                    <a:cubicBezTo>
                      <a:pt x="858" y="1135"/>
                      <a:pt x="857" y="1134"/>
                      <a:pt x="855" y="1133"/>
                    </a:cubicBezTo>
                    <a:lnTo>
                      <a:pt x="543" y="1002"/>
                    </a:lnTo>
                    <a:cubicBezTo>
                      <a:pt x="539" y="1000"/>
                      <a:pt x="536" y="999"/>
                      <a:pt x="533" y="999"/>
                    </a:cubicBezTo>
                    <a:cubicBezTo>
                      <a:pt x="530" y="999"/>
                      <a:pt x="528" y="1000"/>
                      <a:pt x="526" y="1002"/>
                    </a:cubicBezTo>
                    <a:cubicBezTo>
                      <a:pt x="515" y="1002"/>
                      <a:pt x="511" y="1008"/>
                      <a:pt x="511" y="1012"/>
                    </a:cubicBezTo>
                    <a:lnTo>
                      <a:pt x="354" y="1388"/>
                    </a:lnTo>
                    <a:lnTo>
                      <a:pt x="232" y="1337"/>
                    </a:lnTo>
                    <a:lnTo>
                      <a:pt x="391" y="966"/>
                    </a:lnTo>
                    <a:lnTo>
                      <a:pt x="391" y="947"/>
                    </a:lnTo>
                    <a:cubicBezTo>
                      <a:pt x="386" y="938"/>
                      <a:pt x="382" y="933"/>
                      <a:pt x="376" y="933"/>
                    </a:cubicBezTo>
                    <a:lnTo>
                      <a:pt x="65" y="798"/>
                    </a:lnTo>
                    <a:cubicBezTo>
                      <a:pt x="56" y="798"/>
                      <a:pt x="52" y="790"/>
                      <a:pt x="52" y="785"/>
                    </a:cubicBezTo>
                    <a:cubicBezTo>
                      <a:pt x="52" y="775"/>
                      <a:pt x="52" y="766"/>
                      <a:pt x="61" y="762"/>
                    </a:cubicBezTo>
                    <a:lnTo>
                      <a:pt x="822" y="55"/>
                    </a:lnTo>
                    <a:cubicBezTo>
                      <a:pt x="827" y="51"/>
                      <a:pt x="832" y="50"/>
                      <a:pt x="836" y="50"/>
                    </a:cubicBezTo>
                    <a:close/>
                    <a:moveTo>
                      <a:pt x="831" y="1"/>
                    </a:moveTo>
                    <a:cubicBezTo>
                      <a:pt x="815" y="1"/>
                      <a:pt x="799" y="7"/>
                      <a:pt x="785" y="18"/>
                    </a:cubicBezTo>
                    <a:lnTo>
                      <a:pt x="24" y="729"/>
                    </a:lnTo>
                    <a:cubicBezTo>
                      <a:pt x="10" y="743"/>
                      <a:pt x="1" y="766"/>
                      <a:pt x="5" y="794"/>
                    </a:cubicBezTo>
                    <a:cubicBezTo>
                      <a:pt x="10" y="817"/>
                      <a:pt x="24" y="835"/>
                      <a:pt x="47" y="845"/>
                    </a:cubicBezTo>
                    <a:lnTo>
                      <a:pt x="335" y="966"/>
                    </a:lnTo>
                    <a:lnTo>
                      <a:pt x="181" y="1337"/>
                    </a:lnTo>
                    <a:cubicBezTo>
                      <a:pt x="172" y="1351"/>
                      <a:pt x="181" y="1365"/>
                      <a:pt x="191" y="1370"/>
                    </a:cubicBezTo>
                    <a:lnTo>
                      <a:pt x="358" y="1439"/>
                    </a:lnTo>
                    <a:cubicBezTo>
                      <a:pt x="363" y="1444"/>
                      <a:pt x="363" y="1444"/>
                      <a:pt x="367" y="1444"/>
                    </a:cubicBezTo>
                    <a:cubicBezTo>
                      <a:pt x="372" y="1444"/>
                      <a:pt x="372" y="1444"/>
                      <a:pt x="376" y="1439"/>
                    </a:cubicBezTo>
                    <a:cubicBezTo>
                      <a:pt x="382" y="1439"/>
                      <a:pt x="386" y="1435"/>
                      <a:pt x="391" y="1426"/>
                    </a:cubicBezTo>
                    <a:lnTo>
                      <a:pt x="543" y="1054"/>
                    </a:lnTo>
                    <a:lnTo>
                      <a:pt x="836" y="1180"/>
                    </a:lnTo>
                    <a:cubicBezTo>
                      <a:pt x="845" y="1183"/>
                      <a:pt x="853" y="1184"/>
                      <a:pt x="861" y="1184"/>
                    </a:cubicBezTo>
                    <a:cubicBezTo>
                      <a:pt x="875" y="1184"/>
                      <a:pt x="889" y="1179"/>
                      <a:pt x="901" y="1170"/>
                    </a:cubicBezTo>
                    <a:cubicBezTo>
                      <a:pt x="924" y="1156"/>
                      <a:pt x="933" y="1133"/>
                      <a:pt x="933" y="1109"/>
                    </a:cubicBezTo>
                    <a:lnTo>
                      <a:pt x="906" y="70"/>
                    </a:lnTo>
                    <a:cubicBezTo>
                      <a:pt x="906" y="42"/>
                      <a:pt x="892" y="18"/>
                      <a:pt x="864" y="9"/>
                    </a:cubicBezTo>
                    <a:cubicBezTo>
                      <a:pt x="853" y="4"/>
                      <a:pt x="842" y="1"/>
                      <a:pt x="831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3" name="Google Shape;2083;p51"/>
            <p:cNvGrpSpPr/>
            <p:nvPr/>
          </p:nvGrpSpPr>
          <p:grpSpPr>
            <a:xfrm rot="-6135312">
              <a:off x="4127684" y="323187"/>
              <a:ext cx="2356643" cy="1098385"/>
              <a:chOff x="3467990" y="1266119"/>
              <a:chExt cx="2990054" cy="1393606"/>
            </a:xfrm>
          </p:grpSpPr>
          <p:sp>
            <p:nvSpPr>
              <p:cNvPr id="2084" name="Google Shape;2084;p51"/>
              <p:cNvSpPr/>
              <p:nvPr/>
            </p:nvSpPr>
            <p:spPr>
              <a:xfrm flipH="1">
                <a:off x="3471111" y="2573447"/>
                <a:ext cx="152491" cy="80035"/>
              </a:xfrm>
              <a:custGeom>
                <a:rect b="b" l="l" r="r" t="t"/>
                <a:pathLst>
                  <a:path extrusionOk="0" h="359" w="684">
                    <a:moveTo>
                      <a:pt x="88" y="1"/>
                    </a:moveTo>
                    <a:cubicBezTo>
                      <a:pt x="58" y="1"/>
                      <a:pt x="30" y="19"/>
                      <a:pt x="19" y="48"/>
                    </a:cubicBezTo>
                    <a:cubicBezTo>
                      <a:pt x="1" y="84"/>
                      <a:pt x="19" y="127"/>
                      <a:pt x="56" y="140"/>
                    </a:cubicBezTo>
                    <a:lnTo>
                      <a:pt x="572" y="354"/>
                    </a:lnTo>
                    <a:cubicBezTo>
                      <a:pt x="581" y="358"/>
                      <a:pt x="590" y="358"/>
                      <a:pt x="600" y="358"/>
                    </a:cubicBezTo>
                    <a:cubicBezTo>
                      <a:pt x="628" y="358"/>
                      <a:pt x="656" y="345"/>
                      <a:pt x="665" y="317"/>
                    </a:cubicBezTo>
                    <a:cubicBezTo>
                      <a:pt x="684" y="279"/>
                      <a:pt x="665" y="238"/>
                      <a:pt x="628" y="219"/>
                    </a:cubicBezTo>
                    <a:lnTo>
                      <a:pt x="112" y="5"/>
                    </a:lnTo>
                    <a:cubicBezTo>
                      <a:pt x="104" y="2"/>
                      <a:pt x="96" y="1"/>
                      <a:pt x="88" y="1"/>
                    </a:cubicBezTo>
                    <a:close/>
                  </a:path>
                </a:pathLst>
              </a:custGeom>
              <a:solidFill>
                <a:srgbClr val="5AC5E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51"/>
              <p:cNvSpPr/>
              <p:nvPr/>
            </p:nvSpPr>
            <p:spPr>
              <a:xfrm flipH="1">
                <a:off x="3467990" y="2568319"/>
                <a:ext cx="158510" cy="91405"/>
              </a:xfrm>
              <a:custGeom>
                <a:rect b="b" l="l" r="r" t="t"/>
                <a:pathLst>
                  <a:path extrusionOk="0" h="410" w="711">
                    <a:moveTo>
                      <a:pt x="97" y="47"/>
                    </a:moveTo>
                    <a:cubicBezTo>
                      <a:pt x="102" y="47"/>
                      <a:pt x="112" y="52"/>
                      <a:pt x="116" y="52"/>
                    </a:cubicBezTo>
                    <a:lnTo>
                      <a:pt x="631" y="266"/>
                    </a:lnTo>
                    <a:cubicBezTo>
                      <a:pt x="650" y="274"/>
                      <a:pt x="659" y="293"/>
                      <a:pt x="659" y="312"/>
                    </a:cubicBezTo>
                    <a:lnTo>
                      <a:pt x="659" y="330"/>
                    </a:lnTo>
                    <a:cubicBezTo>
                      <a:pt x="650" y="349"/>
                      <a:pt x="631" y="358"/>
                      <a:pt x="613" y="358"/>
                    </a:cubicBezTo>
                    <a:cubicBezTo>
                      <a:pt x="608" y="358"/>
                      <a:pt x="599" y="358"/>
                      <a:pt x="594" y="354"/>
                    </a:cubicBezTo>
                    <a:lnTo>
                      <a:pt x="78" y="140"/>
                    </a:lnTo>
                    <a:cubicBezTo>
                      <a:pt x="60" y="135"/>
                      <a:pt x="50" y="117"/>
                      <a:pt x="50" y="98"/>
                    </a:cubicBezTo>
                    <a:cubicBezTo>
                      <a:pt x="50" y="89"/>
                      <a:pt x="50" y="84"/>
                      <a:pt x="56" y="79"/>
                    </a:cubicBezTo>
                    <a:cubicBezTo>
                      <a:pt x="60" y="62"/>
                      <a:pt x="78" y="47"/>
                      <a:pt x="97" y="47"/>
                    </a:cubicBezTo>
                    <a:close/>
                    <a:moveTo>
                      <a:pt x="97" y="0"/>
                    </a:moveTo>
                    <a:cubicBezTo>
                      <a:pt x="60" y="0"/>
                      <a:pt x="22" y="24"/>
                      <a:pt x="9" y="62"/>
                    </a:cubicBezTo>
                    <a:cubicBezTo>
                      <a:pt x="5" y="71"/>
                      <a:pt x="0" y="84"/>
                      <a:pt x="0" y="98"/>
                    </a:cubicBezTo>
                    <a:cubicBezTo>
                      <a:pt x="0" y="135"/>
                      <a:pt x="22" y="173"/>
                      <a:pt x="60" y="186"/>
                    </a:cubicBezTo>
                    <a:lnTo>
                      <a:pt x="575" y="400"/>
                    </a:lnTo>
                    <a:cubicBezTo>
                      <a:pt x="590" y="405"/>
                      <a:pt x="599" y="409"/>
                      <a:pt x="613" y="409"/>
                    </a:cubicBezTo>
                    <a:cubicBezTo>
                      <a:pt x="650" y="409"/>
                      <a:pt x="687" y="386"/>
                      <a:pt x="701" y="349"/>
                    </a:cubicBezTo>
                    <a:cubicBezTo>
                      <a:pt x="706" y="335"/>
                      <a:pt x="710" y="326"/>
                      <a:pt x="710" y="312"/>
                    </a:cubicBezTo>
                    <a:cubicBezTo>
                      <a:pt x="710" y="274"/>
                      <a:pt x="687" y="238"/>
                      <a:pt x="650" y="223"/>
                    </a:cubicBezTo>
                    <a:lnTo>
                      <a:pt x="134" y="10"/>
                    </a:lnTo>
                    <a:cubicBezTo>
                      <a:pt x="125" y="6"/>
                      <a:pt x="112" y="0"/>
                      <a:pt x="97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51"/>
              <p:cNvSpPr/>
              <p:nvPr/>
            </p:nvSpPr>
            <p:spPr>
              <a:xfrm flipH="1">
                <a:off x="3781650" y="1271247"/>
                <a:ext cx="2676395" cy="1299517"/>
              </a:xfrm>
              <a:custGeom>
                <a:rect b="b" l="l" r="r" t="t"/>
                <a:pathLst>
                  <a:path extrusionOk="0" h="5829" w="12005">
                    <a:moveTo>
                      <a:pt x="412" y="1"/>
                    </a:moveTo>
                    <a:cubicBezTo>
                      <a:pt x="273" y="1"/>
                      <a:pt x="142" y="81"/>
                      <a:pt x="84" y="214"/>
                    </a:cubicBezTo>
                    <a:cubicBezTo>
                      <a:pt x="1" y="395"/>
                      <a:pt x="84" y="608"/>
                      <a:pt x="265" y="692"/>
                    </a:cubicBezTo>
                    <a:lnTo>
                      <a:pt x="11707" y="5828"/>
                    </a:lnTo>
                    <a:lnTo>
                      <a:pt x="12005" y="5169"/>
                    </a:lnTo>
                    <a:lnTo>
                      <a:pt x="562" y="33"/>
                    </a:lnTo>
                    <a:cubicBezTo>
                      <a:pt x="513" y="11"/>
                      <a:pt x="462" y="1"/>
                      <a:pt x="412" y="1"/>
                    </a:cubicBezTo>
                    <a:close/>
                  </a:path>
                </a:pathLst>
              </a:custGeom>
              <a:solidFill>
                <a:srgbClr val="B6E1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51"/>
              <p:cNvSpPr/>
              <p:nvPr/>
            </p:nvSpPr>
            <p:spPr>
              <a:xfrm flipH="1">
                <a:off x="3775407" y="1266119"/>
                <a:ext cx="2676395" cy="1309773"/>
              </a:xfrm>
              <a:custGeom>
                <a:rect b="b" l="l" r="r" t="t"/>
                <a:pathLst>
                  <a:path extrusionOk="0" h="5875" w="12005">
                    <a:moveTo>
                      <a:pt x="386" y="46"/>
                    </a:moveTo>
                    <a:cubicBezTo>
                      <a:pt x="432" y="46"/>
                      <a:pt x="479" y="56"/>
                      <a:pt x="520" y="80"/>
                    </a:cubicBezTo>
                    <a:lnTo>
                      <a:pt x="11943" y="5201"/>
                    </a:lnTo>
                    <a:lnTo>
                      <a:pt x="11666" y="5818"/>
                    </a:lnTo>
                    <a:lnTo>
                      <a:pt x="11666" y="5818"/>
                    </a:lnTo>
                    <a:lnTo>
                      <a:pt x="247" y="692"/>
                    </a:lnTo>
                    <a:cubicBezTo>
                      <a:pt x="121" y="637"/>
                      <a:pt x="46" y="515"/>
                      <a:pt x="46" y="386"/>
                    </a:cubicBezTo>
                    <a:cubicBezTo>
                      <a:pt x="46" y="339"/>
                      <a:pt x="56" y="292"/>
                      <a:pt x="74" y="247"/>
                    </a:cubicBezTo>
                    <a:cubicBezTo>
                      <a:pt x="130" y="121"/>
                      <a:pt x="256" y="46"/>
                      <a:pt x="386" y="46"/>
                    </a:cubicBezTo>
                    <a:close/>
                    <a:moveTo>
                      <a:pt x="386" y="0"/>
                    </a:moveTo>
                    <a:cubicBezTo>
                      <a:pt x="237" y="0"/>
                      <a:pt x="97" y="84"/>
                      <a:pt x="33" y="228"/>
                    </a:cubicBezTo>
                    <a:cubicBezTo>
                      <a:pt x="9" y="279"/>
                      <a:pt x="1" y="330"/>
                      <a:pt x="1" y="386"/>
                    </a:cubicBezTo>
                    <a:cubicBezTo>
                      <a:pt x="1" y="534"/>
                      <a:pt x="84" y="674"/>
                      <a:pt x="228" y="738"/>
                    </a:cubicBezTo>
                    <a:lnTo>
                      <a:pt x="11670" y="5869"/>
                    </a:lnTo>
                    <a:cubicBezTo>
                      <a:pt x="11675" y="5875"/>
                      <a:pt x="11679" y="5875"/>
                      <a:pt x="11688" y="5875"/>
                    </a:cubicBezTo>
                    <a:cubicBezTo>
                      <a:pt x="11692" y="5869"/>
                      <a:pt x="11698" y="5865"/>
                      <a:pt x="11702" y="5860"/>
                    </a:cubicBezTo>
                    <a:lnTo>
                      <a:pt x="11994" y="5201"/>
                    </a:lnTo>
                    <a:cubicBezTo>
                      <a:pt x="12004" y="5187"/>
                      <a:pt x="11994" y="5173"/>
                      <a:pt x="11986" y="5168"/>
                    </a:cubicBezTo>
                    <a:lnTo>
                      <a:pt x="543" y="33"/>
                    </a:lnTo>
                    <a:cubicBezTo>
                      <a:pt x="492" y="9"/>
                      <a:pt x="436" y="0"/>
                      <a:pt x="38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51"/>
              <p:cNvSpPr/>
              <p:nvPr/>
            </p:nvSpPr>
            <p:spPr>
              <a:xfrm flipH="1">
                <a:off x="6052962" y="1271247"/>
                <a:ext cx="405082" cy="277560"/>
              </a:xfrm>
              <a:custGeom>
                <a:rect b="b" l="l" r="r" t="t"/>
                <a:pathLst>
                  <a:path extrusionOk="0" h="1245" w="1817">
                    <a:moveTo>
                      <a:pt x="412" y="1"/>
                    </a:moveTo>
                    <a:cubicBezTo>
                      <a:pt x="273" y="1"/>
                      <a:pt x="142" y="81"/>
                      <a:pt x="84" y="214"/>
                    </a:cubicBezTo>
                    <a:cubicBezTo>
                      <a:pt x="1" y="395"/>
                      <a:pt x="84" y="608"/>
                      <a:pt x="265" y="692"/>
                    </a:cubicBezTo>
                    <a:lnTo>
                      <a:pt x="1491" y="1245"/>
                    </a:lnTo>
                    <a:lnTo>
                      <a:pt x="1816" y="595"/>
                    </a:lnTo>
                    <a:lnTo>
                      <a:pt x="562" y="33"/>
                    </a:lnTo>
                    <a:cubicBezTo>
                      <a:pt x="513" y="11"/>
                      <a:pt x="462" y="1"/>
                      <a:pt x="4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51"/>
              <p:cNvSpPr/>
              <p:nvPr/>
            </p:nvSpPr>
            <p:spPr>
              <a:xfrm flipH="1">
                <a:off x="6046943" y="1266119"/>
                <a:ext cx="404859" cy="288261"/>
              </a:xfrm>
              <a:custGeom>
                <a:rect b="b" l="l" r="r" t="t"/>
                <a:pathLst>
                  <a:path extrusionOk="0" h="1293" w="1816">
                    <a:moveTo>
                      <a:pt x="386" y="46"/>
                    </a:moveTo>
                    <a:cubicBezTo>
                      <a:pt x="432" y="46"/>
                      <a:pt x="479" y="56"/>
                      <a:pt x="520" y="80"/>
                    </a:cubicBezTo>
                    <a:lnTo>
                      <a:pt x="1758" y="632"/>
                    </a:lnTo>
                    <a:lnTo>
                      <a:pt x="1758" y="632"/>
                    </a:lnTo>
                    <a:lnTo>
                      <a:pt x="1449" y="1240"/>
                    </a:lnTo>
                    <a:lnTo>
                      <a:pt x="247" y="692"/>
                    </a:lnTo>
                    <a:cubicBezTo>
                      <a:pt x="121" y="637"/>
                      <a:pt x="46" y="515"/>
                      <a:pt x="46" y="386"/>
                    </a:cubicBezTo>
                    <a:cubicBezTo>
                      <a:pt x="46" y="339"/>
                      <a:pt x="56" y="292"/>
                      <a:pt x="74" y="247"/>
                    </a:cubicBezTo>
                    <a:cubicBezTo>
                      <a:pt x="130" y="121"/>
                      <a:pt x="256" y="46"/>
                      <a:pt x="386" y="46"/>
                    </a:cubicBezTo>
                    <a:close/>
                    <a:moveTo>
                      <a:pt x="386" y="0"/>
                    </a:moveTo>
                    <a:cubicBezTo>
                      <a:pt x="237" y="0"/>
                      <a:pt x="97" y="84"/>
                      <a:pt x="33" y="228"/>
                    </a:cubicBezTo>
                    <a:cubicBezTo>
                      <a:pt x="9" y="279"/>
                      <a:pt x="1" y="330"/>
                      <a:pt x="1" y="386"/>
                    </a:cubicBezTo>
                    <a:cubicBezTo>
                      <a:pt x="1" y="534"/>
                      <a:pt x="84" y="674"/>
                      <a:pt x="228" y="738"/>
                    </a:cubicBezTo>
                    <a:lnTo>
                      <a:pt x="1454" y="1291"/>
                    </a:lnTo>
                    <a:cubicBezTo>
                      <a:pt x="1456" y="1292"/>
                      <a:pt x="1459" y="1293"/>
                      <a:pt x="1462" y="1293"/>
                    </a:cubicBezTo>
                    <a:cubicBezTo>
                      <a:pt x="1470" y="1293"/>
                      <a:pt x="1478" y="1289"/>
                      <a:pt x="1482" y="1282"/>
                    </a:cubicBezTo>
                    <a:lnTo>
                      <a:pt x="1812" y="631"/>
                    </a:lnTo>
                    <a:cubicBezTo>
                      <a:pt x="1816" y="622"/>
                      <a:pt x="1816" y="618"/>
                      <a:pt x="1812" y="609"/>
                    </a:cubicBezTo>
                    <a:cubicBezTo>
                      <a:pt x="1812" y="603"/>
                      <a:pt x="1807" y="599"/>
                      <a:pt x="1797" y="594"/>
                    </a:cubicBezTo>
                    <a:lnTo>
                      <a:pt x="543" y="33"/>
                    </a:lnTo>
                    <a:cubicBezTo>
                      <a:pt x="492" y="9"/>
                      <a:pt x="436" y="0"/>
                      <a:pt x="38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51"/>
              <p:cNvSpPr/>
              <p:nvPr/>
            </p:nvSpPr>
            <p:spPr>
              <a:xfrm flipH="1">
                <a:off x="3527068" y="2423407"/>
                <a:ext cx="321034" cy="208449"/>
              </a:xfrm>
              <a:custGeom>
                <a:rect b="b" l="l" r="r" t="t"/>
                <a:pathLst>
                  <a:path extrusionOk="0" h="935" w="1440">
                    <a:moveTo>
                      <a:pt x="298" y="1"/>
                    </a:moveTo>
                    <a:lnTo>
                      <a:pt x="0" y="660"/>
                    </a:lnTo>
                    <a:lnTo>
                      <a:pt x="1370" y="935"/>
                    </a:lnTo>
                    <a:lnTo>
                      <a:pt x="1440" y="785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51"/>
              <p:cNvSpPr/>
              <p:nvPr/>
            </p:nvSpPr>
            <p:spPr>
              <a:xfrm flipH="1">
                <a:off x="3520826" y="2417388"/>
                <a:ext cx="333518" cy="220042"/>
              </a:xfrm>
              <a:custGeom>
                <a:rect b="b" l="l" r="r" t="t"/>
                <a:pathLst>
                  <a:path extrusionOk="0" h="987" w="1496">
                    <a:moveTo>
                      <a:pt x="332" y="61"/>
                    </a:moveTo>
                    <a:lnTo>
                      <a:pt x="1440" y="817"/>
                    </a:lnTo>
                    <a:lnTo>
                      <a:pt x="1384" y="934"/>
                    </a:lnTo>
                    <a:lnTo>
                      <a:pt x="60" y="668"/>
                    </a:lnTo>
                    <a:lnTo>
                      <a:pt x="332" y="61"/>
                    </a:lnTo>
                    <a:close/>
                    <a:moveTo>
                      <a:pt x="328" y="1"/>
                    </a:moveTo>
                    <a:cubicBezTo>
                      <a:pt x="324" y="1"/>
                      <a:pt x="321" y="2"/>
                      <a:pt x="316" y="4"/>
                    </a:cubicBezTo>
                    <a:cubicBezTo>
                      <a:pt x="311" y="4"/>
                      <a:pt x="307" y="9"/>
                      <a:pt x="302" y="14"/>
                    </a:cubicBezTo>
                    <a:lnTo>
                      <a:pt x="5" y="677"/>
                    </a:lnTo>
                    <a:cubicBezTo>
                      <a:pt x="0" y="683"/>
                      <a:pt x="5" y="692"/>
                      <a:pt x="5" y="696"/>
                    </a:cubicBezTo>
                    <a:cubicBezTo>
                      <a:pt x="9" y="705"/>
                      <a:pt x="14" y="711"/>
                      <a:pt x="24" y="711"/>
                    </a:cubicBezTo>
                    <a:lnTo>
                      <a:pt x="1393" y="984"/>
                    </a:lnTo>
                    <a:cubicBezTo>
                      <a:pt x="1396" y="985"/>
                      <a:pt x="1399" y="986"/>
                      <a:pt x="1402" y="986"/>
                    </a:cubicBezTo>
                    <a:cubicBezTo>
                      <a:pt x="1409" y="986"/>
                      <a:pt x="1418" y="981"/>
                      <a:pt x="1421" y="975"/>
                    </a:cubicBezTo>
                    <a:lnTo>
                      <a:pt x="1490" y="822"/>
                    </a:lnTo>
                    <a:cubicBezTo>
                      <a:pt x="1496" y="808"/>
                      <a:pt x="1490" y="799"/>
                      <a:pt x="1481" y="789"/>
                    </a:cubicBezTo>
                    <a:lnTo>
                      <a:pt x="339" y="4"/>
                    </a:lnTo>
                    <a:cubicBezTo>
                      <a:pt x="335" y="2"/>
                      <a:pt x="331" y="1"/>
                      <a:pt x="328" y="1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51"/>
              <p:cNvSpPr/>
              <p:nvPr/>
            </p:nvSpPr>
            <p:spPr>
              <a:xfrm flipH="1">
                <a:off x="6120290" y="1271247"/>
                <a:ext cx="337754" cy="245457"/>
              </a:xfrm>
              <a:custGeom>
                <a:rect b="b" l="l" r="r" t="t"/>
                <a:pathLst>
                  <a:path extrusionOk="0" h="1101" w="1515">
                    <a:moveTo>
                      <a:pt x="412" y="1"/>
                    </a:moveTo>
                    <a:cubicBezTo>
                      <a:pt x="273" y="1"/>
                      <a:pt x="142" y="81"/>
                      <a:pt x="84" y="214"/>
                    </a:cubicBezTo>
                    <a:cubicBezTo>
                      <a:pt x="1" y="395"/>
                      <a:pt x="84" y="608"/>
                      <a:pt x="265" y="692"/>
                    </a:cubicBezTo>
                    <a:lnTo>
                      <a:pt x="1175" y="1101"/>
                    </a:lnTo>
                    <a:lnTo>
                      <a:pt x="1514" y="460"/>
                    </a:lnTo>
                    <a:lnTo>
                      <a:pt x="562" y="33"/>
                    </a:lnTo>
                    <a:cubicBezTo>
                      <a:pt x="513" y="11"/>
                      <a:pt x="462" y="1"/>
                      <a:pt x="4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51"/>
              <p:cNvSpPr/>
              <p:nvPr/>
            </p:nvSpPr>
            <p:spPr>
              <a:xfrm flipH="1">
                <a:off x="6115163" y="1266119"/>
                <a:ext cx="336639" cy="256158"/>
              </a:xfrm>
              <a:custGeom>
                <a:rect b="b" l="l" r="r" t="t"/>
                <a:pathLst>
                  <a:path extrusionOk="0" h="1149" w="1510">
                    <a:moveTo>
                      <a:pt x="386" y="46"/>
                    </a:moveTo>
                    <a:cubicBezTo>
                      <a:pt x="432" y="46"/>
                      <a:pt x="479" y="56"/>
                      <a:pt x="520" y="80"/>
                    </a:cubicBezTo>
                    <a:lnTo>
                      <a:pt x="1450" y="494"/>
                    </a:lnTo>
                    <a:lnTo>
                      <a:pt x="1450" y="494"/>
                    </a:lnTo>
                    <a:lnTo>
                      <a:pt x="1138" y="1091"/>
                    </a:lnTo>
                    <a:lnTo>
                      <a:pt x="247" y="692"/>
                    </a:lnTo>
                    <a:cubicBezTo>
                      <a:pt x="121" y="637"/>
                      <a:pt x="46" y="515"/>
                      <a:pt x="46" y="386"/>
                    </a:cubicBezTo>
                    <a:cubicBezTo>
                      <a:pt x="46" y="339"/>
                      <a:pt x="56" y="292"/>
                      <a:pt x="74" y="247"/>
                    </a:cubicBezTo>
                    <a:cubicBezTo>
                      <a:pt x="130" y="121"/>
                      <a:pt x="256" y="46"/>
                      <a:pt x="386" y="46"/>
                    </a:cubicBezTo>
                    <a:close/>
                    <a:moveTo>
                      <a:pt x="386" y="0"/>
                    </a:moveTo>
                    <a:cubicBezTo>
                      <a:pt x="237" y="0"/>
                      <a:pt x="97" y="84"/>
                      <a:pt x="33" y="228"/>
                    </a:cubicBezTo>
                    <a:cubicBezTo>
                      <a:pt x="9" y="279"/>
                      <a:pt x="1" y="330"/>
                      <a:pt x="1" y="386"/>
                    </a:cubicBezTo>
                    <a:cubicBezTo>
                      <a:pt x="1" y="534"/>
                      <a:pt x="84" y="674"/>
                      <a:pt x="228" y="738"/>
                    </a:cubicBezTo>
                    <a:lnTo>
                      <a:pt x="1138" y="1147"/>
                    </a:lnTo>
                    <a:cubicBezTo>
                      <a:pt x="1142" y="1148"/>
                      <a:pt x="1146" y="1149"/>
                      <a:pt x="1149" y="1149"/>
                    </a:cubicBezTo>
                    <a:cubicBezTo>
                      <a:pt x="1159" y="1149"/>
                      <a:pt x="1167" y="1145"/>
                      <a:pt x="1171" y="1138"/>
                    </a:cubicBezTo>
                    <a:lnTo>
                      <a:pt x="1505" y="492"/>
                    </a:lnTo>
                    <a:cubicBezTo>
                      <a:pt x="1510" y="487"/>
                      <a:pt x="1510" y="479"/>
                      <a:pt x="1510" y="474"/>
                    </a:cubicBezTo>
                    <a:cubicBezTo>
                      <a:pt x="1505" y="470"/>
                      <a:pt x="1501" y="464"/>
                      <a:pt x="1495" y="460"/>
                    </a:cubicBezTo>
                    <a:lnTo>
                      <a:pt x="543" y="33"/>
                    </a:lnTo>
                    <a:cubicBezTo>
                      <a:pt x="492" y="9"/>
                      <a:pt x="436" y="0"/>
                      <a:pt x="386" y="0"/>
                    </a:cubicBezTo>
                    <a:close/>
                  </a:path>
                </a:pathLst>
              </a:custGeom>
              <a:solidFill>
                <a:srgbClr val="1A2E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4" name="Google Shape;2094;p51"/>
            <p:cNvGrpSpPr/>
            <p:nvPr/>
          </p:nvGrpSpPr>
          <p:grpSpPr>
            <a:xfrm>
              <a:off x="5399435" y="4056113"/>
              <a:ext cx="480921" cy="482517"/>
              <a:chOff x="7875347" y="2958675"/>
              <a:chExt cx="480921" cy="482517"/>
            </a:xfrm>
          </p:grpSpPr>
          <p:sp>
            <p:nvSpPr>
              <p:cNvPr id="2095" name="Google Shape;2095;p51"/>
              <p:cNvSpPr/>
              <p:nvPr/>
            </p:nvSpPr>
            <p:spPr>
              <a:xfrm>
                <a:off x="7887325" y="2958675"/>
                <a:ext cx="465000" cy="4809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96" name="Google Shape;2096;p51"/>
              <p:cNvGrpSpPr/>
              <p:nvPr/>
            </p:nvGrpSpPr>
            <p:grpSpPr>
              <a:xfrm>
                <a:off x="7875347" y="2960426"/>
                <a:ext cx="480921" cy="480766"/>
                <a:chOff x="3355208" y="722322"/>
                <a:chExt cx="1024981" cy="1024651"/>
              </a:xfrm>
            </p:grpSpPr>
            <p:sp>
              <p:nvSpPr>
                <p:cNvPr id="2097" name="Google Shape;2097;p51"/>
                <p:cNvSpPr/>
                <p:nvPr/>
              </p:nvSpPr>
              <p:spPr>
                <a:xfrm>
                  <a:off x="3355208" y="722322"/>
                  <a:ext cx="859140" cy="874957"/>
                </a:xfrm>
                <a:custGeom>
                  <a:rect b="b" l="l" r="r" t="t"/>
                  <a:pathLst>
                    <a:path extrusionOk="0" h="2601" w="2554">
                      <a:moveTo>
                        <a:pt x="1523" y="0"/>
                      </a:moveTo>
                      <a:cubicBezTo>
                        <a:pt x="683" y="0"/>
                        <a:pt x="0" y="683"/>
                        <a:pt x="0" y="1524"/>
                      </a:cubicBezTo>
                      <a:cubicBezTo>
                        <a:pt x="0" y="1927"/>
                        <a:pt x="158" y="2308"/>
                        <a:pt x="442" y="2596"/>
                      </a:cubicBezTo>
                      <a:cubicBezTo>
                        <a:pt x="446" y="2600"/>
                        <a:pt x="451" y="2600"/>
                        <a:pt x="460" y="2600"/>
                      </a:cubicBezTo>
                      <a:cubicBezTo>
                        <a:pt x="464" y="2600"/>
                        <a:pt x="470" y="2600"/>
                        <a:pt x="474" y="2596"/>
                      </a:cubicBezTo>
                      <a:cubicBezTo>
                        <a:pt x="487" y="2587"/>
                        <a:pt x="487" y="2572"/>
                        <a:pt x="479" y="2559"/>
                      </a:cubicBezTo>
                      <a:cubicBezTo>
                        <a:pt x="200" y="2285"/>
                        <a:pt x="46" y="1914"/>
                        <a:pt x="46" y="1524"/>
                      </a:cubicBezTo>
                      <a:cubicBezTo>
                        <a:pt x="46" y="711"/>
                        <a:pt x="710" y="47"/>
                        <a:pt x="1523" y="47"/>
                      </a:cubicBezTo>
                      <a:cubicBezTo>
                        <a:pt x="1885" y="47"/>
                        <a:pt x="2238" y="182"/>
                        <a:pt x="2508" y="427"/>
                      </a:cubicBezTo>
                      <a:cubicBezTo>
                        <a:pt x="2512" y="432"/>
                        <a:pt x="2521" y="432"/>
                        <a:pt x="2526" y="432"/>
                      </a:cubicBezTo>
                      <a:cubicBezTo>
                        <a:pt x="2531" y="432"/>
                        <a:pt x="2540" y="432"/>
                        <a:pt x="2545" y="427"/>
                      </a:cubicBezTo>
                      <a:cubicBezTo>
                        <a:pt x="2554" y="414"/>
                        <a:pt x="2554" y="399"/>
                        <a:pt x="2540" y="390"/>
                      </a:cubicBezTo>
                      <a:cubicBezTo>
                        <a:pt x="2262" y="139"/>
                        <a:pt x="1900" y="0"/>
                        <a:pt x="1523" y="0"/>
                      </a:cubicBezTo>
                      <a:close/>
                    </a:path>
                  </a:pathLst>
                </a:custGeom>
                <a:solidFill>
                  <a:srgbClr val="1A2E3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8" name="Google Shape;2098;p51"/>
                <p:cNvSpPr/>
                <p:nvPr/>
              </p:nvSpPr>
              <p:spPr>
                <a:xfrm>
                  <a:off x="3558051" y="892537"/>
                  <a:ext cx="822137" cy="854437"/>
                </a:xfrm>
                <a:custGeom>
                  <a:rect b="b" l="l" r="r" t="t"/>
                  <a:pathLst>
                    <a:path extrusionOk="0" h="2540" w="2444">
                      <a:moveTo>
                        <a:pt x="2044" y="0"/>
                      </a:moveTo>
                      <a:cubicBezTo>
                        <a:pt x="2040" y="0"/>
                        <a:pt x="2030" y="4"/>
                        <a:pt x="2025" y="4"/>
                      </a:cubicBezTo>
                      <a:cubicBezTo>
                        <a:pt x="2016" y="15"/>
                        <a:pt x="2016" y="32"/>
                        <a:pt x="2025" y="42"/>
                      </a:cubicBezTo>
                      <a:cubicBezTo>
                        <a:pt x="2263" y="311"/>
                        <a:pt x="2392" y="655"/>
                        <a:pt x="2392" y="1018"/>
                      </a:cubicBezTo>
                      <a:cubicBezTo>
                        <a:pt x="2392" y="1830"/>
                        <a:pt x="1733" y="2490"/>
                        <a:pt x="920" y="2490"/>
                      </a:cubicBezTo>
                      <a:cubicBezTo>
                        <a:pt x="600" y="2490"/>
                        <a:pt x="298" y="2392"/>
                        <a:pt x="43" y="2201"/>
                      </a:cubicBezTo>
                      <a:cubicBezTo>
                        <a:pt x="38" y="2197"/>
                        <a:pt x="34" y="2197"/>
                        <a:pt x="28" y="2197"/>
                      </a:cubicBezTo>
                      <a:cubicBezTo>
                        <a:pt x="19" y="2197"/>
                        <a:pt x="10" y="2201"/>
                        <a:pt x="6" y="2206"/>
                      </a:cubicBezTo>
                      <a:cubicBezTo>
                        <a:pt x="0" y="2216"/>
                        <a:pt x="0" y="2229"/>
                        <a:pt x="15" y="2239"/>
                      </a:cubicBezTo>
                      <a:cubicBezTo>
                        <a:pt x="275" y="2434"/>
                        <a:pt x="591" y="2540"/>
                        <a:pt x="920" y="2540"/>
                      </a:cubicBezTo>
                      <a:cubicBezTo>
                        <a:pt x="1761" y="2540"/>
                        <a:pt x="2443" y="1853"/>
                        <a:pt x="2443" y="1018"/>
                      </a:cubicBezTo>
                      <a:cubicBezTo>
                        <a:pt x="2443" y="645"/>
                        <a:pt x="2308" y="289"/>
                        <a:pt x="2062" y="10"/>
                      </a:cubicBezTo>
                      <a:cubicBezTo>
                        <a:pt x="2058" y="4"/>
                        <a:pt x="2049" y="0"/>
                        <a:pt x="2044" y="0"/>
                      </a:cubicBezTo>
                      <a:close/>
                    </a:path>
                  </a:pathLst>
                </a:custGeom>
                <a:solidFill>
                  <a:srgbClr val="1A2E3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9" name="Google Shape;2099;p51"/>
                <p:cNvSpPr/>
                <p:nvPr/>
              </p:nvSpPr>
              <p:spPr>
                <a:xfrm>
                  <a:off x="3859794" y="1225228"/>
                  <a:ext cx="246910" cy="409390"/>
                </a:xfrm>
                <a:custGeom>
                  <a:rect b="b" l="l" r="r" t="t"/>
                  <a:pathLst>
                    <a:path extrusionOk="0" h="1217" w="734">
                      <a:moveTo>
                        <a:pt x="23" y="1"/>
                      </a:moveTo>
                      <a:cubicBezTo>
                        <a:pt x="9" y="1"/>
                        <a:pt x="1" y="14"/>
                        <a:pt x="1" y="29"/>
                      </a:cubicBezTo>
                      <a:lnTo>
                        <a:pt x="1" y="1189"/>
                      </a:lnTo>
                      <a:cubicBezTo>
                        <a:pt x="1" y="1203"/>
                        <a:pt x="9" y="1217"/>
                        <a:pt x="23" y="1217"/>
                      </a:cubicBezTo>
                      <a:cubicBezTo>
                        <a:pt x="37" y="1217"/>
                        <a:pt x="46" y="1203"/>
                        <a:pt x="46" y="1189"/>
                      </a:cubicBezTo>
                      <a:lnTo>
                        <a:pt x="46" y="52"/>
                      </a:lnTo>
                      <a:lnTo>
                        <a:pt x="706" y="52"/>
                      </a:lnTo>
                      <a:cubicBezTo>
                        <a:pt x="719" y="52"/>
                        <a:pt x="734" y="37"/>
                        <a:pt x="734" y="29"/>
                      </a:cubicBezTo>
                      <a:cubicBezTo>
                        <a:pt x="734" y="14"/>
                        <a:pt x="719" y="1"/>
                        <a:pt x="706" y="1"/>
                      </a:cubicBezTo>
                      <a:close/>
                    </a:path>
                  </a:pathLst>
                </a:custGeom>
                <a:solidFill>
                  <a:srgbClr val="1A2E3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100" name="Google Shape;2100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4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p52"/>
          <p:cNvSpPr txBox="1"/>
          <p:nvPr>
            <p:ph type="title"/>
          </p:nvPr>
        </p:nvSpPr>
        <p:spPr>
          <a:xfrm>
            <a:off x="999475" y="1631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Secondary Objective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Database Management Comparison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SQL vs. MongoDB</a:t>
            </a:r>
            <a:endParaRPr sz="2300"/>
          </a:p>
        </p:txBody>
      </p:sp>
      <p:graphicFrame>
        <p:nvGraphicFramePr>
          <p:cNvPr id="2106" name="Google Shape;2106;p52"/>
          <p:cNvGraphicFramePr/>
          <p:nvPr/>
        </p:nvGraphicFramePr>
        <p:xfrm>
          <a:off x="999475" y="156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{CA380CC5-AE50-4EEF-8EAC-65432EB4E6B1}</a:tableStyleId>
              </a:tblPr>
              <a:tblGrid>
                <a:gridCol w="3770400"/>
                <a:gridCol w="3770400"/>
              </a:tblGrid>
              <a:tr h="603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S</a:t>
                      </a:r>
                      <a:r>
                        <a:rPr lang="en" sz="1200"/>
                        <a:t>QL performs more efficiently with</a:t>
                      </a:r>
                      <a:r>
                        <a:rPr b="1" lang="en" sz="1200"/>
                        <a:t> smaller datasets</a:t>
                      </a:r>
                      <a:r>
                        <a:rPr lang="en" sz="1200"/>
                        <a:t> or </a:t>
                      </a:r>
                      <a:r>
                        <a:rPr b="1" lang="en" sz="1200"/>
                        <a:t>self-generated data 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Handles </a:t>
                      </a:r>
                      <a:r>
                        <a:rPr b="1" lang="en" sz="1200"/>
                        <a:t>larger datasets</a:t>
                      </a:r>
                      <a:r>
                        <a:rPr lang="en" sz="1200"/>
                        <a:t> &gt; ~10,000 entries more efficiently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76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SQL does not inherently support </a:t>
                      </a:r>
                      <a:r>
                        <a:rPr b="1" lang="en" sz="1200"/>
                        <a:t>embedding</a:t>
                      </a:r>
                      <a:r>
                        <a:rPr lang="en" sz="1200"/>
                        <a:t> or nested documents.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MongoDB </a:t>
                      </a:r>
                      <a:r>
                        <a:rPr b="1" lang="en" sz="1200"/>
                        <a:t>supports embedding </a:t>
                      </a:r>
                      <a:r>
                        <a:rPr lang="en" sz="1200"/>
                        <a:t>documents and arrays within other documents</a:t>
                      </a:r>
                      <a:r>
                        <a:rPr lang="en" sz="1200"/>
                        <a:t> which is known as </a:t>
                      </a:r>
                      <a:r>
                        <a:rPr b="1" lang="en" sz="1200"/>
                        <a:t>nesting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57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SQL requires </a:t>
                      </a:r>
                      <a:r>
                        <a:rPr b="1" lang="en" sz="1200"/>
                        <a:t>“JOINS”</a:t>
                      </a:r>
                      <a:r>
                        <a:rPr lang="en" sz="1200"/>
                        <a:t> because datasets are not previously merged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MongoDB requires merging for JSON format (dictionary) so no complex joins are required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113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Horizontal scaling is challenging due to fixed schemas, which create obstacles in data distribution and </a:t>
                      </a:r>
                      <a:r>
                        <a:rPr b="1" lang="en" sz="1200"/>
                        <a:t>manipulation</a:t>
                      </a:r>
                      <a:r>
                        <a:rPr lang="en" sz="1200"/>
                        <a:t>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MongoDB has Schema and </a:t>
                      </a:r>
                      <a:r>
                        <a:rPr b="1" lang="en" sz="1200"/>
                        <a:t>Horizontal flexibility </a:t>
                      </a:r>
                      <a:r>
                        <a:rPr lang="en" sz="1200"/>
                        <a:t>allowing for enhanced data efficiency</a:t>
                      </a:r>
                      <a:endParaRPr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107" name="Google Shape;210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3119" y="941737"/>
            <a:ext cx="412932" cy="41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8" name="Google Shape;2108;p52"/>
          <p:cNvPicPr preferRelativeResize="0"/>
          <p:nvPr/>
        </p:nvPicPr>
        <p:blipFill rotWithShape="1">
          <a:blip r:embed="rId4">
            <a:alphaModFix/>
          </a:blip>
          <a:srcRect b="0" l="0" r="53499" t="0"/>
          <a:stretch/>
        </p:blipFill>
        <p:spPr>
          <a:xfrm>
            <a:off x="3067325" y="941749"/>
            <a:ext cx="412925" cy="41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9" name="Google Shape;2109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53"/>
          <p:cNvSpPr txBox="1"/>
          <p:nvPr>
            <p:ph type="title"/>
          </p:nvPr>
        </p:nvSpPr>
        <p:spPr>
          <a:xfrm>
            <a:off x="865200" y="2430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Final Conclusion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The Better Database?</a:t>
            </a:r>
            <a:endParaRPr sz="2700"/>
          </a:p>
        </p:txBody>
      </p:sp>
      <p:sp>
        <p:nvSpPr>
          <p:cNvPr id="2115" name="Google Shape;2115;p53"/>
          <p:cNvSpPr txBox="1"/>
          <p:nvPr/>
        </p:nvSpPr>
        <p:spPr>
          <a:xfrm>
            <a:off x="812575" y="1331725"/>
            <a:ext cx="38283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Characteristics of Client LMS Dataset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6" name="Google Shape;2116;p53"/>
          <p:cNvSpPr txBox="1"/>
          <p:nvPr/>
        </p:nvSpPr>
        <p:spPr>
          <a:xfrm>
            <a:off x="5005850" y="1296475"/>
            <a:ext cx="35013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SQL V. MongoDB Comparison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7" name="Google Shape;2117;p53"/>
          <p:cNvSpPr txBox="1"/>
          <p:nvPr/>
        </p:nvSpPr>
        <p:spPr>
          <a:xfrm>
            <a:off x="5253350" y="1707450"/>
            <a:ext cx="3006300" cy="76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SQL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8" name="Google Shape;2118;p53"/>
          <p:cNvSpPr txBox="1"/>
          <p:nvPr/>
        </p:nvSpPr>
        <p:spPr>
          <a:xfrm>
            <a:off x="939200" y="17074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Smaller Dataset (Generated Data)</a:t>
            </a:r>
            <a:endParaRPr/>
          </a:p>
        </p:txBody>
      </p:sp>
      <p:sp>
        <p:nvSpPr>
          <p:cNvPr id="2119" name="Google Shape;2119;p53"/>
          <p:cNvSpPr txBox="1"/>
          <p:nvPr/>
        </p:nvSpPr>
        <p:spPr>
          <a:xfrm>
            <a:off x="939200" y="258889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Structured Data Model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(e.g: 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Relational data &amp; Predefined Schema)</a:t>
            </a:r>
            <a:endParaRPr sz="900"/>
          </a:p>
        </p:txBody>
      </p:sp>
      <p:sp>
        <p:nvSpPr>
          <p:cNvPr id="2120" name="Google Shape;2120;p53"/>
          <p:cNvSpPr txBox="1"/>
          <p:nvPr/>
        </p:nvSpPr>
        <p:spPr>
          <a:xfrm>
            <a:off x="5253350" y="2589050"/>
            <a:ext cx="3006300" cy="42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SQL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1" name="Google Shape;2121;p53"/>
          <p:cNvSpPr txBox="1"/>
          <p:nvPr/>
        </p:nvSpPr>
        <p:spPr>
          <a:xfrm>
            <a:off x="812575" y="218885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Less use of Joins</a:t>
            </a:r>
            <a:endParaRPr/>
          </a:p>
        </p:txBody>
      </p:sp>
      <p:sp>
        <p:nvSpPr>
          <p:cNvPr id="2122" name="Google Shape;2122;p53"/>
          <p:cNvSpPr txBox="1"/>
          <p:nvPr/>
        </p:nvSpPr>
        <p:spPr>
          <a:xfrm>
            <a:off x="939200" y="3066053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Complex Queries 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e.g: Calculating weighted grades based on performance on assignments)</a:t>
            </a:r>
            <a:endParaRPr sz="900"/>
          </a:p>
        </p:txBody>
      </p:sp>
      <p:sp>
        <p:nvSpPr>
          <p:cNvPr id="2123" name="Google Shape;2123;p53"/>
          <p:cNvSpPr txBox="1"/>
          <p:nvPr/>
        </p:nvSpPr>
        <p:spPr>
          <a:xfrm>
            <a:off x="5253350" y="3130150"/>
            <a:ext cx="3006300" cy="42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SQL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24" name="Google Shape;2124;p53"/>
          <p:cNvCxnSpPr/>
          <p:nvPr/>
        </p:nvCxnSpPr>
        <p:spPr>
          <a:xfrm>
            <a:off x="1223625" y="3962150"/>
            <a:ext cx="710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5" name="Google Shape;2125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6" name="Google Shape;2126;p53"/>
          <p:cNvSpPr txBox="1"/>
          <p:nvPr/>
        </p:nvSpPr>
        <p:spPr>
          <a:xfrm>
            <a:off x="939200" y="4070975"/>
            <a:ext cx="3000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Larger Datasets (Scalability)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(e.g: JSON format can account for Increased schema complexity such as adding more information to a collection)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7" name="Google Shape;2127;p53"/>
          <p:cNvSpPr txBox="1"/>
          <p:nvPr/>
        </p:nvSpPr>
        <p:spPr>
          <a:xfrm>
            <a:off x="5253350" y="4213650"/>
            <a:ext cx="3006300" cy="42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MongoDB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36"/>
          <p:cNvSpPr txBox="1"/>
          <p:nvPr>
            <p:ph idx="3" type="subTitle"/>
          </p:nvPr>
        </p:nvSpPr>
        <p:spPr>
          <a:xfrm>
            <a:off x="4606363" y="3514052"/>
            <a:ext cx="1926900" cy="3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Anya</a:t>
            </a:r>
            <a:endParaRPr/>
          </a:p>
        </p:txBody>
      </p:sp>
      <p:sp>
        <p:nvSpPr>
          <p:cNvPr id="988" name="Google Shape;988;p36"/>
          <p:cNvSpPr txBox="1"/>
          <p:nvPr>
            <p:ph idx="4" type="subTitle"/>
          </p:nvPr>
        </p:nvSpPr>
        <p:spPr>
          <a:xfrm>
            <a:off x="602122" y="3566975"/>
            <a:ext cx="1864200" cy="3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Melissa</a:t>
            </a:r>
            <a:endParaRPr/>
          </a:p>
        </p:txBody>
      </p:sp>
      <p:sp>
        <p:nvSpPr>
          <p:cNvPr id="989" name="Google Shape;989;p36"/>
          <p:cNvSpPr txBox="1"/>
          <p:nvPr>
            <p:ph type="title"/>
          </p:nvPr>
        </p:nvSpPr>
        <p:spPr>
          <a:xfrm>
            <a:off x="602125" y="677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pic>
        <p:nvPicPr>
          <p:cNvPr id="990" name="Google Shape;990;p3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288" r="3288" t="0"/>
          <a:stretch/>
        </p:blipFill>
        <p:spPr>
          <a:xfrm flipH="1">
            <a:off x="4797867" y="1729475"/>
            <a:ext cx="1512000" cy="1512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991" name="Google Shape;991;p36"/>
          <p:cNvGrpSpPr/>
          <p:nvPr/>
        </p:nvGrpSpPr>
        <p:grpSpPr>
          <a:xfrm>
            <a:off x="7807281" y="677438"/>
            <a:ext cx="732137" cy="572752"/>
            <a:chOff x="5635185" y="2622110"/>
            <a:chExt cx="1405524" cy="1475404"/>
          </a:xfrm>
        </p:grpSpPr>
        <p:sp>
          <p:nvSpPr>
            <p:cNvPr id="992" name="Google Shape;992;p36"/>
            <p:cNvSpPr/>
            <p:nvPr/>
          </p:nvSpPr>
          <p:spPr>
            <a:xfrm>
              <a:off x="5872397" y="2641374"/>
              <a:ext cx="1149047" cy="1438386"/>
            </a:xfrm>
            <a:custGeom>
              <a:rect b="b" l="l" r="r" t="t"/>
              <a:pathLst>
                <a:path extrusionOk="0" h="3808" w="3042">
                  <a:moveTo>
                    <a:pt x="2804" y="1356"/>
                  </a:moveTo>
                  <a:lnTo>
                    <a:pt x="2804" y="1407"/>
                  </a:lnTo>
                  <a:lnTo>
                    <a:pt x="316" y="1407"/>
                  </a:lnTo>
                  <a:lnTo>
                    <a:pt x="316" y="1356"/>
                  </a:lnTo>
                  <a:close/>
                  <a:moveTo>
                    <a:pt x="2804" y="1820"/>
                  </a:moveTo>
                  <a:lnTo>
                    <a:pt x="2804" y="1867"/>
                  </a:lnTo>
                  <a:lnTo>
                    <a:pt x="316" y="1867"/>
                  </a:lnTo>
                  <a:lnTo>
                    <a:pt x="316" y="1820"/>
                  </a:lnTo>
                  <a:close/>
                  <a:moveTo>
                    <a:pt x="2804" y="2281"/>
                  </a:moveTo>
                  <a:lnTo>
                    <a:pt x="2804" y="2331"/>
                  </a:lnTo>
                  <a:lnTo>
                    <a:pt x="316" y="2331"/>
                  </a:lnTo>
                  <a:lnTo>
                    <a:pt x="316" y="2281"/>
                  </a:lnTo>
                  <a:close/>
                  <a:moveTo>
                    <a:pt x="2804" y="2744"/>
                  </a:moveTo>
                  <a:lnTo>
                    <a:pt x="2804" y="2791"/>
                  </a:lnTo>
                  <a:lnTo>
                    <a:pt x="316" y="2791"/>
                  </a:lnTo>
                  <a:lnTo>
                    <a:pt x="316" y="2744"/>
                  </a:lnTo>
                  <a:close/>
                  <a:moveTo>
                    <a:pt x="2804" y="3204"/>
                  </a:moveTo>
                  <a:lnTo>
                    <a:pt x="2804" y="3250"/>
                  </a:lnTo>
                  <a:lnTo>
                    <a:pt x="316" y="3250"/>
                  </a:lnTo>
                  <a:lnTo>
                    <a:pt x="316" y="3204"/>
                  </a:lnTo>
                  <a:close/>
                  <a:moveTo>
                    <a:pt x="0" y="0"/>
                  </a:moveTo>
                  <a:lnTo>
                    <a:pt x="0" y="297"/>
                  </a:lnTo>
                  <a:lnTo>
                    <a:pt x="1681" y="297"/>
                  </a:lnTo>
                  <a:lnTo>
                    <a:pt x="1681" y="1143"/>
                  </a:lnTo>
                  <a:lnTo>
                    <a:pt x="0" y="1143"/>
                  </a:lnTo>
                  <a:lnTo>
                    <a:pt x="0" y="3807"/>
                  </a:lnTo>
                  <a:lnTo>
                    <a:pt x="3042" y="3807"/>
                  </a:lnTo>
                  <a:lnTo>
                    <a:pt x="3042" y="390"/>
                  </a:lnTo>
                  <a:lnTo>
                    <a:pt x="2605" y="390"/>
                  </a:lnTo>
                  <a:cubicBezTo>
                    <a:pt x="2600" y="390"/>
                    <a:pt x="2591" y="386"/>
                    <a:pt x="2587" y="380"/>
                  </a:cubicBezTo>
                  <a:cubicBezTo>
                    <a:pt x="2581" y="376"/>
                    <a:pt x="2581" y="371"/>
                    <a:pt x="2581" y="367"/>
                  </a:cubicBezTo>
                  <a:lnTo>
                    <a:pt x="25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6"/>
            <p:cNvSpPr/>
            <p:nvPr/>
          </p:nvSpPr>
          <p:spPr>
            <a:xfrm>
              <a:off x="5853133" y="2622110"/>
              <a:ext cx="1187575" cy="1475404"/>
            </a:xfrm>
            <a:custGeom>
              <a:rect b="b" l="l" r="r" t="t"/>
              <a:pathLst>
                <a:path extrusionOk="0" h="3906" w="3144">
                  <a:moveTo>
                    <a:pt x="28" y="0"/>
                  </a:moveTo>
                  <a:cubicBezTo>
                    <a:pt x="19" y="0"/>
                    <a:pt x="13" y="5"/>
                    <a:pt x="9" y="9"/>
                  </a:cubicBezTo>
                  <a:cubicBezTo>
                    <a:pt x="5" y="13"/>
                    <a:pt x="0" y="19"/>
                    <a:pt x="0" y="23"/>
                  </a:cubicBezTo>
                  <a:lnTo>
                    <a:pt x="0" y="348"/>
                  </a:lnTo>
                  <a:lnTo>
                    <a:pt x="51" y="348"/>
                  </a:lnTo>
                  <a:lnTo>
                    <a:pt x="51" y="51"/>
                  </a:lnTo>
                  <a:lnTo>
                    <a:pt x="2632" y="51"/>
                  </a:lnTo>
                  <a:lnTo>
                    <a:pt x="2632" y="23"/>
                  </a:lnTo>
                  <a:cubicBezTo>
                    <a:pt x="2632" y="13"/>
                    <a:pt x="2638" y="5"/>
                    <a:pt x="2647" y="5"/>
                  </a:cubicBezTo>
                  <a:cubicBezTo>
                    <a:pt x="2647" y="0"/>
                    <a:pt x="2651" y="0"/>
                    <a:pt x="2656" y="0"/>
                  </a:cubicBezTo>
                  <a:close/>
                  <a:moveTo>
                    <a:pt x="2675" y="9"/>
                  </a:moveTo>
                  <a:lnTo>
                    <a:pt x="3134" y="399"/>
                  </a:lnTo>
                  <a:cubicBezTo>
                    <a:pt x="3140" y="403"/>
                    <a:pt x="3144" y="409"/>
                    <a:pt x="3144" y="418"/>
                  </a:cubicBezTo>
                  <a:lnTo>
                    <a:pt x="3144" y="409"/>
                  </a:lnTo>
                  <a:cubicBezTo>
                    <a:pt x="3144" y="403"/>
                    <a:pt x="3140" y="395"/>
                    <a:pt x="3134" y="390"/>
                  </a:cubicBezTo>
                  <a:lnTo>
                    <a:pt x="2675" y="9"/>
                  </a:lnTo>
                  <a:close/>
                  <a:moveTo>
                    <a:pt x="3144" y="418"/>
                  </a:moveTo>
                  <a:lnTo>
                    <a:pt x="3140" y="422"/>
                  </a:lnTo>
                  <a:cubicBezTo>
                    <a:pt x="3140" y="431"/>
                    <a:pt x="3129" y="441"/>
                    <a:pt x="3116" y="441"/>
                  </a:cubicBezTo>
                  <a:lnTo>
                    <a:pt x="3093" y="441"/>
                  </a:lnTo>
                  <a:lnTo>
                    <a:pt x="3093" y="3858"/>
                  </a:lnTo>
                  <a:lnTo>
                    <a:pt x="51" y="3858"/>
                  </a:lnTo>
                  <a:lnTo>
                    <a:pt x="51" y="1194"/>
                  </a:lnTo>
                  <a:lnTo>
                    <a:pt x="0" y="1194"/>
                  </a:lnTo>
                  <a:lnTo>
                    <a:pt x="0" y="3882"/>
                  </a:lnTo>
                  <a:cubicBezTo>
                    <a:pt x="0" y="3886"/>
                    <a:pt x="5" y="3896"/>
                    <a:pt x="9" y="3901"/>
                  </a:cubicBezTo>
                  <a:cubicBezTo>
                    <a:pt x="13" y="3905"/>
                    <a:pt x="19" y="3905"/>
                    <a:pt x="28" y="3905"/>
                  </a:cubicBezTo>
                  <a:lnTo>
                    <a:pt x="3116" y="3905"/>
                  </a:lnTo>
                  <a:cubicBezTo>
                    <a:pt x="3125" y="3905"/>
                    <a:pt x="3129" y="3905"/>
                    <a:pt x="3134" y="3901"/>
                  </a:cubicBezTo>
                  <a:cubicBezTo>
                    <a:pt x="3140" y="3896"/>
                    <a:pt x="3144" y="3886"/>
                    <a:pt x="3144" y="3882"/>
                  </a:cubicBezTo>
                  <a:lnTo>
                    <a:pt x="3144" y="4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6"/>
            <p:cNvSpPr/>
            <p:nvPr/>
          </p:nvSpPr>
          <p:spPr>
            <a:xfrm>
              <a:off x="6865063" y="2651950"/>
              <a:ext cx="140515" cy="117851"/>
            </a:xfrm>
            <a:custGeom>
              <a:rect b="b" l="l" r="r" t="t"/>
              <a:pathLst>
                <a:path extrusionOk="0" h="312" w="372">
                  <a:moveTo>
                    <a:pt x="0" y="0"/>
                  </a:moveTo>
                  <a:lnTo>
                    <a:pt x="0" y="311"/>
                  </a:lnTo>
                  <a:lnTo>
                    <a:pt x="371" y="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6"/>
            <p:cNvSpPr/>
            <p:nvPr/>
          </p:nvSpPr>
          <p:spPr>
            <a:xfrm>
              <a:off x="6847310" y="2622110"/>
              <a:ext cx="193396" cy="166956"/>
            </a:xfrm>
            <a:custGeom>
              <a:rect b="b" l="l" r="r" t="t"/>
              <a:pathLst>
                <a:path extrusionOk="0" h="442" w="512">
                  <a:moveTo>
                    <a:pt x="47" y="79"/>
                  </a:moveTo>
                  <a:lnTo>
                    <a:pt x="418" y="390"/>
                  </a:lnTo>
                  <a:lnTo>
                    <a:pt x="47" y="390"/>
                  </a:lnTo>
                  <a:lnTo>
                    <a:pt x="47" y="79"/>
                  </a:lnTo>
                  <a:close/>
                  <a:moveTo>
                    <a:pt x="24" y="0"/>
                  </a:moveTo>
                  <a:cubicBezTo>
                    <a:pt x="19" y="0"/>
                    <a:pt x="15" y="0"/>
                    <a:pt x="15" y="5"/>
                  </a:cubicBezTo>
                  <a:cubicBezTo>
                    <a:pt x="6" y="5"/>
                    <a:pt x="0" y="13"/>
                    <a:pt x="0" y="23"/>
                  </a:cubicBezTo>
                  <a:lnTo>
                    <a:pt x="0" y="51"/>
                  </a:lnTo>
                  <a:lnTo>
                    <a:pt x="0" y="418"/>
                  </a:lnTo>
                  <a:cubicBezTo>
                    <a:pt x="0" y="422"/>
                    <a:pt x="0" y="427"/>
                    <a:pt x="6" y="431"/>
                  </a:cubicBezTo>
                  <a:cubicBezTo>
                    <a:pt x="10" y="437"/>
                    <a:pt x="19" y="441"/>
                    <a:pt x="24" y="441"/>
                  </a:cubicBezTo>
                  <a:lnTo>
                    <a:pt x="484" y="441"/>
                  </a:lnTo>
                  <a:cubicBezTo>
                    <a:pt x="497" y="441"/>
                    <a:pt x="508" y="431"/>
                    <a:pt x="508" y="422"/>
                  </a:cubicBezTo>
                  <a:lnTo>
                    <a:pt x="512" y="418"/>
                  </a:lnTo>
                  <a:cubicBezTo>
                    <a:pt x="512" y="409"/>
                    <a:pt x="508" y="403"/>
                    <a:pt x="502" y="399"/>
                  </a:cubicBezTo>
                  <a:lnTo>
                    <a:pt x="43" y="9"/>
                  </a:lnTo>
                  <a:lnTo>
                    <a:pt x="38" y="5"/>
                  </a:lnTo>
                  <a:cubicBezTo>
                    <a:pt x="34" y="0"/>
                    <a:pt x="28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6"/>
            <p:cNvSpPr/>
            <p:nvPr/>
          </p:nvSpPr>
          <p:spPr>
            <a:xfrm>
              <a:off x="5635185" y="2753181"/>
              <a:ext cx="872173" cy="319935"/>
            </a:xfrm>
            <a:custGeom>
              <a:rect b="b" l="l" r="r" t="t"/>
              <a:pathLst>
                <a:path extrusionOk="0" h="847" w="2309">
                  <a:moveTo>
                    <a:pt x="688" y="178"/>
                  </a:moveTo>
                  <a:lnTo>
                    <a:pt x="688" y="424"/>
                  </a:lnTo>
                  <a:lnTo>
                    <a:pt x="744" y="424"/>
                  </a:lnTo>
                  <a:cubicBezTo>
                    <a:pt x="795" y="424"/>
                    <a:pt x="823" y="401"/>
                    <a:pt x="823" y="341"/>
                  </a:cubicBezTo>
                  <a:lnTo>
                    <a:pt x="823" y="262"/>
                  </a:lnTo>
                  <a:cubicBezTo>
                    <a:pt x="823" y="206"/>
                    <a:pt x="800" y="178"/>
                    <a:pt x="753" y="178"/>
                  </a:cubicBezTo>
                  <a:close/>
                  <a:moveTo>
                    <a:pt x="1014" y="178"/>
                  </a:moveTo>
                  <a:lnTo>
                    <a:pt x="1014" y="665"/>
                  </a:lnTo>
                  <a:lnTo>
                    <a:pt x="1083" y="665"/>
                  </a:lnTo>
                  <a:cubicBezTo>
                    <a:pt x="1134" y="665"/>
                    <a:pt x="1158" y="633"/>
                    <a:pt x="1158" y="577"/>
                  </a:cubicBezTo>
                  <a:lnTo>
                    <a:pt x="1158" y="266"/>
                  </a:lnTo>
                  <a:cubicBezTo>
                    <a:pt x="1158" y="210"/>
                    <a:pt x="1134" y="178"/>
                    <a:pt x="1083" y="178"/>
                  </a:cubicBezTo>
                  <a:close/>
                  <a:moveTo>
                    <a:pt x="753" y="118"/>
                  </a:moveTo>
                  <a:cubicBezTo>
                    <a:pt x="847" y="118"/>
                    <a:pt x="888" y="174"/>
                    <a:pt x="888" y="266"/>
                  </a:cubicBezTo>
                  <a:lnTo>
                    <a:pt x="888" y="341"/>
                  </a:lnTo>
                  <a:cubicBezTo>
                    <a:pt x="888" y="433"/>
                    <a:pt x="841" y="484"/>
                    <a:pt x="744" y="484"/>
                  </a:cubicBezTo>
                  <a:lnTo>
                    <a:pt x="688" y="484"/>
                  </a:lnTo>
                  <a:lnTo>
                    <a:pt x="688" y="725"/>
                  </a:lnTo>
                  <a:lnTo>
                    <a:pt x="618" y="725"/>
                  </a:lnTo>
                  <a:lnTo>
                    <a:pt x="618" y="118"/>
                  </a:lnTo>
                  <a:close/>
                  <a:moveTo>
                    <a:pt x="1087" y="118"/>
                  </a:moveTo>
                  <a:cubicBezTo>
                    <a:pt x="1181" y="118"/>
                    <a:pt x="1222" y="174"/>
                    <a:pt x="1222" y="266"/>
                  </a:cubicBezTo>
                  <a:lnTo>
                    <a:pt x="1222" y="572"/>
                  </a:lnTo>
                  <a:cubicBezTo>
                    <a:pt x="1222" y="665"/>
                    <a:pt x="1181" y="725"/>
                    <a:pt x="1087" y="725"/>
                  </a:cubicBezTo>
                  <a:lnTo>
                    <a:pt x="944" y="725"/>
                  </a:lnTo>
                  <a:lnTo>
                    <a:pt x="944" y="118"/>
                  </a:lnTo>
                  <a:close/>
                  <a:moveTo>
                    <a:pt x="1529" y="118"/>
                  </a:moveTo>
                  <a:lnTo>
                    <a:pt x="1529" y="178"/>
                  </a:lnTo>
                  <a:lnTo>
                    <a:pt x="1357" y="178"/>
                  </a:lnTo>
                  <a:lnTo>
                    <a:pt x="1357" y="401"/>
                  </a:lnTo>
                  <a:lnTo>
                    <a:pt x="1496" y="401"/>
                  </a:lnTo>
                  <a:lnTo>
                    <a:pt x="1496" y="461"/>
                  </a:lnTo>
                  <a:lnTo>
                    <a:pt x="1357" y="461"/>
                  </a:lnTo>
                  <a:lnTo>
                    <a:pt x="1357" y="725"/>
                  </a:lnTo>
                  <a:lnTo>
                    <a:pt x="1287" y="725"/>
                  </a:lnTo>
                  <a:lnTo>
                    <a:pt x="1287" y="118"/>
                  </a:lnTo>
                  <a:close/>
                  <a:moveTo>
                    <a:pt x="1" y="1"/>
                  </a:moveTo>
                  <a:lnTo>
                    <a:pt x="1" y="847"/>
                  </a:lnTo>
                  <a:lnTo>
                    <a:pt x="2309" y="847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6"/>
            <p:cNvSpPr/>
            <p:nvPr/>
          </p:nvSpPr>
          <p:spPr>
            <a:xfrm>
              <a:off x="5991381" y="3153195"/>
              <a:ext cx="940541" cy="19642"/>
            </a:xfrm>
            <a:custGeom>
              <a:rect b="b" l="l" r="r" t="t"/>
              <a:pathLst>
                <a:path extrusionOk="0" h="52" w="2490">
                  <a:moveTo>
                    <a:pt x="1" y="1"/>
                  </a:moveTo>
                  <a:lnTo>
                    <a:pt x="1" y="52"/>
                  </a:lnTo>
                  <a:lnTo>
                    <a:pt x="2489" y="52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6"/>
            <p:cNvSpPr/>
            <p:nvPr/>
          </p:nvSpPr>
          <p:spPr>
            <a:xfrm>
              <a:off x="5991381" y="3328838"/>
              <a:ext cx="940541" cy="18131"/>
            </a:xfrm>
            <a:custGeom>
              <a:rect b="b" l="l" r="r" t="t"/>
              <a:pathLst>
                <a:path extrusionOk="0" h="48" w="2490">
                  <a:moveTo>
                    <a:pt x="1" y="0"/>
                  </a:moveTo>
                  <a:lnTo>
                    <a:pt x="1" y="47"/>
                  </a:lnTo>
                  <a:lnTo>
                    <a:pt x="2489" y="47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5991381" y="3502593"/>
              <a:ext cx="940541" cy="19264"/>
            </a:xfrm>
            <a:custGeom>
              <a:rect b="b" l="l" r="r" t="t"/>
              <a:pathLst>
                <a:path extrusionOk="0" h="51" w="2490">
                  <a:moveTo>
                    <a:pt x="1" y="1"/>
                  </a:moveTo>
                  <a:lnTo>
                    <a:pt x="1" y="51"/>
                  </a:lnTo>
                  <a:lnTo>
                    <a:pt x="2489" y="51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6"/>
            <p:cNvSpPr/>
            <p:nvPr/>
          </p:nvSpPr>
          <p:spPr>
            <a:xfrm>
              <a:off x="5991381" y="3677858"/>
              <a:ext cx="940541" cy="17753"/>
            </a:xfrm>
            <a:custGeom>
              <a:rect b="b" l="l" r="r" t="t"/>
              <a:pathLst>
                <a:path extrusionOk="0" h="47" w="2490">
                  <a:moveTo>
                    <a:pt x="1" y="0"/>
                  </a:moveTo>
                  <a:lnTo>
                    <a:pt x="1" y="47"/>
                  </a:lnTo>
                  <a:lnTo>
                    <a:pt x="2489" y="47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5991381" y="3851613"/>
              <a:ext cx="940541" cy="17753"/>
            </a:xfrm>
            <a:custGeom>
              <a:rect b="b" l="l" r="r" t="t"/>
              <a:pathLst>
                <a:path extrusionOk="0" h="47" w="2490">
                  <a:moveTo>
                    <a:pt x="1" y="0"/>
                  </a:moveTo>
                  <a:lnTo>
                    <a:pt x="1" y="46"/>
                  </a:lnTo>
                  <a:lnTo>
                    <a:pt x="2489" y="46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5868620" y="2797375"/>
              <a:ext cx="101986" cy="230036"/>
            </a:xfrm>
            <a:custGeom>
              <a:rect b="b" l="l" r="r" t="t"/>
              <a:pathLst>
                <a:path extrusionOk="0" h="609" w="270">
                  <a:moveTo>
                    <a:pt x="135" y="61"/>
                  </a:moveTo>
                  <a:cubicBezTo>
                    <a:pt x="182" y="61"/>
                    <a:pt x="205" y="89"/>
                    <a:pt x="205" y="145"/>
                  </a:cubicBezTo>
                  <a:lnTo>
                    <a:pt x="205" y="224"/>
                  </a:lnTo>
                  <a:cubicBezTo>
                    <a:pt x="205" y="284"/>
                    <a:pt x="177" y="307"/>
                    <a:pt x="126" y="307"/>
                  </a:cubicBezTo>
                  <a:lnTo>
                    <a:pt x="70" y="307"/>
                  </a:lnTo>
                  <a:lnTo>
                    <a:pt x="70" y="61"/>
                  </a:lnTo>
                  <a:close/>
                  <a:moveTo>
                    <a:pt x="0" y="1"/>
                  </a:moveTo>
                  <a:lnTo>
                    <a:pt x="0" y="608"/>
                  </a:lnTo>
                  <a:lnTo>
                    <a:pt x="70" y="608"/>
                  </a:lnTo>
                  <a:lnTo>
                    <a:pt x="70" y="367"/>
                  </a:lnTo>
                  <a:lnTo>
                    <a:pt x="126" y="367"/>
                  </a:lnTo>
                  <a:cubicBezTo>
                    <a:pt x="223" y="367"/>
                    <a:pt x="270" y="316"/>
                    <a:pt x="270" y="224"/>
                  </a:cubicBezTo>
                  <a:lnTo>
                    <a:pt x="270" y="149"/>
                  </a:lnTo>
                  <a:cubicBezTo>
                    <a:pt x="270" y="57"/>
                    <a:pt x="229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5991381" y="2797375"/>
              <a:ext cx="105764" cy="230036"/>
            </a:xfrm>
            <a:custGeom>
              <a:rect b="b" l="l" r="r" t="t"/>
              <a:pathLst>
                <a:path extrusionOk="0" h="609" w="280">
                  <a:moveTo>
                    <a:pt x="140" y="61"/>
                  </a:moveTo>
                  <a:cubicBezTo>
                    <a:pt x="191" y="61"/>
                    <a:pt x="215" y="93"/>
                    <a:pt x="215" y="149"/>
                  </a:cubicBezTo>
                  <a:lnTo>
                    <a:pt x="215" y="460"/>
                  </a:lnTo>
                  <a:cubicBezTo>
                    <a:pt x="215" y="516"/>
                    <a:pt x="191" y="548"/>
                    <a:pt x="140" y="548"/>
                  </a:cubicBezTo>
                  <a:lnTo>
                    <a:pt x="71" y="548"/>
                  </a:lnTo>
                  <a:lnTo>
                    <a:pt x="71" y="61"/>
                  </a:lnTo>
                  <a:close/>
                  <a:moveTo>
                    <a:pt x="1" y="1"/>
                  </a:moveTo>
                  <a:lnTo>
                    <a:pt x="1" y="608"/>
                  </a:lnTo>
                  <a:lnTo>
                    <a:pt x="144" y="608"/>
                  </a:lnTo>
                  <a:cubicBezTo>
                    <a:pt x="238" y="608"/>
                    <a:pt x="279" y="548"/>
                    <a:pt x="279" y="455"/>
                  </a:cubicBezTo>
                  <a:lnTo>
                    <a:pt x="279" y="149"/>
                  </a:lnTo>
                  <a:cubicBezTo>
                    <a:pt x="279" y="57"/>
                    <a:pt x="238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6120942" y="2797375"/>
              <a:ext cx="91788" cy="230036"/>
            </a:xfrm>
            <a:custGeom>
              <a:rect b="b" l="l" r="r" t="t"/>
              <a:pathLst>
                <a:path extrusionOk="0" h="609" w="243">
                  <a:moveTo>
                    <a:pt x="1" y="1"/>
                  </a:moveTo>
                  <a:lnTo>
                    <a:pt x="1" y="608"/>
                  </a:lnTo>
                  <a:lnTo>
                    <a:pt x="71" y="608"/>
                  </a:lnTo>
                  <a:lnTo>
                    <a:pt x="71" y="344"/>
                  </a:lnTo>
                  <a:lnTo>
                    <a:pt x="210" y="344"/>
                  </a:lnTo>
                  <a:lnTo>
                    <a:pt x="210" y="284"/>
                  </a:lnTo>
                  <a:lnTo>
                    <a:pt x="71" y="284"/>
                  </a:lnTo>
                  <a:lnTo>
                    <a:pt x="71" y="61"/>
                  </a:lnTo>
                  <a:lnTo>
                    <a:pt x="243" y="61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5" name="Google Shape;1005;p36"/>
          <p:cNvSpPr txBox="1"/>
          <p:nvPr>
            <p:ph idx="4" type="subTitle"/>
          </p:nvPr>
        </p:nvSpPr>
        <p:spPr>
          <a:xfrm>
            <a:off x="2596222" y="3526050"/>
            <a:ext cx="1864200" cy="3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Isaac</a:t>
            </a:r>
            <a:endParaRPr/>
          </a:p>
        </p:txBody>
      </p:sp>
      <p:pic>
        <p:nvPicPr>
          <p:cNvPr id="1006" name="Google Shape;1006;p36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10566" l="0" r="0" t="10574"/>
          <a:stretch/>
        </p:blipFill>
        <p:spPr>
          <a:xfrm>
            <a:off x="2768314" y="1818813"/>
            <a:ext cx="1463100" cy="1463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7" name="Google Shape;1007;p36"/>
          <p:cNvSpPr txBox="1"/>
          <p:nvPr>
            <p:ph idx="3" type="subTitle"/>
          </p:nvPr>
        </p:nvSpPr>
        <p:spPr>
          <a:xfrm>
            <a:off x="6785700" y="3514040"/>
            <a:ext cx="1926900" cy="3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Aryan</a:t>
            </a:r>
            <a:endParaRPr/>
          </a:p>
        </p:txBody>
      </p:sp>
      <p:grpSp>
        <p:nvGrpSpPr>
          <p:cNvPr id="1008" name="Google Shape;1008;p36"/>
          <p:cNvGrpSpPr/>
          <p:nvPr/>
        </p:nvGrpSpPr>
        <p:grpSpPr>
          <a:xfrm rot="1846505">
            <a:off x="371876" y="4321588"/>
            <a:ext cx="3176649" cy="1480574"/>
            <a:chOff x="3467990" y="1266119"/>
            <a:chExt cx="2990054" cy="1393606"/>
          </a:xfrm>
        </p:grpSpPr>
        <p:sp>
          <p:nvSpPr>
            <p:cNvPr id="1009" name="Google Shape;1009;p36"/>
            <p:cNvSpPr/>
            <p:nvPr/>
          </p:nvSpPr>
          <p:spPr>
            <a:xfrm flipH="1">
              <a:off x="3471111" y="2573447"/>
              <a:ext cx="152491" cy="80035"/>
            </a:xfrm>
            <a:custGeom>
              <a:rect b="b" l="l" r="r" t="t"/>
              <a:pathLst>
                <a:path extrusionOk="0" h="359" w="684">
                  <a:moveTo>
                    <a:pt x="88" y="1"/>
                  </a:moveTo>
                  <a:cubicBezTo>
                    <a:pt x="58" y="1"/>
                    <a:pt x="30" y="19"/>
                    <a:pt x="19" y="48"/>
                  </a:cubicBezTo>
                  <a:cubicBezTo>
                    <a:pt x="1" y="84"/>
                    <a:pt x="19" y="127"/>
                    <a:pt x="56" y="140"/>
                  </a:cubicBezTo>
                  <a:lnTo>
                    <a:pt x="572" y="354"/>
                  </a:lnTo>
                  <a:cubicBezTo>
                    <a:pt x="581" y="358"/>
                    <a:pt x="590" y="358"/>
                    <a:pt x="600" y="358"/>
                  </a:cubicBezTo>
                  <a:cubicBezTo>
                    <a:pt x="628" y="358"/>
                    <a:pt x="656" y="345"/>
                    <a:pt x="665" y="317"/>
                  </a:cubicBezTo>
                  <a:cubicBezTo>
                    <a:pt x="684" y="279"/>
                    <a:pt x="665" y="238"/>
                    <a:pt x="628" y="219"/>
                  </a:cubicBezTo>
                  <a:lnTo>
                    <a:pt x="112" y="5"/>
                  </a:lnTo>
                  <a:cubicBezTo>
                    <a:pt x="104" y="2"/>
                    <a:pt x="96" y="1"/>
                    <a:pt x="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6"/>
            <p:cNvSpPr/>
            <p:nvPr/>
          </p:nvSpPr>
          <p:spPr>
            <a:xfrm flipH="1">
              <a:off x="3467990" y="2568319"/>
              <a:ext cx="158510" cy="91405"/>
            </a:xfrm>
            <a:custGeom>
              <a:rect b="b" l="l" r="r" t="t"/>
              <a:pathLst>
                <a:path extrusionOk="0" h="410" w="711">
                  <a:moveTo>
                    <a:pt x="97" y="47"/>
                  </a:moveTo>
                  <a:cubicBezTo>
                    <a:pt x="102" y="47"/>
                    <a:pt x="112" y="52"/>
                    <a:pt x="116" y="52"/>
                  </a:cubicBezTo>
                  <a:lnTo>
                    <a:pt x="631" y="266"/>
                  </a:lnTo>
                  <a:cubicBezTo>
                    <a:pt x="650" y="274"/>
                    <a:pt x="659" y="293"/>
                    <a:pt x="659" y="312"/>
                  </a:cubicBezTo>
                  <a:lnTo>
                    <a:pt x="659" y="330"/>
                  </a:lnTo>
                  <a:cubicBezTo>
                    <a:pt x="650" y="349"/>
                    <a:pt x="631" y="358"/>
                    <a:pt x="613" y="358"/>
                  </a:cubicBezTo>
                  <a:cubicBezTo>
                    <a:pt x="608" y="358"/>
                    <a:pt x="599" y="358"/>
                    <a:pt x="594" y="354"/>
                  </a:cubicBezTo>
                  <a:lnTo>
                    <a:pt x="78" y="140"/>
                  </a:lnTo>
                  <a:cubicBezTo>
                    <a:pt x="60" y="135"/>
                    <a:pt x="50" y="117"/>
                    <a:pt x="50" y="98"/>
                  </a:cubicBezTo>
                  <a:cubicBezTo>
                    <a:pt x="50" y="89"/>
                    <a:pt x="50" y="84"/>
                    <a:pt x="56" y="79"/>
                  </a:cubicBezTo>
                  <a:cubicBezTo>
                    <a:pt x="60" y="62"/>
                    <a:pt x="78" y="47"/>
                    <a:pt x="97" y="47"/>
                  </a:cubicBezTo>
                  <a:close/>
                  <a:moveTo>
                    <a:pt x="97" y="0"/>
                  </a:moveTo>
                  <a:cubicBezTo>
                    <a:pt x="60" y="0"/>
                    <a:pt x="22" y="24"/>
                    <a:pt x="9" y="62"/>
                  </a:cubicBezTo>
                  <a:cubicBezTo>
                    <a:pt x="5" y="71"/>
                    <a:pt x="0" y="84"/>
                    <a:pt x="0" y="98"/>
                  </a:cubicBezTo>
                  <a:cubicBezTo>
                    <a:pt x="0" y="135"/>
                    <a:pt x="22" y="173"/>
                    <a:pt x="60" y="186"/>
                  </a:cubicBezTo>
                  <a:lnTo>
                    <a:pt x="575" y="400"/>
                  </a:lnTo>
                  <a:cubicBezTo>
                    <a:pt x="590" y="405"/>
                    <a:pt x="599" y="409"/>
                    <a:pt x="613" y="409"/>
                  </a:cubicBezTo>
                  <a:cubicBezTo>
                    <a:pt x="650" y="409"/>
                    <a:pt x="687" y="386"/>
                    <a:pt x="701" y="349"/>
                  </a:cubicBezTo>
                  <a:cubicBezTo>
                    <a:pt x="706" y="335"/>
                    <a:pt x="710" y="326"/>
                    <a:pt x="710" y="312"/>
                  </a:cubicBezTo>
                  <a:cubicBezTo>
                    <a:pt x="710" y="274"/>
                    <a:pt x="687" y="238"/>
                    <a:pt x="650" y="223"/>
                  </a:cubicBezTo>
                  <a:lnTo>
                    <a:pt x="134" y="10"/>
                  </a:lnTo>
                  <a:cubicBezTo>
                    <a:pt x="125" y="6"/>
                    <a:pt x="112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6"/>
            <p:cNvSpPr/>
            <p:nvPr/>
          </p:nvSpPr>
          <p:spPr>
            <a:xfrm flipH="1">
              <a:off x="3781650" y="1271247"/>
              <a:ext cx="2676395" cy="1299517"/>
            </a:xfrm>
            <a:custGeom>
              <a:rect b="b" l="l" r="r" t="t"/>
              <a:pathLst>
                <a:path extrusionOk="0" h="5829" w="12005">
                  <a:moveTo>
                    <a:pt x="412" y="1"/>
                  </a:moveTo>
                  <a:cubicBezTo>
                    <a:pt x="273" y="1"/>
                    <a:pt x="142" y="81"/>
                    <a:pt x="84" y="214"/>
                  </a:cubicBezTo>
                  <a:cubicBezTo>
                    <a:pt x="1" y="395"/>
                    <a:pt x="84" y="608"/>
                    <a:pt x="265" y="692"/>
                  </a:cubicBezTo>
                  <a:lnTo>
                    <a:pt x="11707" y="5828"/>
                  </a:lnTo>
                  <a:lnTo>
                    <a:pt x="12005" y="5169"/>
                  </a:lnTo>
                  <a:lnTo>
                    <a:pt x="562" y="33"/>
                  </a:lnTo>
                  <a:cubicBezTo>
                    <a:pt x="513" y="11"/>
                    <a:pt x="462" y="1"/>
                    <a:pt x="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6"/>
            <p:cNvSpPr/>
            <p:nvPr/>
          </p:nvSpPr>
          <p:spPr>
            <a:xfrm flipH="1">
              <a:off x="3775407" y="1266119"/>
              <a:ext cx="2676395" cy="1309773"/>
            </a:xfrm>
            <a:custGeom>
              <a:rect b="b" l="l" r="r" t="t"/>
              <a:pathLst>
                <a:path extrusionOk="0" h="5875" w="12005">
                  <a:moveTo>
                    <a:pt x="386" y="46"/>
                  </a:moveTo>
                  <a:cubicBezTo>
                    <a:pt x="432" y="46"/>
                    <a:pt x="479" y="56"/>
                    <a:pt x="520" y="80"/>
                  </a:cubicBezTo>
                  <a:lnTo>
                    <a:pt x="11943" y="5201"/>
                  </a:lnTo>
                  <a:lnTo>
                    <a:pt x="11666" y="5818"/>
                  </a:lnTo>
                  <a:lnTo>
                    <a:pt x="11666" y="5818"/>
                  </a:lnTo>
                  <a:lnTo>
                    <a:pt x="247" y="692"/>
                  </a:lnTo>
                  <a:cubicBezTo>
                    <a:pt x="121" y="637"/>
                    <a:pt x="46" y="515"/>
                    <a:pt x="46" y="386"/>
                  </a:cubicBezTo>
                  <a:cubicBezTo>
                    <a:pt x="46" y="339"/>
                    <a:pt x="56" y="292"/>
                    <a:pt x="74" y="247"/>
                  </a:cubicBezTo>
                  <a:cubicBezTo>
                    <a:pt x="130" y="121"/>
                    <a:pt x="256" y="46"/>
                    <a:pt x="386" y="46"/>
                  </a:cubicBezTo>
                  <a:close/>
                  <a:moveTo>
                    <a:pt x="386" y="0"/>
                  </a:moveTo>
                  <a:cubicBezTo>
                    <a:pt x="237" y="0"/>
                    <a:pt x="97" y="84"/>
                    <a:pt x="33" y="228"/>
                  </a:cubicBezTo>
                  <a:cubicBezTo>
                    <a:pt x="9" y="279"/>
                    <a:pt x="1" y="330"/>
                    <a:pt x="1" y="386"/>
                  </a:cubicBezTo>
                  <a:cubicBezTo>
                    <a:pt x="1" y="534"/>
                    <a:pt x="84" y="674"/>
                    <a:pt x="228" y="738"/>
                  </a:cubicBezTo>
                  <a:lnTo>
                    <a:pt x="11670" y="5869"/>
                  </a:lnTo>
                  <a:cubicBezTo>
                    <a:pt x="11675" y="5875"/>
                    <a:pt x="11679" y="5875"/>
                    <a:pt x="11688" y="5875"/>
                  </a:cubicBezTo>
                  <a:cubicBezTo>
                    <a:pt x="11692" y="5869"/>
                    <a:pt x="11698" y="5865"/>
                    <a:pt x="11702" y="5860"/>
                  </a:cubicBezTo>
                  <a:lnTo>
                    <a:pt x="11994" y="5201"/>
                  </a:lnTo>
                  <a:cubicBezTo>
                    <a:pt x="12004" y="5187"/>
                    <a:pt x="11994" y="5173"/>
                    <a:pt x="11986" y="5168"/>
                  </a:cubicBezTo>
                  <a:lnTo>
                    <a:pt x="543" y="33"/>
                  </a:lnTo>
                  <a:cubicBezTo>
                    <a:pt x="492" y="9"/>
                    <a:pt x="436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6"/>
            <p:cNvSpPr/>
            <p:nvPr/>
          </p:nvSpPr>
          <p:spPr>
            <a:xfrm flipH="1">
              <a:off x="6052962" y="1271247"/>
              <a:ext cx="405082" cy="277560"/>
            </a:xfrm>
            <a:custGeom>
              <a:rect b="b" l="l" r="r" t="t"/>
              <a:pathLst>
                <a:path extrusionOk="0" h="1245" w="1817">
                  <a:moveTo>
                    <a:pt x="412" y="1"/>
                  </a:moveTo>
                  <a:cubicBezTo>
                    <a:pt x="273" y="1"/>
                    <a:pt x="142" y="81"/>
                    <a:pt x="84" y="214"/>
                  </a:cubicBezTo>
                  <a:cubicBezTo>
                    <a:pt x="1" y="395"/>
                    <a:pt x="84" y="608"/>
                    <a:pt x="265" y="692"/>
                  </a:cubicBezTo>
                  <a:lnTo>
                    <a:pt x="1491" y="1245"/>
                  </a:lnTo>
                  <a:lnTo>
                    <a:pt x="1816" y="595"/>
                  </a:lnTo>
                  <a:lnTo>
                    <a:pt x="562" y="33"/>
                  </a:lnTo>
                  <a:cubicBezTo>
                    <a:pt x="513" y="11"/>
                    <a:pt x="462" y="1"/>
                    <a:pt x="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6"/>
            <p:cNvSpPr/>
            <p:nvPr/>
          </p:nvSpPr>
          <p:spPr>
            <a:xfrm flipH="1">
              <a:off x="6046943" y="1266119"/>
              <a:ext cx="404859" cy="288261"/>
            </a:xfrm>
            <a:custGeom>
              <a:rect b="b" l="l" r="r" t="t"/>
              <a:pathLst>
                <a:path extrusionOk="0" h="1293" w="1816">
                  <a:moveTo>
                    <a:pt x="386" y="46"/>
                  </a:moveTo>
                  <a:cubicBezTo>
                    <a:pt x="432" y="46"/>
                    <a:pt x="479" y="56"/>
                    <a:pt x="520" y="80"/>
                  </a:cubicBezTo>
                  <a:lnTo>
                    <a:pt x="1758" y="632"/>
                  </a:lnTo>
                  <a:lnTo>
                    <a:pt x="1758" y="632"/>
                  </a:lnTo>
                  <a:lnTo>
                    <a:pt x="1449" y="1240"/>
                  </a:lnTo>
                  <a:lnTo>
                    <a:pt x="247" y="692"/>
                  </a:lnTo>
                  <a:cubicBezTo>
                    <a:pt x="121" y="637"/>
                    <a:pt x="46" y="515"/>
                    <a:pt x="46" y="386"/>
                  </a:cubicBezTo>
                  <a:cubicBezTo>
                    <a:pt x="46" y="339"/>
                    <a:pt x="56" y="292"/>
                    <a:pt x="74" y="247"/>
                  </a:cubicBezTo>
                  <a:cubicBezTo>
                    <a:pt x="130" y="121"/>
                    <a:pt x="256" y="46"/>
                    <a:pt x="386" y="46"/>
                  </a:cubicBezTo>
                  <a:close/>
                  <a:moveTo>
                    <a:pt x="386" y="0"/>
                  </a:moveTo>
                  <a:cubicBezTo>
                    <a:pt x="237" y="0"/>
                    <a:pt x="97" y="84"/>
                    <a:pt x="33" y="228"/>
                  </a:cubicBezTo>
                  <a:cubicBezTo>
                    <a:pt x="9" y="279"/>
                    <a:pt x="1" y="330"/>
                    <a:pt x="1" y="386"/>
                  </a:cubicBezTo>
                  <a:cubicBezTo>
                    <a:pt x="1" y="534"/>
                    <a:pt x="84" y="674"/>
                    <a:pt x="228" y="738"/>
                  </a:cubicBezTo>
                  <a:lnTo>
                    <a:pt x="1454" y="1291"/>
                  </a:lnTo>
                  <a:cubicBezTo>
                    <a:pt x="1456" y="1292"/>
                    <a:pt x="1459" y="1293"/>
                    <a:pt x="1462" y="1293"/>
                  </a:cubicBezTo>
                  <a:cubicBezTo>
                    <a:pt x="1470" y="1293"/>
                    <a:pt x="1478" y="1289"/>
                    <a:pt x="1482" y="1282"/>
                  </a:cubicBezTo>
                  <a:lnTo>
                    <a:pt x="1812" y="631"/>
                  </a:lnTo>
                  <a:cubicBezTo>
                    <a:pt x="1816" y="622"/>
                    <a:pt x="1816" y="618"/>
                    <a:pt x="1812" y="609"/>
                  </a:cubicBezTo>
                  <a:cubicBezTo>
                    <a:pt x="1812" y="603"/>
                    <a:pt x="1807" y="599"/>
                    <a:pt x="1797" y="594"/>
                  </a:cubicBezTo>
                  <a:lnTo>
                    <a:pt x="543" y="33"/>
                  </a:lnTo>
                  <a:cubicBezTo>
                    <a:pt x="492" y="9"/>
                    <a:pt x="436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6"/>
            <p:cNvSpPr/>
            <p:nvPr/>
          </p:nvSpPr>
          <p:spPr>
            <a:xfrm flipH="1">
              <a:off x="3527068" y="2423407"/>
              <a:ext cx="321034" cy="208449"/>
            </a:xfrm>
            <a:custGeom>
              <a:rect b="b" l="l" r="r" t="t"/>
              <a:pathLst>
                <a:path extrusionOk="0" h="935" w="1440">
                  <a:moveTo>
                    <a:pt x="298" y="1"/>
                  </a:moveTo>
                  <a:lnTo>
                    <a:pt x="0" y="660"/>
                  </a:lnTo>
                  <a:lnTo>
                    <a:pt x="1370" y="935"/>
                  </a:lnTo>
                  <a:lnTo>
                    <a:pt x="1440" y="785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6"/>
            <p:cNvSpPr/>
            <p:nvPr/>
          </p:nvSpPr>
          <p:spPr>
            <a:xfrm flipH="1">
              <a:off x="3520826" y="2417388"/>
              <a:ext cx="333518" cy="220042"/>
            </a:xfrm>
            <a:custGeom>
              <a:rect b="b" l="l" r="r" t="t"/>
              <a:pathLst>
                <a:path extrusionOk="0" h="987" w="1496">
                  <a:moveTo>
                    <a:pt x="332" y="61"/>
                  </a:moveTo>
                  <a:lnTo>
                    <a:pt x="1440" y="817"/>
                  </a:lnTo>
                  <a:lnTo>
                    <a:pt x="1384" y="934"/>
                  </a:lnTo>
                  <a:lnTo>
                    <a:pt x="60" y="668"/>
                  </a:lnTo>
                  <a:lnTo>
                    <a:pt x="332" y="61"/>
                  </a:lnTo>
                  <a:close/>
                  <a:moveTo>
                    <a:pt x="328" y="1"/>
                  </a:moveTo>
                  <a:cubicBezTo>
                    <a:pt x="324" y="1"/>
                    <a:pt x="321" y="2"/>
                    <a:pt x="316" y="4"/>
                  </a:cubicBezTo>
                  <a:cubicBezTo>
                    <a:pt x="311" y="4"/>
                    <a:pt x="307" y="9"/>
                    <a:pt x="302" y="14"/>
                  </a:cubicBezTo>
                  <a:lnTo>
                    <a:pt x="5" y="677"/>
                  </a:lnTo>
                  <a:cubicBezTo>
                    <a:pt x="0" y="683"/>
                    <a:pt x="5" y="692"/>
                    <a:pt x="5" y="696"/>
                  </a:cubicBezTo>
                  <a:cubicBezTo>
                    <a:pt x="9" y="705"/>
                    <a:pt x="14" y="711"/>
                    <a:pt x="24" y="711"/>
                  </a:cubicBezTo>
                  <a:lnTo>
                    <a:pt x="1393" y="984"/>
                  </a:lnTo>
                  <a:cubicBezTo>
                    <a:pt x="1396" y="985"/>
                    <a:pt x="1399" y="986"/>
                    <a:pt x="1402" y="986"/>
                  </a:cubicBezTo>
                  <a:cubicBezTo>
                    <a:pt x="1409" y="986"/>
                    <a:pt x="1418" y="981"/>
                    <a:pt x="1421" y="975"/>
                  </a:cubicBezTo>
                  <a:lnTo>
                    <a:pt x="1490" y="822"/>
                  </a:lnTo>
                  <a:cubicBezTo>
                    <a:pt x="1496" y="808"/>
                    <a:pt x="1490" y="799"/>
                    <a:pt x="1481" y="789"/>
                  </a:cubicBezTo>
                  <a:lnTo>
                    <a:pt x="339" y="4"/>
                  </a:lnTo>
                  <a:cubicBezTo>
                    <a:pt x="335" y="2"/>
                    <a:pt x="331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6"/>
            <p:cNvSpPr/>
            <p:nvPr/>
          </p:nvSpPr>
          <p:spPr>
            <a:xfrm flipH="1">
              <a:off x="6120290" y="1271247"/>
              <a:ext cx="337754" cy="245457"/>
            </a:xfrm>
            <a:custGeom>
              <a:rect b="b" l="l" r="r" t="t"/>
              <a:pathLst>
                <a:path extrusionOk="0" h="1101" w="1515">
                  <a:moveTo>
                    <a:pt x="412" y="1"/>
                  </a:moveTo>
                  <a:cubicBezTo>
                    <a:pt x="273" y="1"/>
                    <a:pt x="142" y="81"/>
                    <a:pt x="84" y="214"/>
                  </a:cubicBezTo>
                  <a:cubicBezTo>
                    <a:pt x="1" y="395"/>
                    <a:pt x="84" y="608"/>
                    <a:pt x="265" y="692"/>
                  </a:cubicBezTo>
                  <a:lnTo>
                    <a:pt x="1175" y="1101"/>
                  </a:lnTo>
                  <a:lnTo>
                    <a:pt x="1514" y="460"/>
                  </a:lnTo>
                  <a:lnTo>
                    <a:pt x="562" y="33"/>
                  </a:lnTo>
                  <a:cubicBezTo>
                    <a:pt x="513" y="11"/>
                    <a:pt x="462" y="1"/>
                    <a:pt x="4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6"/>
            <p:cNvSpPr/>
            <p:nvPr/>
          </p:nvSpPr>
          <p:spPr>
            <a:xfrm flipH="1">
              <a:off x="6115163" y="1266119"/>
              <a:ext cx="336639" cy="256158"/>
            </a:xfrm>
            <a:custGeom>
              <a:rect b="b" l="l" r="r" t="t"/>
              <a:pathLst>
                <a:path extrusionOk="0" h="1149" w="1510">
                  <a:moveTo>
                    <a:pt x="386" y="46"/>
                  </a:moveTo>
                  <a:cubicBezTo>
                    <a:pt x="432" y="46"/>
                    <a:pt x="479" y="56"/>
                    <a:pt x="520" y="80"/>
                  </a:cubicBezTo>
                  <a:lnTo>
                    <a:pt x="1450" y="494"/>
                  </a:lnTo>
                  <a:lnTo>
                    <a:pt x="1450" y="494"/>
                  </a:lnTo>
                  <a:lnTo>
                    <a:pt x="1138" y="1091"/>
                  </a:lnTo>
                  <a:lnTo>
                    <a:pt x="247" y="692"/>
                  </a:lnTo>
                  <a:cubicBezTo>
                    <a:pt x="121" y="637"/>
                    <a:pt x="46" y="515"/>
                    <a:pt x="46" y="386"/>
                  </a:cubicBezTo>
                  <a:cubicBezTo>
                    <a:pt x="46" y="339"/>
                    <a:pt x="56" y="292"/>
                    <a:pt x="74" y="247"/>
                  </a:cubicBezTo>
                  <a:cubicBezTo>
                    <a:pt x="130" y="121"/>
                    <a:pt x="256" y="46"/>
                    <a:pt x="386" y="46"/>
                  </a:cubicBezTo>
                  <a:close/>
                  <a:moveTo>
                    <a:pt x="386" y="0"/>
                  </a:moveTo>
                  <a:cubicBezTo>
                    <a:pt x="237" y="0"/>
                    <a:pt x="97" y="84"/>
                    <a:pt x="33" y="228"/>
                  </a:cubicBezTo>
                  <a:cubicBezTo>
                    <a:pt x="9" y="279"/>
                    <a:pt x="1" y="330"/>
                    <a:pt x="1" y="386"/>
                  </a:cubicBezTo>
                  <a:cubicBezTo>
                    <a:pt x="1" y="534"/>
                    <a:pt x="84" y="674"/>
                    <a:pt x="228" y="738"/>
                  </a:cubicBezTo>
                  <a:lnTo>
                    <a:pt x="1138" y="1147"/>
                  </a:lnTo>
                  <a:cubicBezTo>
                    <a:pt x="1142" y="1148"/>
                    <a:pt x="1146" y="1149"/>
                    <a:pt x="1149" y="1149"/>
                  </a:cubicBezTo>
                  <a:cubicBezTo>
                    <a:pt x="1159" y="1149"/>
                    <a:pt x="1167" y="1145"/>
                    <a:pt x="1171" y="1138"/>
                  </a:cubicBezTo>
                  <a:lnTo>
                    <a:pt x="1505" y="492"/>
                  </a:lnTo>
                  <a:cubicBezTo>
                    <a:pt x="1510" y="487"/>
                    <a:pt x="1510" y="479"/>
                    <a:pt x="1510" y="474"/>
                  </a:cubicBezTo>
                  <a:cubicBezTo>
                    <a:pt x="1505" y="470"/>
                    <a:pt x="1501" y="464"/>
                    <a:pt x="1495" y="460"/>
                  </a:cubicBezTo>
                  <a:lnTo>
                    <a:pt x="543" y="33"/>
                  </a:lnTo>
                  <a:cubicBezTo>
                    <a:pt x="492" y="9"/>
                    <a:pt x="436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19" name="Google Shape;101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6325" y="1686863"/>
            <a:ext cx="1512000" cy="1597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0" name="Google Shape;1020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1" name="Google Shape;1021;p36"/>
          <p:cNvPicPr preferRelativeResize="0"/>
          <p:nvPr>
            <p:ph idx="4" type="pic"/>
          </p:nvPr>
        </p:nvPicPr>
        <p:blipFill rotWithShape="1">
          <a:blip r:embed="rId6">
            <a:alphaModFix/>
          </a:blip>
          <a:srcRect b="0" l="2189" r="2189" t="0"/>
          <a:stretch/>
        </p:blipFill>
        <p:spPr>
          <a:xfrm>
            <a:off x="842014" y="1818825"/>
            <a:ext cx="1463100" cy="1463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p54"/>
          <p:cNvSpPr txBox="1"/>
          <p:nvPr>
            <p:ph type="title"/>
          </p:nvPr>
        </p:nvSpPr>
        <p:spPr>
          <a:xfrm>
            <a:off x="5519425" y="561625"/>
            <a:ext cx="3332100" cy="8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133" name="Google Shape;2133;p54"/>
          <p:cNvSpPr txBox="1"/>
          <p:nvPr>
            <p:ph idx="1" type="subTitle"/>
          </p:nvPr>
        </p:nvSpPr>
        <p:spPr>
          <a:xfrm>
            <a:off x="4503025" y="1486200"/>
            <a:ext cx="4266600" cy="21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</a:t>
            </a:r>
            <a:r>
              <a:rPr b="1" lang="en"/>
              <a:t>o you have any questions?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Team Contacts: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rqb6bc@virginia.edu</a:t>
            </a:r>
            <a:r>
              <a:rPr lang="en" sz="1200"/>
              <a:t> (Melissa Zheng)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zds3st@virginia.edu</a:t>
            </a:r>
            <a:r>
              <a:rPr lang="en" sz="1200"/>
              <a:t> (Isaac Tabor)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   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mcf5yc@virginia.edu</a:t>
            </a:r>
            <a:r>
              <a:rPr lang="en" sz="1200"/>
              <a:t> (Aryan Prabhudesai)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6"/>
              </a:rPr>
              <a:t>anyahariharan@gmail.com</a:t>
            </a:r>
            <a:r>
              <a:rPr lang="en" sz="1200" u="sng"/>
              <a:t> </a:t>
            </a:r>
            <a:r>
              <a:rPr lang="en" sz="1200"/>
              <a:t>(Anya Hariharan)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34" name="Google Shape;2134;p54"/>
          <p:cNvSpPr txBox="1"/>
          <p:nvPr/>
        </p:nvSpPr>
        <p:spPr>
          <a:xfrm>
            <a:off x="3982825" y="4164433"/>
            <a:ext cx="44481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Please keep this slide for attribution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35" name="Google Shape;2135;p54"/>
          <p:cNvGrpSpPr/>
          <p:nvPr/>
        </p:nvGrpSpPr>
        <p:grpSpPr>
          <a:xfrm>
            <a:off x="-525375" y="855450"/>
            <a:ext cx="9773700" cy="3752609"/>
            <a:chOff x="-525375" y="855450"/>
            <a:chExt cx="9773700" cy="3752609"/>
          </a:xfrm>
        </p:grpSpPr>
        <p:cxnSp>
          <p:nvCxnSpPr>
            <p:cNvPr id="2136" name="Google Shape;2136;p54"/>
            <p:cNvCxnSpPr/>
            <p:nvPr/>
          </p:nvCxnSpPr>
          <p:spPr>
            <a:xfrm>
              <a:off x="-525375" y="4604000"/>
              <a:ext cx="9773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137" name="Google Shape;2137;p54"/>
            <p:cNvGrpSpPr/>
            <p:nvPr/>
          </p:nvGrpSpPr>
          <p:grpSpPr>
            <a:xfrm>
              <a:off x="338766" y="855450"/>
              <a:ext cx="3718916" cy="3752609"/>
              <a:chOff x="338766" y="855450"/>
              <a:chExt cx="3718916" cy="3752609"/>
            </a:xfrm>
          </p:grpSpPr>
          <p:grpSp>
            <p:nvGrpSpPr>
              <p:cNvPr id="2138" name="Google Shape;2138;p54"/>
              <p:cNvGrpSpPr/>
              <p:nvPr/>
            </p:nvGrpSpPr>
            <p:grpSpPr>
              <a:xfrm>
                <a:off x="338766" y="1769442"/>
                <a:ext cx="3718916" cy="2838617"/>
                <a:chOff x="1136191" y="568548"/>
                <a:chExt cx="5348650" cy="4082579"/>
              </a:xfrm>
            </p:grpSpPr>
            <p:sp>
              <p:nvSpPr>
                <p:cNvPr id="2139" name="Google Shape;2139;p54"/>
                <p:cNvSpPr/>
                <p:nvPr/>
              </p:nvSpPr>
              <p:spPr>
                <a:xfrm>
                  <a:off x="1150886" y="2100732"/>
                  <a:ext cx="3011817" cy="2541251"/>
                </a:xfrm>
                <a:custGeom>
                  <a:rect b="b" l="l" r="r" t="t"/>
                  <a:pathLst>
                    <a:path extrusionOk="0" h="7782" w="9223">
                      <a:moveTo>
                        <a:pt x="6444" y="0"/>
                      </a:moveTo>
                      <a:cubicBezTo>
                        <a:pt x="5748" y="0"/>
                        <a:pt x="4394" y="565"/>
                        <a:pt x="4394" y="565"/>
                      </a:cubicBezTo>
                      <a:lnTo>
                        <a:pt x="4060" y="695"/>
                      </a:lnTo>
                      <a:cubicBezTo>
                        <a:pt x="4060" y="695"/>
                        <a:pt x="2709" y="1443"/>
                        <a:pt x="2351" y="1744"/>
                      </a:cubicBezTo>
                      <a:cubicBezTo>
                        <a:pt x="1989" y="2046"/>
                        <a:pt x="2165" y="2878"/>
                        <a:pt x="2077" y="3686"/>
                      </a:cubicBezTo>
                      <a:cubicBezTo>
                        <a:pt x="1989" y="4489"/>
                        <a:pt x="1989" y="5422"/>
                        <a:pt x="1989" y="5422"/>
                      </a:cubicBezTo>
                      <a:cubicBezTo>
                        <a:pt x="1989" y="5422"/>
                        <a:pt x="1158" y="6156"/>
                        <a:pt x="554" y="6992"/>
                      </a:cubicBezTo>
                      <a:cubicBezTo>
                        <a:pt x="262" y="7391"/>
                        <a:pt x="94" y="7637"/>
                        <a:pt x="1" y="7781"/>
                      </a:cubicBezTo>
                      <a:lnTo>
                        <a:pt x="5648" y="7781"/>
                      </a:lnTo>
                      <a:cubicBezTo>
                        <a:pt x="5880" y="7498"/>
                        <a:pt x="6293" y="6992"/>
                        <a:pt x="6432" y="6862"/>
                      </a:cubicBezTo>
                      <a:cubicBezTo>
                        <a:pt x="6637" y="6676"/>
                        <a:pt x="6822" y="6444"/>
                        <a:pt x="6822" y="6444"/>
                      </a:cubicBezTo>
                      <a:lnTo>
                        <a:pt x="6822" y="6444"/>
                      </a:lnTo>
                      <a:cubicBezTo>
                        <a:pt x="6822" y="6444"/>
                        <a:pt x="6576" y="6918"/>
                        <a:pt x="6994" y="7294"/>
                      </a:cubicBezTo>
                      <a:cubicBezTo>
                        <a:pt x="7142" y="7425"/>
                        <a:pt x="7392" y="7475"/>
                        <a:pt x="7666" y="7475"/>
                      </a:cubicBezTo>
                      <a:cubicBezTo>
                        <a:pt x="8166" y="7475"/>
                        <a:pt x="8745" y="7310"/>
                        <a:pt x="8922" y="7177"/>
                      </a:cubicBezTo>
                      <a:cubicBezTo>
                        <a:pt x="9195" y="6978"/>
                        <a:pt x="9223" y="6458"/>
                        <a:pt x="8982" y="5696"/>
                      </a:cubicBezTo>
                      <a:cubicBezTo>
                        <a:pt x="8736" y="4935"/>
                        <a:pt x="8393" y="3527"/>
                        <a:pt x="8406" y="3036"/>
                      </a:cubicBezTo>
                      <a:cubicBezTo>
                        <a:pt x="8421" y="2548"/>
                        <a:pt x="8104" y="1169"/>
                        <a:pt x="7960" y="792"/>
                      </a:cubicBezTo>
                      <a:cubicBezTo>
                        <a:pt x="7817" y="421"/>
                        <a:pt x="7227" y="147"/>
                        <a:pt x="6623" y="17"/>
                      </a:cubicBezTo>
                      <a:cubicBezTo>
                        <a:pt x="6570" y="6"/>
                        <a:pt x="6510" y="0"/>
                        <a:pt x="64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0" name="Google Shape;2140;p54"/>
                <p:cNvSpPr/>
                <p:nvPr/>
              </p:nvSpPr>
              <p:spPr>
                <a:xfrm>
                  <a:off x="1136191" y="2092568"/>
                  <a:ext cx="3010184" cy="2558558"/>
                </a:xfrm>
                <a:custGeom>
                  <a:rect b="b" l="l" r="r" t="t"/>
                  <a:pathLst>
                    <a:path extrusionOk="0" h="7835" w="9218">
                      <a:moveTo>
                        <a:pt x="6487" y="52"/>
                      </a:moveTo>
                      <a:cubicBezTo>
                        <a:pt x="6552" y="52"/>
                        <a:pt x="6612" y="56"/>
                        <a:pt x="6663" y="65"/>
                      </a:cubicBezTo>
                      <a:cubicBezTo>
                        <a:pt x="6961" y="131"/>
                        <a:pt x="7257" y="228"/>
                        <a:pt x="7495" y="358"/>
                      </a:cubicBezTo>
                      <a:cubicBezTo>
                        <a:pt x="7615" y="423"/>
                        <a:pt x="7718" y="498"/>
                        <a:pt x="7801" y="577"/>
                      </a:cubicBezTo>
                      <a:cubicBezTo>
                        <a:pt x="7885" y="655"/>
                        <a:pt x="7945" y="738"/>
                        <a:pt x="7982" y="827"/>
                      </a:cubicBezTo>
                      <a:cubicBezTo>
                        <a:pt x="8014" y="916"/>
                        <a:pt x="8061" y="1068"/>
                        <a:pt x="8108" y="1250"/>
                      </a:cubicBezTo>
                      <a:cubicBezTo>
                        <a:pt x="8181" y="1528"/>
                        <a:pt x="8261" y="1876"/>
                        <a:pt x="8321" y="2202"/>
                      </a:cubicBezTo>
                      <a:cubicBezTo>
                        <a:pt x="8382" y="2531"/>
                        <a:pt x="8428" y="2838"/>
                        <a:pt x="8428" y="3029"/>
                      </a:cubicBezTo>
                      <a:cubicBezTo>
                        <a:pt x="8428" y="3042"/>
                        <a:pt x="8428" y="3051"/>
                        <a:pt x="8423" y="3061"/>
                      </a:cubicBezTo>
                      <a:lnTo>
                        <a:pt x="8423" y="3093"/>
                      </a:lnTo>
                      <a:cubicBezTo>
                        <a:pt x="8423" y="3224"/>
                        <a:pt x="8447" y="3409"/>
                        <a:pt x="8483" y="3618"/>
                      </a:cubicBezTo>
                      <a:cubicBezTo>
                        <a:pt x="8586" y="4259"/>
                        <a:pt x="8822" y="5168"/>
                        <a:pt x="9004" y="5731"/>
                      </a:cubicBezTo>
                      <a:cubicBezTo>
                        <a:pt x="9115" y="6079"/>
                        <a:pt x="9167" y="6372"/>
                        <a:pt x="9167" y="6608"/>
                      </a:cubicBezTo>
                      <a:cubicBezTo>
                        <a:pt x="9167" y="6748"/>
                        <a:pt x="9148" y="6868"/>
                        <a:pt x="9111" y="6961"/>
                      </a:cubicBezTo>
                      <a:cubicBezTo>
                        <a:pt x="9079" y="7058"/>
                        <a:pt x="9023" y="7133"/>
                        <a:pt x="8953" y="7184"/>
                      </a:cubicBezTo>
                      <a:cubicBezTo>
                        <a:pt x="8911" y="7217"/>
                        <a:pt x="8846" y="7249"/>
                        <a:pt x="8758" y="7281"/>
                      </a:cubicBezTo>
                      <a:cubicBezTo>
                        <a:pt x="8502" y="7384"/>
                        <a:pt x="8080" y="7476"/>
                        <a:pt x="7708" y="7476"/>
                      </a:cubicBezTo>
                      <a:cubicBezTo>
                        <a:pt x="7574" y="7476"/>
                        <a:pt x="7448" y="7463"/>
                        <a:pt x="7332" y="7435"/>
                      </a:cubicBezTo>
                      <a:cubicBezTo>
                        <a:pt x="7221" y="7407"/>
                        <a:pt x="7128" y="7365"/>
                        <a:pt x="7058" y="7300"/>
                      </a:cubicBezTo>
                      <a:cubicBezTo>
                        <a:pt x="6965" y="7217"/>
                        <a:pt x="6905" y="7129"/>
                        <a:pt x="6867" y="7041"/>
                      </a:cubicBezTo>
                      <a:cubicBezTo>
                        <a:pt x="6835" y="6957"/>
                        <a:pt x="6822" y="6873"/>
                        <a:pt x="6822" y="6794"/>
                      </a:cubicBezTo>
                      <a:cubicBezTo>
                        <a:pt x="6822" y="6706"/>
                        <a:pt x="6840" y="6627"/>
                        <a:pt x="6854" y="6571"/>
                      </a:cubicBezTo>
                      <a:cubicBezTo>
                        <a:pt x="6863" y="6544"/>
                        <a:pt x="6872" y="6520"/>
                        <a:pt x="6877" y="6506"/>
                      </a:cubicBezTo>
                      <a:cubicBezTo>
                        <a:pt x="6882" y="6497"/>
                        <a:pt x="6886" y="6492"/>
                        <a:pt x="6886" y="6488"/>
                      </a:cubicBezTo>
                      <a:lnTo>
                        <a:pt x="6886" y="6488"/>
                      </a:lnTo>
                      <a:cubicBezTo>
                        <a:pt x="6886" y="6488"/>
                        <a:pt x="6886" y="6488"/>
                        <a:pt x="6886" y="6488"/>
                      </a:cubicBezTo>
                      <a:lnTo>
                        <a:pt x="6886" y="6483"/>
                      </a:lnTo>
                      <a:lnTo>
                        <a:pt x="6891" y="6483"/>
                      </a:lnTo>
                      <a:lnTo>
                        <a:pt x="6998" y="6274"/>
                      </a:lnTo>
                      <a:lnTo>
                        <a:pt x="6850" y="6456"/>
                      </a:lnTo>
                      <a:cubicBezTo>
                        <a:pt x="6850" y="6456"/>
                        <a:pt x="6847" y="6457"/>
                        <a:pt x="6844" y="6460"/>
                      </a:cubicBezTo>
                      <a:lnTo>
                        <a:pt x="6844" y="6460"/>
                      </a:lnTo>
                      <a:lnTo>
                        <a:pt x="6844" y="6460"/>
                      </a:lnTo>
                      <a:cubicBezTo>
                        <a:pt x="6844" y="6460"/>
                        <a:pt x="6844" y="6460"/>
                        <a:pt x="6844" y="6460"/>
                      </a:cubicBezTo>
                      <a:lnTo>
                        <a:pt x="6844" y="6460"/>
                      </a:lnTo>
                      <a:cubicBezTo>
                        <a:pt x="6842" y="6462"/>
                        <a:pt x="6841" y="6463"/>
                        <a:pt x="6840" y="6464"/>
                      </a:cubicBezTo>
                      <a:cubicBezTo>
                        <a:pt x="6803" y="6511"/>
                        <a:pt x="6636" y="6706"/>
                        <a:pt x="6464" y="6868"/>
                      </a:cubicBezTo>
                      <a:cubicBezTo>
                        <a:pt x="6426" y="6906"/>
                        <a:pt x="6376" y="6961"/>
                        <a:pt x="6310" y="7031"/>
                      </a:cubicBezTo>
                      <a:cubicBezTo>
                        <a:pt x="6128" y="7237"/>
                        <a:pt x="5855" y="7568"/>
                        <a:pt x="5682" y="7783"/>
                      </a:cubicBezTo>
                      <a:lnTo>
                        <a:pt x="89" y="7783"/>
                      </a:lnTo>
                      <a:cubicBezTo>
                        <a:pt x="186" y="7634"/>
                        <a:pt x="349" y="7398"/>
                        <a:pt x="617" y="7031"/>
                      </a:cubicBezTo>
                      <a:cubicBezTo>
                        <a:pt x="920" y="6613"/>
                        <a:pt x="1277" y="6223"/>
                        <a:pt x="1560" y="5935"/>
                      </a:cubicBezTo>
                      <a:cubicBezTo>
                        <a:pt x="1704" y="5796"/>
                        <a:pt x="1824" y="5675"/>
                        <a:pt x="1912" y="5596"/>
                      </a:cubicBezTo>
                      <a:cubicBezTo>
                        <a:pt x="1955" y="5554"/>
                        <a:pt x="1992" y="5522"/>
                        <a:pt x="2015" y="5498"/>
                      </a:cubicBezTo>
                      <a:cubicBezTo>
                        <a:pt x="2030" y="5489"/>
                        <a:pt x="2038" y="5480"/>
                        <a:pt x="2043" y="5475"/>
                      </a:cubicBezTo>
                      <a:cubicBezTo>
                        <a:pt x="2047" y="5470"/>
                        <a:pt x="2052" y="5466"/>
                        <a:pt x="2052" y="5466"/>
                      </a:cubicBezTo>
                      <a:lnTo>
                        <a:pt x="2062" y="5461"/>
                      </a:lnTo>
                      <a:lnTo>
                        <a:pt x="2062" y="5447"/>
                      </a:lnTo>
                      <a:lnTo>
                        <a:pt x="2062" y="5406"/>
                      </a:lnTo>
                      <a:cubicBezTo>
                        <a:pt x="2062" y="5220"/>
                        <a:pt x="2071" y="4416"/>
                        <a:pt x="2145" y="3711"/>
                      </a:cubicBezTo>
                      <a:cubicBezTo>
                        <a:pt x="2191" y="3307"/>
                        <a:pt x="2169" y="2898"/>
                        <a:pt x="2182" y="2549"/>
                      </a:cubicBezTo>
                      <a:cubicBezTo>
                        <a:pt x="2187" y="2378"/>
                        <a:pt x="2201" y="2221"/>
                        <a:pt x="2238" y="2090"/>
                      </a:cubicBezTo>
                      <a:cubicBezTo>
                        <a:pt x="2270" y="1960"/>
                        <a:pt x="2326" y="1858"/>
                        <a:pt x="2410" y="1788"/>
                      </a:cubicBezTo>
                      <a:cubicBezTo>
                        <a:pt x="2498" y="1713"/>
                        <a:pt x="2651" y="1608"/>
                        <a:pt x="2827" y="1496"/>
                      </a:cubicBezTo>
                      <a:cubicBezTo>
                        <a:pt x="3093" y="1329"/>
                        <a:pt x="3417" y="1138"/>
                        <a:pt x="3673" y="989"/>
                      </a:cubicBezTo>
                      <a:cubicBezTo>
                        <a:pt x="3798" y="920"/>
                        <a:pt x="3910" y="855"/>
                        <a:pt x="3993" y="809"/>
                      </a:cubicBezTo>
                      <a:cubicBezTo>
                        <a:pt x="4030" y="790"/>
                        <a:pt x="4063" y="772"/>
                        <a:pt x="4086" y="757"/>
                      </a:cubicBezTo>
                      <a:cubicBezTo>
                        <a:pt x="4105" y="744"/>
                        <a:pt x="4119" y="738"/>
                        <a:pt x="4119" y="738"/>
                      </a:cubicBezTo>
                      <a:lnTo>
                        <a:pt x="4118" y="737"/>
                      </a:lnTo>
                      <a:lnTo>
                        <a:pt x="4118" y="737"/>
                      </a:lnTo>
                      <a:lnTo>
                        <a:pt x="4448" y="609"/>
                      </a:lnTo>
                      <a:cubicBezTo>
                        <a:pt x="4448" y="609"/>
                        <a:pt x="4453" y="609"/>
                        <a:pt x="4462" y="605"/>
                      </a:cubicBezTo>
                      <a:cubicBezTo>
                        <a:pt x="4537" y="571"/>
                        <a:pt x="4880" y="437"/>
                        <a:pt x="5289" y="303"/>
                      </a:cubicBezTo>
                      <a:cubicBezTo>
                        <a:pt x="5493" y="237"/>
                        <a:pt x="5712" y="172"/>
                        <a:pt x="5920" y="125"/>
                      </a:cubicBezTo>
                      <a:cubicBezTo>
                        <a:pt x="6130" y="80"/>
                        <a:pt x="6325" y="52"/>
                        <a:pt x="6487" y="52"/>
                      </a:cubicBezTo>
                      <a:close/>
                      <a:moveTo>
                        <a:pt x="6487" y="1"/>
                      </a:moveTo>
                      <a:cubicBezTo>
                        <a:pt x="6310" y="1"/>
                        <a:pt x="6092" y="37"/>
                        <a:pt x="5869" y="89"/>
                      </a:cubicBezTo>
                      <a:cubicBezTo>
                        <a:pt x="5191" y="251"/>
                        <a:pt x="4430" y="567"/>
                        <a:pt x="4430" y="567"/>
                      </a:cubicBezTo>
                      <a:lnTo>
                        <a:pt x="4096" y="697"/>
                      </a:lnTo>
                      <a:cubicBezTo>
                        <a:pt x="4096" y="697"/>
                        <a:pt x="3757" y="883"/>
                        <a:pt x="3376" y="1111"/>
                      </a:cubicBezTo>
                      <a:cubicBezTo>
                        <a:pt x="3181" y="1222"/>
                        <a:pt x="2981" y="1342"/>
                        <a:pt x="2800" y="1454"/>
                      </a:cubicBezTo>
                      <a:cubicBezTo>
                        <a:pt x="2624" y="1570"/>
                        <a:pt x="2470" y="1672"/>
                        <a:pt x="2382" y="1751"/>
                      </a:cubicBezTo>
                      <a:cubicBezTo>
                        <a:pt x="2285" y="1830"/>
                        <a:pt x="2225" y="1942"/>
                        <a:pt x="2191" y="2081"/>
                      </a:cubicBezTo>
                      <a:cubicBezTo>
                        <a:pt x="2135" y="2285"/>
                        <a:pt x="2131" y="2540"/>
                        <a:pt x="2126" y="2819"/>
                      </a:cubicBezTo>
                      <a:cubicBezTo>
                        <a:pt x="2126" y="3102"/>
                        <a:pt x="2131" y="3404"/>
                        <a:pt x="2099" y="3706"/>
                      </a:cubicBezTo>
                      <a:cubicBezTo>
                        <a:pt x="2016" y="4467"/>
                        <a:pt x="2011" y="5339"/>
                        <a:pt x="2011" y="5438"/>
                      </a:cubicBezTo>
                      <a:lnTo>
                        <a:pt x="2011" y="5438"/>
                      </a:lnTo>
                      <a:cubicBezTo>
                        <a:pt x="1919" y="5522"/>
                        <a:pt x="1147" y="6217"/>
                        <a:pt x="581" y="7003"/>
                      </a:cubicBezTo>
                      <a:cubicBezTo>
                        <a:pt x="288" y="7403"/>
                        <a:pt x="120" y="7648"/>
                        <a:pt x="23" y="7797"/>
                      </a:cubicBezTo>
                      <a:lnTo>
                        <a:pt x="0" y="7834"/>
                      </a:lnTo>
                      <a:lnTo>
                        <a:pt x="5702" y="7834"/>
                      </a:lnTo>
                      <a:lnTo>
                        <a:pt x="5712" y="7825"/>
                      </a:lnTo>
                      <a:cubicBezTo>
                        <a:pt x="5828" y="7681"/>
                        <a:pt x="5986" y="7486"/>
                        <a:pt x="6139" y="7305"/>
                      </a:cubicBezTo>
                      <a:cubicBezTo>
                        <a:pt x="6213" y="7217"/>
                        <a:pt x="6282" y="7133"/>
                        <a:pt x="6348" y="7063"/>
                      </a:cubicBezTo>
                      <a:cubicBezTo>
                        <a:pt x="6408" y="6994"/>
                        <a:pt x="6464" y="6938"/>
                        <a:pt x="6496" y="6906"/>
                      </a:cubicBezTo>
                      <a:cubicBezTo>
                        <a:pt x="6613" y="6797"/>
                        <a:pt x="6723" y="6676"/>
                        <a:pt x="6797" y="6593"/>
                      </a:cubicBezTo>
                      <a:lnTo>
                        <a:pt x="6797" y="6593"/>
                      </a:lnTo>
                      <a:cubicBezTo>
                        <a:pt x="6782" y="6648"/>
                        <a:pt x="6770" y="6717"/>
                        <a:pt x="6770" y="6794"/>
                      </a:cubicBezTo>
                      <a:cubicBezTo>
                        <a:pt x="6770" y="6878"/>
                        <a:pt x="6784" y="6966"/>
                        <a:pt x="6826" y="7058"/>
                      </a:cubicBezTo>
                      <a:cubicBezTo>
                        <a:pt x="6863" y="7152"/>
                        <a:pt x="6923" y="7249"/>
                        <a:pt x="7026" y="7337"/>
                      </a:cubicBezTo>
                      <a:cubicBezTo>
                        <a:pt x="7100" y="7407"/>
                        <a:pt x="7206" y="7453"/>
                        <a:pt x="7323" y="7481"/>
                      </a:cubicBezTo>
                      <a:cubicBezTo>
                        <a:pt x="7439" y="7514"/>
                        <a:pt x="7574" y="7523"/>
                        <a:pt x="7708" y="7523"/>
                      </a:cubicBezTo>
                      <a:cubicBezTo>
                        <a:pt x="7964" y="7523"/>
                        <a:pt x="8233" y="7481"/>
                        <a:pt x="8466" y="7425"/>
                      </a:cubicBezTo>
                      <a:cubicBezTo>
                        <a:pt x="8581" y="7393"/>
                        <a:pt x="8688" y="7360"/>
                        <a:pt x="8777" y="7328"/>
                      </a:cubicBezTo>
                      <a:cubicBezTo>
                        <a:pt x="8865" y="7291"/>
                        <a:pt x="8934" y="7258"/>
                        <a:pt x="8980" y="7221"/>
                      </a:cubicBezTo>
                      <a:cubicBezTo>
                        <a:pt x="9060" y="7165"/>
                        <a:pt x="9120" y="7082"/>
                        <a:pt x="9157" y="6979"/>
                      </a:cubicBezTo>
                      <a:cubicBezTo>
                        <a:pt x="9194" y="6878"/>
                        <a:pt x="9218" y="6752"/>
                        <a:pt x="9218" y="6608"/>
                      </a:cubicBezTo>
                      <a:cubicBezTo>
                        <a:pt x="9218" y="6366"/>
                        <a:pt x="9162" y="6065"/>
                        <a:pt x="9045" y="5717"/>
                      </a:cubicBezTo>
                      <a:cubicBezTo>
                        <a:pt x="8929" y="5341"/>
                        <a:pt x="8785" y="4816"/>
                        <a:pt x="8670" y="4315"/>
                      </a:cubicBezTo>
                      <a:cubicBezTo>
                        <a:pt x="8614" y="4064"/>
                        <a:pt x="8563" y="3822"/>
                        <a:pt x="8530" y="3614"/>
                      </a:cubicBezTo>
                      <a:cubicBezTo>
                        <a:pt x="8493" y="3400"/>
                        <a:pt x="8474" y="3218"/>
                        <a:pt x="8474" y="3093"/>
                      </a:cubicBezTo>
                      <a:lnTo>
                        <a:pt x="8474" y="3061"/>
                      </a:lnTo>
                      <a:lnTo>
                        <a:pt x="8474" y="3029"/>
                      </a:lnTo>
                      <a:cubicBezTo>
                        <a:pt x="8474" y="2898"/>
                        <a:pt x="8456" y="2716"/>
                        <a:pt x="8423" y="2513"/>
                      </a:cubicBezTo>
                      <a:cubicBezTo>
                        <a:pt x="8376" y="2206"/>
                        <a:pt x="8303" y="1853"/>
                        <a:pt x="8228" y="1537"/>
                      </a:cubicBezTo>
                      <a:cubicBezTo>
                        <a:pt x="8191" y="1379"/>
                        <a:pt x="8154" y="1231"/>
                        <a:pt x="8121" y="1106"/>
                      </a:cubicBezTo>
                      <a:cubicBezTo>
                        <a:pt x="8084" y="985"/>
                        <a:pt x="8052" y="878"/>
                        <a:pt x="8024" y="809"/>
                      </a:cubicBezTo>
                      <a:cubicBezTo>
                        <a:pt x="7986" y="710"/>
                        <a:pt x="7922" y="622"/>
                        <a:pt x="7834" y="539"/>
                      </a:cubicBezTo>
                      <a:cubicBezTo>
                        <a:pt x="7703" y="418"/>
                        <a:pt x="7527" y="311"/>
                        <a:pt x="7328" y="223"/>
                      </a:cubicBezTo>
                      <a:cubicBezTo>
                        <a:pt x="7123" y="135"/>
                        <a:pt x="6900" y="65"/>
                        <a:pt x="6672" y="19"/>
                      </a:cubicBezTo>
                      <a:cubicBezTo>
                        <a:pt x="6617" y="5"/>
                        <a:pt x="6556" y="1"/>
                        <a:pt x="64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1" name="Google Shape;2141;p54"/>
                <p:cNvSpPr/>
                <p:nvPr/>
              </p:nvSpPr>
              <p:spPr>
                <a:xfrm>
                  <a:off x="3474329" y="4127643"/>
                  <a:ext cx="735075" cy="413745"/>
                </a:xfrm>
                <a:custGeom>
                  <a:rect b="b" l="l" r="r" t="t"/>
                  <a:pathLst>
                    <a:path extrusionOk="0" h="1267" w="2251">
                      <a:moveTo>
                        <a:pt x="1301" y="1"/>
                      </a:moveTo>
                      <a:cubicBezTo>
                        <a:pt x="1113" y="1"/>
                        <a:pt x="816" y="41"/>
                        <a:pt x="511" y="246"/>
                      </a:cubicBezTo>
                      <a:cubicBezTo>
                        <a:pt x="1" y="586"/>
                        <a:pt x="144" y="1092"/>
                        <a:pt x="595" y="1203"/>
                      </a:cubicBezTo>
                      <a:cubicBezTo>
                        <a:pt x="743" y="1241"/>
                        <a:pt x="906" y="1267"/>
                        <a:pt x="1071" y="1267"/>
                      </a:cubicBezTo>
                      <a:cubicBezTo>
                        <a:pt x="1406" y="1267"/>
                        <a:pt x="1742" y="1160"/>
                        <a:pt x="1951" y="836"/>
                      </a:cubicBezTo>
                      <a:cubicBezTo>
                        <a:pt x="2251" y="374"/>
                        <a:pt x="1761" y="17"/>
                        <a:pt x="1526" y="17"/>
                      </a:cubicBezTo>
                      <a:cubicBezTo>
                        <a:pt x="1517" y="17"/>
                        <a:pt x="1509" y="17"/>
                        <a:pt x="1501" y="18"/>
                      </a:cubicBezTo>
                      <a:cubicBezTo>
                        <a:pt x="1501" y="18"/>
                        <a:pt x="1424" y="1"/>
                        <a:pt x="130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2" name="Google Shape;2142;p54"/>
                <p:cNvSpPr/>
                <p:nvPr/>
              </p:nvSpPr>
              <p:spPr>
                <a:xfrm>
                  <a:off x="3527558" y="4120132"/>
                  <a:ext cx="621761" cy="429420"/>
                </a:xfrm>
                <a:custGeom>
                  <a:rect b="b" l="l" r="r" t="t"/>
                  <a:pathLst>
                    <a:path extrusionOk="0" h="1315" w="1904">
                      <a:moveTo>
                        <a:pt x="1133" y="46"/>
                      </a:moveTo>
                      <a:cubicBezTo>
                        <a:pt x="1193" y="46"/>
                        <a:pt x="1244" y="51"/>
                        <a:pt x="1276" y="56"/>
                      </a:cubicBezTo>
                      <a:cubicBezTo>
                        <a:pt x="1295" y="60"/>
                        <a:pt x="1310" y="60"/>
                        <a:pt x="1319" y="60"/>
                      </a:cubicBezTo>
                      <a:cubicBezTo>
                        <a:pt x="1323" y="65"/>
                        <a:pt x="1323" y="65"/>
                        <a:pt x="1328" y="65"/>
                      </a:cubicBezTo>
                      <a:lnTo>
                        <a:pt x="1360" y="65"/>
                      </a:lnTo>
                      <a:cubicBezTo>
                        <a:pt x="1402" y="65"/>
                        <a:pt x="1454" y="74"/>
                        <a:pt x="1509" y="102"/>
                      </a:cubicBezTo>
                      <a:cubicBezTo>
                        <a:pt x="1593" y="135"/>
                        <a:pt x="1681" y="200"/>
                        <a:pt x="1746" y="279"/>
                      </a:cubicBezTo>
                      <a:cubicBezTo>
                        <a:pt x="1811" y="362"/>
                        <a:pt x="1857" y="459"/>
                        <a:pt x="1857" y="571"/>
                      </a:cubicBezTo>
                      <a:cubicBezTo>
                        <a:pt x="1857" y="654"/>
                        <a:pt x="1829" y="748"/>
                        <a:pt x="1769" y="849"/>
                      </a:cubicBezTo>
                      <a:cubicBezTo>
                        <a:pt x="1666" y="1003"/>
                        <a:pt x="1533" y="1110"/>
                        <a:pt x="1383" y="1175"/>
                      </a:cubicBezTo>
                      <a:cubicBezTo>
                        <a:pt x="1235" y="1240"/>
                        <a:pt x="1068" y="1267"/>
                        <a:pt x="905" y="1267"/>
                      </a:cubicBezTo>
                      <a:cubicBezTo>
                        <a:pt x="742" y="1267"/>
                        <a:pt x="585" y="1240"/>
                        <a:pt x="436" y="1203"/>
                      </a:cubicBezTo>
                      <a:cubicBezTo>
                        <a:pt x="316" y="1175"/>
                        <a:pt x="218" y="1115"/>
                        <a:pt x="153" y="1036"/>
                      </a:cubicBezTo>
                      <a:cubicBezTo>
                        <a:pt x="84" y="961"/>
                        <a:pt x="46" y="868"/>
                        <a:pt x="46" y="766"/>
                      </a:cubicBezTo>
                      <a:cubicBezTo>
                        <a:pt x="46" y="687"/>
                        <a:pt x="69" y="603"/>
                        <a:pt x="121" y="525"/>
                      </a:cubicBezTo>
                      <a:cubicBezTo>
                        <a:pt x="172" y="442"/>
                        <a:pt x="251" y="362"/>
                        <a:pt x="362" y="288"/>
                      </a:cubicBezTo>
                      <a:cubicBezTo>
                        <a:pt x="659" y="88"/>
                        <a:pt x="952" y="46"/>
                        <a:pt x="1133" y="46"/>
                      </a:cubicBezTo>
                      <a:close/>
                      <a:moveTo>
                        <a:pt x="1133" y="0"/>
                      </a:moveTo>
                      <a:cubicBezTo>
                        <a:pt x="942" y="0"/>
                        <a:pt x="646" y="41"/>
                        <a:pt x="335" y="247"/>
                      </a:cubicBezTo>
                      <a:cubicBezTo>
                        <a:pt x="218" y="325"/>
                        <a:pt x="134" y="408"/>
                        <a:pt x="78" y="497"/>
                      </a:cubicBezTo>
                      <a:cubicBezTo>
                        <a:pt x="28" y="585"/>
                        <a:pt x="0" y="678"/>
                        <a:pt x="0" y="766"/>
                      </a:cubicBezTo>
                      <a:cubicBezTo>
                        <a:pt x="0" y="877"/>
                        <a:pt x="41" y="984"/>
                        <a:pt x="116" y="1068"/>
                      </a:cubicBezTo>
                      <a:cubicBezTo>
                        <a:pt x="190" y="1156"/>
                        <a:pt x="297" y="1216"/>
                        <a:pt x="427" y="1250"/>
                      </a:cubicBezTo>
                      <a:cubicBezTo>
                        <a:pt x="575" y="1286"/>
                        <a:pt x="738" y="1314"/>
                        <a:pt x="905" y="1314"/>
                      </a:cubicBezTo>
                      <a:cubicBezTo>
                        <a:pt x="1077" y="1314"/>
                        <a:pt x="1248" y="1286"/>
                        <a:pt x="1402" y="1216"/>
                      </a:cubicBezTo>
                      <a:cubicBezTo>
                        <a:pt x="1561" y="1151"/>
                        <a:pt x="1700" y="1040"/>
                        <a:pt x="1806" y="873"/>
                      </a:cubicBezTo>
                      <a:cubicBezTo>
                        <a:pt x="1876" y="766"/>
                        <a:pt x="1904" y="664"/>
                        <a:pt x="1904" y="571"/>
                      </a:cubicBezTo>
                      <a:cubicBezTo>
                        <a:pt x="1904" y="487"/>
                        <a:pt x="1885" y="408"/>
                        <a:pt x="1848" y="343"/>
                      </a:cubicBezTo>
                      <a:cubicBezTo>
                        <a:pt x="1792" y="241"/>
                        <a:pt x="1709" y="163"/>
                        <a:pt x="1621" y="107"/>
                      </a:cubicBezTo>
                      <a:cubicBezTo>
                        <a:pt x="1574" y="74"/>
                        <a:pt x="1527" y="56"/>
                        <a:pt x="1486" y="37"/>
                      </a:cubicBezTo>
                      <a:cubicBezTo>
                        <a:pt x="1439" y="24"/>
                        <a:pt x="1398" y="14"/>
                        <a:pt x="1360" y="14"/>
                      </a:cubicBezTo>
                      <a:cubicBezTo>
                        <a:pt x="1353" y="14"/>
                        <a:pt x="1346" y="16"/>
                        <a:pt x="1338" y="18"/>
                      </a:cubicBezTo>
                      <a:lnTo>
                        <a:pt x="1338" y="18"/>
                      </a:lnTo>
                      <a:cubicBezTo>
                        <a:pt x="1321" y="15"/>
                        <a:pt x="1249" y="0"/>
                        <a:pt x="113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3" name="Google Shape;2143;p54"/>
                <p:cNvSpPr/>
                <p:nvPr/>
              </p:nvSpPr>
              <p:spPr>
                <a:xfrm>
                  <a:off x="3621279" y="4127316"/>
                  <a:ext cx="573431" cy="324269"/>
                </a:xfrm>
                <a:custGeom>
                  <a:rect b="b" l="l" r="r" t="t"/>
                  <a:pathLst>
                    <a:path extrusionOk="0" h="993" w="1756">
                      <a:moveTo>
                        <a:pt x="1010" y="1"/>
                      </a:moveTo>
                      <a:cubicBezTo>
                        <a:pt x="864" y="1"/>
                        <a:pt x="635" y="33"/>
                        <a:pt x="395" y="191"/>
                      </a:cubicBezTo>
                      <a:cubicBezTo>
                        <a:pt x="1" y="456"/>
                        <a:pt x="108" y="855"/>
                        <a:pt x="460" y="943"/>
                      </a:cubicBezTo>
                      <a:cubicBezTo>
                        <a:pt x="576" y="973"/>
                        <a:pt x="703" y="992"/>
                        <a:pt x="831" y="992"/>
                      </a:cubicBezTo>
                      <a:cubicBezTo>
                        <a:pt x="1093" y="992"/>
                        <a:pt x="1357" y="909"/>
                        <a:pt x="1519" y="656"/>
                      </a:cubicBezTo>
                      <a:cubicBezTo>
                        <a:pt x="1756" y="295"/>
                        <a:pt x="1374" y="14"/>
                        <a:pt x="1188" y="14"/>
                      </a:cubicBezTo>
                      <a:cubicBezTo>
                        <a:pt x="1180" y="14"/>
                        <a:pt x="1173" y="14"/>
                        <a:pt x="1167" y="15"/>
                      </a:cubicBezTo>
                      <a:cubicBezTo>
                        <a:pt x="1167" y="15"/>
                        <a:pt x="1107" y="1"/>
                        <a:pt x="101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4" name="Google Shape;2144;p54"/>
                <p:cNvSpPr/>
                <p:nvPr/>
              </p:nvSpPr>
              <p:spPr>
                <a:xfrm>
                  <a:off x="3660793" y="4120132"/>
                  <a:ext cx="488526" cy="338311"/>
                </a:xfrm>
                <a:custGeom>
                  <a:rect b="b" l="l" r="r" t="t"/>
                  <a:pathLst>
                    <a:path extrusionOk="0" h="1036" w="1496">
                      <a:moveTo>
                        <a:pt x="887" y="46"/>
                      </a:moveTo>
                      <a:cubicBezTo>
                        <a:pt x="939" y="46"/>
                        <a:pt x="975" y="51"/>
                        <a:pt x="1003" y="56"/>
                      </a:cubicBezTo>
                      <a:cubicBezTo>
                        <a:pt x="1013" y="56"/>
                        <a:pt x="1027" y="56"/>
                        <a:pt x="1031" y="60"/>
                      </a:cubicBezTo>
                      <a:lnTo>
                        <a:pt x="1069" y="60"/>
                      </a:lnTo>
                      <a:cubicBezTo>
                        <a:pt x="1097" y="60"/>
                        <a:pt x="1138" y="69"/>
                        <a:pt x="1180" y="88"/>
                      </a:cubicBezTo>
                      <a:cubicBezTo>
                        <a:pt x="1245" y="116"/>
                        <a:pt x="1314" y="163"/>
                        <a:pt x="1365" y="228"/>
                      </a:cubicBezTo>
                      <a:cubicBezTo>
                        <a:pt x="1417" y="288"/>
                        <a:pt x="1449" y="367"/>
                        <a:pt x="1449" y="450"/>
                      </a:cubicBezTo>
                      <a:cubicBezTo>
                        <a:pt x="1449" y="515"/>
                        <a:pt x="1431" y="585"/>
                        <a:pt x="1380" y="664"/>
                      </a:cubicBezTo>
                      <a:cubicBezTo>
                        <a:pt x="1301" y="785"/>
                        <a:pt x="1198" y="868"/>
                        <a:pt x="1082" y="915"/>
                      </a:cubicBezTo>
                      <a:cubicBezTo>
                        <a:pt x="966" y="965"/>
                        <a:pt x="840" y="989"/>
                        <a:pt x="711" y="989"/>
                      </a:cubicBezTo>
                      <a:cubicBezTo>
                        <a:pt x="585" y="989"/>
                        <a:pt x="460" y="971"/>
                        <a:pt x="349" y="937"/>
                      </a:cubicBezTo>
                      <a:cubicBezTo>
                        <a:pt x="251" y="915"/>
                        <a:pt x="177" y="868"/>
                        <a:pt x="126" y="813"/>
                      </a:cubicBezTo>
                      <a:cubicBezTo>
                        <a:pt x="75" y="752"/>
                        <a:pt x="47" y="682"/>
                        <a:pt x="47" y="603"/>
                      </a:cubicBezTo>
                      <a:cubicBezTo>
                        <a:pt x="47" y="543"/>
                        <a:pt x="66" y="478"/>
                        <a:pt x="103" y="418"/>
                      </a:cubicBezTo>
                      <a:cubicBezTo>
                        <a:pt x="144" y="352"/>
                        <a:pt x="205" y="292"/>
                        <a:pt x="289" y="232"/>
                      </a:cubicBezTo>
                      <a:cubicBezTo>
                        <a:pt x="521" y="79"/>
                        <a:pt x="748" y="46"/>
                        <a:pt x="887" y="46"/>
                      </a:cubicBezTo>
                      <a:close/>
                      <a:moveTo>
                        <a:pt x="887" y="0"/>
                      </a:moveTo>
                      <a:cubicBezTo>
                        <a:pt x="739" y="0"/>
                        <a:pt x="506" y="33"/>
                        <a:pt x="261" y="195"/>
                      </a:cubicBezTo>
                      <a:cubicBezTo>
                        <a:pt x="172" y="255"/>
                        <a:pt x="107" y="320"/>
                        <a:pt x="60" y="390"/>
                      </a:cubicBezTo>
                      <a:cubicBezTo>
                        <a:pt x="19" y="459"/>
                        <a:pt x="0" y="534"/>
                        <a:pt x="0" y="603"/>
                      </a:cubicBezTo>
                      <a:cubicBezTo>
                        <a:pt x="0" y="692"/>
                        <a:pt x="32" y="776"/>
                        <a:pt x="88" y="845"/>
                      </a:cubicBezTo>
                      <a:cubicBezTo>
                        <a:pt x="149" y="910"/>
                        <a:pt x="233" y="961"/>
                        <a:pt x="334" y="989"/>
                      </a:cubicBezTo>
                      <a:cubicBezTo>
                        <a:pt x="450" y="1017"/>
                        <a:pt x="581" y="1036"/>
                        <a:pt x="711" y="1036"/>
                      </a:cubicBezTo>
                      <a:cubicBezTo>
                        <a:pt x="846" y="1036"/>
                        <a:pt x="980" y="1017"/>
                        <a:pt x="1101" y="961"/>
                      </a:cubicBezTo>
                      <a:cubicBezTo>
                        <a:pt x="1226" y="905"/>
                        <a:pt x="1338" y="822"/>
                        <a:pt x="1421" y="692"/>
                      </a:cubicBezTo>
                      <a:cubicBezTo>
                        <a:pt x="1472" y="609"/>
                        <a:pt x="1496" y="525"/>
                        <a:pt x="1496" y="450"/>
                      </a:cubicBezTo>
                      <a:cubicBezTo>
                        <a:pt x="1496" y="386"/>
                        <a:pt x="1481" y="325"/>
                        <a:pt x="1449" y="269"/>
                      </a:cubicBezTo>
                      <a:cubicBezTo>
                        <a:pt x="1408" y="191"/>
                        <a:pt x="1342" y="125"/>
                        <a:pt x="1273" y="84"/>
                      </a:cubicBezTo>
                      <a:cubicBezTo>
                        <a:pt x="1236" y="60"/>
                        <a:pt x="1198" y="41"/>
                        <a:pt x="1166" y="33"/>
                      </a:cubicBezTo>
                      <a:cubicBezTo>
                        <a:pt x="1129" y="18"/>
                        <a:pt x="1097" y="14"/>
                        <a:pt x="1069" y="14"/>
                      </a:cubicBezTo>
                      <a:lnTo>
                        <a:pt x="1054" y="14"/>
                      </a:lnTo>
                      <a:cubicBezTo>
                        <a:pt x="1050" y="14"/>
                        <a:pt x="990" y="0"/>
                        <a:pt x="8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5" name="Google Shape;2145;p54"/>
                <p:cNvSpPr/>
                <p:nvPr/>
              </p:nvSpPr>
              <p:spPr>
                <a:xfrm>
                  <a:off x="3630423" y="2932461"/>
                  <a:ext cx="24818" cy="150542"/>
                </a:xfrm>
                <a:custGeom>
                  <a:rect b="b" l="l" r="r" t="t"/>
                  <a:pathLst>
                    <a:path extrusionOk="0" h="461" w="76">
                      <a:moveTo>
                        <a:pt x="24" y="1"/>
                      </a:moveTo>
                      <a:lnTo>
                        <a:pt x="24" y="15"/>
                      </a:lnTo>
                      <a:cubicBezTo>
                        <a:pt x="24" y="61"/>
                        <a:pt x="14" y="228"/>
                        <a:pt x="1" y="457"/>
                      </a:cubicBezTo>
                      <a:lnTo>
                        <a:pt x="47" y="461"/>
                      </a:lnTo>
                      <a:cubicBezTo>
                        <a:pt x="56" y="331"/>
                        <a:pt x="61" y="219"/>
                        <a:pt x="65" y="140"/>
                      </a:cubicBezTo>
                      <a:cubicBezTo>
                        <a:pt x="70" y="99"/>
                        <a:pt x="70" y="66"/>
                        <a:pt x="70" y="43"/>
                      </a:cubicBezTo>
                      <a:cubicBezTo>
                        <a:pt x="70" y="33"/>
                        <a:pt x="75" y="24"/>
                        <a:pt x="75" y="15"/>
                      </a:cubicBezTo>
                      <a:lnTo>
                        <a:pt x="7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6" name="Google Shape;2146;p54"/>
                <p:cNvSpPr/>
                <p:nvPr/>
              </p:nvSpPr>
              <p:spPr>
                <a:xfrm>
                  <a:off x="3372771" y="3192070"/>
                  <a:ext cx="265816" cy="1019178"/>
                </a:xfrm>
                <a:custGeom>
                  <a:rect b="b" l="l" r="r" t="t"/>
                  <a:pathLst>
                    <a:path extrusionOk="0" h="3121" w="814">
                      <a:moveTo>
                        <a:pt x="766" y="0"/>
                      </a:moveTo>
                      <a:cubicBezTo>
                        <a:pt x="743" y="348"/>
                        <a:pt x="715" y="766"/>
                        <a:pt x="687" y="1143"/>
                      </a:cubicBezTo>
                      <a:cubicBezTo>
                        <a:pt x="655" y="1514"/>
                        <a:pt x="627" y="1844"/>
                        <a:pt x="599" y="2020"/>
                      </a:cubicBezTo>
                      <a:cubicBezTo>
                        <a:pt x="558" y="2303"/>
                        <a:pt x="408" y="2568"/>
                        <a:pt x="269" y="2768"/>
                      </a:cubicBezTo>
                      <a:cubicBezTo>
                        <a:pt x="200" y="2866"/>
                        <a:pt x="130" y="2944"/>
                        <a:pt x="84" y="2999"/>
                      </a:cubicBezTo>
                      <a:cubicBezTo>
                        <a:pt x="61" y="3027"/>
                        <a:pt x="37" y="3051"/>
                        <a:pt x="23" y="3065"/>
                      </a:cubicBezTo>
                      <a:cubicBezTo>
                        <a:pt x="18" y="3070"/>
                        <a:pt x="10" y="3078"/>
                        <a:pt x="10" y="3078"/>
                      </a:cubicBezTo>
                      <a:lnTo>
                        <a:pt x="5" y="3083"/>
                      </a:lnTo>
                      <a:lnTo>
                        <a:pt x="1" y="3089"/>
                      </a:lnTo>
                      <a:lnTo>
                        <a:pt x="37" y="3121"/>
                      </a:lnTo>
                      <a:cubicBezTo>
                        <a:pt x="37" y="3121"/>
                        <a:pt x="168" y="2995"/>
                        <a:pt x="307" y="2795"/>
                      </a:cubicBezTo>
                      <a:cubicBezTo>
                        <a:pt x="451" y="2596"/>
                        <a:pt x="604" y="2322"/>
                        <a:pt x="646" y="2030"/>
                      </a:cubicBezTo>
                      <a:cubicBezTo>
                        <a:pt x="674" y="1848"/>
                        <a:pt x="706" y="1518"/>
                        <a:pt x="734" y="1147"/>
                      </a:cubicBezTo>
                      <a:cubicBezTo>
                        <a:pt x="762" y="770"/>
                        <a:pt x="794" y="353"/>
                        <a:pt x="81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7" name="Google Shape;2147;p54"/>
                <p:cNvSpPr/>
                <p:nvPr/>
              </p:nvSpPr>
              <p:spPr>
                <a:xfrm>
                  <a:off x="3589277" y="3398125"/>
                  <a:ext cx="256999" cy="488526"/>
                </a:xfrm>
                <a:custGeom>
                  <a:rect b="b" l="l" r="r" t="t"/>
                  <a:pathLst>
                    <a:path extrusionOk="0" h="1496" w="787">
                      <a:moveTo>
                        <a:pt x="740" y="0"/>
                      </a:moveTo>
                      <a:cubicBezTo>
                        <a:pt x="609" y="418"/>
                        <a:pt x="368" y="1046"/>
                        <a:pt x="1" y="1463"/>
                      </a:cubicBezTo>
                      <a:lnTo>
                        <a:pt x="34" y="1496"/>
                      </a:lnTo>
                      <a:cubicBezTo>
                        <a:pt x="410" y="1064"/>
                        <a:pt x="652" y="433"/>
                        <a:pt x="786" y="15"/>
                      </a:cubicBezTo>
                      <a:lnTo>
                        <a:pt x="7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8" name="Google Shape;2148;p54"/>
                <p:cNvSpPr/>
                <p:nvPr/>
              </p:nvSpPr>
              <p:spPr>
                <a:xfrm>
                  <a:off x="3848889" y="3255748"/>
                  <a:ext cx="35268" cy="85231"/>
                </a:xfrm>
                <a:custGeom>
                  <a:rect b="b" l="l" r="r" t="t"/>
                  <a:pathLst>
                    <a:path extrusionOk="0" h="261" w="108">
                      <a:moveTo>
                        <a:pt x="61" y="0"/>
                      </a:moveTo>
                      <a:lnTo>
                        <a:pt x="61" y="5"/>
                      </a:lnTo>
                      <a:cubicBezTo>
                        <a:pt x="56" y="24"/>
                        <a:pt x="37" y="112"/>
                        <a:pt x="0" y="247"/>
                      </a:cubicBezTo>
                      <a:lnTo>
                        <a:pt x="47" y="260"/>
                      </a:lnTo>
                      <a:cubicBezTo>
                        <a:pt x="88" y="107"/>
                        <a:pt x="107" y="9"/>
                        <a:pt x="107" y="9"/>
                      </a:cubicBez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9" name="Google Shape;2149;p54"/>
                <p:cNvSpPr/>
                <p:nvPr/>
              </p:nvSpPr>
              <p:spPr>
                <a:xfrm>
                  <a:off x="3566745" y="3786396"/>
                  <a:ext cx="300757" cy="252100"/>
                </a:xfrm>
                <a:custGeom>
                  <a:rect b="b" l="l" r="r" t="t"/>
                  <a:pathLst>
                    <a:path extrusionOk="0" h="772" w="921">
                      <a:moveTo>
                        <a:pt x="888" y="0"/>
                      </a:moveTo>
                      <a:cubicBezTo>
                        <a:pt x="697" y="219"/>
                        <a:pt x="395" y="506"/>
                        <a:pt x="1" y="729"/>
                      </a:cubicBezTo>
                      <a:lnTo>
                        <a:pt x="28" y="771"/>
                      </a:lnTo>
                      <a:cubicBezTo>
                        <a:pt x="427" y="544"/>
                        <a:pt x="729" y="251"/>
                        <a:pt x="920" y="33"/>
                      </a:cubicBezTo>
                      <a:lnTo>
                        <a:pt x="88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0" name="Google Shape;2150;p54"/>
                <p:cNvSpPr/>
                <p:nvPr/>
              </p:nvSpPr>
              <p:spPr>
                <a:xfrm>
                  <a:off x="3880565" y="3684838"/>
                  <a:ext cx="68577" cy="83598"/>
                </a:xfrm>
                <a:custGeom>
                  <a:rect b="b" l="l" r="r" t="t"/>
                  <a:pathLst>
                    <a:path extrusionOk="0" h="256" w="210">
                      <a:moveTo>
                        <a:pt x="167" y="0"/>
                      </a:moveTo>
                      <a:cubicBezTo>
                        <a:pt x="163" y="9"/>
                        <a:pt x="103" y="97"/>
                        <a:pt x="0" y="228"/>
                      </a:cubicBezTo>
                      <a:lnTo>
                        <a:pt x="38" y="256"/>
                      </a:lnTo>
                      <a:cubicBezTo>
                        <a:pt x="150" y="121"/>
                        <a:pt x="210" y="28"/>
                        <a:pt x="210" y="24"/>
                      </a:cubicBezTo>
                      <a:lnTo>
                        <a:pt x="16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1" name="Google Shape;2151;p54"/>
                <p:cNvSpPr/>
                <p:nvPr/>
              </p:nvSpPr>
              <p:spPr>
                <a:xfrm>
                  <a:off x="3393997" y="4047311"/>
                  <a:ext cx="716135" cy="379130"/>
                </a:xfrm>
                <a:custGeom>
                  <a:rect b="b" l="l" r="r" t="t"/>
                  <a:pathLst>
                    <a:path extrusionOk="0" h="1161" w="2193">
                      <a:moveTo>
                        <a:pt x="1505" y="0"/>
                      </a:moveTo>
                      <a:cubicBezTo>
                        <a:pt x="1273" y="0"/>
                        <a:pt x="999" y="33"/>
                        <a:pt x="706" y="130"/>
                      </a:cubicBezTo>
                      <a:cubicBezTo>
                        <a:pt x="423" y="228"/>
                        <a:pt x="247" y="367"/>
                        <a:pt x="140" y="515"/>
                      </a:cubicBezTo>
                      <a:cubicBezTo>
                        <a:pt x="33" y="665"/>
                        <a:pt x="0" y="817"/>
                        <a:pt x="0" y="943"/>
                      </a:cubicBezTo>
                      <a:cubicBezTo>
                        <a:pt x="0" y="993"/>
                        <a:pt x="5" y="1036"/>
                        <a:pt x="14" y="1072"/>
                      </a:cubicBezTo>
                      <a:cubicBezTo>
                        <a:pt x="19" y="1091"/>
                        <a:pt x="24" y="1110"/>
                        <a:pt x="33" y="1124"/>
                      </a:cubicBezTo>
                      <a:cubicBezTo>
                        <a:pt x="37" y="1138"/>
                        <a:pt x="41" y="1152"/>
                        <a:pt x="51" y="1160"/>
                      </a:cubicBezTo>
                      <a:lnTo>
                        <a:pt x="88" y="1133"/>
                      </a:lnTo>
                      <a:cubicBezTo>
                        <a:pt x="84" y="1128"/>
                        <a:pt x="79" y="1119"/>
                        <a:pt x="75" y="1105"/>
                      </a:cubicBezTo>
                      <a:cubicBezTo>
                        <a:pt x="60" y="1072"/>
                        <a:pt x="47" y="1012"/>
                        <a:pt x="47" y="943"/>
                      </a:cubicBezTo>
                      <a:cubicBezTo>
                        <a:pt x="47" y="826"/>
                        <a:pt x="79" y="682"/>
                        <a:pt x="176" y="543"/>
                      </a:cubicBezTo>
                      <a:cubicBezTo>
                        <a:pt x="279" y="404"/>
                        <a:pt x="446" y="269"/>
                        <a:pt x="725" y="176"/>
                      </a:cubicBezTo>
                      <a:cubicBezTo>
                        <a:pt x="1008" y="79"/>
                        <a:pt x="1277" y="46"/>
                        <a:pt x="1505" y="46"/>
                      </a:cubicBezTo>
                      <a:cubicBezTo>
                        <a:pt x="1704" y="46"/>
                        <a:pt x="1871" y="74"/>
                        <a:pt x="1992" y="97"/>
                      </a:cubicBezTo>
                      <a:cubicBezTo>
                        <a:pt x="2048" y="112"/>
                        <a:pt x="2094" y="121"/>
                        <a:pt x="2127" y="130"/>
                      </a:cubicBezTo>
                      <a:cubicBezTo>
                        <a:pt x="2141" y="135"/>
                        <a:pt x="2155" y="140"/>
                        <a:pt x="2165" y="144"/>
                      </a:cubicBezTo>
                      <a:lnTo>
                        <a:pt x="2173" y="144"/>
                      </a:lnTo>
                      <a:lnTo>
                        <a:pt x="2173" y="149"/>
                      </a:lnTo>
                      <a:lnTo>
                        <a:pt x="2192" y="102"/>
                      </a:lnTo>
                      <a:cubicBezTo>
                        <a:pt x="2187" y="102"/>
                        <a:pt x="1914" y="0"/>
                        <a:pt x="150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2" name="Google Shape;2152;p54"/>
                <p:cNvSpPr/>
                <p:nvPr/>
              </p:nvSpPr>
              <p:spPr>
                <a:xfrm>
                  <a:off x="2155045" y="575732"/>
                  <a:ext cx="1986761" cy="1478641"/>
                </a:xfrm>
                <a:custGeom>
                  <a:rect b="b" l="l" r="r" t="t"/>
                  <a:pathLst>
                    <a:path extrusionOk="0" h="4528" w="6084">
                      <a:moveTo>
                        <a:pt x="2950" y="1"/>
                      </a:moveTo>
                      <a:cubicBezTo>
                        <a:pt x="2516" y="1"/>
                        <a:pt x="1982" y="151"/>
                        <a:pt x="1737" y="396"/>
                      </a:cubicBezTo>
                      <a:cubicBezTo>
                        <a:pt x="1338" y="801"/>
                        <a:pt x="1909" y="1307"/>
                        <a:pt x="1653" y="1604"/>
                      </a:cubicBezTo>
                      <a:cubicBezTo>
                        <a:pt x="1398" y="1901"/>
                        <a:pt x="553" y="1752"/>
                        <a:pt x="279" y="2282"/>
                      </a:cubicBezTo>
                      <a:cubicBezTo>
                        <a:pt x="1" y="2811"/>
                        <a:pt x="702" y="3066"/>
                        <a:pt x="850" y="3257"/>
                      </a:cubicBezTo>
                      <a:cubicBezTo>
                        <a:pt x="999" y="3447"/>
                        <a:pt x="595" y="3508"/>
                        <a:pt x="637" y="3698"/>
                      </a:cubicBezTo>
                      <a:cubicBezTo>
                        <a:pt x="678" y="3893"/>
                        <a:pt x="1338" y="3912"/>
                        <a:pt x="1338" y="3912"/>
                      </a:cubicBezTo>
                      <a:cubicBezTo>
                        <a:pt x="1338" y="3912"/>
                        <a:pt x="916" y="4037"/>
                        <a:pt x="1124" y="4209"/>
                      </a:cubicBezTo>
                      <a:cubicBezTo>
                        <a:pt x="1325" y="4366"/>
                        <a:pt x="1674" y="4527"/>
                        <a:pt x="2067" y="4527"/>
                      </a:cubicBezTo>
                      <a:cubicBezTo>
                        <a:pt x="2091" y="4527"/>
                        <a:pt x="2116" y="4526"/>
                        <a:pt x="2141" y="4525"/>
                      </a:cubicBezTo>
                      <a:cubicBezTo>
                        <a:pt x="2564" y="4506"/>
                        <a:pt x="2461" y="3679"/>
                        <a:pt x="2415" y="3066"/>
                      </a:cubicBezTo>
                      <a:cubicBezTo>
                        <a:pt x="2375" y="2476"/>
                        <a:pt x="2878" y="1832"/>
                        <a:pt x="3478" y="1832"/>
                      </a:cubicBezTo>
                      <a:cubicBezTo>
                        <a:pt x="3506" y="1832"/>
                        <a:pt x="3534" y="1833"/>
                        <a:pt x="3562" y="1836"/>
                      </a:cubicBezTo>
                      <a:cubicBezTo>
                        <a:pt x="4198" y="1901"/>
                        <a:pt x="4876" y="2621"/>
                        <a:pt x="4769" y="2937"/>
                      </a:cubicBezTo>
                      <a:cubicBezTo>
                        <a:pt x="4741" y="3021"/>
                        <a:pt x="4739" y="3057"/>
                        <a:pt x="4763" y="3057"/>
                      </a:cubicBezTo>
                      <a:cubicBezTo>
                        <a:pt x="4828" y="3057"/>
                        <a:pt x="5087" y="2780"/>
                        <a:pt x="5507" y="2514"/>
                      </a:cubicBezTo>
                      <a:cubicBezTo>
                        <a:pt x="6083" y="2151"/>
                        <a:pt x="5828" y="1414"/>
                        <a:pt x="5702" y="1265"/>
                      </a:cubicBezTo>
                      <a:cubicBezTo>
                        <a:pt x="5573" y="1116"/>
                        <a:pt x="5151" y="1075"/>
                        <a:pt x="5067" y="801"/>
                      </a:cubicBezTo>
                      <a:cubicBezTo>
                        <a:pt x="4978" y="522"/>
                        <a:pt x="4788" y="248"/>
                        <a:pt x="4431" y="248"/>
                      </a:cubicBezTo>
                      <a:cubicBezTo>
                        <a:pt x="4068" y="248"/>
                        <a:pt x="4156" y="713"/>
                        <a:pt x="3794" y="736"/>
                      </a:cubicBezTo>
                      <a:cubicBezTo>
                        <a:pt x="3794" y="736"/>
                        <a:pt x="3794" y="563"/>
                        <a:pt x="3562" y="207"/>
                      </a:cubicBezTo>
                      <a:cubicBezTo>
                        <a:pt x="3471" y="64"/>
                        <a:pt x="3231" y="1"/>
                        <a:pt x="29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3" name="Google Shape;2153;p54"/>
                <p:cNvSpPr/>
                <p:nvPr/>
              </p:nvSpPr>
              <p:spPr>
                <a:xfrm>
                  <a:off x="2217417" y="568548"/>
                  <a:ext cx="1862017" cy="1494316"/>
                </a:xfrm>
                <a:custGeom>
                  <a:rect b="b" l="l" r="r" t="t"/>
                  <a:pathLst>
                    <a:path extrusionOk="0" h="4576" w="5702">
                      <a:moveTo>
                        <a:pt x="2758" y="47"/>
                      </a:moveTo>
                      <a:cubicBezTo>
                        <a:pt x="2898" y="47"/>
                        <a:pt x="3027" y="61"/>
                        <a:pt x="3130" y="94"/>
                      </a:cubicBezTo>
                      <a:cubicBezTo>
                        <a:pt x="3181" y="112"/>
                        <a:pt x="3227" y="131"/>
                        <a:pt x="3264" y="154"/>
                      </a:cubicBezTo>
                      <a:cubicBezTo>
                        <a:pt x="3301" y="182"/>
                        <a:pt x="3329" y="210"/>
                        <a:pt x="3348" y="242"/>
                      </a:cubicBezTo>
                      <a:cubicBezTo>
                        <a:pt x="3464" y="418"/>
                        <a:pt x="3524" y="548"/>
                        <a:pt x="3552" y="637"/>
                      </a:cubicBezTo>
                      <a:cubicBezTo>
                        <a:pt x="3566" y="679"/>
                        <a:pt x="3571" y="707"/>
                        <a:pt x="3575" y="730"/>
                      </a:cubicBezTo>
                      <a:cubicBezTo>
                        <a:pt x="3575" y="739"/>
                        <a:pt x="3580" y="748"/>
                        <a:pt x="3580" y="752"/>
                      </a:cubicBezTo>
                      <a:lnTo>
                        <a:pt x="3580" y="758"/>
                      </a:lnTo>
                      <a:lnTo>
                        <a:pt x="3580" y="780"/>
                      </a:lnTo>
                      <a:lnTo>
                        <a:pt x="3603" y="780"/>
                      </a:lnTo>
                      <a:cubicBezTo>
                        <a:pt x="3654" y="776"/>
                        <a:pt x="3691" y="767"/>
                        <a:pt x="3728" y="752"/>
                      </a:cubicBezTo>
                      <a:cubicBezTo>
                        <a:pt x="3794" y="725"/>
                        <a:pt x="3835" y="679"/>
                        <a:pt x="3873" y="628"/>
                      </a:cubicBezTo>
                      <a:cubicBezTo>
                        <a:pt x="3929" y="553"/>
                        <a:pt x="3965" y="469"/>
                        <a:pt x="4017" y="405"/>
                      </a:cubicBezTo>
                      <a:cubicBezTo>
                        <a:pt x="4040" y="372"/>
                        <a:pt x="4068" y="345"/>
                        <a:pt x="4105" y="326"/>
                      </a:cubicBezTo>
                      <a:cubicBezTo>
                        <a:pt x="4142" y="307"/>
                        <a:pt x="4184" y="293"/>
                        <a:pt x="4240" y="293"/>
                      </a:cubicBezTo>
                      <a:cubicBezTo>
                        <a:pt x="4411" y="293"/>
                        <a:pt x="4542" y="358"/>
                        <a:pt x="4643" y="460"/>
                      </a:cubicBezTo>
                      <a:cubicBezTo>
                        <a:pt x="4741" y="557"/>
                        <a:pt x="4810" y="692"/>
                        <a:pt x="4853" y="827"/>
                      </a:cubicBezTo>
                      <a:cubicBezTo>
                        <a:pt x="4876" y="902"/>
                        <a:pt x="4917" y="962"/>
                        <a:pt x="4977" y="1009"/>
                      </a:cubicBezTo>
                      <a:cubicBezTo>
                        <a:pt x="5061" y="1078"/>
                        <a:pt x="5168" y="1125"/>
                        <a:pt x="5266" y="1166"/>
                      </a:cubicBezTo>
                      <a:cubicBezTo>
                        <a:pt x="5312" y="1189"/>
                        <a:pt x="5359" y="1213"/>
                        <a:pt x="5400" y="1232"/>
                      </a:cubicBezTo>
                      <a:cubicBezTo>
                        <a:pt x="5438" y="1254"/>
                        <a:pt x="5470" y="1277"/>
                        <a:pt x="5493" y="1301"/>
                      </a:cubicBezTo>
                      <a:cubicBezTo>
                        <a:pt x="5507" y="1320"/>
                        <a:pt x="5526" y="1348"/>
                        <a:pt x="5545" y="1384"/>
                      </a:cubicBezTo>
                      <a:cubicBezTo>
                        <a:pt x="5595" y="1491"/>
                        <a:pt x="5651" y="1672"/>
                        <a:pt x="5651" y="1862"/>
                      </a:cubicBezTo>
                      <a:cubicBezTo>
                        <a:pt x="5651" y="1984"/>
                        <a:pt x="5633" y="2104"/>
                        <a:pt x="5577" y="2216"/>
                      </a:cubicBezTo>
                      <a:cubicBezTo>
                        <a:pt x="5526" y="2327"/>
                        <a:pt x="5438" y="2434"/>
                        <a:pt x="5307" y="2518"/>
                      </a:cubicBezTo>
                      <a:cubicBezTo>
                        <a:pt x="5093" y="2647"/>
                        <a:pt x="4922" y="2786"/>
                        <a:pt x="4797" y="2889"/>
                      </a:cubicBezTo>
                      <a:cubicBezTo>
                        <a:pt x="4731" y="2940"/>
                        <a:pt x="4681" y="2981"/>
                        <a:pt x="4643" y="3009"/>
                      </a:cubicBezTo>
                      <a:cubicBezTo>
                        <a:pt x="4620" y="3028"/>
                        <a:pt x="4606" y="3037"/>
                        <a:pt x="4592" y="3047"/>
                      </a:cubicBezTo>
                      <a:cubicBezTo>
                        <a:pt x="4587" y="3047"/>
                        <a:pt x="4583" y="3051"/>
                        <a:pt x="4579" y="3052"/>
                      </a:cubicBezTo>
                      <a:lnTo>
                        <a:pt x="4579" y="3052"/>
                      </a:lnTo>
                      <a:cubicBezTo>
                        <a:pt x="4580" y="3044"/>
                        <a:pt x="4583" y="3035"/>
                        <a:pt x="4583" y="3024"/>
                      </a:cubicBezTo>
                      <a:cubicBezTo>
                        <a:pt x="4587" y="3009"/>
                        <a:pt x="4592" y="2991"/>
                        <a:pt x="4602" y="2968"/>
                      </a:cubicBezTo>
                      <a:cubicBezTo>
                        <a:pt x="4611" y="2940"/>
                        <a:pt x="4611" y="2917"/>
                        <a:pt x="4611" y="2889"/>
                      </a:cubicBezTo>
                      <a:cubicBezTo>
                        <a:pt x="4611" y="2796"/>
                        <a:pt x="4569" y="2689"/>
                        <a:pt x="4499" y="2578"/>
                      </a:cubicBezTo>
                      <a:cubicBezTo>
                        <a:pt x="4397" y="2411"/>
                        <a:pt x="4230" y="2239"/>
                        <a:pt x="4030" y="2100"/>
                      </a:cubicBezTo>
                      <a:cubicBezTo>
                        <a:pt x="3831" y="1961"/>
                        <a:pt x="3599" y="1858"/>
                        <a:pt x="3371" y="1835"/>
                      </a:cubicBezTo>
                      <a:cubicBezTo>
                        <a:pt x="3344" y="1830"/>
                        <a:pt x="3316" y="1830"/>
                        <a:pt x="3288" y="1830"/>
                      </a:cubicBezTo>
                      <a:cubicBezTo>
                        <a:pt x="3138" y="1830"/>
                        <a:pt x="2995" y="1867"/>
                        <a:pt x="2864" y="1937"/>
                      </a:cubicBezTo>
                      <a:cubicBezTo>
                        <a:pt x="2669" y="2034"/>
                        <a:pt x="2508" y="2197"/>
                        <a:pt x="2386" y="2387"/>
                      </a:cubicBezTo>
                      <a:cubicBezTo>
                        <a:pt x="2270" y="2582"/>
                        <a:pt x="2201" y="2801"/>
                        <a:pt x="2201" y="3019"/>
                      </a:cubicBezTo>
                      <a:lnTo>
                        <a:pt x="2201" y="3088"/>
                      </a:lnTo>
                      <a:cubicBezTo>
                        <a:pt x="2219" y="3330"/>
                        <a:pt x="2247" y="3609"/>
                        <a:pt x="2247" y="3851"/>
                      </a:cubicBezTo>
                      <a:cubicBezTo>
                        <a:pt x="2247" y="4040"/>
                        <a:pt x="2229" y="4207"/>
                        <a:pt x="2182" y="4329"/>
                      </a:cubicBezTo>
                      <a:cubicBezTo>
                        <a:pt x="2159" y="4389"/>
                        <a:pt x="2131" y="4436"/>
                        <a:pt x="2094" y="4468"/>
                      </a:cubicBezTo>
                      <a:cubicBezTo>
                        <a:pt x="2056" y="4500"/>
                        <a:pt x="2011" y="4524"/>
                        <a:pt x="1950" y="4524"/>
                      </a:cubicBezTo>
                      <a:cubicBezTo>
                        <a:pt x="1927" y="4524"/>
                        <a:pt x="1904" y="4528"/>
                        <a:pt x="1880" y="4528"/>
                      </a:cubicBezTo>
                      <a:cubicBezTo>
                        <a:pt x="1685" y="4528"/>
                        <a:pt x="1499" y="4486"/>
                        <a:pt x="1342" y="4426"/>
                      </a:cubicBezTo>
                      <a:cubicBezTo>
                        <a:pt x="1184" y="4370"/>
                        <a:pt x="1044" y="4291"/>
                        <a:pt x="947" y="4213"/>
                      </a:cubicBezTo>
                      <a:cubicBezTo>
                        <a:pt x="929" y="4198"/>
                        <a:pt x="914" y="4179"/>
                        <a:pt x="910" y="4170"/>
                      </a:cubicBezTo>
                      <a:cubicBezTo>
                        <a:pt x="901" y="4157"/>
                        <a:pt x="901" y="4147"/>
                        <a:pt x="901" y="4134"/>
                      </a:cubicBezTo>
                      <a:cubicBezTo>
                        <a:pt x="901" y="4124"/>
                        <a:pt x="901" y="4115"/>
                        <a:pt x="905" y="4106"/>
                      </a:cubicBezTo>
                      <a:cubicBezTo>
                        <a:pt x="920" y="4082"/>
                        <a:pt x="937" y="4064"/>
                        <a:pt x="961" y="4046"/>
                      </a:cubicBezTo>
                      <a:cubicBezTo>
                        <a:pt x="998" y="4018"/>
                        <a:pt x="1049" y="3999"/>
                        <a:pt x="1087" y="3980"/>
                      </a:cubicBezTo>
                      <a:cubicBezTo>
                        <a:pt x="1105" y="3975"/>
                        <a:pt x="1124" y="3967"/>
                        <a:pt x="1132" y="3962"/>
                      </a:cubicBezTo>
                      <a:cubicBezTo>
                        <a:pt x="1142" y="3962"/>
                        <a:pt x="1147" y="3962"/>
                        <a:pt x="1147" y="3957"/>
                      </a:cubicBezTo>
                      <a:lnTo>
                        <a:pt x="1151" y="3957"/>
                      </a:lnTo>
                      <a:lnTo>
                        <a:pt x="1295" y="3915"/>
                      </a:lnTo>
                      <a:lnTo>
                        <a:pt x="1147" y="3911"/>
                      </a:lnTo>
                      <a:lnTo>
                        <a:pt x="1137" y="3911"/>
                      </a:lnTo>
                      <a:cubicBezTo>
                        <a:pt x="1105" y="3911"/>
                        <a:pt x="942" y="3901"/>
                        <a:pt x="785" y="3868"/>
                      </a:cubicBezTo>
                      <a:cubicBezTo>
                        <a:pt x="706" y="3855"/>
                        <a:pt x="631" y="3836"/>
                        <a:pt x="571" y="3808"/>
                      </a:cubicBezTo>
                      <a:cubicBezTo>
                        <a:pt x="543" y="3795"/>
                        <a:pt x="519" y="3780"/>
                        <a:pt x="502" y="3767"/>
                      </a:cubicBezTo>
                      <a:cubicBezTo>
                        <a:pt x="483" y="3748"/>
                        <a:pt x="474" y="3734"/>
                        <a:pt x="468" y="3716"/>
                      </a:cubicBezTo>
                      <a:lnTo>
                        <a:pt x="468" y="3692"/>
                      </a:lnTo>
                      <a:cubicBezTo>
                        <a:pt x="468" y="3678"/>
                        <a:pt x="468" y="3669"/>
                        <a:pt x="478" y="3656"/>
                      </a:cubicBezTo>
                      <a:cubicBezTo>
                        <a:pt x="487" y="3632"/>
                        <a:pt x="506" y="3609"/>
                        <a:pt x="530" y="3585"/>
                      </a:cubicBezTo>
                      <a:cubicBezTo>
                        <a:pt x="562" y="3553"/>
                        <a:pt x="608" y="3521"/>
                        <a:pt x="645" y="3488"/>
                      </a:cubicBezTo>
                      <a:cubicBezTo>
                        <a:pt x="663" y="3469"/>
                        <a:pt x="682" y="3451"/>
                        <a:pt x="697" y="3427"/>
                      </a:cubicBezTo>
                      <a:cubicBezTo>
                        <a:pt x="706" y="3409"/>
                        <a:pt x="715" y="3386"/>
                        <a:pt x="715" y="3358"/>
                      </a:cubicBezTo>
                      <a:cubicBezTo>
                        <a:pt x="715" y="3326"/>
                        <a:pt x="701" y="3298"/>
                        <a:pt x="678" y="3260"/>
                      </a:cubicBezTo>
                      <a:cubicBezTo>
                        <a:pt x="645" y="3219"/>
                        <a:pt x="585" y="3176"/>
                        <a:pt x="519" y="3126"/>
                      </a:cubicBezTo>
                      <a:cubicBezTo>
                        <a:pt x="423" y="3056"/>
                        <a:pt x="301" y="2977"/>
                        <a:pt x="209" y="2880"/>
                      </a:cubicBezTo>
                      <a:cubicBezTo>
                        <a:pt x="162" y="2829"/>
                        <a:pt x="121" y="2777"/>
                        <a:pt x="93" y="2722"/>
                      </a:cubicBezTo>
                      <a:cubicBezTo>
                        <a:pt x="65" y="2666"/>
                        <a:pt x="46" y="2606"/>
                        <a:pt x="46" y="2541"/>
                      </a:cubicBezTo>
                      <a:cubicBezTo>
                        <a:pt x="46" y="2471"/>
                        <a:pt x="65" y="2396"/>
                        <a:pt x="106" y="2313"/>
                      </a:cubicBezTo>
                      <a:cubicBezTo>
                        <a:pt x="176" y="2188"/>
                        <a:pt x="273" y="2100"/>
                        <a:pt x="395" y="2034"/>
                      </a:cubicBezTo>
                      <a:cubicBezTo>
                        <a:pt x="571" y="1942"/>
                        <a:pt x="794" y="1900"/>
                        <a:pt x="993" y="1854"/>
                      </a:cubicBezTo>
                      <a:cubicBezTo>
                        <a:pt x="1096" y="1830"/>
                        <a:pt x="1188" y="1807"/>
                        <a:pt x="1272" y="1774"/>
                      </a:cubicBezTo>
                      <a:cubicBezTo>
                        <a:pt x="1360" y="1742"/>
                        <a:pt x="1430" y="1700"/>
                        <a:pt x="1481" y="1640"/>
                      </a:cubicBezTo>
                      <a:cubicBezTo>
                        <a:pt x="1509" y="1607"/>
                        <a:pt x="1527" y="1575"/>
                        <a:pt x="1537" y="1538"/>
                      </a:cubicBezTo>
                      <a:cubicBezTo>
                        <a:pt x="1550" y="1505"/>
                        <a:pt x="1555" y="1468"/>
                        <a:pt x="1555" y="1431"/>
                      </a:cubicBezTo>
                      <a:cubicBezTo>
                        <a:pt x="1555" y="1329"/>
                        <a:pt x="1523" y="1217"/>
                        <a:pt x="1490" y="1106"/>
                      </a:cubicBezTo>
                      <a:cubicBezTo>
                        <a:pt x="1458" y="994"/>
                        <a:pt x="1426" y="883"/>
                        <a:pt x="1426" y="771"/>
                      </a:cubicBezTo>
                      <a:cubicBezTo>
                        <a:pt x="1426" y="711"/>
                        <a:pt x="1434" y="655"/>
                        <a:pt x="1453" y="600"/>
                      </a:cubicBezTo>
                      <a:cubicBezTo>
                        <a:pt x="1477" y="544"/>
                        <a:pt x="1514" y="488"/>
                        <a:pt x="1565" y="437"/>
                      </a:cubicBezTo>
                      <a:cubicBezTo>
                        <a:pt x="1681" y="317"/>
                        <a:pt x="1876" y="219"/>
                        <a:pt x="2090" y="154"/>
                      </a:cubicBezTo>
                      <a:cubicBezTo>
                        <a:pt x="2307" y="84"/>
                        <a:pt x="2544" y="47"/>
                        <a:pt x="2758" y="47"/>
                      </a:cubicBezTo>
                      <a:close/>
                      <a:moveTo>
                        <a:pt x="2758" y="0"/>
                      </a:moveTo>
                      <a:cubicBezTo>
                        <a:pt x="2540" y="0"/>
                        <a:pt x="2298" y="38"/>
                        <a:pt x="2075" y="107"/>
                      </a:cubicBezTo>
                      <a:cubicBezTo>
                        <a:pt x="1857" y="173"/>
                        <a:pt x="1657" y="274"/>
                        <a:pt x="1533" y="400"/>
                      </a:cubicBezTo>
                      <a:cubicBezTo>
                        <a:pt x="1471" y="460"/>
                        <a:pt x="1434" y="521"/>
                        <a:pt x="1411" y="581"/>
                      </a:cubicBezTo>
                      <a:cubicBezTo>
                        <a:pt x="1383" y="647"/>
                        <a:pt x="1374" y="707"/>
                        <a:pt x="1374" y="771"/>
                      </a:cubicBezTo>
                      <a:cubicBezTo>
                        <a:pt x="1374" y="892"/>
                        <a:pt x="1411" y="1009"/>
                        <a:pt x="1443" y="1120"/>
                      </a:cubicBezTo>
                      <a:cubicBezTo>
                        <a:pt x="1477" y="1232"/>
                        <a:pt x="1509" y="1338"/>
                        <a:pt x="1509" y="1431"/>
                      </a:cubicBezTo>
                      <a:cubicBezTo>
                        <a:pt x="1509" y="1463"/>
                        <a:pt x="1505" y="1496"/>
                        <a:pt x="1495" y="1524"/>
                      </a:cubicBezTo>
                      <a:cubicBezTo>
                        <a:pt x="1481" y="1556"/>
                        <a:pt x="1467" y="1584"/>
                        <a:pt x="1443" y="1607"/>
                      </a:cubicBezTo>
                      <a:cubicBezTo>
                        <a:pt x="1388" y="1677"/>
                        <a:pt x="1291" y="1723"/>
                        <a:pt x="1175" y="1761"/>
                      </a:cubicBezTo>
                      <a:cubicBezTo>
                        <a:pt x="998" y="1811"/>
                        <a:pt x="775" y="1845"/>
                        <a:pt x="571" y="1909"/>
                      </a:cubicBezTo>
                      <a:cubicBezTo>
                        <a:pt x="464" y="1946"/>
                        <a:pt x="367" y="1988"/>
                        <a:pt x="279" y="2049"/>
                      </a:cubicBezTo>
                      <a:cubicBezTo>
                        <a:pt x="195" y="2109"/>
                        <a:pt x="121" y="2188"/>
                        <a:pt x="65" y="2290"/>
                      </a:cubicBezTo>
                      <a:cubicBezTo>
                        <a:pt x="18" y="2378"/>
                        <a:pt x="0" y="2462"/>
                        <a:pt x="0" y="2541"/>
                      </a:cubicBezTo>
                      <a:cubicBezTo>
                        <a:pt x="0" y="2638"/>
                        <a:pt x="32" y="2726"/>
                        <a:pt x="84" y="2805"/>
                      </a:cubicBezTo>
                      <a:cubicBezTo>
                        <a:pt x="162" y="2917"/>
                        <a:pt x="279" y="3015"/>
                        <a:pt x="390" y="3093"/>
                      </a:cubicBezTo>
                      <a:cubicBezTo>
                        <a:pt x="440" y="3131"/>
                        <a:pt x="496" y="3167"/>
                        <a:pt x="538" y="3200"/>
                      </a:cubicBezTo>
                      <a:cubicBezTo>
                        <a:pt x="585" y="3232"/>
                        <a:pt x="618" y="3266"/>
                        <a:pt x="641" y="3293"/>
                      </a:cubicBezTo>
                      <a:cubicBezTo>
                        <a:pt x="659" y="3321"/>
                        <a:pt x="669" y="3339"/>
                        <a:pt x="669" y="3358"/>
                      </a:cubicBezTo>
                      <a:cubicBezTo>
                        <a:pt x="669" y="3371"/>
                        <a:pt x="663" y="3381"/>
                        <a:pt x="659" y="3390"/>
                      </a:cubicBezTo>
                      <a:cubicBezTo>
                        <a:pt x="650" y="3414"/>
                        <a:pt x="631" y="3433"/>
                        <a:pt x="608" y="3455"/>
                      </a:cubicBezTo>
                      <a:cubicBezTo>
                        <a:pt x="571" y="3488"/>
                        <a:pt x="530" y="3521"/>
                        <a:pt x="487" y="3558"/>
                      </a:cubicBezTo>
                      <a:cubicBezTo>
                        <a:pt x="468" y="3576"/>
                        <a:pt x="455" y="3594"/>
                        <a:pt x="440" y="3618"/>
                      </a:cubicBezTo>
                      <a:cubicBezTo>
                        <a:pt x="427" y="3641"/>
                        <a:pt x="418" y="3665"/>
                        <a:pt x="418" y="3692"/>
                      </a:cubicBezTo>
                      <a:cubicBezTo>
                        <a:pt x="418" y="3706"/>
                        <a:pt x="423" y="3716"/>
                        <a:pt x="423" y="3729"/>
                      </a:cubicBezTo>
                      <a:cubicBezTo>
                        <a:pt x="431" y="3757"/>
                        <a:pt x="450" y="3785"/>
                        <a:pt x="474" y="3804"/>
                      </a:cubicBezTo>
                      <a:cubicBezTo>
                        <a:pt x="515" y="3841"/>
                        <a:pt x="580" y="3868"/>
                        <a:pt x="650" y="3887"/>
                      </a:cubicBezTo>
                      <a:cubicBezTo>
                        <a:pt x="757" y="3920"/>
                        <a:pt x="877" y="3939"/>
                        <a:pt x="975" y="3948"/>
                      </a:cubicBezTo>
                      <a:cubicBezTo>
                        <a:pt x="995" y="3949"/>
                        <a:pt x="1013" y="3951"/>
                        <a:pt x="1031" y="3952"/>
                      </a:cubicBezTo>
                      <a:lnTo>
                        <a:pt x="1031" y="3952"/>
                      </a:lnTo>
                      <a:cubicBezTo>
                        <a:pt x="1020" y="3957"/>
                        <a:pt x="1009" y="3961"/>
                        <a:pt x="998" y="3967"/>
                      </a:cubicBezTo>
                      <a:cubicBezTo>
                        <a:pt x="965" y="3984"/>
                        <a:pt x="929" y="4008"/>
                        <a:pt x="901" y="4036"/>
                      </a:cubicBezTo>
                      <a:cubicBezTo>
                        <a:pt x="886" y="4050"/>
                        <a:pt x="873" y="4064"/>
                        <a:pt x="864" y="4082"/>
                      </a:cubicBezTo>
                      <a:cubicBezTo>
                        <a:pt x="854" y="4096"/>
                        <a:pt x="849" y="4115"/>
                        <a:pt x="849" y="4134"/>
                      </a:cubicBezTo>
                      <a:cubicBezTo>
                        <a:pt x="849" y="4152"/>
                        <a:pt x="854" y="4175"/>
                        <a:pt x="868" y="4194"/>
                      </a:cubicBezTo>
                      <a:cubicBezTo>
                        <a:pt x="877" y="4213"/>
                        <a:pt x="896" y="4231"/>
                        <a:pt x="920" y="4250"/>
                      </a:cubicBezTo>
                      <a:cubicBezTo>
                        <a:pt x="1021" y="4333"/>
                        <a:pt x="1160" y="4412"/>
                        <a:pt x="1323" y="4473"/>
                      </a:cubicBezTo>
                      <a:cubicBezTo>
                        <a:pt x="1490" y="4533"/>
                        <a:pt x="1676" y="4575"/>
                        <a:pt x="1880" y="4575"/>
                      </a:cubicBezTo>
                      <a:lnTo>
                        <a:pt x="1950" y="4575"/>
                      </a:lnTo>
                      <a:cubicBezTo>
                        <a:pt x="2020" y="4569"/>
                        <a:pt x="2080" y="4547"/>
                        <a:pt x="2127" y="4505"/>
                      </a:cubicBezTo>
                      <a:cubicBezTo>
                        <a:pt x="2191" y="4445"/>
                        <a:pt x="2234" y="4352"/>
                        <a:pt x="2261" y="4241"/>
                      </a:cubicBezTo>
                      <a:cubicBezTo>
                        <a:pt x="2285" y="4129"/>
                        <a:pt x="2294" y="3994"/>
                        <a:pt x="2294" y="3851"/>
                      </a:cubicBezTo>
                      <a:cubicBezTo>
                        <a:pt x="2294" y="3604"/>
                        <a:pt x="2266" y="3326"/>
                        <a:pt x="2251" y="3084"/>
                      </a:cubicBezTo>
                      <a:cubicBezTo>
                        <a:pt x="2247" y="3065"/>
                        <a:pt x="2247" y="3043"/>
                        <a:pt x="2247" y="3019"/>
                      </a:cubicBezTo>
                      <a:cubicBezTo>
                        <a:pt x="2247" y="2741"/>
                        <a:pt x="2368" y="2458"/>
                        <a:pt x="2558" y="2239"/>
                      </a:cubicBezTo>
                      <a:cubicBezTo>
                        <a:pt x="2651" y="2132"/>
                        <a:pt x="2763" y="2040"/>
                        <a:pt x="2888" y="1978"/>
                      </a:cubicBezTo>
                      <a:cubicBezTo>
                        <a:pt x="3014" y="1914"/>
                        <a:pt x="3149" y="1877"/>
                        <a:pt x="3288" y="1877"/>
                      </a:cubicBezTo>
                      <a:cubicBezTo>
                        <a:pt x="3316" y="1877"/>
                        <a:pt x="3338" y="1881"/>
                        <a:pt x="3366" y="1881"/>
                      </a:cubicBezTo>
                      <a:cubicBezTo>
                        <a:pt x="3654" y="1909"/>
                        <a:pt x="3957" y="2081"/>
                        <a:pt x="4184" y="2285"/>
                      </a:cubicBezTo>
                      <a:cubicBezTo>
                        <a:pt x="4300" y="2387"/>
                        <a:pt x="4392" y="2499"/>
                        <a:pt x="4462" y="2601"/>
                      </a:cubicBezTo>
                      <a:cubicBezTo>
                        <a:pt x="4527" y="2708"/>
                        <a:pt x="4564" y="2810"/>
                        <a:pt x="4564" y="2889"/>
                      </a:cubicBezTo>
                      <a:cubicBezTo>
                        <a:pt x="4564" y="2912"/>
                        <a:pt x="4559" y="2931"/>
                        <a:pt x="4555" y="2953"/>
                      </a:cubicBezTo>
                      <a:cubicBezTo>
                        <a:pt x="4546" y="2977"/>
                        <a:pt x="4542" y="2996"/>
                        <a:pt x="4536" y="3009"/>
                      </a:cubicBezTo>
                      <a:cubicBezTo>
                        <a:pt x="4532" y="3028"/>
                        <a:pt x="4532" y="3043"/>
                        <a:pt x="4532" y="3056"/>
                      </a:cubicBezTo>
                      <a:cubicBezTo>
                        <a:pt x="4532" y="3065"/>
                        <a:pt x="4532" y="3075"/>
                        <a:pt x="4542" y="3088"/>
                      </a:cubicBezTo>
                      <a:cubicBezTo>
                        <a:pt x="4542" y="3093"/>
                        <a:pt x="4546" y="3098"/>
                        <a:pt x="4555" y="3098"/>
                      </a:cubicBezTo>
                      <a:cubicBezTo>
                        <a:pt x="4559" y="3103"/>
                        <a:pt x="4564" y="3103"/>
                        <a:pt x="4574" y="3103"/>
                      </a:cubicBezTo>
                      <a:cubicBezTo>
                        <a:pt x="4578" y="3103"/>
                        <a:pt x="4587" y="3103"/>
                        <a:pt x="4592" y="3098"/>
                      </a:cubicBezTo>
                      <a:cubicBezTo>
                        <a:pt x="4606" y="3093"/>
                        <a:pt x="4620" y="3084"/>
                        <a:pt x="4639" y="3075"/>
                      </a:cubicBezTo>
                      <a:cubicBezTo>
                        <a:pt x="4666" y="3056"/>
                        <a:pt x="4703" y="3024"/>
                        <a:pt x="4746" y="2991"/>
                      </a:cubicBezTo>
                      <a:cubicBezTo>
                        <a:pt x="4876" y="2884"/>
                        <a:pt x="5075" y="2717"/>
                        <a:pt x="5331" y="2555"/>
                      </a:cubicBezTo>
                      <a:cubicBezTo>
                        <a:pt x="5470" y="2466"/>
                        <a:pt x="5562" y="2355"/>
                        <a:pt x="5623" y="2235"/>
                      </a:cubicBezTo>
                      <a:cubicBezTo>
                        <a:pt x="5678" y="2118"/>
                        <a:pt x="5702" y="1988"/>
                        <a:pt x="5702" y="1862"/>
                      </a:cubicBezTo>
                      <a:cubicBezTo>
                        <a:pt x="5702" y="1733"/>
                        <a:pt x="5674" y="1603"/>
                        <a:pt x="5642" y="1500"/>
                      </a:cubicBezTo>
                      <a:cubicBezTo>
                        <a:pt x="5623" y="1445"/>
                        <a:pt x="5605" y="1399"/>
                        <a:pt x="5586" y="1361"/>
                      </a:cubicBezTo>
                      <a:cubicBezTo>
                        <a:pt x="5567" y="1324"/>
                        <a:pt x="5545" y="1292"/>
                        <a:pt x="5526" y="1268"/>
                      </a:cubicBezTo>
                      <a:cubicBezTo>
                        <a:pt x="5493" y="1232"/>
                        <a:pt x="5438" y="1198"/>
                        <a:pt x="5377" y="1166"/>
                      </a:cubicBezTo>
                      <a:cubicBezTo>
                        <a:pt x="5288" y="1125"/>
                        <a:pt x="5182" y="1082"/>
                        <a:pt x="5089" y="1027"/>
                      </a:cubicBezTo>
                      <a:cubicBezTo>
                        <a:pt x="5048" y="1003"/>
                        <a:pt x="5005" y="971"/>
                        <a:pt x="4973" y="934"/>
                      </a:cubicBezTo>
                      <a:cubicBezTo>
                        <a:pt x="4936" y="902"/>
                        <a:pt x="4913" y="859"/>
                        <a:pt x="4898" y="814"/>
                      </a:cubicBezTo>
                      <a:cubicBezTo>
                        <a:pt x="4853" y="674"/>
                        <a:pt x="4782" y="530"/>
                        <a:pt x="4675" y="424"/>
                      </a:cubicBezTo>
                      <a:cubicBezTo>
                        <a:pt x="4569" y="317"/>
                        <a:pt x="4425" y="246"/>
                        <a:pt x="4240" y="246"/>
                      </a:cubicBezTo>
                      <a:cubicBezTo>
                        <a:pt x="4193" y="246"/>
                        <a:pt x="4152" y="251"/>
                        <a:pt x="4114" y="265"/>
                      </a:cubicBezTo>
                      <a:cubicBezTo>
                        <a:pt x="4049" y="293"/>
                        <a:pt x="4007" y="334"/>
                        <a:pt x="3970" y="381"/>
                      </a:cubicBezTo>
                      <a:cubicBezTo>
                        <a:pt x="3914" y="456"/>
                        <a:pt x="3877" y="544"/>
                        <a:pt x="3826" y="609"/>
                      </a:cubicBezTo>
                      <a:cubicBezTo>
                        <a:pt x="3798" y="641"/>
                        <a:pt x="3770" y="674"/>
                        <a:pt x="3738" y="692"/>
                      </a:cubicBezTo>
                      <a:cubicBezTo>
                        <a:pt x="3705" y="713"/>
                        <a:pt x="3670" y="726"/>
                        <a:pt x="3625" y="732"/>
                      </a:cubicBezTo>
                      <a:lnTo>
                        <a:pt x="3625" y="732"/>
                      </a:lnTo>
                      <a:cubicBezTo>
                        <a:pt x="3616" y="671"/>
                        <a:pt x="3577" y="501"/>
                        <a:pt x="3389" y="214"/>
                      </a:cubicBezTo>
                      <a:cubicBezTo>
                        <a:pt x="3366" y="177"/>
                        <a:pt x="3329" y="145"/>
                        <a:pt x="3288" y="117"/>
                      </a:cubicBezTo>
                      <a:cubicBezTo>
                        <a:pt x="3227" y="75"/>
                        <a:pt x="3149" y="47"/>
                        <a:pt x="3055" y="28"/>
                      </a:cubicBezTo>
                      <a:cubicBezTo>
                        <a:pt x="2967" y="6"/>
                        <a:pt x="2864" y="0"/>
                        <a:pt x="27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4" name="Google Shape;2154;p54"/>
                <p:cNvSpPr/>
                <p:nvPr/>
              </p:nvSpPr>
              <p:spPr>
                <a:xfrm>
                  <a:off x="2467232" y="2044565"/>
                  <a:ext cx="822265" cy="968889"/>
                </a:xfrm>
                <a:custGeom>
                  <a:rect b="b" l="l" r="r" t="t"/>
                  <a:pathLst>
                    <a:path extrusionOk="0" h="2967" w="2518">
                      <a:moveTo>
                        <a:pt x="1197" y="0"/>
                      </a:moveTo>
                      <a:cubicBezTo>
                        <a:pt x="1140" y="0"/>
                        <a:pt x="1082" y="14"/>
                        <a:pt x="1023" y="45"/>
                      </a:cubicBezTo>
                      <a:cubicBezTo>
                        <a:pt x="1023" y="45"/>
                        <a:pt x="749" y="115"/>
                        <a:pt x="633" y="259"/>
                      </a:cubicBezTo>
                      <a:cubicBezTo>
                        <a:pt x="521" y="403"/>
                        <a:pt x="61" y="662"/>
                        <a:pt x="29" y="867"/>
                      </a:cubicBezTo>
                      <a:cubicBezTo>
                        <a:pt x="1" y="1067"/>
                        <a:pt x="172" y="2102"/>
                        <a:pt x="521" y="2520"/>
                      </a:cubicBezTo>
                      <a:cubicBezTo>
                        <a:pt x="865" y="2934"/>
                        <a:pt x="1036" y="2966"/>
                        <a:pt x="1036" y="2966"/>
                      </a:cubicBezTo>
                      <a:cubicBezTo>
                        <a:pt x="1036" y="2966"/>
                        <a:pt x="1139" y="2563"/>
                        <a:pt x="1208" y="2535"/>
                      </a:cubicBezTo>
                      <a:cubicBezTo>
                        <a:pt x="1210" y="2534"/>
                        <a:pt x="1213" y="2533"/>
                        <a:pt x="1217" y="2533"/>
                      </a:cubicBezTo>
                      <a:cubicBezTo>
                        <a:pt x="1325" y="2533"/>
                        <a:pt x="1942" y="2919"/>
                        <a:pt x="1942" y="2919"/>
                      </a:cubicBezTo>
                      <a:cubicBezTo>
                        <a:pt x="1942" y="2919"/>
                        <a:pt x="2058" y="2246"/>
                        <a:pt x="2133" y="2246"/>
                      </a:cubicBezTo>
                      <a:cubicBezTo>
                        <a:pt x="2202" y="2246"/>
                        <a:pt x="2434" y="2473"/>
                        <a:pt x="2434" y="2473"/>
                      </a:cubicBezTo>
                      <a:cubicBezTo>
                        <a:pt x="2434" y="2473"/>
                        <a:pt x="2517" y="1898"/>
                        <a:pt x="2462" y="1453"/>
                      </a:cubicBezTo>
                      <a:cubicBezTo>
                        <a:pt x="2401" y="1007"/>
                        <a:pt x="2030" y="463"/>
                        <a:pt x="1756" y="278"/>
                      </a:cubicBezTo>
                      <a:cubicBezTo>
                        <a:pt x="1548" y="134"/>
                        <a:pt x="1376" y="0"/>
                        <a:pt x="119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5" name="Google Shape;2155;p54"/>
                <p:cNvSpPr/>
                <p:nvPr/>
              </p:nvSpPr>
              <p:spPr>
                <a:xfrm>
                  <a:off x="2468865" y="2036401"/>
                  <a:ext cx="816061" cy="985870"/>
                </a:xfrm>
                <a:custGeom>
                  <a:rect b="b" l="l" r="r" t="t"/>
                  <a:pathLst>
                    <a:path extrusionOk="0" h="3019" w="2499">
                      <a:moveTo>
                        <a:pt x="1211" y="52"/>
                      </a:moveTo>
                      <a:cubicBezTo>
                        <a:pt x="1286" y="52"/>
                        <a:pt x="1367" y="84"/>
                        <a:pt x="1449" y="130"/>
                      </a:cubicBezTo>
                      <a:cubicBezTo>
                        <a:pt x="1537" y="181"/>
                        <a:pt x="1635" y="252"/>
                        <a:pt x="1738" y="321"/>
                      </a:cubicBezTo>
                      <a:cubicBezTo>
                        <a:pt x="1871" y="409"/>
                        <a:pt x="2030" y="590"/>
                        <a:pt x="2165" y="804"/>
                      </a:cubicBezTo>
                      <a:cubicBezTo>
                        <a:pt x="2299" y="1017"/>
                        <a:pt x="2406" y="1264"/>
                        <a:pt x="2434" y="1482"/>
                      </a:cubicBezTo>
                      <a:cubicBezTo>
                        <a:pt x="2448" y="1593"/>
                        <a:pt x="2452" y="1709"/>
                        <a:pt x="2452" y="1825"/>
                      </a:cubicBezTo>
                      <a:cubicBezTo>
                        <a:pt x="2452" y="2002"/>
                        <a:pt x="2439" y="2170"/>
                        <a:pt x="2429" y="2294"/>
                      </a:cubicBezTo>
                      <a:cubicBezTo>
                        <a:pt x="2420" y="2355"/>
                        <a:pt x="2415" y="2406"/>
                        <a:pt x="2411" y="2443"/>
                      </a:cubicBezTo>
                      <a:cubicBezTo>
                        <a:pt x="2411" y="2446"/>
                        <a:pt x="2411" y="2449"/>
                        <a:pt x="2410" y="2452"/>
                      </a:cubicBezTo>
                      <a:lnTo>
                        <a:pt x="2410" y="2452"/>
                      </a:lnTo>
                      <a:cubicBezTo>
                        <a:pt x="2387" y="2429"/>
                        <a:pt x="2354" y="2399"/>
                        <a:pt x="2317" y="2369"/>
                      </a:cubicBezTo>
                      <a:cubicBezTo>
                        <a:pt x="2285" y="2337"/>
                        <a:pt x="2248" y="2309"/>
                        <a:pt x="2216" y="2286"/>
                      </a:cubicBezTo>
                      <a:cubicBezTo>
                        <a:pt x="2201" y="2276"/>
                        <a:pt x="2183" y="2267"/>
                        <a:pt x="2169" y="2258"/>
                      </a:cubicBezTo>
                      <a:cubicBezTo>
                        <a:pt x="2156" y="2253"/>
                        <a:pt x="2141" y="2248"/>
                        <a:pt x="2128" y="2248"/>
                      </a:cubicBezTo>
                      <a:cubicBezTo>
                        <a:pt x="2118" y="2248"/>
                        <a:pt x="2113" y="2248"/>
                        <a:pt x="2109" y="2253"/>
                      </a:cubicBezTo>
                      <a:cubicBezTo>
                        <a:pt x="2094" y="2258"/>
                        <a:pt x="2090" y="2262"/>
                        <a:pt x="2085" y="2271"/>
                      </a:cubicBezTo>
                      <a:cubicBezTo>
                        <a:pt x="2072" y="2290"/>
                        <a:pt x="2062" y="2309"/>
                        <a:pt x="2053" y="2337"/>
                      </a:cubicBezTo>
                      <a:cubicBezTo>
                        <a:pt x="2039" y="2383"/>
                        <a:pt x="2021" y="2443"/>
                        <a:pt x="2002" y="2508"/>
                      </a:cubicBezTo>
                      <a:cubicBezTo>
                        <a:pt x="1966" y="2659"/>
                        <a:pt x="1933" y="2835"/>
                        <a:pt x="1920" y="2907"/>
                      </a:cubicBezTo>
                      <a:lnTo>
                        <a:pt x="1920" y="2907"/>
                      </a:lnTo>
                      <a:cubicBezTo>
                        <a:pt x="1867" y="2873"/>
                        <a:pt x="1751" y="2802"/>
                        <a:pt x="1626" y="2731"/>
                      </a:cubicBezTo>
                      <a:cubicBezTo>
                        <a:pt x="1543" y="2680"/>
                        <a:pt x="1459" y="2633"/>
                        <a:pt x="1384" y="2597"/>
                      </a:cubicBezTo>
                      <a:cubicBezTo>
                        <a:pt x="1348" y="2578"/>
                        <a:pt x="1314" y="2564"/>
                        <a:pt x="1282" y="2550"/>
                      </a:cubicBezTo>
                      <a:cubicBezTo>
                        <a:pt x="1269" y="2545"/>
                        <a:pt x="1258" y="2541"/>
                        <a:pt x="1245" y="2536"/>
                      </a:cubicBezTo>
                      <a:cubicBezTo>
                        <a:pt x="1236" y="2536"/>
                        <a:pt x="1226" y="2532"/>
                        <a:pt x="1213" y="2532"/>
                      </a:cubicBezTo>
                      <a:cubicBezTo>
                        <a:pt x="1208" y="2532"/>
                        <a:pt x="1203" y="2532"/>
                        <a:pt x="1194" y="2536"/>
                      </a:cubicBezTo>
                      <a:cubicBezTo>
                        <a:pt x="1189" y="2541"/>
                        <a:pt x="1180" y="2545"/>
                        <a:pt x="1175" y="2550"/>
                      </a:cubicBezTo>
                      <a:cubicBezTo>
                        <a:pt x="1162" y="2564"/>
                        <a:pt x="1153" y="2578"/>
                        <a:pt x="1143" y="2592"/>
                      </a:cubicBezTo>
                      <a:cubicBezTo>
                        <a:pt x="1125" y="2624"/>
                        <a:pt x="1110" y="2661"/>
                        <a:pt x="1091" y="2703"/>
                      </a:cubicBezTo>
                      <a:cubicBezTo>
                        <a:pt x="1057" y="2798"/>
                        <a:pt x="1026" y="2910"/>
                        <a:pt x="1014" y="2958"/>
                      </a:cubicBezTo>
                      <a:lnTo>
                        <a:pt x="1014" y="2958"/>
                      </a:lnTo>
                      <a:cubicBezTo>
                        <a:pt x="994" y="2950"/>
                        <a:pt x="959" y="2934"/>
                        <a:pt x="911" y="2899"/>
                      </a:cubicBezTo>
                      <a:cubicBezTo>
                        <a:pt x="823" y="2838"/>
                        <a:pt x="697" y="2731"/>
                        <a:pt x="534" y="2526"/>
                      </a:cubicBezTo>
                      <a:cubicBezTo>
                        <a:pt x="456" y="2434"/>
                        <a:pt x="386" y="2303"/>
                        <a:pt x="326" y="2164"/>
                      </a:cubicBezTo>
                      <a:cubicBezTo>
                        <a:pt x="233" y="1947"/>
                        <a:pt x="163" y="1696"/>
                        <a:pt x="116" y="1473"/>
                      </a:cubicBezTo>
                      <a:cubicBezTo>
                        <a:pt x="70" y="1250"/>
                        <a:pt x="47" y="1050"/>
                        <a:pt x="47" y="948"/>
                      </a:cubicBezTo>
                      <a:cubicBezTo>
                        <a:pt x="47" y="925"/>
                        <a:pt x="47" y="906"/>
                        <a:pt x="52" y="892"/>
                      </a:cubicBezTo>
                      <a:cubicBezTo>
                        <a:pt x="56" y="850"/>
                        <a:pt x="84" y="799"/>
                        <a:pt x="135" y="749"/>
                      </a:cubicBezTo>
                      <a:cubicBezTo>
                        <a:pt x="205" y="670"/>
                        <a:pt x="311" y="582"/>
                        <a:pt x="409" y="507"/>
                      </a:cubicBezTo>
                      <a:cubicBezTo>
                        <a:pt x="461" y="470"/>
                        <a:pt x="506" y="432"/>
                        <a:pt x="549" y="395"/>
                      </a:cubicBezTo>
                      <a:cubicBezTo>
                        <a:pt x="590" y="363"/>
                        <a:pt x="623" y="331"/>
                        <a:pt x="651" y="303"/>
                      </a:cubicBezTo>
                      <a:cubicBezTo>
                        <a:pt x="673" y="269"/>
                        <a:pt x="711" y="237"/>
                        <a:pt x="753" y="209"/>
                      </a:cubicBezTo>
                      <a:cubicBezTo>
                        <a:pt x="813" y="173"/>
                        <a:pt x="883" y="145"/>
                        <a:pt x="934" y="121"/>
                      </a:cubicBezTo>
                      <a:cubicBezTo>
                        <a:pt x="962" y="112"/>
                        <a:pt x="985" y="108"/>
                        <a:pt x="999" y="102"/>
                      </a:cubicBezTo>
                      <a:cubicBezTo>
                        <a:pt x="1008" y="98"/>
                        <a:pt x="1013" y="98"/>
                        <a:pt x="1018" y="93"/>
                      </a:cubicBezTo>
                      <a:lnTo>
                        <a:pt x="1031" y="93"/>
                      </a:lnTo>
                      <a:cubicBezTo>
                        <a:pt x="1087" y="61"/>
                        <a:pt x="1138" y="52"/>
                        <a:pt x="1194" y="52"/>
                      </a:cubicBezTo>
                      <a:cubicBezTo>
                        <a:pt x="1200" y="52"/>
                        <a:pt x="1205" y="52"/>
                        <a:pt x="1211" y="52"/>
                      </a:cubicBezTo>
                      <a:close/>
                      <a:moveTo>
                        <a:pt x="1194" y="1"/>
                      </a:moveTo>
                      <a:cubicBezTo>
                        <a:pt x="1129" y="1"/>
                        <a:pt x="1069" y="14"/>
                        <a:pt x="1008" y="47"/>
                      </a:cubicBezTo>
                      <a:lnTo>
                        <a:pt x="1008" y="48"/>
                      </a:lnTo>
                      <a:lnTo>
                        <a:pt x="1008" y="48"/>
                      </a:lnTo>
                      <a:cubicBezTo>
                        <a:pt x="991" y="53"/>
                        <a:pt x="929" y="71"/>
                        <a:pt x="855" y="102"/>
                      </a:cubicBezTo>
                      <a:cubicBezTo>
                        <a:pt x="813" y="121"/>
                        <a:pt x="767" y="145"/>
                        <a:pt x="725" y="173"/>
                      </a:cubicBezTo>
                      <a:cubicBezTo>
                        <a:pt x="683" y="200"/>
                        <a:pt x="641" y="233"/>
                        <a:pt x="609" y="269"/>
                      </a:cubicBezTo>
                      <a:cubicBezTo>
                        <a:pt x="585" y="303"/>
                        <a:pt x="534" y="349"/>
                        <a:pt x="474" y="395"/>
                      </a:cubicBezTo>
                      <a:cubicBezTo>
                        <a:pt x="386" y="465"/>
                        <a:pt x="274" y="548"/>
                        <a:pt x="182" y="632"/>
                      </a:cubicBezTo>
                      <a:cubicBezTo>
                        <a:pt x="135" y="674"/>
                        <a:pt x="94" y="715"/>
                        <a:pt x="60" y="758"/>
                      </a:cubicBezTo>
                      <a:cubicBezTo>
                        <a:pt x="33" y="799"/>
                        <a:pt x="10" y="841"/>
                        <a:pt x="0" y="888"/>
                      </a:cubicBezTo>
                      <a:lnTo>
                        <a:pt x="0" y="948"/>
                      </a:lnTo>
                      <a:cubicBezTo>
                        <a:pt x="0" y="1022"/>
                        <a:pt x="10" y="1133"/>
                        <a:pt x="28" y="1268"/>
                      </a:cubicBezTo>
                      <a:cubicBezTo>
                        <a:pt x="60" y="1468"/>
                        <a:pt x="116" y="1718"/>
                        <a:pt x="195" y="1951"/>
                      </a:cubicBezTo>
                      <a:cubicBezTo>
                        <a:pt x="274" y="2187"/>
                        <a:pt x="372" y="2410"/>
                        <a:pt x="497" y="2560"/>
                      </a:cubicBezTo>
                      <a:cubicBezTo>
                        <a:pt x="669" y="2768"/>
                        <a:pt x="799" y="2880"/>
                        <a:pt x="887" y="2944"/>
                      </a:cubicBezTo>
                      <a:cubicBezTo>
                        <a:pt x="975" y="3006"/>
                        <a:pt x="1022" y="3014"/>
                        <a:pt x="1027" y="3014"/>
                      </a:cubicBezTo>
                      <a:lnTo>
                        <a:pt x="1050" y="3019"/>
                      </a:lnTo>
                      <a:lnTo>
                        <a:pt x="1055" y="2995"/>
                      </a:lnTo>
                      <a:cubicBezTo>
                        <a:pt x="1055" y="2995"/>
                        <a:pt x="1059" y="2991"/>
                        <a:pt x="1059" y="2978"/>
                      </a:cubicBezTo>
                      <a:cubicBezTo>
                        <a:pt x="1069" y="2940"/>
                        <a:pt x="1097" y="2843"/>
                        <a:pt x="1129" y="2755"/>
                      </a:cubicBezTo>
                      <a:cubicBezTo>
                        <a:pt x="1143" y="2708"/>
                        <a:pt x="1162" y="2666"/>
                        <a:pt x="1175" y="2633"/>
                      </a:cubicBezTo>
                      <a:cubicBezTo>
                        <a:pt x="1185" y="2615"/>
                        <a:pt x="1194" y="2605"/>
                        <a:pt x="1198" y="2597"/>
                      </a:cubicBezTo>
                      <a:cubicBezTo>
                        <a:pt x="1208" y="2588"/>
                        <a:pt x="1213" y="2582"/>
                        <a:pt x="1213" y="2582"/>
                      </a:cubicBezTo>
                      <a:lnTo>
                        <a:pt x="1231" y="2582"/>
                      </a:lnTo>
                      <a:cubicBezTo>
                        <a:pt x="1250" y="2588"/>
                        <a:pt x="1273" y="2597"/>
                        <a:pt x="1305" y="2610"/>
                      </a:cubicBezTo>
                      <a:cubicBezTo>
                        <a:pt x="1408" y="2657"/>
                        <a:pt x="1561" y="2745"/>
                        <a:pt x="1691" y="2824"/>
                      </a:cubicBezTo>
                      <a:cubicBezTo>
                        <a:pt x="1756" y="2861"/>
                        <a:pt x="1816" y="2899"/>
                        <a:pt x="1858" y="2926"/>
                      </a:cubicBezTo>
                      <a:cubicBezTo>
                        <a:pt x="1877" y="2935"/>
                        <a:pt x="1895" y="2950"/>
                        <a:pt x="1909" y="2954"/>
                      </a:cubicBezTo>
                      <a:cubicBezTo>
                        <a:pt x="1918" y="2963"/>
                        <a:pt x="1927" y="2968"/>
                        <a:pt x="1927" y="2968"/>
                      </a:cubicBezTo>
                      <a:lnTo>
                        <a:pt x="1955" y="2987"/>
                      </a:lnTo>
                      <a:lnTo>
                        <a:pt x="1961" y="2950"/>
                      </a:lnTo>
                      <a:cubicBezTo>
                        <a:pt x="1961" y="2950"/>
                        <a:pt x="1965" y="2940"/>
                        <a:pt x="1965" y="2922"/>
                      </a:cubicBezTo>
                      <a:cubicBezTo>
                        <a:pt x="1978" y="2856"/>
                        <a:pt x="2006" y="2693"/>
                        <a:pt x="2044" y="2550"/>
                      </a:cubicBezTo>
                      <a:cubicBezTo>
                        <a:pt x="2062" y="2481"/>
                        <a:pt x="2077" y="2410"/>
                        <a:pt x="2094" y="2359"/>
                      </a:cubicBezTo>
                      <a:cubicBezTo>
                        <a:pt x="2104" y="2337"/>
                        <a:pt x="2113" y="2318"/>
                        <a:pt x="2122" y="2303"/>
                      </a:cubicBezTo>
                      <a:cubicBezTo>
                        <a:pt x="2122" y="2299"/>
                        <a:pt x="2128" y="2294"/>
                        <a:pt x="2128" y="2294"/>
                      </a:cubicBezTo>
                      <a:cubicBezTo>
                        <a:pt x="2128" y="2294"/>
                        <a:pt x="2137" y="2294"/>
                        <a:pt x="2150" y="2303"/>
                      </a:cubicBezTo>
                      <a:cubicBezTo>
                        <a:pt x="2169" y="2313"/>
                        <a:pt x="2197" y="2331"/>
                        <a:pt x="2225" y="2350"/>
                      </a:cubicBezTo>
                      <a:cubicBezTo>
                        <a:pt x="2267" y="2387"/>
                        <a:pt x="2313" y="2429"/>
                        <a:pt x="2351" y="2462"/>
                      </a:cubicBezTo>
                      <a:cubicBezTo>
                        <a:pt x="2368" y="2476"/>
                        <a:pt x="2383" y="2490"/>
                        <a:pt x="2392" y="2504"/>
                      </a:cubicBezTo>
                      <a:cubicBezTo>
                        <a:pt x="2396" y="2508"/>
                        <a:pt x="2401" y="2513"/>
                        <a:pt x="2406" y="2513"/>
                      </a:cubicBezTo>
                      <a:lnTo>
                        <a:pt x="2411" y="2517"/>
                      </a:lnTo>
                      <a:lnTo>
                        <a:pt x="2443" y="2550"/>
                      </a:lnTo>
                      <a:lnTo>
                        <a:pt x="2452" y="2504"/>
                      </a:lnTo>
                      <a:cubicBezTo>
                        <a:pt x="2452" y="2504"/>
                        <a:pt x="2499" y="2179"/>
                        <a:pt x="2499" y="1825"/>
                      </a:cubicBezTo>
                      <a:cubicBezTo>
                        <a:pt x="2499" y="1709"/>
                        <a:pt x="2494" y="1589"/>
                        <a:pt x="2480" y="1478"/>
                      </a:cubicBezTo>
                      <a:cubicBezTo>
                        <a:pt x="2452" y="1250"/>
                        <a:pt x="2341" y="999"/>
                        <a:pt x="2206" y="781"/>
                      </a:cubicBezTo>
                      <a:cubicBezTo>
                        <a:pt x="2066" y="563"/>
                        <a:pt x="1905" y="376"/>
                        <a:pt x="1766" y="280"/>
                      </a:cubicBezTo>
                      <a:cubicBezTo>
                        <a:pt x="1663" y="209"/>
                        <a:pt x="1565" y="140"/>
                        <a:pt x="1472" y="89"/>
                      </a:cubicBezTo>
                      <a:cubicBezTo>
                        <a:pt x="1380" y="38"/>
                        <a:pt x="1286" y="1"/>
                        <a:pt x="11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6" name="Google Shape;2156;p54"/>
                <p:cNvSpPr/>
                <p:nvPr/>
              </p:nvSpPr>
              <p:spPr>
                <a:xfrm>
                  <a:off x="2675248" y="1880309"/>
                  <a:ext cx="580941" cy="982931"/>
                </a:xfrm>
                <a:custGeom>
                  <a:rect b="b" l="l" r="r" t="t"/>
                  <a:pathLst>
                    <a:path extrusionOk="0" h="3010" w="1779">
                      <a:moveTo>
                        <a:pt x="530" y="1"/>
                      </a:moveTo>
                      <a:lnTo>
                        <a:pt x="0" y="1272"/>
                      </a:lnTo>
                      <a:cubicBezTo>
                        <a:pt x="0" y="1272"/>
                        <a:pt x="135" y="1868"/>
                        <a:pt x="316" y="2243"/>
                      </a:cubicBezTo>
                      <a:cubicBezTo>
                        <a:pt x="557" y="2764"/>
                        <a:pt x="1161" y="3010"/>
                        <a:pt x="1161" y="3010"/>
                      </a:cubicBezTo>
                      <a:cubicBezTo>
                        <a:pt x="1161" y="3010"/>
                        <a:pt x="1142" y="2564"/>
                        <a:pt x="1351" y="2141"/>
                      </a:cubicBezTo>
                      <a:cubicBezTo>
                        <a:pt x="1565" y="1718"/>
                        <a:pt x="1779" y="1444"/>
                        <a:pt x="1779" y="1444"/>
                      </a:cubicBezTo>
                      <a:cubicBezTo>
                        <a:pt x="1779" y="1444"/>
                        <a:pt x="822" y="511"/>
                        <a:pt x="53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7" name="Google Shape;2157;p54"/>
                <p:cNvSpPr/>
                <p:nvPr/>
              </p:nvSpPr>
              <p:spPr>
                <a:xfrm>
                  <a:off x="2666104" y="1863655"/>
                  <a:ext cx="600861" cy="1011667"/>
                </a:xfrm>
                <a:custGeom>
                  <a:rect b="b" l="l" r="r" t="t"/>
                  <a:pathLst>
                    <a:path extrusionOk="0" h="3098" w="1840">
                      <a:moveTo>
                        <a:pt x="558" y="105"/>
                      </a:moveTo>
                      <a:cubicBezTo>
                        <a:pt x="632" y="226"/>
                        <a:pt x="738" y="364"/>
                        <a:pt x="860" y="507"/>
                      </a:cubicBezTo>
                      <a:cubicBezTo>
                        <a:pt x="1216" y="939"/>
                        <a:pt x="1687" y="1409"/>
                        <a:pt x="1774" y="1496"/>
                      </a:cubicBezTo>
                      <a:lnTo>
                        <a:pt x="1774" y="1496"/>
                      </a:lnTo>
                      <a:cubicBezTo>
                        <a:pt x="1723" y="1564"/>
                        <a:pt x="1543" y="1817"/>
                        <a:pt x="1361" y="2183"/>
                      </a:cubicBezTo>
                      <a:cubicBezTo>
                        <a:pt x="1181" y="2538"/>
                        <a:pt x="1166" y="2906"/>
                        <a:pt x="1166" y="3025"/>
                      </a:cubicBezTo>
                      <a:lnTo>
                        <a:pt x="1166" y="3025"/>
                      </a:lnTo>
                      <a:cubicBezTo>
                        <a:pt x="1110" y="3000"/>
                        <a:pt x="991" y="2939"/>
                        <a:pt x="855" y="2842"/>
                      </a:cubicBezTo>
                      <a:cubicBezTo>
                        <a:pt x="678" y="2716"/>
                        <a:pt x="478" y="2531"/>
                        <a:pt x="362" y="2285"/>
                      </a:cubicBezTo>
                      <a:cubicBezTo>
                        <a:pt x="274" y="2099"/>
                        <a:pt x="195" y="1857"/>
                        <a:pt x="140" y="1662"/>
                      </a:cubicBezTo>
                      <a:cubicBezTo>
                        <a:pt x="112" y="1565"/>
                        <a:pt x="88" y="1477"/>
                        <a:pt x="75" y="1417"/>
                      </a:cubicBezTo>
                      <a:cubicBezTo>
                        <a:pt x="65" y="1384"/>
                        <a:pt x="60" y="1361"/>
                        <a:pt x="56" y="1342"/>
                      </a:cubicBezTo>
                      <a:cubicBezTo>
                        <a:pt x="53" y="1333"/>
                        <a:pt x="52" y="1326"/>
                        <a:pt x="52" y="1322"/>
                      </a:cubicBezTo>
                      <a:lnTo>
                        <a:pt x="52" y="1322"/>
                      </a:lnTo>
                      <a:lnTo>
                        <a:pt x="558" y="105"/>
                      </a:lnTo>
                      <a:close/>
                      <a:moveTo>
                        <a:pt x="553" y="1"/>
                      </a:moveTo>
                      <a:lnTo>
                        <a:pt x="534" y="42"/>
                      </a:lnTo>
                      <a:lnTo>
                        <a:pt x="0" y="1323"/>
                      </a:lnTo>
                      <a:lnTo>
                        <a:pt x="0" y="1328"/>
                      </a:lnTo>
                      <a:cubicBezTo>
                        <a:pt x="0" y="1328"/>
                        <a:pt x="37" y="1477"/>
                        <a:pt x="93" y="1672"/>
                      </a:cubicBezTo>
                      <a:cubicBezTo>
                        <a:pt x="149" y="1872"/>
                        <a:pt x="228" y="2114"/>
                        <a:pt x="320" y="2309"/>
                      </a:cubicBezTo>
                      <a:cubicBezTo>
                        <a:pt x="446" y="2573"/>
                        <a:pt x="660" y="2763"/>
                        <a:pt x="845" y="2894"/>
                      </a:cubicBezTo>
                      <a:cubicBezTo>
                        <a:pt x="1027" y="3019"/>
                        <a:pt x="1179" y="3083"/>
                        <a:pt x="1179" y="3083"/>
                      </a:cubicBezTo>
                      <a:lnTo>
                        <a:pt x="1217" y="3098"/>
                      </a:lnTo>
                      <a:lnTo>
                        <a:pt x="1217" y="3061"/>
                      </a:lnTo>
                      <a:lnTo>
                        <a:pt x="1217" y="3055"/>
                      </a:lnTo>
                      <a:lnTo>
                        <a:pt x="1217" y="3027"/>
                      </a:lnTo>
                      <a:cubicBezTo>
                        <a:pt x="1212" y="2916"/>
                        <a:pt x="1231" y="2549"/>
                        <a:pt x="1402" y="2202"/>
                      </a:cubicBezTo>
                      <a:cubicBezTo>
                        <a:pt x="1509" y="1992"/>
                        <a:pt x="1616" y="1820"/>
                        <a:pt x="1695" y="1696"/>
                      </a:cubicBezTo>
                      <a:cubicBezTo>
                        <a:pt x="1732" y="1634"/>
                        <a:pt x="1764" y="1589"/>
                        <a:pt x="1788" y="1556"/>
                      </a:cubicBezTo>
                      <a:cubicBezTo>
                        <a:pt x="1802" y="1542"/>
                        <a:pt x="1811" y="1528"/>
                        <a:pt x="1816" y="1518"/>
                      </a:cubicBezTo>
                      <a:cubicBezTo>
                        <a:pt x="1820" y="1514"/>
                        <a:pt x="1820" y="1514"/>
                        <a:pt x="1820" y="1510"/>
                      </a:cubicBezTo>
                      <a:lnTo>
                        <a:pt x="1825" y="1510"/>
                      </a:lnTo>
                      <a:lnTo>
                        <a:pt x="1839" y="1491"/>
                      </a:lnTo>
                      <a:lnTo>
                        <a:pt x="1820" y="1477"/>
                      </a:lnTo>
                      <a:cubicBezTo>
                        <a:pt x="1820" y="1477"/>
                        <a:pt x="1820" y="1473"/>
                        <a:pt x="1811" y="1467"/>
                      </a:cubicBezTo>
                      <a:cubicBezTo>
                        <a:pt x="1760" y="1411"/>
                        <a:pt x="1518" y="1175"/>
                        <a:pt x="1259" y="892"/>
                      </a:cubicBezTo>
                      <a:cubicBezTo>
                        <a:pt x="1128" y="748"/>
                        <a:pt x="989" y="595"/>
                        <a:pt x="868" y="446"/>
                      </a:cubicBezTo>
                      <a:cubicBezTo>
                        <a:pt x="748" y="303"/>
                        <a:pt x="646" y="158"/>
                        <a:pt x="576" y="42"/>
                      </a:cubicBezTo>
                      <a:lnTo>
                        <a:pt x="55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8" name="Google Shape;2158;p54"/>
                <p:cNvSpPr/>
                <p:nvPr/>
              </p:nvSpPr>
              <p:spPr>
                <a:xfrm>
                  <a:off x="2892081" y="1986438"/>
                  <a:ext cx="302063" cy="649518"/>
                </a:xfrm>
                <a:custGeom>
                  <a:rect b="b" l="l" r="r" t="t"/>
                  <a:pathLst>
                    <a:path extrusionOk="0" h="1989" w="925">
                      <a:moveTo>
                        <a:pt x="52" y="0"/>
                      </a:moveTo>
                      <a:lnTo>
                        <a:pt x="0" y="158"/>
                      </a:lnTo>
                      <a:cubicBezTo>
                        <a:pt x="0" y="158"/>
                        <a:pt x="247" y="1551"/>
                        <a:pt x="594" y="1988"/>
                      </a:cubicBezTo>
                      <a:lnTo>
                        <a:pt x="924" y="1361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9" name="Google Shape;2159;p54"/>
                <p:cNvSpPr/>
                <p:nvPr/>
              </p:nvSpPr>
              <p:spPr>
                <a:xfrm>
                  <a:off x="2884243" y="1968151"/>
                  <a:ext cx="319044" cy="681194"/>
                </a:xfrm>
                <a:custGeom>
                  <a:rect b="b" l="l" r="r" t="t"/>
                  <a:pathLst>
                    <a:path extrusionOk="0" h="2086" w="977">
                      <a:moveTo>
                        <a:pt x="85" y="112"/>
                      </a:moveTo>
                      <a:lnTo>
                        <a:pt x="920" y="1417"/>
                      </a:lnTo>
                      <a:lnTo>
                        <a:pt x="612" y="1997"/>
                      </a:lnTo>
                      <a:lnTo>
                        <a:pt x="612" y="1997"/>
                      </a:lnTo>
                      <a:cubicBezTo>
                        <a:pt x="534" y="1891"/>
                        <a:pt x="463" y="1737"/>
                        <a:pt x="400" y="1565"/>
                      </a:cubicBezTo>
                      <a:cubicBezTo>
                        <a:pt x="293" y="1278"/>
                        <a:pt x="205" y="939"/>
                        <a:pt x="145" y="674"/>
                      </a:cubicBezTo>
                      <a:cubicBezTo>
                        <a:pt x="112" y="540"/>
                        <a:pt x="89" y="423"/>
                        <a:pt x="70" y="339"/>
                      </a:cubicBezTo>
                      <a:cubicBezTo>
                        <a:pt x="66" y="302"/>
                        <a:pt x="57" y="266"/>
                        <a:pt x="57" y="247"/>
                      </a:cubicBezTo>
                      <a:cubicBezTo>
                        <a:pt x="54" y="233"/>
                        <a:pt x="52" y="223"/>
                        <a:pt x="50" y="217"/>
                      </a:cubicBezTo>
                      <a:lnTo>
                        <a:pt x="50" y="217"/>
                      </a:lnTo>
                      <a:lnTo>
                        <a:pt x="85" y="112"/>
                      </a:lnTo>
                      <a:close/>
                      <a:moveTo>
                        <a:pt x="70" y="0"/>
                      </a:moveTo>
                      <a:lnTo>
                        <a:pt x="1" y="214"/>
                      </a:lnTo>
                      <a:lnTo>
                        <a:pt x="1" y="219"/>
                      </a:lnTo>
                      <a:cubicBezTo>
                        <a:pt x="1" y="219"/>
                        <a:pt x="61" y="568"/>
                        <a:pt x="168" y="971"/>
                      </a:cubicBezTo>
                      <a:cubicBezTo>
                        <a:pt x="219" y="1175"/>
                        <a:pt x="284" y="1389"/>
                        <a:pt x="354" y="1584"/>
                      </a:cubicBezTo>
                      <a:cubicBezTo>
                        <a:pt x="428" y="1775"/>
                        <a:pt x="507" y="1946"/>
                        <a:pt x="595" y="2058"/>
                      </a:cubicBezTo>
                      <a:lnTo>
                        <a:pt x="618" y="2086"/>
                      </a:lnTo>
                      <a:lnTo>
                        <a:pt x="976" y="1417"/>
                      </a:lnTo>
                      <a:lnTo>
                        <a:pt x="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0" name="Google Shape;2160;p54"/>
                <p:cNvSpPr/>
                <p:nvPr/>
              </p:nvSpPr>
              <p:spPr>
                <a:xfrm>
                  <a:off x="2825137" y="2269886"/>
                  <a:ext cx="900965" cy="1357816"/>
                </a:xfrm>
                <a:custGeom>
                  <a:rect b="b" l="l" r="r" t="t"/>
                  <a:pathLst>
                    <a:path extrusionOk="0" h="4158" w="2759">
                      <a:moveTo>
                        <a:pt x="1997" y="0"/>
                      </a:moveTo>
                      <a:cubicBezTo>
                        <a:pt x="1882" y="0"/>
                        <a:pt x="1566" y="405"/>
                        <a:pt x="1449" y="563"/>
                      </a:cubicBezTo>
                      <a:cubicBezTo>
                        <a:pt x="1338" y="720"/>
                        <a:pt x="1078" y="953"/>
                        <a:pt x="962" y="1082"/>
                      </a:cubicBezTo>
                      <a:cubicBezTo>
                        <a:pt x="846" y="1208"/>
                        <a:pt x="0" y="3423"/>
                        <a:pt x="0" y="3423"/>
                      </a:cubicBezTo>
                      <a:lnTo>
                        <a:pt x="832" y="4157"/>
                      </a:lnTo>
                      <a:lnTo>
                        <a:pt x="1524" y="1584"/>
                      </a:lnTo>
                      <a:cubicBezTo>
                        <a:pt x="1524" y="1584"/>
                        <a:pt x="1668" y="1543"/>
                        <a:pt x="1826" y="1440"/>
                      </a:cubicBezTo>
                      <a:cubicBezTo>
                        <a:pt x="1984" y="1338"/>
                        <a:pt x="2499" y="563"/>
                        <a:pt x="2499" y="563"/>
                      </a:cubicBezTo>
                      <a:lnTo>
                        <a:pt x="2574" y="651"/>
                      </a:lnTo>
                      <a:cubicBezTo>
                        <a:pt x="2574" y="651"/>
                        <a:pt x="2759" y="637"/>
                        <a:pt x="2745" y="418"/>
                      </a:cubicBezTo>
                      <a:cubicBezTo>
                        <a:pt x="2731" y="205"/>
                        <a:pt x="2643" y="159"/>
                        <a:pt x="2518" y="131"/>
                      </a:cubicBezTo>
                      <a:cubicBezTo>
                        <a:pt x="2388" y="103"/>
                        <a:pt x="2113" y="0"/>
                        <a:pt x="199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1" name="Google Shape;2161;p54"/>
                <p:cNvSpPr/>
                <p:nvPr/>
              </p:nvSpPr>
              <p:spPr>
                <a:xfrm>
                  <a:off x="2814361" y="2262375"/>
                  <a:ext cx="915007" cy="1380021"/>
                </a:xfrm>
                <a:custGeom>
                  <a:rect b="b" l="l" r="r" t="t"/>
                  <a:pathLst>
                    <a:path extrusionOk="0" h="4226" w="2802">
                      <a:moveTo>
                        <a:pt x="2030" y="51"/>
                      </a:moveTo>
                      <a:cubicBezTo>
                        <a:pt x="2054" y="51"/>
                        <a:pt x="2095" y="57"/>
                        <a:pt x="2137" y="66"/>
                      </a:cubicBezTo>
                      <a:cubicBezTo>
                        <a:pt x="2202" y="79"/>
                        <a:pt x="2277" y="102"/>
                        <a:pt x="2351" y="126"/>
                      </a:cubicBezTo>
                      <a:cubicBezTo>
                        <a:pt x="2425" y="145"/>
                        <a:pt x="2495" y="168"/>
                        <a:pt x="2541" y="177"/>
                      </a:cubicBezTo>
                      <a:cubicBezTo>
                        <a:pt x="2574" y="186"/>
                        <a:pt x="2602" y="190"/>
                        <a:pt x="2630" y="205"/>
                      </a:cubicBezTo>
                      <a:cubicBezTo>
                        <a:pt x="2662" y="218"/>
                        <a:pt x="2690" y="242"/>
                        <a:pt x="2714" y="274"/>
                      </a:cubicBezTo>
                      <a:cubicBezTo>
                        <a:pt x="2736" y="312"/>
                        <a:pt x="2750" y="368"/>
                        <a:pt x="2755" y="447"/>
                      </a:cubicBezTo>
                      <a:lnTo>
                        <a:pt x="2755" y="465"/>
                      </a:lnTo>
                      <a:cubicBezTo>
                        <a:pt x="2755" y="511"/>
                        <a:pt x="2746" y="544"/>
                        <a:pt x="2731" y="567"/>
                      </a:cubicBezTo>
                      <a:cubicBezTo>
                        <a:pt x="2708" y="604"/>
                        <a:pt x="2680" y="623"/>
                        <a:pt x="2652" y="636"/>
                      </a:cubicBezTo>
                      <a:cubicBezTo>
                        <a:pt x="2640" y="642"/>
                        <a:pt x="2626" y="646"/>
                        <a:pt x="2617" y="646"/>
                      </a:cubicBezTo>
                      <a:lnTo>
                        <a:pt x="2617" y="646"/>
                      </a:lnTo>
                      <a:lnTo>
                        <a:pt x="2532" y="544"/>
                      </a:lnTo>
                      <a:lnTo>
                        <a:pt x="2513" y="572"/>
                      </a:lnTo>
                      <a:cubicBezTo>
                        <a:pt x="2513" y="572"/>
                        <a:pt x="2504" y="586"/>
                        <a:pt x="2491" y="604"/>
                      </a:cubicBezTo>
                      <a:cubicBezTo>
                        <a:pt x="2439" y="683"/>
                        <a:pt x="2314" y="869"/>
                        <a:pt x="2179" y="1050"/>
                      </a:cubicBezTo>
                      <a:cubicBezTo>
                        <a:pt x="2114" y="1143"/>
                        <a:pt x="2045" y="1231"/>
                        <a:pt x="1984" y="1300"/>
                      </a:cubicBezTo>
                      <a:cubicBezTo>
                        <a:pt x="1956" y="1333"/>
                        <a:pt x="1928" y="1366"/>
                        <a:pt x="1906" y="1389"/>
                      </a:cubicBezTo>
                      <a:cubicBezTo>
                        <a:pt x="1882" y="1416"/>
                        <a:pt x="1859" y="1435"/>
                        <a:pt x="1844" y="1444"/>
                      </a:cubicBezTo>
                      <a:cubicBezTo>
                        <a:pt x="1766" y="1491"/>
                        <a:pt x="1692" y="1528"/>
                        <a:pt x="1640" y="1551"/>
                      </a:cubicBezTo>
                      <a:cubicBezTo>
                        <a:pt x="1613" y="1561"/>
                        <a:pt x="1589" y="1570"/>
                        <a:pt x="1571" y="1575"/>
                      </a:cubicBezTo>
                      <a:cubicBezTo>
                        <a:pt x="1566" y="1579"/>
                        <a:pt x="1561" y="1579"/>
                        <a:pt x="1557" y="1584"/>
                      </a:cubicBezTo>
                      <a:lnTo>
                        <a:pt x="1548" y="1584"/>
                      </a:lnTo>
                      <a:lnTo>
                        <a:pt x="1538" y="1589"/>
                      </a:lnTo>
                      <a:lnTo>
                        <a:pt x="851" y="4138"/>
                      </a:lnTo>
                      <a:lnTo>
                        <a:pt x="58" y="3441"/>
                      </a:lnTo>
                      <a:lnTo>
                        <a:pt x="58" y="3441"/>
                      </a:lnTo>
                      <a:cubicBezTo>
                        <a:pt x="59" y="3439"/>
                        <a:pt x="60" y="3436"/>
                        <a:pt x="61" y="3432"/>
                      </a:cubicBezTo>
                      <a:cubicBezTo>
                        <a:pt x="112" y="3311"/>
                        <a:pt x="322" y="2759"/>
                        <a:pt x="535" y="2224"/>
                      </a:cubicBezTo>
                      <a:cubicBezTo>
                        <a:pt x="642" y="1960"/>
                        <a:pt x="749" y="1695"/>
                        <a:pt x="837" y="1491"/>
                      </a:cubicBezTo>
                      <a:cubicBezTo>
                        <a:pt x="879" y="1389"/>
                        <a:pt x="916" y="1305"/>
                        <a:pt x="948" y="1240"/>
                      </a:cubicBezTo>
                      <a:cubicBezTo>
                        <a:pt x="963" y="1208"/>
                        <a:pt x="976" y="1180"/>
                        <a:pt x="991" y="1157"/>
                      </a:cubicBezTo>
                      <a:cubicBezTo>
                        <a:pt x="995" y="1148"/>
                        <a:pt x="1000" y="1138"/>
                        <a:pt x="1004" y="1133"/>
                      </a:cubicBezTo>
                      <a:cubicBezTo>
                        <a:pt x="1008" y="1129"/>
                        <a:pt x="1014" y="1124"/>
                        <a:pt x="1014" y="1120"/>
                      </a:cubicBezTo>
                      <a:cubicBezTo>
                        <a:pt x="1070" y="1054"/>
                        <a:pt x="1162" y="966"/>
                        <a:pt x="1255" y="874"/>
                      </a:cubicBezTo>
                      <a:cubicBezTo>
                        <a:pt x="1353" y="781"/>
                        <a:pt x="1445" y="683"/>
                        <a:pt x="1506" y="599"/>
                      </a:cubicBezTo>
                      <a:cubicBezTo>
                        <a:pt x="1561" y="520"/>
                        <a:pt x="1668" y="381"/>
                        <a:pt x="1775" y="261"/>
                      </a:cubicBezTo>
                      <a:cubicBezTo>
                        <a:pt x="1831" y="205"/>
                        <a:pt x="1882" y="149"/>
                        <a:pt x="1928" y="107"/>
                      </a:cubicBezTo>
                      <a:cubicBezTo>
                        <a:pt x="1951" y="89"/>
                        <a:pt x="1975" y="75"/>
                        <a:pt x="1989" y="66"/>
                      </a:cubicBezTo>
                      <a:cubicBezTo>
                        <a:pt x="2007" y="51"/>
                        <a:pt x="2022" y="51"/>
                        <a:pt x="2030" y="51"/>
                      </a:cubicBezTo>
                      <a:close/>
                      <a:moveTo>
                        <a:pt x="2030" y="1"/>
                      </a:moveTo>
                      <a:cubicBezTo>
                        <a:pt x="2007" y="1"/>
                        <a:pt x="1989" y="10"/>
                        <a:pt x="1966" y="23"/>
                      </a:cubicBezTo>
                      <a:cubicBezTo>
                        <a:pt x="1928" y="42"/>
                        <a:pt x="1887" y="79"/>
                        <a:pt x="1840" y="126"/>
                      </a:cubicBezTo>
                      <a:cubicBezTo>
                        <a:pt x="1701" y="256"/>
                        <a:pt x="1543" y="469"/>
                        <a:pt x="1464" y="572"/>
                      </a:cubicBezTo>
                      <a:cubicBezTo>
                        <a:pt x="1409" y="651"/>
                        <a:pt x="1315" y="743"/>
                        <a:pt x="1222" y="841"/>
                      </a:cubicBezTo>
                      <a:cubicBezTo>
                        <a:pt x="1130" y="934"/>
                        <a:pt x="1036" y="1022"/>
                        <a:pt x="976" y="1088"/>
                      </a:cubicBezTo>
                      <a:cubicBezTo>
                        <a:pt x="972" y="1092"/>
                        <a:pt x="967" y="1101"/>
                        <a:pt x="963" y="1110"/>
                      </a:cubicBezTo>
                      <a:cubicBezTo>
                        <a:pt x="939" y="1143"/>
                        <a:pt x="912" y="1204"/>
                        <a:pt x="875" y="1283"/>
                      </a:cubicBezTo>
                      <a:cubicBezTo>
                        <a:pt x="749" y="1566"/>
                        <a:pt x="530" y="2104"/>
                        <a:pt x="345" y="2573"/>
                      </a:cubicBezTo>
                      <a:cubicBezTo>
                        <a:pt x="164" y="3042"/>
                        <a:pt x="11" y="3441"/>
                        <a:pt x="11" y="3441"/>
                      </a:cubicBezTo>
                      <a:lnTo>
                        <a:pt x="1" y="3456"/>
                      </a:lnTo>
                      <a:lnTo>
                        <a:pt x="15" y="3465"/>
                      </a:lnTo>
                      <a:lnTo>
                        <a:pt x="879" y="4226"/>
                      </a:lnTo>
                      <a:lnTo>
                        <a:pt x="1576" y="1626"/>
                      </a:lnTo>
                      <a:lnTo>
                        <a:pt x="1576" y="1626"/>
                      </a:lnTo>
                      <a:cubicBezTo>
                        <a:pt x="1618" y="1612"/>
                        <a:pt x="1739" y="1565"/>
                        <a:pt x="1872" y="1482"/>
                      </a:cubicBezTo>
                      <a:cubicBezTo>
                        <a:pt x="1896" y="1468"/>
                        <a:pt x="1919" y="1444"/>
                        <a:pt x="1951" y="1412"/>
                      </a:cubicBezTo>
                      <a:cubicBezTo>
                        <a:pt x="2003" y="1356"/>
                        <a:pt x="2067" y="1283"/>
                        <a:pt x="2133" y="1193"/>
                      </a:cubicBezTo>
                      <a:cubicBezTo>
                        <a:pt x="2298" y="979"/>
                        <a:pt x="2479" y="713"/>
                        <a:pt x="2537" y="627"/>
                      </a:cubicBezTo>
                      <a:lnTo>
                        <a:pt x="2537" y="627"/>
                      </a:lnTo>
                      <a:lnTo>
                        <a:pt x="2597" y="698"/>
                      </a:lnTo>
                      <a:lnTo>
                        <a:pt x="2607" y="698"/>
                      </a:lnTo>
                      <a:cubicBezTo>
                        <a:pt x="2611" y="698"/>
                        <a:pt x="2658" y="692"/>
                        <a:pt x="2704" y="660"/>
                      </a:cubicBezTo>
                      <a:cubicBezTo>
                        <a:pt x="2731" y="646"/>
                        <a:pt x="2755" y="623"/>
                        <a:pt x="2774" y="591"/>
                      </a:cubicBezTo>
                      <a:cubicBezTo>
                        <a:pt x="2792" y="558"/>
                        <a:pt x="2802" y="516"/>
                        <a:pt x="2802" y="465"/>
                      </a:cubicBezTo>
                      <a:lnTo>
                        <a:pt x="2802" y="441"/>
                      </a:lnTo>
                      <a:cubicBezTo>
                        <a:pt x="2797" y="385"/>
                        <a:pt x="2792" y="340"/>
                        <a:pt x="2778" y="302"/>
                      </a:cubicBezTo>
                      <a:cubicBezTo>
                        <a:pt x="2759" y="246"/>
                        <a:pt x="2727" y="209"/>
                        <a:pt x="2686" y="182"/>
                      </a:cubicBezTo>
                      <a:cubicBezTo>
                        <a:pt x="2648" y="154"/>
                        <a:pt x="2602" y="145"/>
                        <a:pt x="2555" y="130"/>
                      </a:cubicBezTo>
                      <a:cubicBezTo>
                        <a:pt x="2491" y="117"/>
                        <a:pt x="2388" y="85"/>
                        <a:pt x="2290" y="57"/>
                      </a:cubicBezTo>
                      <a:cubicBezTo>
                        <a:pt x="2240" y="42"/>
                        <a:pt x="2193" y="29"/>
                        <a:pt x="2146" y="19"/>
                      </a:cubicBezTo>
                      <a:cubicBezTo>
                        <a:pt x="2101" y="10"/>
                        <a:pt x="2063" y="1"/>
                        <a:pt x="2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2" name="Google Shape;2162;p54"/>
                <p:cNvSpPr/>
                <p:nvPr/>
              </p:nvSpPr>
              <p:spPr>
                <a:xfrm>
                  <a:off x="2817953" y="1102461"/>
                  <a:ext cx="1049548" cy="1415289"/>
                </a:xfrm>
                <a:custGeom>
                  <a:rect b="b" l="l" r="r" t="t"/>
                  <a:pathLst>
                    <a:path extrusionOk="0" h="4334" w="3214">
                      <a:moveTo>
                        <a:pt x="1669" y="0"/>
                      </a:moveTo>
                      <a:cubicBezTo>
                        <a:pt x="1276" y="0"/>
                        <a:pt x="601" y="174"/>
                        <a:pt x="334" y="544"/>
                      </a:cubicBezTo>
                      <a:cubicBezTo>
                        <a:pt x="32" y="962"/>
                        <a:pt x="0" y="1514"/>
                        <a:pt x="0" y="1751"/>
                      </a:cubicBezTo>
                      <a:cubicBezTo>
                        <a:pt x="0" y="1983"/>
                        <a:pt x="50" y="2554"/>
                        <a:pt x="264" y="2972"/>
                      </a:cubicBezTo>
                      <a:cubicBezTo>
                        <a:pt x="483" y="3395"/>
                        <a:pt x="808" y="4305"/>
                        <a:pt x="1471" y="4333"/>
                      </a:cubicBezTo>
                      <a:cubicBezTo>
                        <a:pt x="1477" y="4333"/>
                        <a:pt x="1484" y="4333"/>
                        <a:pt x="1490" y="4333"/>
                      </a:cubicBezTo>
                      <a:cubicBezTo>
                        <a:pt x="1900" y="4333"/>
                        <a:pt x="2247" y="3905"/>
                        <a:pt x="2530" y="3609"/>
                      </a:cubicBezTo>
                      <a:cubicBezTo>
                        <a:pt x="2814" y="3307"/>
                        <a:pt x="2911" y="2838"/>
                        <a:pt x="2911" y="2503"/>
                      </a:cubicBezTo>
                      <a:cubicBezTo>
                        <a:pt x="2911" y="2169"/>
                        <a:pt x="2948" y="1886"/>
                        <a:pt x="3083" y="1314"/>
                      </a:cubicBezTo>
                      <a:cubicBezTo>
                        <a:pt x="3213" y="743"/>
                        <a:pt x="3014" y="576"/>
                        <a:pt x="3014" y="576"/>
                      </a:cubicBezTo>
                      <a:cubicBezTo>
                        <a:pt x="2596" y="107"/>
                        <a:pt x="2159" y="60"/>
                        <a:pt x="1805" y="9"/>
                      </a:cubicBezTo>
                      <a:cubicBezTo>
                        <a:pt x="1766" y="3"/>
                        <a:pt x="1720" y="0"/>
                        <a:pt x="166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3" name="Google Shape;2163;p54"/>
                <p:cNvSpPr/>
                <p:nvPr/>
              </p:nvSpPr>
              <p:spPr>
                <a:xfrm>
                  <a:off x="2810115" y="1094624"/>
                  <a:ext cx="1037465" cy="1430311"/>
                </a:xfrm>
                <a:custGeom>
                  <a:rect b="b" l="l" r="r" t="t"/>
                  <a:pathLst>
                    <a:path extrusionOk="0" h="4380" w="3177">
                      <a:moveTo>
                        <a:pt x="1696" y="47"/>
                      </a:moveTo>
                      <a:cubicBezTo>
                        <a:pt x="1746" y="47"/>
                        <a:pt x="1788" y="52"/>
                        <a:pt x="1829" y="56"/>
                      </a:cubicBezTo>
                      <a:cubicBezTo>
                        <a:pt x="2007" y="80"/>
                        <a:pt x="2197" y="108"/>
                        <a:pt x="2401" y="182"/>
                      </a:cubicBezTo>
                      <a:cubicBezTo>
                        <a:pt x="2605" y="261"/>
                        <a:pt x="2815" y="386"/>
                        <a:pt x="3019" y="618"/>
                      </a:cubicBezTo>
                      <a:lnTo>
                        <a:pt x="3023" y="618"/>
                      </a:lnTo>
                      <a:cubicBezTo>
                        <a:pt x="3023" y="624"/>
                        <a:pt x="3051" y="646"/>
                        <a:pt x="3074" y="702"/>
                      </a:cubicBezTo>
                      <a:cubicBezTo>
                        <a:pt x="3102" y="757"/>
                        <a:pt x="3126" y="851"/>
                        <a:pt x="3126" y="986"/>
                      </a:cubicBezTo>
                      <a:cubicBezTo>
                        <a:pt x="3126" y="1078"/>
                        <a:pt x="3117" y="1194"/>
                        <a:pt x="3083" y="1334"/>
                      </a:cubicBezTo>
                      <a:cubicBezTo>
                        <a:pt x="2950" y="1905"/>
                        <a:pt x="2912" y="2193"/>
                        <a:pt x="2912" y="2527"/>
                      </a:cubicBezTo>
                      <a:cubicBezTo>
                        <a:pt x="2912" y="2694"/>
                        <a:pt x="2888" y="2894"/>
                        <a:pt x="2828" y="3089"/>
                      </a:cubicBezTo>
                      <a:cubicBezTo>
                        <a:pt x="2768" y="3279"/>
                        <a:pt x="2675" y="3470"/>
                        <a:pt x="2536" y="3618"/>
                      </a:cubicBezTo>
                      <a:cubicBezTo>
                        <a:pt x="2397" y="3766"/>
                        <a:pt x="2238" y="3944"/>
                        <a:pt x="2067" y="4087"/>
                      </a:cubicBezTo>
                      <a:cubicBezTo>
                        <a:pt x="1983" y="4157"/>
                        <a:pt x="1895" y="4218"/>
                        <a:pt x="1802" y="4264"/>
                      </a:cubicBezTo>
                      <a:cubicBezTo>
                        <a:pt x="1714" y="4306"/>
                        <a:pt x="1617" y="4329"/>
                        <a:pt x="1519" y="4329"/>
                      </a:cubicBezTo>
                      <a:lnTo>
                        <a:pt x="1495" y="4329"/>
                      </a:lnTo>
                      <a:cubicBezTo>
                        <a:pt x="1338" y="4324"/>
                        <a:pt x="1199" y="4264"/>
                        <a:pt x="1073" y="4171"/>
                      </a:cubicBezTo>
                      <a:cubicBezTo>
                        <a:pt x="888" y="4032"/>
                        <a:pt x="738" y="3813"/>
                        <a:pt x="614" y="3590"/>
                      </a:cubicBezTo>
                      <a:cubicBezTo>
                        <a:pt x="492" y="3372"/>
                        <a:pt x="395" y="3145"/>
                        <a:pt x="312" y="2986"/>
                      </a:cubicBezTo>
                      <a:cubicBezTo>
                        <a:pt x="205" y="2782"/>
                        <a:pt x="140" y="2536"/>
                        <a:pt x="98" y="2313"/>
                      </a:cubicBezTo>
                      <a:cubicBezTo>
                        <a:pt x="61" y="2090"/>
                        <a:pt x="46" y="1891"/>
                        <a:pt x="46" y="1775"/>
                      </a:cubicBezTo>
                      <a:cubicBezTo>
                        <a:pt x="46" y="1659"/>
                        <a:pt x="56" y="1464"/>
                        <a:pt x="102" y="1246"/>
                      </a:cubicBezTo>
                      <a:cubicBezTo>
                        <a:pt x="144" y="1027"/>
                        <a:pt x="228" y="785"/>
                        <a:pt x="376" y="581"/>
                      </a:cubicBezTo>
                      <a:cubicBezTo>
                        <a:pt x="507" y="405"/>
                        <a:pt x="738" y="270"/>
                        <a:pt x="985" y="178"/>
                      </a:cubicBezTo>
                      <a:cubicBezTo>
                        <a:pt x="1235" y="89"/>
                        <a:pt x="1501" y="47"/>
                        <a:pt x="1696" y="47"/>
                      </a:cubicBezTo>
                      <a:close/>
                      <a:moveTo>
                        <a:pt x="1696" y="1"/>
                      </a:moveTo>
                      <a:cubicBezTo>
                        <a:pt x="1491" y="1"/>
                        <a:pt x="1222" y="43"/>
                        <a:pt x="971" y="136"/>
                      </a:cubicBezTo>
                      <a:cubicBezTo>
                        <a:pt x="715" y="224"/>
                        <a:pt x="474" y="363"/>
                        <a:pt x="339" y="553"/>
                      </a:cubicBezTo>
                      <a:cubicBezTo>
                        <a:pt x="186" y="767"/>
                        <a:pt x="98" y="1014"/>
                        <a:pt x="52" y="1237"/>
                      </a:cubicBezTo>
                      <a:cubicBezTo>
                        <a:pt x="5" y="1460"/>
                        <a:pt x="1" y="1655"/>
                        <a:pt x="1" y="1775"/>
                      </a:cubicBezTo>
                      <a:cubicBezTo>
                        <a:pt x="1" y="1895"/>
                        <a:pt x="10" y="2095"/>
                        <a:pt x="52" y="2323"/>
                      </a:cubicBezTo>
                      <a:cubicBezTo>
                        <a:pt x="93" y="2546"/>
                        <a:pt x="158" y="2797"/>
                        <a:pt x="269" y="3010"/>
                      </a:cubicBezTo>
                      <a:cubicBezTo>
                        <a:pt x="320" y="3112"/>
                        <a:pt x="386" y="3247"/>
                        <a:pt x="455" y="3395"/>
                      </a:cubicBezTo>
                      <a:cubicBezTo>
                        <a:pt x="562" y="3609"/>
                        <a:pt x="693" y="3850"/>
                        <a:pt x="864" y="4041"/>
                      </a:cubicBezTo>
                      <a:cubicBezTo>
                        <a:pt x="948" y="4134"/>
                        <a:pt x="1040" y="4218"/>
                        <a:pt x="1147" y="4278"/>
                      </a:cubicBezTo>
                      <a:cubicBezTo>
                        <a:pt x="1250" y="4338"/>
                        <a:pt x="1366" y="4375"/>
                        <a:pt x="1495" y="4379"/>
                      </a:cubicBezTo>
                      <a:lnTo>
                        <a:pt x="1519" y="4379"/>
                      </a:lnTo>
                      <a:cubicBezTo>
                        <a:pt x="1626" y="4379"/>
                        <a:pt x="1728" y="4352"/>
                        <a:pt x="1825" y="4306"/>
                      </a:cubicBezTo>
                      <a:cubicBezTo>
                        <a:pt x="1969" y="4236"/>
                        <a:pt x="2104" y="4129"/>
                        <a:pt x="2230" y="4008"/>
                      </a:cubicBezTo>
                      <a:cubicBezTo>
                        <a:pt x="2350" y="3892"/>
                        <a:pt x="2466" y="3762"/>
                        <a:pt x="2568" y="3651"/>
                      </a:cubicBezTo>
                      <a:cubicBezTo>
                        <a:pt x="2717" y="3498"/>
                        <a:pt x="2815" y="3303"/>
                        <a:pt x="2875" y="3103"/>
                      </a:cubicBezTo>
                      <a:cubicBezTo>
                        <a:pt x="2935" y="2903"/>
                        <a:pt x="2963" y="2699"/>
                        <a:pt x="2963" y="2527"/>
                      </a:cubicBezTo>
                      <a:cubicBezTo>
                        <a:pt x="2963" y="2197"/>
                        <a:pt x="2995" y="1914"/>
                        <a:pt x="3130" y="1342"/>
                      </a:cubicBezTo>
                      <a:cubicBezTo>
                        <a:pt x="3162" y="1199"/>
                        <a:pt x="3177" y="1083"/>
                        <a:pt x="3177" y="986"/>
                      </a:cubicBezTo>
                      <a:cubicBezTo>
                        <a:pt x="3177" y="837"/>
                        <a:pt x="3145" y="740"/>
                        <a:pt x="3117" y="674"/>
                      </a:cubicBezTo>
                      <a:cubicBezTo>
                        <a:pt x="3092" y="616"/>
                        <a:pt x="3062" y="591"/>
                        <a:pt x="3053" y="583"/>
                      </a:cubicBezTo>
                      <a:lnTo>
                        <a:pt x="3053" y="583"/>
                      </a:lnTo>
                      <a:cubicBezTo>
                        <a:pt x="2841" y="349"/>
                        <a:pt x="2628" y="214"/>
                        <a:pt x="2420" y="136"/>
                      </a:cubicBezTo>
                      <a:cubicBezTo>
                        <a:pt x="2211" y="56"/>
                        <a:pt x="2011" y="33"/>
                        <a:pt x="1835" y="11"/>
                      </a:cubicBezTo>
                      <a:cubicBezTo>
                        <a:pt x="1793" y="1"/>
                        <a:pt x="1746" y="1"/>
                        <a:pt x="16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4" name="Google Shape;2164;p54"/>
                <p:cNvSpPr/>
                <p:nvPr/>
              </p:nvSpPr>
              <p:spPr>
                <a:xfrm>
                  <a:off x="2609937" y="948981"/>
                  <a:ext cx="1318303" cy="837614"/>
                </a:xfrm>
                <a:custGeom>
                  <a:rect b="b" l="l" r="r" t="t"/>
                  <a:pathLst>
                    <a:path extrusionOk="0" h="2565" w="4037">
                      <a:moveTo>
                        <a:pt x="2133" y="1"/>
                      </a:moveTo>
                      <a:cubicBezTo>
                        <a:pt x="1700" y="1"/>
                        <a:pt x="1249" y="119"/>
                        <a:pt x="869" y="395"/>
                      </a:cubicBezTo>
                      <a:cubicBezTo>
                        <a:pt x="1" y="1032"/>
                        <a:pt x="502" y="2523"/>
                        <a:pt x="502" y="2523"/>
                      </a:cubicBezTo>
                      <a:cubicBezTo>
                        <a:pt x="502" y="2523"/>
                        <a:pt x="535" y="2564"/>
                        <a:pt x="667" y="2564"/>
                      </a:cubicBezTo>
                      <a:cubicBezTo>
                        <a:pt x="700" y="2564"/>
                        <a:pt x="739" y="2562"/>
                        <a:pt x="785" y="2555"/>
                      </a:cubicBezTo>
                      <a:cubicBezTo>
                        <a:pt x="785" y="2555"/>
                        <a:pt x="854" y="2323"/>
                        <a:pt x="1156" y="2189"/>
                      </a:cubicBezTo>
                      <a:cubicBezTo>
                        <a:pt x="1458" y="2054"/>
                        <a:pt x="1640" y="1816"/>
                        <a:pt x="1542" y="1599"/>
                      </a:cubicBezTo>
                      <a:cubicBezTo>
                        <a:pt x="1439" y="1385"/>
                        <a:pt x="1491" y="1167"/>
                        <a:pt x="1928" y="1046"/>
                      </a:cubicBezTo>
                      <a:cubicBezTo>
                        <a:pt x="1979" y="1033"/>
                        <a:pt x="2025" y="1027"/>
                        <a:pt x="2069" y="1027"/>
                      </a:cubicBezTo>
                      <a:cubicBezTo>
                        <a:pt x="2366" y="1027"/>
                        <a:pt x="2507" y="1308"/>
                        <a:pt x="2815" y="1308"/>
                      </a:cubicBezTo>
                      <a:cubicBezTo>
                        <a:pt x="2841" y="1308"/>
                        <a:pt x="2869" y="1306"/>
                        <a:pt x="2898" y="1301"/>
                      </a:cubicBezTo>
                      <a:cubicBezTo>
                        <a:pt x="3222" y="1247"/>
                        <a:pt x="3365" y="1134"/>
                        <a:pt x="3514" y="1134"/>
                      </a:cubicBezTo>
                      <a:cubicBezTo>
                        <a:pt x="3558" y="1134"/>
                        <a:pt x="3602" y="1144"/>
                        <a:pt x="3651" y="1167"/>
                      </a:cubicBezTo>
                      <a:cubicBezTo>
                        <a:pt x="3869" y="1265"/>
                        <a:pt x="3766" y="1552"/>
                        <a:pt x="3766" y="1552"/>
                      </a:cubicBezTo>
                      <a:cubicBezTo>
                        <a:pt x="3766" y="1552"/>
                        <a:pt x="4036" y="1064"/>
                        <a:pt x="3516" y="512"/>
                      </a:cubicBezTo>
                      <a:cubicBezTo>
                        <a:pt x="3222" y="200"/>
                        <a:pt x="2694" y="1"/>
                        <a:pt x="21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5" name="Google Shape;2165;p54"/>
                <p:cNvSpPr/>
                <p:nvPr/>
              </p:nvSpPr>
              <p:spPr>
                <a:xfrm>
                  <a:off x="2719333" y="940164"/>
                  <a:ext cx="1152413" cy="853941"/>
                </a:xfrm>
                <a:custGeom>
                  <a:rect b="b" l="l" r="r" t="t"/>
                  <a:pathLst>
                    <a:path extrusionOk="0" h="2615" w="3529">
                      <a:moveTo>
                        <a:pt x="1797" y="51"/>
                      </a:moveTo>
                      <a:cubicBezTo>
                        <a:pt x="2075" y="51"/>
                        <a:pt x="2345" y="98"/>
                        <a:pt x="2581" y="186"/>
                      </a:cubicBezTo>
                      <a:cubicBezTo>
                        <a:pt x="2819" y="274"/>
                        <a:pt x="3022" y="405"/>
                        <a:pt x="3162" y="553"/>
                      </a:cubicBezTo>
                      <a:cubicBezTo>
                        <a:pt x="3417" y="823"/>
                        <a:pt x="3478" y="1073"/>
                        <a:pt x="3478" y="1254"/>
                      </a:cubicBezTo>
                      <a:cubicBezTo>
                        <a:pt x="3478" y="1289"/>
                        <a:pt x="3476" y="1321"/>
                        <a:pt x="3472" y="1351"/>
                      </a:cubicBezTo>
                      <a:lnTo>
                        <a:pt x="3472" y="1351"/>
                      </a:lnTo>
                      <a:cubicBezTo>
                        <a:pt x="3467" y="1331"/>
                        <a:pt x="3460" y="1311"/>
                        <a:pt x="3450" y="1292"/>
                      </a:cubicBezTo>
                      <a:cubicBezTo>
                        <a:pt x="3427" y="1240"/>
                        <a:pt x="3389" y="1198"/>
                        <a:pt x="3324" y="1170"/>
                      </a:cubicBezTo>
                      <a:cubicBezTo>
                        <a:pt x="3273" y="1147"/>
                        <a:pt x="3228" y="1138"/>
                        <a:pt x="3181" y="1138"/>
                      </a:cubicBezTo>
                      <a:cubicBezTo>
                        <a:pt x="3144" y="1138"/>
                        <a:pt x="3102" y="1142"/>
                        <a:pt x="3060" y="1157"/>
                      </a:cubicBezTo>
                      <a:cubicBezTo>
                        <a:pt x="2939" y="1194"/>
                        <a:pt x="2800" y="1264"/>
                        <a:pt x="2559" y="1301"/>
                      </a:cubicBezTo>
                      <a:cubicBezTo>
                        <a:pt x="2531" y="1305"/>
                        <a:pt x="2503" y="1310"/>
                        <a:pt x="2475" y="1310"/>
                      </a:cubicBezTo>
                      <a:cubicBezTo>
                        <a:pt x="2405" y="1310"/>
                        <a:pt x="2340" y="1292"/>
                        <a:pt x="2285" y="1268"/>
                      </a:cubicBezTo>
                      <a:cubicBezTo>
                        <a:pt x="2197" y="1230"/>
                        <a:pt x="2117" y="1170"/>
                        <a:pt x="2029" y="1125"/>
                      </a:cubicBezTo>
                      <a:cubicBezTo>
                        <a:pt x="1946" y="1073"/>
                        <a:pt x="1852" y="1031"/>
                        <a:pt x="1736" y="1031"/>
                      </a:cubicBezTo>
                      <a:cubicBezTo>
                        <a:pt x="1690" y="1031"/>
                        <a:pt x="1639" y="1035"/>
                        <a:pt x="1584" y="1050"/>
                      </a:cubicBezTo>
                      <a:cubicBezTo>
                        <a:pt x="1425" y="1097"/>
                        <a:pt x="1314" y="1152"/>
                        <a:pt x="1239" y="1221"/>
                      </a:cubicBezTo>
                      <a:cubicBezTo>
                        <a:pt x="1203" y="1254"/>
                        <a:pt x="1179" y="1292"/>
                        <a:pt x="1160" y="1328"/>
                      </a:cubicBezTo>
                      <a:cubicBezTo>
                        <a:pt x="1147" y="1370"/>
                        <a:pt x="1138" y="1408"/>
                        <a:pt x="1138" y="1449"/>
                      </a:cubicBezTo>
                      <a:cubicBezTo>
                        <a:pt x="1138" y="1515"/>
                        <a:pt x="1156" y="1575"/>
                        <a:pt x="1184" y="1639"/>
                      </a:cubicBezTo>
                      <a:cubicBezTo>
                        <a:pt x="1203" y="1676"/>
                        <a:pt x="1207" y="1714"/>
                        <a:pt x="1207" y="1751"/>
                      </a:cubicBezTo>
                      <a:cubicBezTo>
                        <a:pt x="1207" y="1834"/>
                        <a:pt x="1170" y="1914"/>
                        <a:pt x="1100" y="1993"/>
                      </a:cubicBezTo>
                      <a:cubicBezTo>
                        <a:pt x="1031" y="2072"/>
                        <a:pt x="928" y="2136"/>
                        <a:pt x="808" y="2192"/>
                      </a:cubicBezTo>
                      <a:cubicBezTo>
                        <a:pt x="654" y="2261"/>
                        <a:pt x="557" y="2355"/>
                        <a:pt x="502" y="2434"/>
                      </a:cubicBezTo>
                      <a:cubicBezTo>
                        <a:pt x="462" y="2489"/>
                        <a:pt x="441" y="2536"/>
                        <a:pt x="432" y="2560"/>
                      </a:cubicBezTo>
                      <a:lnTo>
                        <a:pt x="432" y="2560"/>
                      </a:lnTo>
                      <a:cubicBezTo>
                        <a:pt x="395" y="2564"/>
                        <a:pt x="359" y="2568"/>
                        <a:pt x="330" y="2568"/>
                      </a:cubicBezTo>
                      <a:cubicBezTo>
                        <a:pt x="269" y="2568"/>
                        <a:pt x="227" y="2559"/>
                        <a:pt x="208" y="2550"/>
                      </a:cubicBezTo>
                      <a:cubicBezTo>
                        <a:pt x="199" y="2545"/>
                        <a:pt x="191" y="2540"/>
                        <a:pt x="191" y="2535"/>
                      </a:cubicBezTo>
                      <a:lnTo>
                        <a:pt x="185" y="2535"/>
                      </a:lnTo>
                      <a:cubicBezTo>
                        <a:pt x="172" y="2490"/>
                        <a:pt x="46" y="2085"/>
                        <a:pt x="46" y="1626"/>
                      </a:cubicBezTo>
                      <a:cubicBezTo>
                        <a:pt x="46" y="1412"/>
                        <a:pt x="74" y="1189"/>
                        <a:pt x="148" y="980"/>
                      </a:cubicBezTo>
                      <a:cubicBezTo>
                        <a:pt x="227" y="776"/>
                        <a:pt x="352" y="585"/>
                        <a:pt x="547" y="441"/>
                      </a:cubicBezTo>
                      <a:cubicBezTo>
                        <a:pt x="924" y="167"/>
                        <a:pt x="1370" y="51"/>
                        <a:pt x="1797" y="51"/>
                      </a:cubicBezTo>
                      <a:close/>
                      <a:moveTo>
                        <a:pt x="1797" y="0"/>
                      </a:moveTo>
                      <a:cubicBezTo>
                        <a:pt x="1361" y="0"/>
                        <a:pt x="905" y="122"/>
                        <a:pt x="519" y="400"/>
                      </a:cubicBezTo>
                      <a:cubicBezTo>
                        <a:pt x="315" y="553"/>
                        <a:pt x="181" y="752"/>
                        <a:pt x="101" y="966"/>
                      </a:cubicBezTo>
                      <a:cubicBezTo>
                        <a:pt x="23" y="1180"/>
                        <a:pt x="0" y="1408"/>
                        <a:pt x="0" y="1626"/>
                      </a:cubicBezTo>
                      <a:cubicBezTo>
                        <a:pt x="0" y="2128"/>
                        <a:pt x="144" y="2554"/>
                        <a:pt x="144" y="2559"/>
                      </a:cubicBezTo>
                      <a:lnTo>
                        <a:pt x="148" y="2563"/>
                      </a:lnTo>
                      <a:cubicBezTo>
                        <a:pt x="148" y="2568"/>
                        <a:pt x="163" y="2582"/>
                        <a:pt x="191" y="2591"/>
                      </a:cubicBezTo>
                      <a:cubicBezTo>
                        <a:pt x="218" y="2606"/>
                        <a:pt x="264" y="2615"/>
                        <a:pt x="330" y="2615"/>
                      </a:cubicBezTo>
                      <a:cubicBezTo>
                        <a:pt x="367" y="2615"/>
                        <a:pt x="408" y="2615"/>
                        <a:pt x="455" y="2606"/>
                      </a:cubicBezTo>
                      <a:lnTo>
                        <a:pt x="469" y="2606"/>
                      </a:lnTo>
                      <a:lnTo>
                        <a:pt x="474" y="2591"/>
                      </a:lnTo>
                      <a:cubicBezTo>
                        <a:pt x="474" y="2587"/>
                        <a:pt x="491" y="2531"/>
                        <a:pt x="543" y="2462"/>
                      </a:cubicBezTo>
                      <a:cubicBezTo>
                        <a:pt x="598" y="2387"/>
                        <a:pt x="687" y="2299"/>
                        <a:pt x="831" y="2233"/>
                      </a:cubicBezTo>
                      <a:cubicBezTo>
                        <a:pt x="956" y="2178"/>
                        <a:pt x="1059" y="2109"/>
                        <a:pt x="1138" y="2025"/>
                      </a:cubicBezTo>
                      <a:cubicBezTo>
                        <a:pt x="1211" y="1941"/>
                        <a:pt x="1258" y="1849"/>
                        <a:pt x="1258" y="1751"/>
                      </a:cubicBezTo>
                      <a:cubicBezTo>
                        <a:pt x="1258" y="1704"/>
                        <a:pt x="1249" y="1663"/>
                        <a:pt x="1226" y="1616"/>
                      </a:cubicBezTo>
                      <a:cubicBezTo>
                        <a:pt x="1203" y="1560"/>
                        <a:pt x="1184" y="1505"/>
                        <a:pt x="1184" y="1449"/>
                      </a:cubicBezTo>
                      <a:cubicBezTo>
                        <a:pt x="1184" y="1417"/>
                        <a:pt x="1194" y="1380"/>
                        <a:pt x="1207" y="1347"/>
                      </a:cubicBezTo>
                      <a:cubicBezTo>
                        <a:pt x="1226" y="1301"/>
                        <a:pt x="1267" y="1254"/>
                        <a:pt x="1327" y="1213"/>
                      </a:cubicBezTo>
                      <a:cubicBezTo>
                        <a:pt x="1393" y="1166"/>
                        <a:pt x="1481" y="1129"/>
                        <a:pt x="1597" y="1097"/>
                      </a:cubicBezTo>
                      <a:cubicBezTo>
                        <a:pt x="1648" y="1082"/>
                        <a:pt x="1690" y="1078"/>
                        <a:pt x="1736" y="1078"/>
                      </a:cubicBezTo>
                      <a:cubicBezTo>
                        <a:pt x="1807" y="1078"/>
                        <a:pt x="1867" y="1097"/>
                        <a:pt x="1922" y="1119"/>
                      </a:cubicBezTo>
                      <a:cubicBezTo>
                        <a:pt x="2011" y="1157"/>
                        <a:pt x="2085" y="1217"/>
                        <a:pt x="2173" y="1268"/>
                      </a:cubicBezTo>
                      <a:cubicBezTo>
                        <a:pt x="2261" y="1314"/>
                        <a:pt x="2354" y="1356"/>
                        <a:pt x="2475" y="1356"/>
                      </a:cubicBezTo>
                      <a:cubicBezTo>
                        <a:pt x="2503" y="1356"/>
                        <a:pt x="2535" y="1356"/>
                        <a:pt x="2568" y="1352"/>
                      </a:cubicBezTo>
                      <a:cubicBezTo>
                        <a:pt x="2730" y="1324"/>
                        <a:pt x="2851" y="1282"/>
                        <a:pt x="2949" y="1245"/>
                      </a:cubicBezTo>
                      <a:cubicBezTo>
                        <a:pt x="2995" y="1230"/>
                        <a:pt x="3037" y="1213"/>
                        <a:pt x="3074" y="1203"/>
                      </a:cubicBezTo>
                      <a:cubicBezTo>
                        <a:pt x="3110" y="1189"/>
                        <a:pt x="3148" y="1185"/>
                        <a:pt x="3181" y="1185"/>
                      </a:cubicBezTo>
                      <a:cubicBezTo>
                        <a:pt x="3222" y="1185"/>
                        <a:pt x="3260" y="1194"/>
                        <a:pt x="3306" y="1213"/>
                      </a:cubicBezTo>
                      <a:cubicBezTo>
                        <a:pt x="3357" y="1240"/>
                        <a:pt x="3389" y="1273"/>
                        <a:pt x="3408" y="1310"/>
                      </a:cubicBezTo>
                      <a:cubicBezTo>
                        <a:pt x="3427" y="1347"/>
                        <a:pt x="3431" y="1393"/>
                        <a:pt x="3431" y="1431"/>
                      </a:cubicBezTo>
                      <a:cubicBezTo>
                        <a:pt x="3431" y="1468"/>
                        <a:pt x="3427" y="1505"/>
                        <a:pt x="3423" y="1528"/>
                      </a:cubicBezTo>
                      <a:cubicBezTo>
                        <a:pt x="3417" y="1542"/>
                        <a:pt x="3417" y="1551"/>
                        <a:pt x="3413" y="1560"/>
                      </a:cubicBezTo>
                      <a:lnTo>
                        <a:pt x="3413" y="1565"/>
                      </a:lnTo>
                      <a:lnTo>
                        <a:pt x="3413" y="1570"/>
                      </a:lnTo>
                      <a:lnTo>
                        <a:pt x="3429" y="1577"/>
                      </a:lnTo>
                      <a:lnTo>
                        <a:pt x="3429" y="1577"/>
                      </a:lnTo>
                      <a:lnTo>
                        <a:pt x="3431" y="1579"/>
                      </a:lnTo>
                      <a:lnTo>
                        <a:pt x="3436" y="1580"/>
                      </a:lnTo>
                      <a:lnTo>
                        <a:pt x="3436" y="1580"/>
                      </a:lnTo>
                      <a:lnTo>
                        <a:pt x="3455" y="1588"/>
                      </a:lnTo>
                      <a:cubicBezTo>
                        <a:pt x="3455" y="1588"/>
                        <a:pt x="3524" y="1459"/>
                        <a:pt x="3524" y="1254"/>
                      </a:cubicBezTo>
                      <a:cubicBezTo>
                        <a:pt x="3528" y="1059"/>
                        <a:pt x="3459" y="799"/>
                        <a:pt x="3200" y="520"/>
                      </a:cubicBezTo>
                      <a:cubicBezTo>
                        <a:pt x="3050" y="362"/>
                        <a:pt x="2842" y="233"/>
                        <a:pt x="2600" y="144"/>
                      </a:cubicBezTo>
                      <a:cubicBezTo>
                        <a:pt x="2358" y="51"/>
                        <a:pt x="2080" y="0"/>
                        <a:pt x="17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6" name="Google Shape;2166;p54"/>
                <p:cNvSpPr/>
                <p:nvPr/>
              </p:nvSpPr>
              <p:spPr>
                <a:xfrm>
                  <a:off x="3416529" y="1875737"/>
                  <a:ext cx="141398" cy="329167"/>
                </a:xfrm>
                <a:custGeom>
                  <a:rect b="b" l="l" r="r" t="t"/>
                  <a:pathLst>
                    <a:path extrusionOk="0" h="1008" w="433">
                      <a:moveTo>
                        <a:pt x="386" y="0"/>
                      </a:moveTo>
                      <a:lnTo>
                        <a:pt x="340" y="939"/>
                      </a:lnTo>
                      <a:lnTo>
                        <a:pt x="15" y="817"/>
                      </a:lnTo>
                      <a:lnTo>
                        <a:pt x="0" y="864"/>
                      </a:lnTo>
                      <a:lnTo>
                        <a:pt x="381" y="1008"/>
                      </a:lnTo>
                      <a:lnTo>
                        <a:pt x="433" y="5"/>
                      </a:lnTo>
                      <a:lnTo>
                        <a:pt x="38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7" name="Google Shape;2167;p54"/>
                <p:cNvSpPr/>
                <p:nvPr/>
              </p:nvSpPr>
              <p:spPr>
                <a:xfrm>
                  <a:off x="3296683" y="2244415"/>
                  <a:ext cx="167523" cy="74455"/>
                </a:xfrm>
                <a:custGeom>
                  <a:rect b="b" l="l" r="r" t="t"/>
                  <a:pathLst>
                    <a:path extrusionOk="0" h="228" w="513">
                      <a:moveTo>
                        <a:pt x="43" y="0"/>
                      </a:moveTo>
                      <a:lnTo>
                        <a:pt x="1" y="28"/>
                      </a:lnTo>
                      <a:cubicBezTo>
                        <a:pt x="61" y="112"/>
                        <a:pt x="140" y="162"/>
                        <a:pt x="219" y="190"/>
                      </a:cubicBezTo>
                      <a:cubicBezTo>
                        <a:pt x="298" y="218"/>
                        <a:pt x="377" y="228"/>
                        <a:pt x="433" y="228"/>
                      </a:cubicBezTo>
                      <a:cubicBezTo>
                        <a:pt x="479" y="228"/>
                        <a:pt x="512" y="223"/>
                        <a:pt x="512" y="223"/>
                      </a:cubicBezTo>
                      <a:lnTo>
                        <a:pt x="507" y="172"/>
                      </a:lnTo>
                      <a:cubicBezTo>
                        <a:pt x="502" y="172"/>
                        <a:pt x="474" y="176"/>
                        <a:pt x="433" y="176"/>
                      </a:cubicBezTo>
                      <a:cubicBezTo>
                        <a:pt x="382" y="176"/>
                        <a:pt x="307" y="172"/>
                        <a:pt x="234" y="144"/>
                      </a:cubicBezTo>
                      <a:cubicBezTo>
                        <a:pt x="163" y="121"/>
                        <a:pt x="94" y="74"/>
                        <a:pt x="4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8" name="Google Shape;2168;p54"/>
                <p:cNvSpPr/>
                <p:nvPr/>
              </p:nvSpPr>
              <p:spPr>
                <a:xfrm>
                  <a:off x="3277090" y="1811733"/>
                  <a:ext cx="70209" cy="112988"/>
                </a:xfrm>
                <a:custGeom>
                  <a:rect b="b" l="l" r="r" t="t"/>
                  <a:pathLst>
                    <a:path extrusionOk="0" h="346" w="215">
                      <a:moveTo>
                        <a:pt x="126" y="1"/>
                      </a:moveTo>
                      <a:cubicBezTo>
                        <a:pt x="78" y="1"/>
                        <a:pt x="32" y="67"/>
                        <a:pt x="19" y="160"/>
                      </a:cubicBezTo>
                      <a:cubicBezTo>
                        <a:pt x="0" y="252"/>
                        <a:pt x="28" y="340"/>
                        <a:pt x="80" y="345"/>
                      </a:cubicBezTo>
                      <a:cubicBezTo>
                        <a:pt x="83" y="345"/>
                        <a:pt x="86" y="345"/>
                        <a:pt x="89" y="345"/>
                      </a:cubicBezTo>
                      <a:cubicBezTo>
                        <a:pt x="137" y="345"/>
                        <a:pt x="183" y="278"/>
                        <a:pt x="200" y="187"/>
                      </a:cubicBezTo>
                      <a:cubicBezTo>
                        <a:pt x="214" y="94"/>
                        <a:pt x="187" y="6"/>
                        <a:pt x="135" y="1"/>
                      </a:cubicBezTo>
                      <a:cubicBezTo>
                        <a:pt x="132" y="1"/>
                        <a:pt x="129" y="1"/>
                        <a:pt x="1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9" name="Google Shape;2169;p54"/>
                <p:cNvSpPr/>
                <p:nvPr/>
              </p:nvSpPr>
              <p:spPr>
                <a:xfrm>
                  <a:off x="3627484" y="1819570"/>
                  <a:ext cx="69883" cy="114294"/>
                </a:xfrm>
                <a:custGeom>
                  <a:rect b="b" l="l" r="r" t="t"/>
                  <a:pathLst>
                    <a:path extrusionOk="0" h="350" w="214">
                      <a:moveTo>
                        <a:pt x="130" y="0"/>
                      </a:moveTo>
                      <a:cubicBezTo>
                        <a:pt x="85" y="0"/>
                        <a:pt x="33" y="68"/>
                        <a:pt x="19" y="163"/>
                      </a:cubicBezTo>
                      <a:cubicBezTo>
                        <a:pt x="1" y="256"/>
                        <a:pt x="33" y="344"/>
                        <a:pt x="79" y="348"/>
                      </a:cubicBezTo>
                      <a:cubicBezTo>
                        <a:pt x="82" y="349"/>
                        <a:pt x="85" y="349"/>
                        <a:pt x="89" y="349"/>
                      </a:cubicBezTo>
                      <a:cubicBezTo>
                        <a:pt x="137" y="349"/>
                        <a:pt x="187" y="282"/>
                        <a:pt x="200" y="191"/>
                      </a:cubicBezTo>
                      <a:cubicBezTo>
                        <a:pt x="214" y="93"/>
                        <a:pt x="186" y="10"/>
                        <a:pt x="134" y="1"/>
                      </a:cubicBezTo>
                      <a:cubicBezTo>
                        <a:pt x="133" y="1"/>
                        <a:pt x="132" y="0"/>
                        <a:pt x="1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0" name="Google Shape;2170;p54"/>
                <p:cNvSpPr/>
                <p:nvPr/>
              </p:nvSpPr>
              <p:spPr>
                <a:xfrm>
                  <a:off x="3184675" y="1662172"/>
                  <a:ext cx="247529" cy="84251"/>
                </a:xfrm>
                <a:custGeom>
                  <a:rect b="b" l="l" r="r" t="t"/>
                  <a:pathLst>
                    <a:path extrusionOk="0" h="258" w="758">
                      <a:moveTo>
                        <a:pt x="455" y="0"/>
                      </a:moveTo>
                      <a:cubicBezTo>
                        <a:pt x="335" y="0"/>
                        <a:pt x="228" y="41"/>
                        <a:pt x="149" y="84"/>
                      </a:cubicBezTo>
                      <a:cubicBezTo>
                        <a:pt x="75" y="129"/>
                        <a:pt x="24" y="172"/>
                        <a:pt x="24" y="172"/>
                      </a:cubicBezTo>
                      <a:cubicBezTo>
                        <a:pt x="0" y="190"/>
                        <a:pt x="0" y="223"/>
                        <a:pt x="19" y="241"/>
                      </a:cubicBezTo>
                      <a:cubicBezTo>
                        <a:pt x="29" y="251"/>
                        <a:pt x="42" y="257"/>
                        <a:pt x="55" y="257"/>
                      </a:cubicBezTo>
                      <a:cubicBezTo>
                        <a:pt x="66" y="257"/>
                        <a:pt x="76" y="254"/>
                        <a:pt x="84" y="245"/>
                      </a:cubicBezTo>
                      <a:cubicBezTo>
                        <a:pt x="88" y="245"/>
                        <a:pt x="131" y="204"/>
                        <a:pt x="200" y="167"/>
                      </a:cubicBezTo>
                      <a:cubicBezTo>
                        <a:pt x="270" y="129"/>
                        <a:pt x="363" y="93"/>
                        <a:pt x="455" y="93"/>
                      </a:cubicBezTo>
                      <a:cubicBezTo>
                        <a:pt x="493" y="93"/>
                        <a:pt x="530" y="102"/>
                        <a:pt x="562" y="112"/>
                      </a:cubicBezTo>
                      <a:cubicBezTo>
                        <a:pt x="599" y="125"/>
                        <a:pt x="637" y="144"/>
                        <a:pt x="674" y="176"/>
                      </a:cubicBezTo>
                      <a:cubicBezTo>
                        <a:pt x="684" y="184"/>
                        <a:pt x="695" y="188"/>
                        <a:pt x="705" y="188"/>
                      </a:cubicBezTo>
                      <a:cubicBezTo>
                        <a:pt x="719" y="188"/>
                        <a:pt x="733" y="182"/>
                        <a:pt x="744" y="172"/>
                      </a:cubicBezTo>
                      <a:cubicBezTo>
                        <a:pt x="757" y="148"/>
                        <a:pt x="757" y="120"/>
                        <a:pt x="734" y="102"/>
                      </a:cubicBezTo>
                      <a:cubicBezTo>
                        <a:pt x="692" y="65"/>
                        <a:pt x="646" y="37"/>
                        <a:pt x="594" y="22"/>
                      </a:cubicBezTo>
                      <a:cubicBezTo>
                        <a:pt x="549" y="5"/>
                        <a:pt x="502" y="0"/>
                        <a:pt x="4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1" name="Google Shape;2171;p54"/>
                <p:cNvSpPr/>
                <p:nvPr/>
              </p:nvSpPr>
              <p:spPr>
                <a:xfrm>
                  <a:off x="3598421" y="1660213"/>
                  <a:ext cx="184177" cy="63678"/>
                </a:xfrm>
                <a:custGeom>
                  <a:rect b="b" l="l" r="r" t="t"/>
                  <a:pathLst>
                    <a:path extrusionOk="0" h="195" w="564">
                      <a:moveTo>
                        <a:pt x="303" y="1"/>
                      </a:moveTo>
                      <a:cubicBezTo>
                        <a:pt x="223" y="1"/>
                        <a:pt x="154" y="28"/>
                        <a:pt x="103" y="52"/>
                      </a:cubicBezTo>
                      <a:cubicBezTo>
                        <a:pt x="56" y="80"/>
                        <a:pt x="24" y="108"/>
                        <a:pt x="24" y="108"/>
                      </a:cubicBezTo>
                      <a:cubicBezTo>
                        <a:pt x="1" y="126"/>
                        <a:pt x="1" y="154"/>
                        <a:pt x="20" y="178"/>
                      </a:cubicBezTo>
                      <a:cubicBezTo>
                        <a:pt x="28" y="188"/>
                        <a:pt x="42" y="194"/>
                        <a:pt x="55" y="194"/>
                      </a:cubicBezTo>
                      <a:cubicBezTo>
                        <a:pt x="66" y="194"/>
                        <a:pt x="76" y="190"/>
                        <a:pt x="84" y="182"/>
                      </a:cubicBezTo>
                      <a:cubicBezTo>
                        <a:pt x="90" y="182"/>
                        <a:pt x="112" y="159"/>
                        <a:pt x="154" y="135"/>
                      </a:cubicBezTo>
                      <a:cubicBezTo>
                        <a:pt x="196" y="118"/>
                        <a:pt x="247" y="99"/>
                        <a:pt x="303" y="99"/>
                      </a:cubicBezTo>
                      <a:cubicBezTo>
                        <a:pt x="330" y="99"/>
                        <a:pt x="358" y="103"/>
                        <a:pt x="386" y="112"/>
                      </a:cubicBezTo>
                      <a:cubicBezTo>
                        <a:pt x="414" y="122"/>
                        <a:pt x="446" y="140"/>
                        <a:pt x="474" y="168"/>
                      </a:cubicBezTo>
                      <a:cubicBezTo>
                        <a:pt x="484" y="177"/>
                        <a:pt x="497" y="182"/>
                        <a:pt x="509" y="182"/>
                      </a:cubicBezTo>
                      <a:cubicBezTo>
                        <a:pt x="522" y="182"/>
                        <a:pt x="535" y="177"/>
                        <a:pt x="544" y="168"/>
                      </a:cubicBezTo>
                      <a:cubicBezTo>
                        <a:pt x="563" y="145"/>
                        <a:pt x="558" y="118"/>
                        <a:pt x="540" y="99"/>
                      </a:cubicBezTo>
                      <a:cubicBezTo>
                        <a:pt x="502" y="62"/>
                        <a:pt x="465" y="38"/>
                        <a:pt x="424" y="24"/>
                      </a:cubicBezTo>
                      <a:cubicBezTo>
                        <a:pt x="382" y="6"/>
                        <a:pt x="345" y="1"/>
                        <a:pt x="3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2" name="Google Shape;2172;p54"/>
                <p:cNvSpPr/>
                <p:nvPr/>
              </p:nvSpPr>
              <p:spPr>
                <a:xfrm>
                  <a:off x="3048174" y="1774179"/>
                  <a:ext cx="458157" cy="339944"/>
                </a:xfrm>
                <a:custGeom>
                  <a:rect b="b" l="l" r="r" t="t"/>
                  <a:pathLst>
                    <a:path extrusionOk="0" h="1041" w="1403">
                      <a:moveTo>
                        <a:pt x="915" y="97"/>
                      </a:moveTo>
                      <a:cubicBezTo>
                        <a:pt x="1055" y="97"/>
                        <a:pt x="1162" y="103"/>
                        <a:pt x="1235" y="112"/>
                      </a:cubicBezTo>
                      <a:cubicBezTo>
                        <a:pt x="1267" y="112"/>
                        <a:pt x="1292" y="115"/>
                        <a:pt x="1309" y="119"/>
                      </a:cubicBezTo>
                      <a:lnTo>
                        <a:pt x="1309" y="119"/>
                      </a:lnTo>
                      <a:cubicBezTo>
                        <a:pt x="1307" y="168"/>
                        <a:pt x="1301" y="259"/>
                        <a:pt x="1282" y="363"/>
                      </a:cubicBezTo>
                      <a:cubicBezTo>
                        <a:pt x="1273" y="427"/>
                        <a:pt x="1254" y="497"/>
                        <a:pt x="1235" y="562"/>
                      </a:cubicBezTo>
                      <a:cubicBezTo>
                        <a:pt x="1212" y="627"/>
                        <a:pt x="1180" y="692"/>
                        <a:pt x="1143" y="744"/>
                      </a:cubicBezTo>
                      <a:cubicBezTo>
                        <a:pt x="1128" y="762"/>
                        <a:pt x="1110" y="785"/>
                        <a:pt x="1083" y="804"/>
                      </a:cubicBezTo>
                      <a:cubicBezTo>
                        <a:pt x="1040" y="841"/>
                        <a:pt x="985" y="873"/>
                        <a:pt x="920" y="901"/>
                      </a:cubicBezTo>
                      <a:cubicBezTo>
                        <a:pt x="855" y="924"/>
                        <a:pt x="776" y="943"/>
                        <a:pt x="697" y="943"/>
                      </a:cubicBezTo>
                      <a:cubicBezTo>
                        <a:pt x="599" y="943"/>
                        <a:pt x="493" y="915"/>
                        <a:pt x="382" y="845"/>
                      </a:cubicBezTo>
                      <a:cubicBezTo>
                        <a:pt x="320" y="808"/>
                        <a:pt x="270" y="762"/>
                        <a:pt x="232" y="710"/>
                      </a:cubicBezTo>
                      <a:cubicBezTo>
                        <a:pt x="177" y="632"/>
                        <a:pt x="140" y="539"/>
                        <a:pt x="121" y="451"/>
                      </a:cubicBezTo>
                      <a:cubicBezTo>
                        <a:pt x="103" y="367"/>
                        <a:pt x="97" y="283"/>
                        <a:pt x="97" y="223"/>
                      </a:cubicBezTo>
                      <a:lnTo>
                        <a:pt x="97" y="162"/>
                      </a:lnTo>
                      <a:lnTo>
                        <a:pt x="97" y="162"/>
                      </a:lnTo>
                      <a:cubicBezTo>
                        <a:pt x="425" y="111"/>
                        <a:pt x="705" y="97"/>
                        <a:pt x="915" y="97"/>
                      </a:cubicBezTo>
                      <a:close/>
                      <a:moveTo>
                        <a:pt x="915" y="0"/>
                      </a:moveTo>
                      <a:cubicBezTo>
                        <a:pt x="693" y="0"/>
                        <a:pt x="395" y="19"/>
                        <a:pt x="47" y="75"/>
                      </a:cubicBezTo>
                      <a:lnTo>
                        <a:pt x="9" y="80"/>
                      </a:lnTo>
                      <a:lnTo>
                        <a:pt x="5" y="116"/>
                      </a:lnTo>
                      <a:cubicBezTo>
                        <a:pt x="5" y="116"/>
                        <a:pt x="0" y="159"/>
                        <a:pt x="0" y="223"/>
                      </a:cubicBezTo>
                      <a:cubicBezTo>
                        <a:pt x="0" y="311"/>
                        <a:pt x="9" y="442"/>
                        <a:pt x="56" y="571"/>
                      </a:cubicBezTo>
                      <a:cubicBezTo>
                        <a:pt x="80" y="637"/>
                        <a:pt x="112" y="701"/>
                        <a:pt x="153" y="766"/>
                      </a:cubicBezTo>
                      <a:cubicBezTo>
                        <a:pt x="200" y="827"/>
                        <a:pt x="256" y="883"/>
                        <a:pt x="330" y="929"/>
                      </a:cubicBezTo>
                      <a:cubicBezTo>
                        <a:pt x="455" y="1008"/>
                        <a:pt x="581" y="1040"/>
                        <a:pt x="697" y="1040"/>
                      </a:cubicBezTo>
                      <a:cubicBezTo>
                        <a:pt x="822" y="1040"/>
                        <a:pt x="933" y="1003"/>
                        <a:pt x="1027" y="957"/>
                      </a:cubicBezTo>
                      <a:cubicBezTo>
                        <a:pt x="1068" y="933"/>
                        <a:pt x="1110" y="905"/>
                        <a:pt x="1143" y="883"/>
                      </a:cubicBezTo>
                      <a:cubicBezTo>
                        <a:pt x="1175" y="855"/>
                        <a:pt x="1203" y="827"/>
                        <a:pt x="1222" y="799"/>
                      </a:cubicBezTo>
                      <a:cubicBezTo>
                        <a:pt x="1263" y="738"/>
                        <a:pt x="1301" y="669"/>
                        <a:pt x="1323" y="594"/>
                      </a:cubicBezTo>
                      <a:cubicBezTo>
                        <a:pt x="1361" y="483"/>
                        <a:pt x="1385" y="372"/>
                        <a:pt x="1394" y="279"/>
                      </a:cubicBezTo>
                      <a:cubicBezTo>
                        <a:pt x="1402" y="186"/>
                        <a:pt x="1402" y="116"/>
                        <a:pt x="1402" y="88"/>
                      </a:cubicBezTo>
                      <a:lnTo>
                        <a:pt x="1402" y="75"/>
                      </a:lnTo>
                      <a:lnTo>
                        <a:pt x="1402" y="33"/>
                      </a:lnTo>
                      <a:lnTo>
                        <a:pt x="1366" y="28"/>
                      </a:lnTo>
                      <a:cubicBezTo>
                        <a:pt x="1361" y="28"/>
                        <a:pt x="1199" y="0"/>
                        <a:pt x="91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3" name="Google Shape;2173;p54"/>
                <p:cNvSpPr/>
                <p:nvPr/>
              </p:nvSpPr>
              <p:spPr>
                <a:xfrm>
                  <a:off x="3553029" y="1751321"/>
                  <a:ext cx="337005" cy="324922"/>
                </a:xfrm>
                <a:custGeom>
                  <a:rect b="b" l="l" r="r" t="t"/>
                  <a:pathLst>
                    <a:path extrusionOk="0" h="995" w="1032">
                      <a:moveTo>
                        <a:pt x="669" y="94"/>
                      </a:moveTo>
                      <a:cubicBezTo>
                        <a:pt x="767" y="94"/>
                        <a:pt x="846" y="103"/>
                        <a:pt x="897" y="107"/>
                      </a:cubicBezTo>
                      <a:cubicBezTo>
                        <a:pt x="910" y="110"/>
                        <a:pt x="923" y="111"/>
                        <a:pt x="934" y="112"/>
                      </a:cubicBezTo>
                      <a:lnTo>
                        <a:pt x="934" y="112"/>
                      </a:lnTo>
                      <a:cubicBezTo>
                        <a:pt x="934" y="161"/>
                        <a:pt x="931" y="248"/>
                        <a:pt x="920" y="349"/>
                      </a:cubicBezTo>
                      <a:cubicBezTo>
                        <a:pt x="911" y="409"/>
                        <a:pt x="897" y="479"/>
                        <a:pt x="883" y="540"/>
                      </a:cubicBezTo>
                      <a:cubicBezTo>
                        <a:pt x="864" y="604"/>
                        <a:pt x="846" y="664"/>
                        <a:pt x="818" y="716"/>
                      </a:cubicBezTo>
                      <a:cubicBezTo>
                        <a:pt x="808" y="735"/>
                        <a:pt x="795" y="752"/>
                        <a:pt x="771" y="771"/>
                      </a:cubicBezTo>
                      <a:cubicBezTo>
                        <a:pt x="744" y="804"/>
                        <a:pt x="707" y="836"/>
                        <a:pt x="660" y="859"/>
                      </a:cubicBezTo>
                      <a:cubicBezTo>
                        <a:pt x="619" y="883"/>
                        <a:pt x="568" y="897"/>
                        <a:pt x="512" y="897"/>
                      </a:cubicBezTo>
                      <a:cubicBezTo>
                        <a:pt x="479" y="897"/>
                        <a:pt x="446" y="892"/>
                        <a:pt x="409" y="878"/>
                      </a:cubicBezTo>
                      <a:cubicBezTo>
                        <a:pt x="377" y="864"/>
                        <a:pt x="340" y="846"/>
                        <a:pt x="298" y="814"/>
                      </a:cubicBezTo>
                      <a:cubicBezTo>
                        <a:pt x="257" y="776"/>
                        <a:pt x="223" y="730"/>
                        <a:pt x="195" y="683"/>
                      </a:cubicBezTo>
                      <a:cubicBezTo>
                        <a:pt x="154" y="604"/>
                        <a:pt x="131" y="516"/>
                        <a:pt x="117" y="433"/>
                      </a:cubicBezTo>
                      <a:cubicBezTo>
                        <a:pt x="103" y="349"/>
                        <a:pt x="98" y="270"/>
                        <a:pt x="98" y="214"/>
                      </a:cubicBezTo>
                      <a:lnTo>
                        <a:pt x="98" y="155"/>
                      </a:lnTo>
                      <a:lnTo>
                        <a:pt x="98" y="155"/>
                      </a:lnTo>
                      <a:cubicBezTo>
                        <a:pt x="328" y="110"/>
                        <a:pt x="524" y="94"/>
                        <a:pt x="669" y="94"/>
                      </a:cubicBezTo>
                      <a:close/>
                      <a:moveTo>
                        <a:pt x="669" y="0"/>
                      </a:moveTo>
                      <a:cubicBezTo>
                        <a:pt x="507" y="0"/>
                        <a:pt x="293" y="15"/>
                        <a:pt x="43" y="70"/>
                      </a:cubicBezTo>
                      <a:lnTo>
                        <a:pt x="10" y="75"/>
                      </a:lnTo>
                      <a:lnTo>
                        <a:pt x="6" y="112"/>
                      </a:lnTo>
                      <a:cubicBezTo>
                        <a:pt x="6" y="112"/>
                        <a:pt x="0" y="154"/>
                        <a:pt x="0" y="214"/>
                      </a:cubicBezTo>
                      <a:cubicBezTo>
                        <a:pt x="0" y="298"/>
                        <a:pt x="6" y="418"/>
                        <a:pt x="38" y="544"/>
                      </a:cubicBezTo>
                      <a:cubicBezTo>
                        <a:pt x="56" y="604"/>
                        <a:pt x="79" y="669"/>
                        <a:pt x="112" y="730"/>
                      </a:cubicBezTo>
                      <a:cubicBezTo>
                        <a:pt x="140" y="786"/>
                        <a:pt x="182" y="842"/>
                        <a:pt x="238" y="887"/>
                      </a:cubicBezTo>
                      <a:cubicBezTo>
                        <a:pt x="284" y="925"/>
                        <a:pt x="330" y="953"/>
                        <a:pt x="377" y="971"/>
                      </a:cubicBezTo>
                      <a:cubicBezTo>
                        <a:pt x="424" y="990"/>
                        <a:pt x="469" y="994"/>
                        <a:pt x="512" y="994"/>
                      </a:cubicBezTo>
                      <a:cubicBezTo>
                        <a:pt x="609" y="994"/>
                        <a:pt x="692" y="962"/>
                        <a:pt x="758" y="915"/>
                      </a:cubicBezTo>
                      <a:cubicBezTo>
                        <a:pt x="790" y="892"/>
                        <a:pt x="823" y="864"/>
                        <a:pt x="846" y="842"/>
                      </a:cubicBezTo>
                      <a:cubicBezTo>
                        <a:pt x="870" y="814"/>
                        <a:pt x="887" y="786"/>
                        <a:pt x="902" y="762"/>
                      </a:cubicBezTo>
                      <a:cubicBezTo>
                        <a:pt x="934" y="702"/>
                        <a:pt x="958" y="632"/>
                        <a:pt x="975" y="567"/>
                      </a:cubicBezTo>
                      <a:cubicBezTo>
                        <a:pt x="1003" y="460"/>
                        <a:pt x="1018" y="353"/>
                        <a:pt x="1022" y="265"/>
                      </a:cubicBezTo>
                      <a:cubicBezTo>
                        <a:pt x="1031" y="177"/>
                        <a:pt x="1031" y="107"/>
                        <a:pt x="1031" y="84"/>
                      </a:cubicBezTo>
                      <a:lnTo>
                        <a:pt x="1031" y="70"/>
                      </a:lnTo>
                      <a:lnTo>
                        <a:pt x="1031" y="34"/>
                      </a:lnTo>
                      <a:lnTo>
                        <a:pt x="994" y="24"/>
                      </a:lnTo>
                      <a:cubicBezTo>
                        <a:pt x="990" y="24"/>
                        <a:pt x="874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4" name="Google Shape;2174;p54"/>
                <p:cNvSpPr/>
                <p:nvPr/>
              </p:nvSpPr>
              <p:spPr>
                <a:xfrm>
                  <a:off x="3475636" y="1757525"/>
                  <a:ext cx="103518" cy="47024"/>
                </a:xfrm>
                <a:custGeom>
                  <a:rect b="b" l="l" r="r" t="t"/>
                  <a:pathLst>
                    <a:path extrusionOk="0" h="144" w="317">
                      <a:moveTo>
                        <a:pt x="159" y="0"/>
                      </a:moveTo>
                      <a:cubicBezTo>
                        <a:pt x="131" y="0"/>
                        <a:pt x="104" y="9"/>
                        <a:pt x="85" y="19"/>
                      </a:cubicBezTo>
                      <a:cubicBezTo>
                        <a:pt x="52" y="32"/>
                        <a:pt x="33" y="56"/>
                        <a:pt x="20" y="75"/>
                      </a:cubicBezTo>
                      <a:cubicBezTo>
                        <a:pt x="10" y="93"/>
                        <a:pt x="1" y="107"/>
                        <a:pt x="1" y="107"/>
                      </a:cubicBezTo>
                      <a:lnTo>
                        <a:pt x="93" y="144"/>
                      </a:lnTo>
                      <a:cubicBezTo>
                        <a:pt x="93" y="144"/>
                        <a:pt x="98" y="131"/>
                        <a:pt x="108" y="116"/>
                      </a:cubicBezTo>
                      <a:cubicBezTo>
                        <a:pt x="112" y="112"/>
                        <a:pt x="121" y="107"/>
                        <a:pt x="131" y="103"/>
                      </a:cubicBezTo>
                      <a:cubicBezTo>
                        <a:pt x="136" y="103"/>
                        <a:pt x="145" y="98"/>
                        <a:pt x="159" y="98"/>
                      </a:cubicBezTo>
                      <a:cubicBezTo>
                        <a:pt x="182" y="98"/>
                        <a:pt x="215" y="107"/>
                        <a:pt x="261" y="139"/>
                      </a:cubicBezTo>
                      <a:lnTo>
                        <a:pt x="316" y="56"/>
                      </a:lnTo>
                      <a:cubicBezTo>
                        <a:pt x="256" y="19"/>
                        <a:pt x="205" y="0"/>
                        <a:pt x="1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5" name="Google Shape;2175;p54"/>
                <p:cNvSpPr/>
                <p:nvPr/>
              </p:nvSpPr>
              <p:spPr>
                <a:xfrm>
                  <a:off x="2805544" y="1696786"/>
                  <a:ext cx="265489" cy="132255"/>
                </a:xfrm>
                <a:custGeom>
                  <a:rect b="b" l="l" r="r" t="t"/>
                  <a:pathLst>
                    <a:path extrusionOk="0" h="405" w="813">
                      <a:moveTo>
                        <a:pt x="38" y="0"/>
                      </a:moveTo>
                      <a:lnTo>
                        <a:pt x="0" y="89"/>
                      </a:lnTo>
                      <a:lnTo>
                        <a:pt x="780" y="405"/>
                      </a:lnTo>
                      <a:lnTo>
                        <a:pt x="813" y="312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6" name="Google Shape;2176;p54"/>
                <p:cNvSpPr/>
                <p:nvPr/>
              </p:nvSpPr>
              <p:spPr>
                <a:xfrm>
                  <a:off x="2641613" y="1665111"/>
                  <a:ext cx="252100" cy="321004"/>
                </a:xfrm>
                <a:custGeom>
                  <a:rect b="b" l="l" r="r" t="t"/>
                  <a:pathLst>
                    <a:path extrusionOk="0" h="983" w="772">
                      <a:moveTo>
                        <a:pt x="485" y="1"/>
                      </a:moveTo>
                      <a:cubicBezTo>
                        <a:pt x="437" y="1"/>
                        <a:pt x="383" y="27"/>
                        <a:pt x="322" y="93"/>
                      </a:cubicBezTo>
                      <a:cubicBezTo>
                        <a:pt x="1" y="431"/>
                        <a:pt x="289" y="766"/>
                        <a:pt x="437" y="915"/>
                      </a:cubicBezTo>
                      <a:cubicBezTo>
                        <a:pt x="488" y="966"/>
                        <a:pt x="543" y="983"/>
                        <a:pt x="592" y="983"/>
                      </a:cubicBezTo>
                      <a:cubicBezTo>
                        <a:pt x="691" y="983"/>
                        <a:pt x="772" y="915"/>
                        <a:pt x="772" y="915"/>
                      </a:cubicBezTo>
                      <a:lnTo>
                        <a:pt x="757" y="446"/>
                      </a:lnTo>
                      <a:cubicBezTo>
                        <a:pt x="757" y="446"/>
                        <a:pt x="679" y="1"/>
                        <a:pt x="48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7" name="Google Shape;2177;p54"/>
                <p:cNvSpPr/>
                <p:nvPr/>
              </p:nvSpPr>
              <p:spPr>
                <a:xfrm>
                  <a:off x="2690269" y="1657274"/>
                  <a:ext cx="209648" cy="337005"/>
                </a:xfrm>
                <a:custGeom>
                  <a:rect b="b" l="l" r="r" t="t"/>
                  <a:pathLst>
                    <a:path extrusionOk="0" h="1032" w="642">
                      <a:moveTo>
                        <a:pt x="335" y="1"/>
                      </a:moveTo>
                      <a:cubicBezTo>
                        <a:pt x="307" y="1"/>
                        <a:pt x="280" y="10"/>
                        <a:pt x="246" y="29"/>
                      </a:cubicBezTo>
                      <a:cubicBezTo>
                        <a:pt x="218" y="43"/>
                        <a:pt x="186" y="65"/>
                        <a:pt x="154" y="103"/>
                      </a:cubicBezTo>
                      <a:cubicBezTo>
                        <a:pt x="47" y="215"/>
                        <a:pt x="1" y="335"/>
                        <a:pt x="1" y="446"/>
                      </a:cubicBezTo>
                      <a:cubicBezTo>
                        <a:pt x="1" y="558"/>
                        <a:pt x="47" y="660"/>
                        <a:pt x="98" y="744"/>
                      </a:cubicBezTo>
                      <a:cubicBezTo>
                        <a:pt x="154" y="832"/>
                        <a:pt x="218" y="907"/>
                        <a:pt x="270" y="957"/>
                      </a:cubicBezTo>
                      <a:cubicBezTo>
                        <a:pt x="325" y="1013"/>
                        <a:pt x="385" y="1032"/>
                        <a:pt x="441" y="1032"/>
                      </a:cubicBezTo>
                      <a:cubicBezTo>
                        <a:pt x="497" y="1032"/>
                        <a:pt x="548" y="1013"/>
                        <a:pt x="580" y="995"/>
                      </a:cubicBezTo>
                      <a:cubicBezTo>
                        <a:pt x="618" y="976"/>
                        <a:pt x="636" y="957"/>
                        <a:pt x="642" y="957"/>
                      </a:cubicBezTo>
                      <a:lnTo>
                        <a:pt x="608" y="920"/>
                      </a:lnTo>
                      <a:cubicBezTo>
                        <a:pt x="608" y="920"/>
                        <a:pt x="591" y="939"/>
                        <a:pt x="558" y="952"/>
                      </a:cubicBezTo>
                      <a:cubicBezTo>
                        <a:pt x="525" y="967"/>
                        <a:pt x="488" y="980"/>
                        <a:pt x="441" y="980"/>
                      </a:cubicBezTo>
                      <a:cubicBezTo>
                        <a:pt x="400" y="980"/>
                        <a:pt x="353" y="967"/>
                        <a:pt x="307" y="920"/>
                      </a:cubicBezTo>
                      <a:cubicBezTo>
                        <a:pt x="256" y="873"/>
                        <a:pt x="190" y="804"/>
                        <a:pt x="140" y="721"/>
                      </a:cubicBezTo>
                      <a:cubicBezTo>
                        <a:pt x="89" y="637"/>
                        <a:pt x="51" y="544"/>
                        <a:pt x="51" y="446"/>
                      </a:cubicBezTo>
                      <a:cubicBezTo>
                        <a:pt x="51" y="344"/>
                        <a:pt x="89" y="242"/>
                        <a:pt x="190" y="135"/>
                      </a:cubicBezTo>
                      <a:cubicBezTo>
                        <a:pt x="218" y="103"/>
                        <a:pt x="246" y="84"/>
                        <a:pt x="270" y="71"/>
                      </a:cubicBezTo>
                      <a:cubicBezTo>
                        <a:pt x="293" y="56"/>
                        <a:pt x="316" y="52"/>
                        <a:pt x="335" y="52"/>
                      </a:cubicBezTo>
                      <a:cubicBezTo>
                        <a:pt x="358" y="52"/>
                        <a:pt x="372" y="56"/>
                        <a:pt x="391" y="65"/>
                      </a:cubicBezTo>
                      <a:cubicBezTo>
                        <a:pt x="423" y="84"/>
                        <a:pt x="451" y="117"/>
                        <a:pt x="475" y="159"/>
                      </a:cubicBezTo>
                      <a:cubicBezTo>
                        <a:pt x="511" y="224"/>
                        <a:pt x="539" y="303"/>
                        <a:pt x="558" y="363"/>
                      </a:cubicBezTo>
                      <a:cubicBezTo>
                        <a:pt x="567" y="395"/>
                        <a:pt x="572" y="423"/>
                        <a:pt x="576" y="442"/>
                      </a:cubicBezTo>
                      <a:cubicBezTo>
                        <a:pt x="580" y="451"/>
                        <a:pt x="580" y="461"/>
                        <a:pt x="580" y="465"/>
                      </a:cubicBezTo>
                      <a:lnTo>
                        <a:pt x="580" y="474"/>
                      </a:lnTo>
                      <a:lnTo>
                        <a:pt x="632" y="465"/>
                      </a:lnTo>
                      <a:cubicBezTo>
                        <a:pt x="632" y="465"/>
                        <a:pt x="614" y="354"/>
                        <a:pt x="567" y="238"/>
                      </a:cubicBezTo>
                      <a:cubicBezTo>
                        <a:pt x="544" y="182"/>
                        <a:pt x="516" y="127"/>
                        <a:pt x="479" y="80"/>
                      </a:cubicBezTo>
                      <a:cubicBezTo>
                        <a:pt x="460" y="56"/>
                        <a:pt x="441" y="37"/>
                        <a:pt x="413" y="24"/>
                      </a:cubicBezTo>
                      <a:cubicBezTo>
                        <a:pt x="391" y="10"/>
                        <a:pt x="368" y="1"/>
                        <a:pt x="3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8" name="Google Shape;2178;p54"/>
                <p:cNvSpPr/>
                <p:nvPr/>
              </p:nvSpPr>
              <p:spPr>
                <a:xfrm>
                  <a:off x="1894127" y="2915807"/>
                  <a:ext cx="1269646" cy="1609263"/>
                </a:xfrm>
                <a:custGeom>
                  <a:rect b="b" l="l" r="r" t="t"/>
                  <a:pathLst>
                    <a:path extrusionOk="0" h="4928" w="3888">
                      <a:moveTo>
                        <a:pt x="1788" y="0"/>
                      </a:moveTo>
                      <a:lnTo>
                        <a:pt x="1" y="1232"/>
                      </a:lnTo>
                      <a:cubicBezTo>
                        <a:pt x="1" y="1232"/>
                        <a:pt x="191" y="1807"/>
                        <a:pt x="247" y="1910"/>
                      </a:cubicBezTo>
                      <a:cubicBezTo>
                        <a:pt x="303" y="2007"/>
                        <a:pt x="562" y="3056"/>
                        <a:pt x="879" y="3776"/>
                      </a:cubicBezTo>
                      <a:cubicBezTo>
                        <a:pt x="1194" y="4496"/>
                        <a:pt x="1784" y="4928"/>
                        <a:pt x="2248" y="4928"/>
                      </a:cubicBezTo>
                      <a:cubicBezTo>
                        <a:pt x="2708" y="4928"/>
                        <a:pt x="2935" y="4928"/>
                        <a:pt x="3409" y="4250"/>
                      </a:cubicBezTo>
                      <a:cubicBezTo>
                        <a:pt x="3888" y="3577"/>
                        <a:pt x="3888" y="2452"/>
                        <a:pt x="3888" y="2452"/>
                      </a:cubicBezTo>
                      <a:cubicBezTo>
                        <a:pt x="3888" y="2452"/>
                        <a:pt x="3869" y="2397"/>
                        <a:pt x="3743" y="2212"/>
                      </a:cubicBezTo>
                      <a:cubicBezTo>
                        <a:pt x="3614" y="2021"/>
                        <a:pt x="2791" y="1445"/>
                        <a:pt x="2791" y="1445"/>
                      </a:cubicBezTo>
                      <a:lnTo>
                        <a:pt x="2290" y="2049"/>
                      </a:lnTo>
                      <a:cubicBezTo>
                        <a:pt x="2290" y="2049"/>
                        <a:pt x="2304" y="1923"/>
                        <a:pt x="2202" y="1232"/>
                      </a:cubicBezTo>
                      <a:cubicBezTo>
                        <a:pt x="2105" y="540"/>
                        <a:pt x="1788" y="0"/>
                        <a:pt x="178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9" name="Google Shape;2179;p54"/>
                <p:cNvSpPr/>
                <p:nvPr/>
              </p:nvSpPr>
              <p:spPr>
                <a:xfrm>
                  <a:off x="1886616" y="2911562"/>
                  <a:ext cx="1284667" cy="1621019"/>
                </a:xfrm>
                <a:custGeom>
                  <a:rect b="b" l="l" r="r" t="t"/>
                  <a:pathLst>
                    <a:path extrusionOk="0" h="4964" w="3934">
                      <a:moveTo>
                        <a:pt x="1835" y="0"/>
                      </a:moveTo>
                      <a:lnTo>
                        <a:pt x="1793" y="28"/>
                      </a:lnTo>
                      <a:cubicBezTo>
                        <a:pt x="1811" y="60"/>
                        <a:pt x="2104" y="585"/>
                        <a:pt x="2201" y="1249"/>
                      </a:cubicBezTo>
                      <a:cubicBezTo>
                        <a:pt x="2280" y="1783"/>
                        <a:pt x="2289" y="1983"/>
                        <a:pt x="2289" y="2038"/>
                      </a:cubicBezTo>
                      <a:lnTo>
                        <a:pt x="2289" y="2057"/>
                      </a:lnTo>
                      <a:lnTo>
                        <a:pt x="2289" y="2062"/>
                      </a:lnTo>
                      <a:lnTo>
                        <a:pt x="2280" y="2141"/>
                      </a:lnTo>
                      <a:lnTo>
                        <a:pt x="2819" y="1493"/>
                      </a:lnTo>
                      <a:lnTo>
                        <a:pt x="2819" y="1493"/>
                      </a:lnTo>
                      <a:cubicBezTo>
                        <a:pt x="2824" y="1496"/>
                        <a:pt x="2831" y="1500"/>
                        <a:pt x="2838" y="1505"/>
                      </a:cubicBezTo>
                      <a:cubicBezTo>
                        <a:pt x="2917" y="1560"/>
                        <a:pt x="3116" y="1704"/>
                        <a:pt x="3311" y="1852"/>
                      </a:cubicBezTo>
                      <a:cubicBezTo>
                        <a:pt x="3409" y="1927"/>
                        <a:pt x="3502" y="2006"/>
                        <a:pt x="3581" y="2071"/>
                      </a:cubicBezTo>
                      <a:cubicBezTo>
                        <a:pt x="3618" y="2103"/>
                        <a:pt x="3654" y="2137"/>
                        <a:pt x="3682" y="2164"/>
                      </a:cubicBezTo>
                      <a:cubicBezTo>
                        <a:pt x="3710" y="2192"/>
                        <a:pt x="3734" y="2220"/>
                        <a:pt x="3744" y="2233"/>
                      </a:cubicBezTo>
                      <a:cubicBezTo>
                        <a:pt x="3808" y="2326"/>
                        <a:pt x="3845" y="2387"/>
                        <a:pt x="3864" y="2424"/>
                      </a:cubicBezTo>
                      <a:cubicBezTo>
                        <a:pt x="3873" y="2443"/>
                        <a:pt x="3877" y="2456"/>
                        <a:pt x="3883" y="2465"/>
                      </a:cubicBezTo>
                      <a:lnTo>
                        <a:pt x="3883" y="2480"/>
                      </a:lnTo>
                      <a:cubicBezTo>
                        <a:pt x="3883" y="2540"/>
                        <a:pt x="3877" y="2827"/>
                        <a:pt x="3813" y="3176"/>
                      </a:cubicBezTo>
                      <a:cubicBezTo>
                        <a:pt x="3753" y="3524"/>
                        <a:pt x="3632" y="3937"/>
                        <a:pt x="3414" y="4248"/>
                      </a:cubicBezTo>
                      <a:cubicBezTo>
                        <a:pt x="3298" y="4421"/>
                        <a:pt x="3195" y="4546"/>
                        <a:pt x="3097" y="4638"/>
                      </a:cubicBezTo>
                      <a:cubicBezTo>
                        <a:pt x="2958" y="4778"/>
                        <a:pt x="2838" y="4848"/>
                        <a:pt x="2707" y="4880"/>
                      </a:cubicBezTo>
                      <a:cubicBezTo>
                        <a:pt x="2578" y="4917"/>
                        <a:pt x="2443" y="4917"/>
                        <a:pt x="2271" y="4917"/>
                      </a:cubicBezTo>
                      <a:cubicBezTo>
                        <a:pt x="2048" y="4917"/>
                        <a:pt x="1788" y="4811"/>
                        <a:pt x="1547" y="4616"/>
                      </a:cubicBezTo>
                      <a:cubicBezTo>
                        <a:pt x="1305" y="4421"/>
                        <a:pt x="1082" y="4137"/>
                        <a:pt x="924" y="3780"/>
                      </a:cubicBezTo>
                      <a:cubicBezTo>
                        <a:pt x="767" y="3423"/>
                        <a:pt x="623" y="2981"/>
                        <a:pt x="512" y="2615"/>
                      </a:cubicBezTo>
                      <a:cubicBezTo>
                        <a:pt x="456" y="2433"/>
                        <a:pt x="409" y="2270"/>
                        <a:pt x="372" y="2145"/>
                      </a:cubicBezTo>
                      <a:cubicBezTo>
                        <a:pt x="353" y="2085"/>
                        <a:pt x="334" y="2034"/>
                        <a:pt x="326" y="1992"/>
                      </a:cubicBezTo>
                      <a:cubicBezTo>
                        <a:pt x="317" y="1974"/>
                        <a:pt x="311" y="1955"/>
                        <a:pt x="307" y="1941"/>
                      </a:cubicBezTo>
                      <a:cubicBezTo>
                        <a:pt x="302" y="1927"/>
                        <a:pt x="298" y="1918"/>
                        <a:pt x="293" y="1908"/>
                      </a:cubicBezTo>
                      <a:cubicBezTo>
                        <a:pt x="283" y="1899"/>
                        <a:pt x="274" y="1876"/>
                        <a:pt x="265" y="1852"/>
                      </a:cubicBezTo>
                      <a:cubicBezTo>
                        <a:pt x="227" y="1764"/>
                        <a:pt x="172" y="1612"/>
                        <a:pt x="130" y="1477"/>
                      </a:cubicBezTo>
                      <a:cubicBezTo>
                        <a:pt x="107" y="1412"/>
                        <a:pt x="88" y="1351"/>
                        <a:pt x="70" y="1310"/>
                      </a:cubicBezTo>
                      <a:cubicBezTo>
                        <a:pt x="66" y="1286"/>
                        <a:pt x="60" y="1267"/>
                        <a:pt x="56" y="1254"/>
                      </a:cubicBezTo>
                      <a:lnTo>
                        <a:pt x="47" y="1235"/>
                      </a:lnTo>
                      <a:lnTo>
                        <a:pt x="0" y="1254"/>
                      </a:lnTo>
                      <a:cubicBezTo>
                        <a:pt x="0" y="1254"/>
                        <a:pt x="51" y="1398"/>
                        <a:pt x="103" y="1551"/>
                      </a:cubicBezTo>
                      <a:cubicBezTo>
                        <a:pt x="130" y="1629"/>
                        <a:pt x="158" y="1713"/>
                        <a:pt x="186" y="1779"/>
                      </a:cubicBezTo>
                      <a:cubicBezTo>
                        <a:pt x="200" y="1816"/>
                        <a:pt x="210" y="1843"/>
                        <a:pt x="219" y="1871"/>
                      </a:cubicBezTo>
                      <a:cubicBezTo>
                        <a:pt x="233" y="1899"/>
                        <a:pt x="242" y="1918"/>
                        <a:pt x="251" y="1931"/>
                      </a:cubicBezTo>
                      <a:cubicBezTo>
                        <a:pt x="251" y="1936"/>
                        <a:pt x="255" y="1946"/>
                        <a:pt x="261" y="1959"/>
                      </a:cubicBezTo>
                      <a:cubicBezTo>
                        <a:pt x="279" y="2006"/>
                        <a:pt x="307" y="2103"/>
                        <a:pt x="349" y="2233"/>
                      </a:cubicBezTo>
                      <a:cubicBezTo>
                        <a:pt x="465" y="2624"/>
                        <a:pt x="655" y="3292"/>
                        <a:pt x="883" y="3798"/>
                      </a:cubicBezTo>
                      <a:cubicBezTo>
                        <a:pt x="1041" y="4160"/>
                        <a:pt x="1268" y="4453"/>
                        <a:pt x="1519" y="4653"/>
                      </a:cubicBezTo>
                      <a:cubicBezTo>
                        <a:pt x="1765" y="4852"/>
                        <a:pt x="2030" y="4964"/>
                        <a:pt x="2271" y="4964"/>
                      </a:cubicBezTo>
                      <a:cubicBezTo>
                        <a:pt x="2383" y="4964"/>
                        <a:pt x="2484" y="4964"/>
                        <a:pt x="2582" y="4955"/>
                      </a:cubicBezTo>
                      <a:cubicBezTo>
                        <a:pt x="2726" y="4936"/>
                        <a:pt x="2856" y="4895"/>
                        <a:pt x="2991" y="4792"/>
                      </a:cubicBezTo>
                      <a:cubicBezTo>
                        <a:pt x="3131" y="4694"/>
                        <a:pt x="3274" y="4533"/>
                        <a:pt x="3455" y="4276"/>
                      </a:cubicBezTo>
                      <a:cubicBezTo>
                        <a:pt x="3692" y="3933"/>
                        <a:pt x="3813" y="3483"/>
                        <a:pt x="3873" y="3116"/>
                      </a:cubicBezTo>
                      <a:cubicBezTo>
                        <a:pt x="3933" y="2749"/>
                        <a:pt x="3933" y="2465"/>
                        <a:pt x="3933" y="2465"/>
                      </a:cubicBezTo>
                      <a:lnTo>
                        <a:pt x="3933" y="2461"/>
                      </a:lnTo>
                      <a:cubicBezTo>
                        <a:pt x="3929" y="2456"/>
                        <a:pt x="3915" y="2396"/>
                        <a:pt x="3785" y="2210"/>
                      </a:cubicBezTo>
                      <a:cubicBezTo>
                        <a:pt x="3766" y="2182"/>
                        <a:pt x="3738" y="2154"/>
                        <a:pt x="3701" y="2118"/>
                      </a:cubicBezTo>
                      <a:cubicBezTo>
                        <a:pt x="3581" y="1997"/>
                        <a:pt x="3362" y="1830"/>
                        <a:pt x="3172" y="1691"/>
                      </a:cubicBezTo>
                      <a:cubicBezTo>
                        <a:pt x="2986" y="1551"/>
                        <a:pt x="2829" y="1440"/>
                        <a:pt x="2829" y="1440"/>
                      </a:cubicBezTo>
                      <a:lnTo>
                        <a:pt x="2810" y="1425"/>
                      </a:lnTo>
                      <a:lnTo>
                        <a:pt x="2335" y="1999"/>
                      </a:lnTo>
                      <a:lnTo>
                        <a:pt x="2335" y="1999"/>
                      </a:lnTo>
                      <a:cubicBezTo>
                        <a:pt x="2331" y="1907"/>
                        <a:pt x="2315" y="1693"/>
                        <a:pt x="2248" y="1239"/>
                      </a:cubicBezTo>
                      <a:cubicBezTo>
                        <a:pt x="2145" y="543"/>
                        <a:pt x="1835" y="5"/>
                        <a:pt x="18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0" name="Google Shape;2180;p54"/>
                <p:cNvSpPr/>
                <p:nvPr/>
              </p:nvSpPr>
              <p:spPr>
                <a:xfrm>
                  <a:off x="2367306" y="3856278"/>
                  <a:ext cx="56167" cy="59106"/>
                </a:xfrm>
                <a:custGeom>
                  <a:rect b="b" l="l" r="r" t="t"/>
                  <a:pathLst>
                    <a:path extrusionOk="0" h="181" w="172">
                      <a:moveTo>
                        <a:pt x="135" y="0"/>
                      </a:moveTo>
                      <a:cubicBezTo>
                        <a:pt x="79" y="60"/>
                        <a:pt x="37" y="112"/>
                        <a:pt x="0" y="148"/>
                      </a:cubicBezTo>
                      <a:lnTo>
                        <a:pt x="37" y="181"/>
                      </a:lnTo>
                      <a:cubicBezTo>
                        <a:pt x="71" y="144"/>
                        <a:pt x="116" y="93"/>
                        <a:pt x="172" y="28"/>
                      </a:cubicBez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1" name="Google Shape;2181;p54"/>
                <p:cNvSpPr/>
                <p:nvPr/>
              </p:nvSpPr>
              <p:spPr>
                <a:xfrm>
                  <a:off x="2468865" y="3580014"/>
                  <a:ext cx="179279" cy="215853"/>
                </a:xfrm>
                <a:custGeom>
                  <a:rect b="b" l="l" r="r" t="t"/>
                  <a:pathLst>
                    <a:path extrusionOk="0" h="661" w="549">
                      <a:moveTo>
                        <a:pt x="512" y="0"/>
                      </a:moveTo>
                      <a:cubicBezTo>
                        <a:pt x="512" y="0"/>
                        <a:pt x="506" y="6"/>
                        <a:pt x="497" y="15"/>
                      </a:cubicBezTo>
                      <a:cubicBezTo>
                        <a:pt x="442" y="84"/>
                        <a:pt x="210" y="377"/>
                        <a:pt x="0" y="632"/>
                      </a:cubicBezTo>
                      <a:lnTo>
                        <a:pt x="38" y="660"/>
                      </a:lnTo>
                      <a:cubicBezTo>
                        <a:pt x="279" y="368"/>
                        <a:pt x="549" y="34"/>
                        <a:pt x="549" y="34"/>
                      </a:cubicBezTo>
                      <a:lnTo>
                        <a:pt x="51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2" name="Google Shape;2182;p54"/>
                <p:cNvSpPr/>
                <p:nvPr/>
              </p:nvSpPr>
              <p:spPr>
                <a:xfrm>
                  <a:off x="2632469" y="3336733"/>
                  <a:ext cx="629598" cy="520202"/>
                </a:xfrm>
                <a:custGeom>
                  <a:rect b="b" l="l" r="r" t="t"/>
                  <a:pathLst>
                    <a:path extrusionOk="0" h="1593" w="1928">
                      <a:moveTo>
                        <a:pt x="613" y="1"/>
                      </a:moveTo>
                      <a:cubicBezTo>
                        <a:pt x="476" y="1"/>
                        <a:pt x="398" y="86"/>
                        <a:pt x="331" y="230"/>
                      </a:cubicBezTo>
                      <a:cubicBezTo>
                        <a:pt x="228" y="444"/>
                        <a:pt x="1" y="560"/>
                        <a:pt x="99" y="690"/>
                      </a:cubicBezTo>
                      <a:cubicBezTo>
                        <a:pt x="99" y="690"/>
                        <a:pt x="502" y="792"/>
                        <a:pt x="990" y="1080"/>
                      </a:cubicBezTo>
                      <a:cubicBezTo>
                        <a:pt x="1410" y="1326"/>
                        <a:pt x="1502" y="1592"/>
                        <a:pt x="1610" y="1592"/>
                      </a:cubicBezTo>
                      <a:cubicBezTo>
                        <a:pt x="1628" y="1592"/>
                        <a:pt x="1647" y="1585"/>
                        <a:pt x="1668" y="1568"/>
                      </a:cubicBezTo>
                      <a:cubicBezTo>
                        <a:pt x="1812" y="1452"/>
                        <a:pt x="1928" y="1094"/>
                        <a:pt x="1784" y="890"/>
                      </a:cubicBezTo>
                      <a:cubicBezTo>
                        <a:pt x="1640" y="690"/>
                        <a:pt x="1194" y="216"/>
                        <a:pt x="879" y="72"/>
                      </a:cubicBezTo>
                      <a:cubicBezTo>
                        <a:pt x="770" y="23"/>
                        <a:pt x="684" y="1"/>
                        <a:pt x="6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3" name="Google Shape;2183;p54"/>
                <p:cNvSpPr/>
                <p:nvPr/>
              </p:nvSpPr>
              <p:spPr>
                <a:xfrm>
                  <a:off x="2649450" y="3328569"/>
                  <a:ext cx="594330" cy="535550"/>
                </a:xfrm>
                <a:custGeom>
                  <a:rect b="b" l="l" r="r" t="t"/>
                  <a:pathLst>
                    <a:path extrusionOk="0" h="1640" w="1820">
                      <a:moveTo>
                        <a:pt x="562" y="52"/>
                      </a:moveTo>
                      <a:cubicBezTo>
                        <a:pt x="627" y="52"/>
                        <a:pt x="711" y="69"/>
                        <a:pt x="812" y="121"/>
                      </a:cubicBezTo>
                      <a:cubicBezTo>
                        <a:pt x="966" y="191"/>
                        <a:pt x="1157" y="344"/>
                        <a:pt x="1324" y="502"/>
                      </a:cubicBezTo>
                      <a:cubicBezTo>
                        <a:pt x="1496" y="664"/>
                        <a:pt x="1639" y="832"/>
                        <a:pt x="1709" y="929"/>
                      </a:cubicBezTo>
                      <a:cubicBezTo>
                        <a:pt x="1755" y="989"/>
                        <a:pt x="1774" y="1068"/>
                        <a:pt x="1774" y="1147"/>
                      </a:cubicBezTo>
                      <a:cubicBezTo>
                        <a:pt x="1774" y="1235"/>
                        <a:pt x="1751" y="1323"/>
                        <a:pt x="1719" y="1398"/>
                      </a:cubicBezTo>
                      <a:cubicBezTo>
                        <a:pt x="1691" y="1477"/>
                        <a:pt x="1644" y="1537"/>
                        <a:pt x="1603" y="1574"/>
                      </a:cubicBezTo>
                      <a:cubicBezTo>
                        <a:pt x="1593" y="1578"/>
                        <a:pt x="1584" y="1584"/>
                        <a:pt x="1575" y="1588"/>
                      </a:cubicBezTo>
                      <a:cubicBezTo>
                        <a:pt x="1569" y="1593"/>
                        <a:pt x="1565" y="1593"/>
                        <a:pt x="1556" y="1593"/>
                      </a:cubicBezTo>
                      <a:cubicBezTo>
                        <a:pt x="1551" y="1593"/>
                        <a:pt x="1541" y="1588"/>
                        <a:pt x="1528" y="1584"/>
                      </a:cubicBezTo>
                      <a:cubicBezTo>
                        <a:pt x="1509" y="1574"/>
                        <a:pt x="1486" y="1550"/>
                        <a:pt x="1453" y="1518"/>
                      </a:cubicBezTo>
                      <a:cubicBezTo>
                        <a:pt x="1412" y="1467"/>
                        <a:pt x="1356" y="1402"/>
                        <a:pt x="1273" y="1323"/>
                      </a:cubicBezTo>
                      <a:cubicBezTo>
                        <a:pt x="1194" y="1250"/>
                        <a:pt x="1091" y="1166"/>
                        <a:pt x="952" y="1082"/>
                      </a:cubicBezTo>
                      <a:cubicBezTo>
                        <a:pt x="488" y="810"/>
                        <a:pt x="102" y="704"/>
                        <a:pt x="60" y="693"/>
                      </a:cubicBezTo>
                      <a:lnTo>
                        <a:pt x="60" y="693"/>
                      </a:lnTo>
                      <a:cubicBezTo>
                        <a:pt x="50" y="677"/>
                        <a:pt x="47" y="662"/>
                        <a:pt x="47" y="650"/>
                      </a:cubicBezTo>
                      <a:cubicBezTo>
                        <a:pt x="47" y="627"/>
                        <a:pt x="56" y="609"/>
                        <a:pt x="70" y="581"/>
                      </a:cubicBezTo>
                      <a:cubicBezTo>
                        <a:pt x="98" y="543"/>
                        <a:pt x="135" y="497"/>
                        <a:pt x="182" y="446"/>
                      </a:cubicBezTo>
                      <a:cubicBezTo>
                        <a:pt x="223" y="395"/>
                        <a:pt x="270" y="335"/>
                        <a:pt x="302" y="264"/>
                      </a:cubicBezTo>
                      <a:cubicBezTo>
                        <a:pt x="334" y="195"/>
                        <a:pt x="367" y="140"/>
                        <a:pt x="409" y="107"/>
                      </a:cubicBezTo>
                      <a:cubicBezTo>
                        <a:pt x="450" y="69"/>
                        <a:pt x="497" y="52"/>
                        <a:pt x="562" y="52"/>
                      </a:cubicBezTo>
                      <a:close/>
                      <a:moveTo>
                        <a:pt x="562" y="0"/>
                      </a:moveTo>
                      <a:cubicBezTo>
                        <a:pt x="488" y="0"/>
                        <a:pt x="427" y="28"/>
                        <a:pt x="377" y="69"/>
                      </a:cubicBezTo>
                      <a:cubicBezTo>
                        <a:pt x="330" y="112"/>
                        <a:pt x="288" y="172"/>
                        <a:pt x="255" y="247"/>
                      </a:cubicBezTo>
                      <a:cubicBezTo>
                        <a:pt x="218" y="330"/>
                        <a:pt x="154" y="399"/>
                        <a:pt x="103" y="464"/>
                      </a:cubicBezTo>
                      <a:cubicBezTo>
                        <a:pt x="75" y="497"/>
                        <a:pt x="51" y="525"/>
                        <a:pt x="32" y="553"/>
                      </a:cubicBezTo>
                      <a:cubicBezTo>
                        <a:pt x="15" y="585"/>
                        <a:pt x="0" y="618"/>
                        <a:pt x="0" y="650"/>
                      </a:cubicBezTo>
                      <a:cubicBezTo>
                        <a:pt x="0" y="678"/>
                        <a:pt x="9" y="706"/>
                        <a:pt x="28" y="729"/>
                      </a:cubicBezTo>
                      <a:lnTo>
                        <a:pt x="32" y="738"/>
                      </a:lnTo>
                      <a:lnTo>
                        <a:pt x="47" y="738"/>
                      </a:lnTo>
                      <a:cubicBezTo>
                        <a:pt x="93" y="753"/>
                        <a:pt x="474" y="854"/>
                        <a:pt x="928" y="1124"/>
                      </a:cubicBezTo>
                      <a:cubicBezTo>
                        <a:pt x="1133" y="1244"/>
                        <a:pt x="1258" y="1370"/>
                        <a:pt x="1346" y="1467"/>
                      </a:cubicBezTo>
                      <a:cubicBezTo>
                        <a:pt x="1393" y="1518"/>
                        <a:pt x="1425" y="1561"/>
                        <a:pt x="1458" y="1588"/>
                      </a:cubicBezTo>
                      <a:cubicBezTo>
                        <a:pt x="1472" y="1602"/>
                        <a:pt x="1491" y="1616"/>
                        <a:pt x="1505" y="1625"/>
                      </a:cubicBezTo>
                      <a:cubicBezTo>
                        <a:pt x="1524" y="1634"/>
                        <a:pt x="1537" y="1640"/>
                        <a:pt x="1556" y="1640"/>
                      </a:cubicBezTo>
                      <a:cubicBezTo>
                        <a:pt x="1569" y="1640"/>
                        <a:pt x="1584" y="1640"/>
                        <a:pt x="1593" y="1634"/>
                      </a:cubicBezTo>
                      <a:cubicBezTo>
                        <a:pt x="1607" y="1630"/>
                        <a:pt x="1620" y="1621"/>
                        <a:pt x="1630" y="1612"/>
                      </a:cubicBezTo>
                      <a:cubicBezTo>
                        <a:pt x="1686" y="1569"/>
                        <a:pt x="1732" y="1500"/>
                        <a:pt x="1764" y="1417"/>
                      </a:cubicBezTo>
                      <a:cubicBezTo>
                        <a:pt x="1798" y="1333"/>
                        <a:pt x="1820" y="1240"/>
                        <a:pt x="1820" y="1147"/>
                      </a:cubicBezTo>
                      <a:cubicBezTo>
                        <a:pt x="1820" y="1059"/>
                        <a:pt x="1802" y="975"/>
                        <a:pt x="1751" y="901"/>
                      </a:cubicBezTo>
                      <a:cubicBezTo>
                        <a:pt x="1676" y="798"/>
                        <a:pt x="1528" y="631"/>
                        <a:pt x="1361" y="469"/>
                      </a:cubicBezTo>
                      <a:cubicBezTo>
                        <a:pt x="1189" y="307"/>
                        <a:pt x="999" y="148"/>
                        <a:pt x="836" y="74"/>
                      </a:cubicBezTo>
                      <a:cubicBezTo>
                        <a:pt x="724" y="24"/>
                        <a:pt x="636" y="0"/>
                        <a:pt x="5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4" name="Google Shape;2184;p54"/>
                <p:cNvSpPr/>
                <p:nvPr/>
              </p:nvSpPr>
              <p:spPr>
                <a:xfrm>
                  <a:off x="2650756" y="3945753"/>
                  <a:ext cx="35268" cy="134867"/>
                </a:xfrm>
                <a:custGeom>
                  <a:rect b="b" l="l" r="r" t="t"/>
                  <a:pathLst>
                    <a:path extrusionOk="0" h="413" w="108">
                      <a:moveTo>
                        <a:pt x="52" y="0"/>
                      </a:moveTo>
                      <a:lnTo>
                        <a:pt x="0" y="5"/>
                      </a:lnTo>
                      <a:cubicBezTo>
                        <a:pt x="5" y="88"/>
                        <a:pt x="15" y="168"/>
                        <a:pt x="24" y="237"/>
                      </a:cubicBezTo>
                      <a:cubicBezTo>
                        <a:pt x="33" y="307"/>
                        <a:pt x="47" y="367"/>
                        <a:pt x="66" y="413"/>
                      </a:cubicBezTo>
                      <a:lnTo>
                        <a:pt x="107" y="399"/>
                      </a:lnTo>
                      <a:cubicBezTo>
                        <a:pt x="94" y="353"/>
                        <a:pt x="80" y="297"/>
                        <a:pt x="71" y="228"/>
                      </a:cubicBezTo>
                      <a:cubicBezTo>
                        <a:pt x="61" y="162"/>
                        <a:pt x="56" y="84"/>
                        <a:pt x="5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5" name="Google Shape;2185;p54"/>
                <p:cNvSpPr/>
                <p:nvPr/>
              </p:nvSpPr>
              <p:spPr>
                <a:xfrm>
                  <a:off x="2647817" y="3561728"/>
                  <a:ext cx="24818" cy="305329"/>
                </a:xfrm>
                <a:custGeom>
                  <a:rect b="b" l="l" r="r" t="t"/>
                  <a:pathLst>
                    <a:path extrusionOk="0" h="935" w="76">
                      <a:moveTo>
                        <a:pt x="28" y="1"/>
                      </a:moveTo>
                      <a:cubicBezTo>
                        <a:pt x="28" y="1"/>
                        <a:pt x="1" y="396"/>
                        <a:pt x="1" y="804"/>
                      </a:cubicBezTo>
                      <a:lnTo>
                        <a:pt x="1" y="935"/>
                      </a:lnTo>
                      <a:lnTo>
                        <a:pt x="52" y="930"/>
                      </a:lnTo>
                      <a:cubicBezTo>
                        <a:pt x="47" y="888"/>
                        <a:pt x="47" y="847"/>
                        <a:pt x="47" y="804"/>
                      </a:cubicBezTo>
                      <a:cubicBezTo>
                        <a:pt x="47" y="600"/>
                        <a:pt x="56" y="401"/>
                        <a:pt x="61" y="251"/>
                      </a:cubicBezTo>
                      <a:cubicBezTo>
                        <a:pt x="65" y="178"/>
                        <a:pt x="70" y="112"/>
                        <a:pt x="75" y="71"/>
                      </a:cubicBezTo>
                      <a:lnTo>
                        <a:pt x="75" y="20"/>
                      </a:lnTo>
                      <a:lnTo>
                        <a:pt x="7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6" name="Google Shape;2186;p54"/>
                <p:cNvSpPr/>
                <p:nvPr/>
              </p:nvSpPr>
              <p:spPr>
                <a:xfrm>
                  <a:off x="2815993" y="3640753"/>
                  <a:ext cx="86864" cy="267122"/>
                </a:xfrm>
                <a:custGeom>
                  <a:rect b="b" l="l" r="r" t="t"/>
                  <a:pathLst>
                    <a:path extrusionOk="0" h="818" w="266">
                      <a:moveTo>
                        <a:pt x="52" y="0"/>
                      </a:moveTo>
                      <a:lnTo>
                        <a:pt x="0" y="9"/>
                      </a:lnTo>
                      <a:cubicBezTo>
                        <a:pt x="0" y="9"/>
                        <a:pt x="28" y="149"/>
                        <a:pt x="66" y="321"/>
                      </a:cubicBezTo>
                      <a:cubicBezTo>
                        <a:pt x="90" y="405"/>
                        <a:pt x="112" y="498"/>
                        <a:pt x="135" y="586"/>
                      </a:cubicBezTo>
                      <a:cubicBezTo>
                        <a:pt x="163" y="674"/>
                        <a:pt x="191" y="757"/>
                        <a:pt x="219" y="817"/>
                      </a:cubicBezTo>
                      <a:lnTo>
                        <a:pt x="266" y="800"/>
                      </a:lnTo>
                      <a:cubicBezTo>
                        <a:pt x="238" y="739"/>
                        <a:pt x="210" y="660"/>
                        <a:pt x="182" y="572"/>
                      </a:cubicBezTo>
                      <a:cubicBezTo>
                        <a:pt x="145" y="442"/>
                        <a:pt x="112" y="298"/>
                        <a:pt x="90" y="191"/>
                      </a:cubicBezTo>
                      <a:cubicBezTo>
                        <a:pt x="75" y="135"/>
                        <a:pt x="66" y="84"/>
                        <a:pt x="62" y="52"/>
                      </a:cubicBezTo>
                      <a:cubicBezTo>
                        <a:pt x="56" y="37"/>
                        <a:pt x="56" y="24"/>
                        <a:pt x="52" y="15"/>
                      </a:cubicBez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7" name="Google Shape;2187;p54"/>
                <p:cNvSpPr/>
                <p:nvPr/>
              </p:nvSpPr>
              <p:spPr>
                <a:xfrm>
                  <a:off x="3777373" y="4090416"/>
                  <a:ext cx="873861" cy="336678"/>
                </a:xfrm>
                <a:custGeom>
                  <a:rect b="b" l="l" r="r" t="t"/>
                  <a:pathLst>
                    <a:path extrusionOk="0" h="1031" w="2676">
                      <a:moveTo>
                        <a:pt x="717" y="0"/>
                      </a:moveTo>
                      <a:cubicBezTo>
                        <a:pt x="634" y="0"/>
                        <a:pt x="557" y="6"/>
                        <a:pt x="493" y="21"/>
                      </a:cubicBezTo>
                      <a:cubicBezTo>
                        <a:pt x="493" y="21"/>
                        <a:pt x="1" y="885"/>
                        <a:pt x="76" y="987"/>
                      </a:cubicBezTo>
                      <a:cubicBezTo>
                        <a:pt x="99" y="1020"/>
                        <a:pt x="292" y="1030"/>
                        <a:pt x="539" y="1030"/>
                      </a:cubicBezTo>
                      <a:cubicBezTo>
                        <a:pt x="1033" y="1030"/>
                        <a:pt x="1743" y="987"/>
                        <a:pt x="1743" y="987"/>
                      </a:cubicBezTo>
                      <a:lnTo>
                        <a:pt x="1831" y="638"/>
                      </a:lnTo>
                      <a:cubicBezTo>
                        <a:pt x="1831" y="638"/>
                        <a:pt x="2161" y="769"/>
                        <a:pt x="2416" y="769"/>
                      </a:cubicBezTo>
                      <a:cubicBezTo>
                        <a:pt x="2676" y="769"/>
                        <a:pt x="2476" y="700"/>
                        <a:pt x="2388" y="611"/>
                      </a:cubicBezTo>
                      <a:cubicBezTo>
                        <a:pt x="2304" y="523"/>
                        <a:pt x="1799" y="207"/>
                        <a:pt x="1756" y="179"/>
                      </a:cubicBezTo>
                      <a:cubicBezTo>
                        <a:pt x="1722" y="156"/>
                        <a:pt x="1135" y="0"/>
                        <a:pt x="71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8" name="Google Shape;2188;p54"/>
                <p:cNvSpPr/>
                <p:nvPr/>
              </p:nvSpPr>
              <p:spPr>
                <a:xfrm>
                  <a:off x="3791415" y="4082252"/>
                  <a:ext cx="824878" cy="351700"/>
                </a:xfrm>
                <a:custGeom>
                  <a:rect b="b" l="l" r="r" t="t"/>
                  <a:pathLst>
                    <a:path extrusionOk="0" h="1077" w="2526">
                      <a:moveTo>
                        <a:pt x="669" y="50"/>
                      </a:moveTo>
                      <a:cubicBezTo>
                        <a:pt x="877" y="50"/>
                        <a:pt x="1128" y="88"/>
                        <a:pt x="1332" y="130"/>
                      </a:cubicBezTo>
                      <a:cubicBezTo>
                        <a:pt x="1430" y="149"/>
                        <a:pt x="1523" y="172"/>
                        <a:pt x="1588" y="190"/>
                      </a:cubicBezTo>
                      <a:cubicBezTo>
                        <a:pt x="1621" y="200"/>
                        <a:pt x="1649" y="209"/>
                        <a:pt x="1666" y="213"/>
                      </a:cubicBezTo>
                      <a:cubicBezTo>
                        <a:pt x="1676" y="218"/>
                        <a:pt x="1685" y="218"/>
                        <a:pt x="1690" y="223"/>
                      </a:cubicBezTo>
                      <a:lnTo>
                        <a:pt x="1700" y="223"/>
                      </a:lnTo>
                      <a:cubicBezTo>
                        <a:pt x="1713" y="232"/>
                        <a:pt x="1750" y="256"/>
                        <a:pt x="1806" y="292"/>
                      </a:cubicBezTo>
                      <a:cubicBezTo>
                        <a:pt x="1885" y="344"/>
                        <a:pt x="2001" y="418"/>
                        <a:pt x="2108" y="487"/>
                      </a:cubicBezTo>
                      <a:cubicBezTo>
                        <a:pt x="2159" y="524"/>
                        <a:pt x="2206" y="558"/>
                        <a:pt x="2247" y="585"/>
                      </a:cubicBezTo>
                      <a:cubicBezTo>
                        <a:pt x="2266" y="599"/>
                        <a:pt x="2285" y="613"/>
                        <a:pt x="2298" y="627"/>
                      </a:cubicBezTo>
                      <a:cubicBezTo>
                        <a:pt x="2313" y="636"/>
                        <a:pt x="2322" y="646"/>
                        <a:pt x="2331" y="655"/>
                      </a:cubicBezTo>
                      <a:cubicBezTo>
                        <a:pt x="2358" y="682"/>
                        <a:pt x="2401" y="710"/>
                        <a:pt x="2433" y="734"/>
                      </a:cubicBezTo>
                      <a:cubicBezTo>
                        <a:pt x="2446" y="743"/>
                        <a:pt x="2461" y="753"/>
                        <a:pt x="2470" y="762"/>
                      </a:cubicBezTo>
                      <a:cubicBezTo>
                        <a:pt x="2471" y="762"/>
                        <a:pt x="2471" y="763"/>
                        <a:pt x="2472" y="764"/>
                      </a:cubicBezTo>
                      <a:lnTo>
                        <a:pt x="2472" y="764"/>
                      </a:lnTo>
                      <a:cubicBezTo>
                        <a:pt x="2467" y="765"/>
                        <a:pt x="2461" y="766"/>
                        <a:pt x="2452" y="766"/>
                      </a:cubicBezTo>
                      <a:cubicBezTo>
                        <a:pt x="2433" y="770"/>
                        <a:pt x="2410" y="770"/>
                        <a:pt x="2373" y="770"/>
                      </a:cubicBezTo>
                      <a:cubicBezTo>
                        <a:pt x="2247" y="770"/>
                        <a:pt x="2103" y="738"/>
                        <a:pt x="1992" y="706"/>
                      </a:cubicBezTo>
                      <a:cubicBezTo>
                        <a:pt x="1932" y="691"/>
                        <a:pt x="1885" y="673"/>
                        <a:pt x="1848" y="663"/>
                      </a:cubicBezTo>
                      <a:cubicBezTo>
                        <a:pt x="1829" y="655"/>
                        <a:pt x="1820" y="650"/>
                        <a:pt x="1806" y="650"/>
                      </a:cubicBezTo>
                      <a:cubicBezTo>
                        <a:pt x="1801" y="646"/>
                        <a:pt x="1801" y="646"/>
                        <a:pt x="1797" y="646"/>
                      </a:cubicBezTo>
                      <a:cubicBezTo>
                        <a:pt x="1797" y="641"/>
                        <a:pt x="1792" y="641"/>
                        <a:pt x="1792" y="641"/>
                      </a:cubicBezTo>
                      <a:lnTo>
                        <a:pt x="1769" y="631"/>
                      </a:lnTo>
                      <a:lnTo>
                        <a:pt x="1681" y="986"/>
                      </a:lnTo>
                      <a:lnTo>
                        <a:pt x="1681" y="986"/>
                      </a:lnTo>
                      <a:cubicBezTo>
                        <a:pt x="1676" y="987"/>
                        <a:pt x="1672" y="988"/>
                        <a:pt x="1666" y="989"/>
                      </a:cubicBezTo>
                      <a:cubicBezTo>
                        <a:pt x="1523" y="998"/>
                        <a:pt x="929" y="1031"/>
                        <a:pt x="496" y="1031"/>
                      </a:cubicBezTo>
                      <a:cubicBezTo>
                        <a:pt x="371" y="1031"/>
                        <a:pt x="264" y="1026"/>
                        <a:pt x="181" y="1021"/>
                      </a:cubicBezTo>
                      <a:cubicBezTo>
                        <a:pt x="140" y="1017"/>
                        <a:pt x="106" y="1012"/>
                        <a:pt x="84" y="1008"/>
                      </a:cubicBezTo>
                      <a:cubicBezTo>
                        <a:pt x="74" y="1003"/>
                        <a:pt x="65" y="1003"/>
                        <a:pt x="56" y="998"/>
                      </a:cubicBezTo>
                      <a:lnTo>
                        <a:pt x="50" y="998"/>
                      </a:lnTo>
                      <a:lnTo>
                        <a:pt x="50" y="993"/>
                      </a:lnTo>
                      <a:cubicBezTo>
                        <a:pt x="46" y="989"/>
                        <a:pt x="46" y="984"/>
                        <a:pt x="46" y="980"/>
                      </a:cubicBezTo>
                      <a:cubicBezTo>
                        <a:pt x="46" y="961"/>
                        <a:pt x="56" y="929"/>
                        <a:pt x="65" y="892"/>
                      </a:cubicBezTo>
                      <a:cubicBezTo>
                        <a:pt x="84" y="826"/>
                        <a:pt x="121" y="743"/>
                        <a:pt x="162" y="655"/>
                      </a:cubicBezTo>
                      <a:cubicBezTo>
                        <a:pt x="223" y="515"/>
                        <a:pt x="301" y="367"/>
                        <a:pt x="362" y="256"/>
                      </a:cubicBezTo>
                      <a:cubicBezTo>
                        <a:pt x="395" y="195"/>
                        <a:pt x="418" y="149"/>
                        <a:pt x="436" y="112"/>
                      </a:cubicBezTo>
                      <a:cubicBezTo>
                        <a:pt x="450" y="97"/>
                        <a:pt x="455" y="84"/>
                        <a:pt x="459" y="74"/>
                      </a:cubicBezTo>
                      <a:cubicBezTo>
                        <a:pt x="461" y="72"/>
                        <a:pt x="462" y="69"/>
                        <a:pt x="463" y="68"/>
                      </a:cubicBezTo>
                      <a:lnTo>
                        <a:pt x="463" y="68"/>
                      </a:lnTo>
                      <a:cubicBezTo>
                        <a:pt x="522" y="56"/>
                        <a:pt x="593" y="50"/>
                        <a:pt x="669" y="50"/>
                      </a:cubicBezTo>
                      <a:close/>
                      <a:moveTo>
                        <a:pt x="669" y="0"/>
                      </a:moveTo>
                      <a:cubicBezTo>
                        <a:pt x="585" y="0"/>
                        <a:pt x="511" y="9"/>
                        <a:pt x="440" y="23"/>
                      </a:cubicBezTo>
                      <a:lnTo>
                        <a:pt x="432" y="23"/>
                      </a:lnTo>
                      <a:lnTo>
                        <a:pt x="427" y="33"/>
                      </a:lnTo>
                      <a:cubicBezTo>
                        <a:pt x="427" y="37"/>
                        <a:pt x="320" y="223"/>
                        <a:pt x="213" y="432"/>
                      </a:cubicBezTo>
                      <a:cubicBezTo>
                        <a:pt x="162" y="539"/>
                        <a:pt x="106" y="650"/>
                        <a:pt x="69" y="747"/>
                      </a:cubicBezTo>
                      <a:cubicBezTo>
                        <a:pt x="46" y="794"/>
                        <a:pt x="33" y="841"/>
                        <a:pt x="18" y="877"/>
                      </a:cubicBezTo>
                      <a:cubicBezTo>
                        <a:pt x="9" y="920"/>
                        <a:pt x="0" y="952"/>
                        <a:pt x="0" y="980"/>
                      </a:cubicBezTo>
                      <a:lnTo>
                        <a:pt x="0" y="1003"/>
                      </a:lnTo>
                      <a:cubicBezTo>
                        <a:pt x="5" y="1008"/>
                        <a:pt x="5" y="1017"/>
                        <a:pt x="9" y="1026"/>
                      </a:cubicBezTo>
                      <a:cubicBezTo>
                        <a:pt x="18" y="1036"/>
                        <a:pt x="28" y="1040"/>
                        <a:pt x="37" y="1045"/>
                      </a:cubicBezTo>
                      <a:cubicBezTo>
                        <a:pt x="56" y="1049"/>
                        <a:pt x="78" y="1059"/>
                        <a:pt x="106" y="1059"/>
                      </a:cubicBezTo>
                      <a:cubicBezTo>
                        <a:pt x="195" y="1072"/>
                        <a:pt x="335" y="1077"/>
                        <a:pt x="496" y="1077"/>
                      </a:cubicBezTo>
                      <a:cubicBezTo>
                        <a:pt x="989" y="1077"/>
                        <a:pt x="1700" y="1036"/>
                        <a:pt x="1700" y="1036"/>
                      </a:cubicBezTo>
                      <a:lnTo>
                        <a:pt x="1718" y="1031"/>
                      </a:lnTo>
                      <a:lnTo>
                        <a:pt x="1804" y="697"/>
                      </a:lnTo>
                      <a:lnTo>
                        <a:pt x="1804" y="697"/>
                      </a:lnTo>
                      <a:cubicBezTo>
                        <a:pt x="1838" y="709"/>
                        <a:pt x="1901" y="730"/>
                        <a:pt x="1978" y="753"/>
                      </a:cubicBezTo>
                      <a:cubicBezTo>
                        <a:pt x="2094" y="785"/>
                        <a:pt x="2243" y="817"/>
                        <a:pt x="2373" y="817"/>
                      </a:cubicBezTo>
                      <a:cubicBezTo>
                        <a:pt x="2424" y="817"/>
                        <a:pt x="2457" y="817"/>
                        <a:pt x="2480" y="813"/>
                      </a:cubicBezTo>
                      <a:cubicBezTo>
                        <a:pt x="2489" y="808"/>
                        <a:pt x="2502" y="803"/>
                        <a:pt x="2508" y="798"/>
                      </a:cubicBezTo>
                      <a:cubicBezTo>
                        <a:pt x="2512" y="794"/>
                        <a:pt x="2517" y="794"/>
                        <a:pt x="2521" y="785"/>
                      </a:cubicBezTo>
                      <a:cubicBezTo>
                        <a:pt x="2526" y="780"/>
                        <a:pt x="2526" y="775"/>
                        <a:pt x="2526" y="766"/>
                      </a:cubicBezTo>
                      <a:cubicBezTo>
                        <a:pt x="2526" y="757"/>
                        <a:pt x="2521" y="747"/>
                        <a:pt x="2517" y="743"/>
                      </a:cubicBezTo>
                      <a:cubicBezTo>
                        <a:pt x="2512" y="734"/>
                        <a:pt x="2498" y="725"/>
                        <a:pt x="2489" y="715"/>
                      </a:cubicBezTo>
                      <a:cubicBezTo>
                        <a:pt x="2470" y="701"/>
                        <a:pt x="2446" y="682"/>
                        <a:pt x="2424" y="669"/>
                      </a:cubicBezTo>
                      <a:cubicBezTo>
                        <a:pt x="2401" y="650"/>
                        <a:pt x="2377" y="636"/>
                        <a:pt x="2363" y="618"/>
                      </a:cubicBezTo>
                      <a:cubicBezTo>
                        <a:pt x="2350" y="608"/>
                        <a:pt x="2335" y="594"/>
                        <a:pt x="2313" y="575"/>
                      </a:cubicBezTo>
                      <a:cubicBezTo>
                        <a:pt x="2234" y="515"/>
                        <a:pt x="2094" y="423"/>
                        <a:pt x="1973" y="344"/>
                      </a:cubicBezTo>
                      <a:cubicBezTo>
                        <a:pt x="1913" y="307"/>
                        <a:pt x="1857" y="269"/>
                        <a:pt x="1811" y="241"/>
                      </a:cubicBezTo>
                      <a:cubicBezTo>
                        <a:pt x="1769" y="209"/>
                        <a:pt x="1737" y="190"/>
                        <a:pt x="1728" y="185"/>
                      </a:cubicBezTo>
                      <a:cubicBezTo>
                        <a:pt x="1722" y="181"/>
                        <a:pt x="1722" y="181"/>
                        <a:pt x="1718" y="181"/>
                      </a:cubicBezTo>
                      <a:cubicBezTo>
                        <a:pt x="1709" y="176"/>
                        <a:pt x="1690" y="172"/>
                        <a:pt x="1666" y="162"/>
                      </a:cubicBezTo>
                      <a:cubicBezTo>
                        <a:pt x="1588" y="140"/>
                        <a:pt x="1430" y="97"/>
                        <a:pt x="1244" y="65"/>
                      </a:cubicBezTo>
                      <a:cubicBezTo>
                        <a:pt x="1059" y="28"/>
                        <a:pt x="849" y="0"/>
                        <a:pt x="6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9" name="Google Shape;2189;p54"/>
                <p:cNvSpPr/>
                <p:nvPr/>
              </p:nvSpPr>
              <p:spPr>
                <a:xfrm>
                  <a:off x="4267206" y="4059720"/>
                  <a:ext cx="126377" cy="373579"/>
                </a:xfrm>
                <a:custGeom>
                  <a:rect b="b" l="l" r="r" t="t"/>
                  <a:pathLst>
                    <a:path extrusionOk="0" h="1144" w="387">
                      <a:moveTo>
                        <a:pt x="155" y="1"/>
                      </a:moveTo>
                      <a:cubicBezTo>
                        <a:pt x="90" y="1"/>
                        <a:pt x="33" y="18"/>
                        <a:pt x="33" y="18"/>
                      </a:cubicBezTo>
                      <a:lnTo>
                        <a:pt x="1" y="41"/>
                      </a:lnTo>
                      <a:cubicBezTo>
                        <a:pt x="1" y="41"/>
                        <a:pt x="112" y="872"/>
                        <a:pt x="154" y="1026"/>
                      </a:cubicBezTo>
                      <a:cubicBezTo>
                        <a:pt x="177" y="1103"/>
                        <a:pt x="218" y="1144"/>
                        <a:pt x="255" y="1144"/>
                      </a:cubicBezTo>
                      <a:cubicBezTo>
                        <a:pt x="291" y="1144"/>
                        <a:pt x="324" y="1106"/>
                        <a:pt x="335" y="1026"/>
                      </a:cubicBezTo>
                      <a:cubicBezTo>
                        <a:pt x="359" y="863"/>
                        <a:pt x="387" y="241"/>
                        <a:pt x="326" y="92"/>
                      </a:cubicBezTo>
                      <a:cubicBezTo>
                        <a:pt x="295" y="19"/>
                        <a:pt x="221" y="1"/>
                        <a:pt x="1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0" name="Google Shape;2190;p54"/>
                <p:cNvSpPr/>
                <p:nvPr/>
              </p:nvSpPr>
              <p:spPr>
                <a:xfrm>
                  <a:off x="4259696" y="4051556"/>
                  <a:ext cx="133888" cy="390233"/>
                </a:xfrm>
                <a:custGeom>
                  <a:rect b="b" l="l" r="r" t="t"/>
                  <a:pathLst>
                    <a:path extrusionOk="0" h="1195" w="410">
                      <a:moveTo>
                        <a:pt x="172" y="48"/>
                      </a:moveTo>
                      <a:cubicBezTo>
                        <a:pt x="205" y="48"/>
                        <a:pt x="238" y="52"/>
                        <a:pt x="266" y="66"/>
                      </a:cubicBezTo>
                      <a:cubicBezTo>
                        <a:pt x="294" y="75"/>
                        <a:pt x="311" y="94"/>
                        <a:pt x="326" y="127"/>
                      </a:cubicBezTo>
                      <a:cubicBezTo>
                        <a:pt x="330" y="140"/>
                        <a:pt x="339" y="159"/>
                        <a:pt x="344" y="187"/>
                      </a:cubicBezTo>
                      <a:cubicBezTo>
                        <a:pt x="354" y="261"/>
                        <a:pt x="363" y="382"/>
                        <a:pt x="363" y="502"/>
                      </a:cubicBezTo>
                      <a:cubicBezTo>
                        <a:pt x="363" y="614"/>
                        <a:pt x="358" y="725"/>
                        <a:pt x="354" y="823"/>
                      </a:cubicBezTo>
                      <a:cubicBezTo>
                        <a:pt x="344" y="920"/>
                        <a:pt x="339" y="1004"/>
                        <a:pt x="330" y="1046"/>
                      </a:cubicBezTo>
                      <a:cubicBezTo>
                        <a:pt x="326" y="1083"/>
                        <a:pt x="316" y="1111"/>
                        <a:pt x="307" y="1125"/>
                      </a:cubicBezTo>
                      <a:cubicBezTo>
                        <a:pt x="303" y="1134"/>
                        <a:pt x="298" y="1139"/>
                        <a:pt x="294" y="1139"/>
                      </a:cubicBezTo>
                      <a:cubicBezTo>
                        <a:pt x="284" y="1143"/>
                        <a:pt x="284" y="1143"/>
                        <a:pt x="279" y="1143"/>
                      </a:cubicBezTo>
                      <a:cubicBezTo>
                        <a:pt x="275" y="1143"/>
                        <a:pt x="270" y="1143"/>
                        <a:pt x="260" y="1139"/>
                      </a:cubicBezTo>
                      <a:cubicBezTo>
                        <a:pt x="251" y="1134"/>
                        <a:pt x="242" y="1125"/>
                        <a:pt x="232" y="1111"/>
                      </a:cubicBezTo>
                      <a:cubicBezTo>
                        <a:pt x="219" y="1092"/>
                        <a:pt x="210" y="1069"/>
                        <a:pt x="200" y="1042"/>
                      </a:cubicBezTo>
                      <a:cubicBezTo>
                        <a:pt x="196" y="1027"/>
                        <a:pt x="191" y="995"/>
                        <a:pt x="182" y="958"/>
                      </a:cubicBezTo>
                      <a:cubicBezTo>
                        <a:pt x="159" y="828"/>
                        <a:pt x="126" y="605"/>
                        <a:pt x="99" y="414"/>
                      </a:cubicBezTo>
                      <a:cubicBezTo>
                        <a:pt x="84" y="317"/>
                        <a:pt x="71" y="228"/>
                        <a:pt x="61" y="163"/>
                      </a:cubicBezTo>
                      <a:cubicBezTo>
                        <a:pt x="56" y="131"/>
                        <a:pt x="56" y="108"/>
                        <a:pt x="52" y="89"/>
                      </a:cubicBezTo>
                      <a:cubicBezTo>
                        <a:pt x="52" y="83"/>
                        <a:pt x="51" y="79"/>
                        <a:pt x="51" y="75"/>
                      </a:cubicBezTo>
                      <a:lnTo>
                        <a:pt x="51" y="75"/>
                      </a:lnTo>
                      <a:lnTo>
                        <a:pt x="66" y="64"/>
                      </a:lnTo>
                      <a:lnTo>
                        <a:pt x="66" y="64"/>
                      </a:lnTo>
                      <a:cubicBezTo>
                        <a:pt x="83" y="58"/>
                        <a:pt x="124" y="48"/>
                        <a:pt x="172" y="48"/>
                      </a:cubicBezTo>
                      <a:close/>
                      <a:moveTo>
                        <a:pt x="172" y="1"/>
                      </a:moveTo>
                      <a:cubicBezTo>
                        <a:pt x="108" y="1"/>
                        <a:pt x="52" y="20"/>
                        <a:pt x="47" y="20"/>
                      </a:cubicBezTo>
                      <a:lnTo>
                        <a:pt x="43" y="20"/>
                      </a:lnTo>
                      <a:lnTo>
                        <a:pt x="1" y="52"/>
                      </a:lnTo>
                      <a:lnTo>
                        <a:pt x="1" y="66"/>
                      </a:lnTo>
                      <a:cubicBezTo>
                        <a:pt x="1" y="66"/>
                        <a:pt x="28" y="275"/>
                        <a:pt x="61" y="502"/>
                      </a:cubicBezTo>
                      <a:cubicBezTo>
                        <a:pt x="80" y="618"/>
                        <a:pt x="93" y="735"/>
                        <a:pt x="112" y="837"/>
                      </a:cubicBezTo>
                      <a:cubicBezTo>
                        <a:pt x="121" y="883"/>
                        <a:pt x="126" y="930"/>
                        <a:pt x="135" y="967"/>
                      </a:cubicBezTo>
                      <a:cubicBezTo>
                        <a:pt x="144" y="1004"/>
                        <a:pt x="149" y="1036"/>
                        <a:pt x="154" y="1055"/>
                      </a:cubicBezTo>
                      <a:cubicBezTo>
                        <a:pt x="168" y="1097"/>
                        <a:pt x="187" y="1130"/>
                        <a:pt x="205" y="1153"/>
                      </a:cubicBezTo>
                      <a:cubicBezTo>
                        <a:pt x="215" y="1166"/>
                        <a:pt x="228" y="1175"/>
                        <a:pt x="238" y="1181"/>
                      </a:cubicBezTo>
                      <a:cubicBezTo>
                        <a:pt x="251" y="1190"/>
                        <a:pt x="266" y="1194"/>
                        <a:pt x="279" y="1194"/>
                      </a:cubicBezTo>
                      <a:cubicBezTo>
                        <a:pt x="294" y="1194"/>
                        <a:pt x="303" y="1190"/>
                        <a:pt x="316" y="1181"/>
                      </a:cubicBezTo>
                      <a:cubicBezTo>
                        <a:pt x="335" y="1171"/>
                        <a:pt x="349" y="1158"/>
                        <a:pt x="358" y="1134"/>
                      </a:cubicBezTo>
                      <a:cubicBezTo>
                        <a:pt x="367" y="1111"/>
                        <a:pt x="377" y="1087"/>
                        <a:pt x="382" y="1055"/>
                      </a:cubicBezTo>
                      <a:cubicBezTo>
                        <a:pt x="386" y="1008"/>
                        <a:pt x="395" y="925"/>
                        <a:pt x="400" y="828"/>
                      </a:cubicBezTo>
                      <a:cubicBezTo>
                        <a:pt x="405" y="725"/>
                        <a:pt x="410" y="614"/>
                        <a:pt x="410" y="502"/>
                      </a:cubicBezTo>
                      <a:cubicBezTo>
                        <a:pt x="410" y="419"/>
                        <a:pt x="405" y="340"/>
                        <a:pt x="400" y="270"/>
                      </a:cubicBezTo>
                      <a:cubicBezTo>
                        <a:pt x="400" y="238"/>
                        <a:pt x="395" y="206"/>
                        <a:pt x="391" y="178"/>
                      </a:cubicBezTo>
                      <a:cubicBezTo>
                        <a:pt x="386" y="150"/>
                        <a:pt x="377" y="127"/>
                        <a:pt x="372" y="108"/>
                      </a:cubicBezTo>
                      <a:cubicBezTo>
                        <a:pt x="354" y="66"/>
                        <a:pt x="322" y="39"/>
                        <a:pt x="284" y="20"/>
                      </a:cubicBezTo>
                      <a:cubicBezTo>
                        <a:pt x="247" y="5"/>
                        <a:pt x="210" y="1"/>
                        <a:pt x="1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1" name="Google Shape;2191;p54"/>
                <p:cNvSpPr/>
                <p:nvPr/>
              </p:nvSpPr>
              <p:spPr>
                <a:xfrm>
                  <a:off x="4118950" y="4038494"/>
                  <a:ext cx="226303" cy="419623"/>
                </a:xfrm>
                <a:custGeom>
                  <a:rect b="b" l="l" r="r" t="t"/>
                  <a:pathLst>
                    <a:path extrusionOk="0" h="1285" w="693">
                      <a:moveTo>
                        <a:pt x="361" y="0"/>
                      </a:moveTo>
                      <a:cubicBezTo>
                        <a:pt x="220" y="0"/>
                        <a:pt x="0" y="152"/>
                        <a:pt x="0" y="152"/>
                      </a:cubicBezTo>
                      <a:cubicBezTo>
                        <a:pt x="0" y="152"/>
                        <a:pt x="134" y="566"/>
                        <a:pt x="185" y="696"/>
                      </a:cubicBezTo>
                      <a:cubicBezTo>
                        <a:pt x="241" y="831"/>
                        <a:pt x="418" y="1183"/>
                        <a:pt x="478" y="1253"/>
                      </a:cubicBezTo>
                      <a:cubicBezTo>
                        <a:pt x="499" y="1276"/>
                        <a:pt x="530" y="1285"/>
                        <a:pt x="561" y="1285"/>
                      </a:cubicBezTo>
                      <a:cubicBezTo>
                        <a:pt x="626" y="1285"/>
                        <a:pt x="692" y="1244"/>
                        <a:pt x="673" y="1198"/>
                      </a:cubicBezTo>
                      <a:cubicBezTo>
                        <a:pt x="641" y="1127"/>
                        <a:pt x="547" y="157"/>
                        <a:pt x="451" y="36"/>
                      </a:cubicBezTo>
                      <a:cubicBezTo>
                        <a:pt x="429" y="11"/>
                        <a:pt x="398" y="0"/>
                        <a:pt x="36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2" name="Google Shape;2192;p54"/>
                <p:cNvSpPr/>
                <p:nvPr/>
              </p:nvSpPr>
              <p:spPr>
                <a:xfrm>
                  <a:off x="4109807" y="4030657"/>
                  <a:ext cx="238385" cy="435298"/>
                </a:xfrm>
                <a:custGeom>
                  <a:rect b="b" l="l" r="r" t="t"/>
                  <a:pathLst>
                    <a:path extrusionOk="0" h="1333" w="730">
                      <a:moveTo>
                        <a:pt x="390" y="47"/>
                      </a:moveTo>
                      <a:cubicBezTo>
                        <a:pt x="404" y="47"/>
                        <a:pt x="418" y="51"/>
                        <a:pt x="432" y="56"/>
                      </a:cubicBezTo>
                      <a:cubicBezTo>
                        <a:pt x="441" y="60"/>
                        <a:pt x="451" y="65"/>
                        <a:pt x="460" y="75"/>
                      </a:cubicBezTo>
                      <a:cubicBezTo>
                        <a:pt x="460" y="79"/>
                        <a:pt x="468" y="88"/>
                        <a:pt x="474" y="103"/>
                      </a:cubicBezTo>
                      <a:cubicBezTo>
                        <a:pt x="483" y="125"/>
                        <a:pt x="496" y="163"/>
                        <a:pt x="506" y="204"/>
                      </a:cubicBezTo>
                      <a:cubicBezTo>
                        <a:pt x="543" y="353"/>
                        <a:pt x="580" y="594"/>
                        <a:pt x="613" y="808"/>
                      </a:cubicBezTo>
                      <a:cubicBezTo>
                        <a:pt x="627" y="911"/>
                        <a:pt x="641" y="1008"/>
                        <a:pt x="650" y="1087"/>
                      </a:cubicBezTo>
                      <a:cubicBezTo>
                        <a:pt x="655" y="1123"/>
                        <a:pt x="659" y="1151"/>
                        <a:pt x="664" y="1179"/>
                      </a:cubicBezTo>
                      <a:cubicBezTo>
                        <a:pt x="669" y="1189"/>
                        <a:pt x="669" y="1203"/>
                        <a:pt x="674" y="1211"/>
                      </a:cubicBezTo>
                      <a:cubicBezTo>
                        <a:pt x="674" y="1217"/>
                        <a:pt x="674" y="1226"/>
                        <a:pt x="678" y="1230"/>
                      </a:cubicBezTo>
                      <a:lnTo>
                        <a:pt x="678" y="1239"/>
                      </a:lnTo>
                      <a:cubicBezTo>
                        <a:pt x="678" y="1245"/>
                        <a:pt x="678" y="1249"/>
                        <a:pt x="674" y="1254"/>
                      </a:cubicBezTo>
                      <a:cubicBezTo>
                        <a:pt x="669" y="1258"/>
                        <a:pt x="659" y="1267"/>
                        <a:pt x="641" y="1273"/>
                      </a:cubicBezTo>
                      <a:cubicBezTo>
                        <a:pt x="627" y="1282"/>
                        <a:pt x="608" y="1286"/>
                        <a:pt x="590" y="1286"/>
                      </a:cubicBezTo>
                      <a:cubicBezTo>
                        <a:pt x="575" y="1286"/>
                        <a:pt x="562" y="1282"/>
                        <a:pt x="552" y="1277"/>
                      </a:cubicBezTo>
                      <a:cubicBezTo>
                        <a:pt x="543" y="1273"/>
                        <a:pt x="534" y="1267"/>
                        <a:pt x="524" y="1258"/>
                      </a:cubicBezTo>
                      <a:cubicBezTo>
                        <a:pt x="520" y="1254"/>
                        <a:pt x="511" y="1239"/>
                        <a:pt x="502" y="1226"/>
                      </a:cubicBezTo>
                      <a:cubicBezTo>
                        <a:pt x="464" y="1170"/>
                        <a:pt x="408" y="1068"/>
                        <a:pt x="357" y="966"/>
                      </a:cubicBezTo>
                      <a:cubicBezTo>
                        <a:pt x="307" y="868"/>
                        <a:pt x="260" y="766"/>
                        <a:pt x="237" y="710"/>
                      </a:cubicBezTo>
                      <a:cubicBezTo>
                        <a:pt x="223" y="682"/>
                        <a:pt x="204" y="632"/>
                        <a:pt x="185" y="571"/>
                      </a:cubicBezTo>
                      <a:cubicBezTo>
                        <a:pt x="158" y="487"/>
                        <a:pt x="121" y="386"/>
                        <a:pt x="97" y="307"/>
                      </a:cubicBezTo>
                      <a:cubicBezTo>
                        <a:pt x="84" y="264"/>
                        <a:pt x="74" y="232"/>
                        <a:pt x="65" y="204"/>
                      </a:cubicBezTo>
                      <a:cubicBezTo>
                        <a:pt x="62" y="196"/>
                        <a:pt x="60" y="190"/>
                        <a:pt x="57" y="184"/>
                      </a:cubicBezTo>
                      <a:lnTo>
                        <a:pt x="57" y="184"/>
                      </a:lnTo>
                      <a:cubicBezTo>
                        <a:pt x="79" y="171"/>
                        <a:pt x="126" y="141"/>
                        <a:pt x="181" y="112"/>
                      </a:cubicBezTo>
                      <a:cubicBezTo>
                        <a:pt x="213" y="97"/>
                        <a:pt x="251" y="79"/>
                        <a:pt x="288" y="65"/>
                      </a:cubicBezTo>
                      <a:cubicBezTo>
                        <a:pt x="325" y="56"/>
                        <a:pt x="363" y="47"/>
                        <a:pt x="390" y="47"/>
                      </a:cubicBezTo>
                      <a:close/>
                      <a:moveTo>
                        <a:pt x="390" y="0"/>
                      </a:moveTo>
                      <a:cubicBezTo>
                        <a:pt x="348" y="0"/>
                        <a:pt x="307" y="9"/>
                        <a:pt x="265" y="23"/>
                      </a:cubicBezTo>
                      <a:cubicBezTo>
                        <a:pt x="140" y="69"/>
                        <a:pt x="18" y="153"/>
                        <a:pt x="14" y="153"/>
                      </a:cubicBezTo>
                      <a:lnTo>
                        <a:pt x="0" y="163"/>
                      </a:lnTo>
                      <a:lnTo>
                        <a:pt x="5" y="181"/>
                      </a:lnTo>
                      <a:cubicBezTo>
                        <a:pt x="5" y="181"/>
                        <a:pt x="37" y="288"/>
                        <a:pt x="78" y="404"/>
                      </a:cubicBezTo>
                      <a:cubicBezTo>
                        <a:pt x="97" y="465"/>
                        <a:pt x="121" y="529"/>
                        <a:pt x="140" y="590"/>
                      </a:cubicBezTo>
                      <a:cubicBezTo>
                        <a:pt x="158" y="645"/>
                        <a:pt x="176" y="697"/>
                        <a:pt x="190" y="729"/>
                      </a:cubicBezTo>
                      <a:cubicBezTo>
                        <a:pt x="218" y="799"/>
                        <a:pt x="279" y="920"/>
                        <a:pt x="339" y="1031"/>
                      </a:cubicBezTo>
                      <a:cubicBezTo>
                        <a:pt x="367" y="1091"/>
                        <a:pt x="395" y="1147"/>
                        <a:pt x="423" y="1189"/>
                      </a:cubicBezTo>
                      <a:cubicBezTo>
                        <a:pt x="436" y="1211"/>
                        <a:pt x="446" y="1235"/>
                        <a:pt x="460" y="1249"/>
                      </a:cubicBezTo>
                      <a:cubicBezTo>
                        <a:pt x="468" y="1267"/>
                        <a:pt x="479" y="1282"/>
                        <a:pt x="487" y="1291"/>
                      </a:cubicBezTo>
                      <a:cubicBezTo>
                        <a:pt x="502" y="1305"/>
                        <a:pt x="520" y="1318"/>
                        <a:pt x="534" y="1323"/>
                      </a:cubicBezTo>
                      <a:cubicBezTo>
                        <a:pt x="552" y="1329"/>
                        <a:pt x="571" y="1333"/>
                        <a:pt x="590" y="1333"/>
                      </a:cubicBezTo>
                      <a:cubicBezTo>
                        <a:pt x="622" y="1333"/>
                        <a:pt x="655" y="1323"/>
                        <a:pt x="678" y="1310"/>
                      </a:cubicBezTo>
                      <a:cubicBezTo>
                        <a:pt x="691" y="1301"/>
                        <a:pt x="706" y="1291"/>
                        <a:pt x="715" y="1282"/>
                      </a:cubicBezTo>
                      <a:cubicBezTo>
                        <a:pt x="719" y="1267"/>
                        <a:pt x="729" y="1254"/>
                        <a:pt x="729" y="1239"/>
                      </a:cubicBezTo>
                      <a:cubicBezTo>
                        <a:pt x="729" y="1230"/>
                        <a:pt x="725" y="1222"/>
                        <a:pt x="719" y="1211"/>
                      </a:cubicBezTo>
                      <a:lnTo>
                        <a:pt x="719" y="1207"/>
                      </a:lnTo>
                      <a:cubicBezTo>
                        <a:pt x="715" y="1194"/>
                        <a:pt x="710" y="1166"/>
                        <a:pt x="706" y="1128"/>
                      </a:cubicBezTo>
                      <a:cubicBezTo>
                        <a:pt x="687" y="1003"/>
                        <a:pt x="655" y="761"/>
                        <a:pt x="618" y="534"/>
                      </a:cubicBezTo>
                      <a:cubicBezTo>
                        <a:pt x="603" y="422"/>
                        <a:pt x="580" y="315"/>
                        <a:pt x="562" y="227"/>
                      </a:cubicBezTo>
                      <a:cubicBezTo>
                        <a:pt x="552" y="186"/>
                        <a:pt x="543" y="148"/>
                        <a:pt x="530" y="116"/>
                      </a:cubicBezTo>
                      <a:cubicBezTo>
                        <a:pt x="520" y="84"/>
                        <a:pt x="511" y="60"/>
                        <a:pt x="496" y="41"/>
                      </a:cubicBezTo>
                      <a:cubicBezTo>
                        <a:pt x="483" y="28"/>
                        <a:pt x="464" y="13"/>
                        <a:pt x="446" y="9"/>
                      </a:cubicBezTo>
                      <a:cubicBezTo>
                        <a:pt x="427" y="0"/>
                        <a:pt x="408" y="0"/>
                        <a:pt x="39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3" name="Google Shape;2193;p54"/>
                <p:cNvSpPr/>
                <p:nvPr/>
              </p:nvSpPr>
              <p:spPr>
                <a:xfrm>
                  <a:off x="3895913" y="4014656"/>
                  <a:ext cx="364109" cy="435298"/>
                </a:xfrm>
                <a:custGeom>
                  <a:rect b="b" l="l" r="r" t="t"/>
                  <a:pathLst>
                    <a:path extrusionOk="0" h="1333" w="1115">
                      <a:moveTo>
                        <a:pt x="452" y="1"/>
                      </a:moveTo>
                      <a:cubicBezTo>
                        <a:pt x="419" y="1"/>
                        <a:pt x="386" y="10"/>
                        <a:pt x="353" y="30"/>
                      </a:cubicBezTo>
                      <a:cubicBezTo>
                        <a:pt x="191" y="133"/>
                        <a:pt x="0" y="486"/>
                        <a:pt x="0" y="486"/>
                      </a:cubicBezTo>
                      <a:lnTo>
                        <a:pt x="446" y="523"/>
                      </a:lnTo>
                      <a:cubicBezTo>
                        <a:pt x="446" y="523"/>
                        <a:pt x="613" y="941"/>
                        <a:pt x="683" y="1048"/>
                      </a:cubicBezTo>
                      <a:cubicBezTo>
                        <a:pt x="749" y="1149"/>
                        <a:pt x="968" y="1333"/>
                        <a:pt x="1043" y="1333"/>
                      </a:cubicBezTo>
                      <a:cubicBezTo>
                        <a:pt x="1047" y="1333"/>
                        <a:pt x="1051" y="1332"/>
                        <a:pt x="1054" y="1331"/>
                      </a:cubicBezTo>
                      <a:cubicBezTo>
                        <a:pt x="1115" y="1307"/>
                        <a:pt x="1008" y="1108"/>
                        <a:pt x="971" y="932"/>
                      </a:cubicBezTo>
                      <a:cubicBezTo>
                        <a:pt x="928" y="755"/>
                        <a:pt x="864" y="392"/>
                        <a:pt x="776" y="253"/>
                      </a:cubicBezTo>
                      <a:cubicBezTo>
                        <a:pt x="709" y="142"/>
                        <a:pt x="583" y="1"/>
                        <a:pt x="45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4" name="Google Shape;2194;p54"/>
                <p:cNvSpPr/>
                <p:nvPr/>
              </p:nvSpPr>
              <p:spPr>
                <a:xfrm>
                  <a:off x="3888075" y="4007472"/>
                  <a:ext cx="365742" cy="450972"/>
                </a:xfrm>
                <a:custGeom>
                  <a:rect b="b" l="l" r="r" t="t"/>
                  <a:pathLst>
                    <a:path extrusionOk="0" h="1381" w="1120">
                      <a:moveTo>
                        <a:pt x="474" y="1"/>
                      </a:moveTo>
                      <a:cubicBezTo>
                        <a:pt x="438" y="1"/>
                        <a:pt x="401" y="11"/>
                        <a:pt x="363" y="34"/>
                      </a:cubicBezTo>
                      <a:cubicBezTo>
                        <a:pt x="322" y="62"/>
                        <a:pt x="275" y="103"/>
                        <a:pt x="234" y="150"/>
                      </a:cubicBezTo>
                      <a:cubicBezTo>
                        <a:pt x="172" y="224"/>
                        <a:pt x="117" y="307"/>
                        <a:pt x="71" y="378"/>
                      </a:cubicBezTo>
                      <a:cubicBezTo>
                        <a:pt x="29" y="447"/>
                        <a:pt x="1" y="493"/>
                        <a:pt x="1" y="493"/>
                      </a:cubicBezTo>
                      <a:lnTo>
                        <a:pt x="43" y="517"/>
                      </a:lnTo>
                      <a:lnTo>
                        <a:pt x="47" y="517"/>
                      </a:lnTo>
                      <a:cubicBezTo>
                        <a:pt x="56" y="493"/>
                        <a:pt x="108" y="405"/>
                        <a:pt x="172" y="313"/>
                      </a:cubicBezTo>
                      <a:cubicBezTo>
                        <a:pt x="206" y="266"/>
                        <a:pt x="243" y="215"/>
                        <a:pt x="279" y="174"/>
                      </a:cubicBezTo>
                      <a:cubicBezTo>
                        <a:pt x="317" y="131"/>
                        <a:pt x="354" y="94"/>
                        <a:pt x="391" y="71"/>
                      </a:cubicBezTo>
                      <a:cubicBezTo>
                        <a:pt x="419" y="57"/>
                        <a:pt x="446" y="48"/>
                        <a:pt x="474" y="48"/>
                      </a:cubicBezTo>
                      <a:cubicBezTo>
                        <a:pt x="502" y="48"/>
                        <a:pt x="530" y="57"/>
                        <a:pt x="562" y="71"/>
                      </a:cubicBezTo>
                      <a:cubicBezTo>
                        <a:pt x="605" y="90"/>
                        <a:pt x="646" y="127"/>
                        <a:pt x="684" y="164"/>
                      </a:cubicBezTo>
                      <a:cubicBezTo>
                        <a:pt x="721" y="206"/>
                        <a:pt x="757" y="247"/>
                        <a:pt x="781" y="290"/>
                      </a:cubicBezTo>
                      <a:cubicBezTo>
                        <a:pt x="800" y="322"/>
                        <a:pt x="819" y="369"/>
                        <a:pt x="837" y="424"/>
                      </a:cubicBezTo>
                      <a:cubicBezTo>
                        <a:pt x="864" y="508"/>
                        <a:pt x="892" y="605"/>
                        <a:pt x="916" y="703"/>
                      </a:cubicBezTo>
                      <a:cubicBezTo>
                        <a:pt x="939" y="800"/>
                        <a:pt x="958" y="892"/>
                        <a:pt x="971" y="958"/>
                      </a:cubicBezTo>
                      <a:cubicBezTo>
                        <a:pt x="986" y="1032"/>
                        <a:pt x="1014" y="1106"/>
                        <a:pt x="1032" y="1171"/>
                      </a:cubicBezTo>
                      <a:cubicBezTo>
                        <a:pt x="1046" y="1199"/>
                        <a:pt x="1055" y="1232"/>
                        <a:pt x="1059" y="1255"/>
                      </a:cubicBezTo>
                      <a:cubicBezTo>
                        <a:pt x="1069" y="1282"/>
                        <a:pt x="1074" y="1306"/>
                        <a:pt x="1074" y="1316"/>
                      </a:cubicBezTo>
                      <a:cubicBezTo>
                        <a:pt x="1074" y="1325"/>
                        <a:pt x="1074" y="1329"/>
                        <a:pt x="1069" y="1329"/>
                      </a:cubicBezTo>
                      <a:lnTo>
                        <a:pt x="1069" y="1334"/>
                      </a:lnTo>
                      <a:cubicBezTo>
                        <a:pt x="1064" y="1334"/>
                        <a:pt x="1055" y="1329"/>
                        <a:pt x="1042" y="1325"/>
                      </a:cubicBezTo>
                      <a:cubicBezTo>
                        <a:pt x="1023" y="1320"/>
                        <a:pt x="995" y="1301"/>
                        <a:pt x="967" y="1282"/>
                      </a:cubicBezTo>
                      <a:cubicBezTo>
                        <a:pt x="920" y="1250"/>
                        <a:pt x="869" y="1213"/>
                        <a:pt x="828" y="1171"/>
                      </a:cubicBezTo>
                      <a:cubicBezTo>
                        <a:pt x="785" y="1130"/>
                        <a:pt x="748" y="1087"/>
                        <a:pt x="730" y="1055"/>
                      </a:cubicBezTo>
                      <a:cubicBezTo>
                        <a:pt x="712" y="1032"/>
                        <a:pt x="688" y="986"/>
                        <a:pt x="665" y="930"/>
                      </a:cubicBezTo>
                      <a:cubicBezTo>
                        <a:pt x="628" y="851"/>
                        <a:pt x="581" y="753"/>
                        <a:pt x="549" y="675"/>
                      </a:cubicBezTo>
                      <a:cubicBezTo>
                        <a:pt x="530" y="633"/>
                        <a:pt x="517" y="600"/>
                        <a:pt x="507" y="577"/>
                      </a:cubicBezTo>
                      <a:cubicBezTo>
                        <a:pt x="498" y="549"/>
                        <a:pt x="493" y="536"/>
                        <a:pt x="493" y="536"/>
                      </a:cubicBezTo>
                      <a:lnTo>
                        <a:pt x="446" y="554"/>
                      </a:lnTo>
                      <a:cubicBezTo>
                        <a:pt x="446" y="554"/>
                        <a:pt x="489" y="661"/>
                        <a:pt x="540" y="777"/>
                      </a:cubicBezTo>
                      <a:cubicBezTo>
                        <a:pt x="568" y="837"/>
                        <a:pt x="596" y="898"/>
                        <a:pt x="618" y="954"/>
                      </a:cubicBezTo>
                      <a:cubicBezTo>
                        <a:pt x="646" y="1009"/>
                        <a:pt x="669" y="1055"/>
                        <a:pt x="688" y="1083"/>
                      </a:cubicBezTo>
                      <a:cubicBezTo>
                        <a:pt x="707" y="1111"/>
                        <a:pt x="735" y="1143"/>
                        <a:pt x="763" y="1177"/>
                      </a:cubicBezTo>
                      <a:cubicBezTo>
                        <a:pt x="813" y="1222"/>
                        <a:pt x="869" y="1274"/>
                        <a:pt x="925" y="1310"/>
                      </a:cubicBezTo>
                      <a:cubicBezTo>
                        <a:pt x="952" y="1334"/>
                        <a:pt x="976" y="1348"/>
                        <a:pt x="999" y="1362"/>
                      </a:cubicBezTo>
                      <a:cubicBezTo>
                        <a:pt x="1014" y="1366"/>
                        <a:pt x="1023" y="1372"/>
                        <a:pt x="1036" y="1376"/>
                      </a:cubicBezTo>
                      <a:cubicBezTo>
                        <a:pt x="1046" y="1381"/>
                        <a:pt x="1055" y="1381"/>
                        <a:pt x="1069" y="1381"/>
                      </a:cubicBezTo>
                      <a:cubicBezTo>
                        <a:pt x="1074" y="1381"/>
                        <a:pt x="1078" y="1381"/>
                        <a:pt x="1087" y="1376"/>
                      </a:cubicBezTo>
                      <a:cubicBezTo>
                        <a:pt x="1092" y="1376"/>
                        <a:pt x="1097" y="1372"/>
                        <a:pt x="1102" y="1366"/>
                      </a:cubicBezTo>
                      <a:cubicBezTo>
                        <a:pt x="1111" y="1362"/>
                        <a:pt x="1115" y="1353"/>
                        <a:pt x="1115" y="1344"/>
                      </a:cubicBezTo>
                      <a:cubicBezTo>
                        <a:pt x="1120" y="1334"/>
                        <a:pt x="1120" y="1325"/>
                        <a:pt x="1120" y="1316"/>
                      </a:cubicBezTo>
                      <a:cubicBezTo>
                        <a:pt x="1120" y="1297"/>
                        <a:pt x="1115" y="1274"/>
                        <a:pt x="1106" y="1246"/>
                      </a:cubicBezTo>
                      <a:cubicBezTo>
                        <a:pt x="1097" y="1204"/>
                        <a:pt x="1078" y="1153"/>
                        <a:pt x="1064" y="1102"/>
                      </a:cubicBezTo>
                      <a:cubicBezTo>
                        <a:pt x="1046" y="1051"/>
                        <a:pt x="1027" y="999"/>
                        <a:pt x="1018" y="948"/>
                      </a:cubicBezTo>
                      <a:cubicBezTo>
                        <a:pt x="999" y="860"/>
                        <a:pt x="971" y="725"/>
                        <a:pt x="939" y="596"/>
                      </a:cubicBezTo>
                      <a:cubicBezTo>
                        <a:pt x="920" y="530"/>
                        <a:pt x="902" y="466"/>
                        <a:pt x="883" y="410"/>
                      </a:cubicBezTo>
                      <a:cubicBezTo>
                        <a:pt x="864" y="350"/>
                        <a:pt x="847" y="303"/>
                        <a:pt x="823" y="262"/>
                      </a:cubicBezTo>
                      <a:cubicBezTo>
                        <a:pt x="785" y="206"/>
                        <a:pt x="735" y="140"/>
                        <a:pt x="679" y="90"/>
                      </a:cubicBezTo>
                      <a:cubicBezTo>
                        <a:pt x="646" y="67"/>
                        <a:pt x="614" y="43"/>
                        <a:pt x="581" y="24"/>
                      </a:cubicBezTo>
                      <a:cubicBezTo>
                        <a:pt x="549" y="11"/>
                        <a:pt x="512" y="1"/>
                        <a:pt x="4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5" name="Google Shape;2195;p54"/>
                <p:cNvSpPr/>
                <p:nvPr/>
              </p:nvSpPr>
              <p:spPr>
                <a:xfrm>
                  <a:off x="3729043" y="4248794"/>
                  <a:ext cx="339944" cy="234140"/>
                </a:xfrm>
                <a:custGeom>
                  <a:rect b="b" l="l" r="r" t="t"/>
                  <a:pathLst>
                    <a:path extrusionOk="0" h="717" w="1041">
                      <a:moveTo>
                        <a:pt x="270" y="1"/>
                      </a:moveTo>
                      <a:cubicBezTo>
                        <a:pt x="223" y="1"/>
                        <a:pt x="178" y="18"/>
                        <a:pt x="140" y="61"/>
                      </a:cubicBezTo>
                      <a:cubicBezTo>
                        <a:pt x="46" y="163"/>
                        <a:pt x="1" y="284"/>
                        <a:pt x="140" y="414"/>
                      </a:cubicBezTo>
                      <a:cubicBezTo>
                        <a:pt x="279" y="549"/>
                        <a:pt x="609" y="716"/>
                        <a:pt x="826" y="716"/>
                      </a:cubicBezTo>
                      <a:cubicBezTo>
                        <a:pt x="1040" y="716"/>
                        <a:pt x="1004" y="609"/>
                        <a:pt x="948" y="549"/>
                      </a:cubicBezTo>
                      <a:cubicBezTo>
                        <a:pt x="897" y="483"/>
                        <a:pt x="826" y="438"/>
                        <a:pt x="826" y="438"/>
                      </a:cubicBezTo>
                      <a:cubicBezTo>
                        <a:pt x="826" y="438"/>
                        <a:pt x="548" y="168"/>
                        <a:pt x="455" y="84"/>
                      </a:cubicBezTo>
                      <a:cubicBezTo>
                        <a:pt x="401" y="35"/>
                        <a:pt x="334" y="1"/>
                        <a:pt x="27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6" name="Google Shape;2196;p54"/>
                <p:cNvSpPr/>
                <p:nvPr/>
              </p:nvSpPr>
              <p:spPr>
                <a:xfrm>
                  <a:off x="3738186" y="4241283"/>
                  <a:ext cx="323289" cy="248835"/>
                </a:xfrm>
                <a:custGeom>
                  <a:rect b="b" l="l" r="r" t="t"/>
                  <a:pathLst>
                    <a:path extrusionOk="0" h="762" w="990">
                      <a:moveTo>
                        <a:pt x="241" y="47"/>
                      </a:moveTo>
                      <a:cubicBezTo>
                        <a:pt x="269" y="47"/>
                        <a:pt x="303" y="56"/>
                        <a:pt x="330" y="71"/>
                      </a:cubicBezTo>
                      <a:cubicBezTo>
                        <a:pt x="358" y="84"/>
                        <a:pt x="386" y="103"/>
                        <a:pt x="414" y="126"/>
                      </a:cubicBezTo>
                      <a:cubicBezTo>
                        <a:pt x="455" y="168"/>
                        <a:pt x="548" y="256"/>
                        <a:pt x="631" y="335"/>
                      </a:cubicBezTo>
                      <a:cubicBezTo>
                        <a:pt x="674" y="371"/>
                        <a:pt x="710" y="409"/>
                        <a:pt x="734" y="437"/>
                      </a:cubicBezTo>
                      <a:cubicBezTo>
                        <a:pt x="762" y="461"/>
                        <a:pt x="781" y="478"/>
                        <a:pt x="781" y="478"/>
                      </a:cubicBezTo>
                      <a:lnTo>
                        <a:pt x="785" y="483"/>
                      </a:lnTo>
                      <a:cubicBezTo>
                        <a:pt x="790" y="488"/>
                        <a:pt x="854" y="530"/>
                        <a:pt x="901" y="585"/>
                      </a:cubicBezTo>
                      <a:cubicBezTo>
                        <a:pt x="916" y="594"/>
                        <a:pt x="924" y="609"/>
                        <a:pt x="929" y="622"/>
                      </a:cubicBezTo>
                      <a:cubicBezTo>
                        <a:pt x="933" y="637"/>
                        <a:pt x="938" y="650"/>
                        <a:pt x="938" y="660"/>
                      </a:cubicBezTo>
                      <a:cubicBezTo>
                        <a:pt x="938" y="665"/>
                        <a:pt x="938" y="673"/>
                        <a:pt x="933" y="678"/>
                      </a:cubicBezTo>
                      <a:cubicBezTo>
                        <a:pt x="929" y="684"/>
                        <a:pt x="920" y="692"/>
                        <a:pt x="897" y="701"/>
                      </a:cubicBezTo>
                      <a:cubicBezTo>
                        <a:pt x="878" y="711"/>
                        <a:pt x="845" y="716"/>
                        <a:pt x="798" y="716"/>
                      </a:cubicBezTo>
                      <a:cubicBezTo>
                        <a:pt x="748" y="716"/>
                        <a:pt x="687" y="706"/>
                        <a:pt x="627" y="688"/>
                      </a:cubicBezTo>
                      <a:cubicBezTo>
                        <a:pt x="534" y="660"/>
                        <a:pt x="432" y="618"/>
                        <a:pt x="344" y="572"/>
                      </a:cubicBezTo>
                      <a:cubicBezTo>
                        <a:pt x="256" y="521"/>
                        <a:pt x="177" y="470"/>
                        <a:pt x="130" y="423"/>
                      </a:cubicBezTo>
                      <a:cubicBezTo>
                        <a:pt x="97" y="395"/>
                        <a:pt x="80" y="367"/>
                        <a:pt x="65" y="339"/>
                      </a:cubicBezTo>
                      <a:cubicBezTo>
                        <a:pt x="56" y="316"/>
                        <a:pt x="46" y="293"/>
                        <a:pt x="46" y="266"/>
                      </a:cubicBezTo>
                      <a:cubicBezTo>
                        <a:pt x="46" y="238"/>
                        <a:pt x="56" y="210"/>
                        <a:pt x="70" y="182"/>
                      </a:cubicBezTo>
                      <a:cubicBezTo>
                        <a:pt x="84" y="154"/>
                        <a:pt x="108" y="126"/>
                        <a:pt x="130" y="103"/>
                      </a:cubicBezTo>
                      <a:cubicBezTo>
                        <a:pt x="163" y="61"/>
                        <a:pt x="204" y="47"/>
                        <a:pt x="241" y="47"/>
                      </a:cubicBezTo>
                      <a:close/>
                      <a:moveTo>
                        <a:pt x="241" y="0"/>
                      </a:moveTo>
                      <a:cubicBezTo>
                        <a:pt x="191" y="0"/>
                        <a:pt x="135" y="19"/>
                        <a:pt x="93" y="65"/>
                      </a:cubicBezTo>
                      <a:cubicBezTo>
                        <a:pt x="70" y="98"/>
                        <a:pt x="46" y="126"/>
                        <a:pt x="28" y="159"/>
                      </a:cubicBezTo>
                      <a:cubicBezTo>
                        <a:pt x="9" y="195"/>
                        <a:pt x="1" y="228"/>
                        <a:pt x="1" y="266"/>
                      </a:cubicBezTo>
                      <a:cubicBezTo>
                        <a:pt x="1" y="298"/>
                        <a:pt x="9" y="330"/>
                        <a:pt x="24" y="363"/>
                      </a:cubicBezTo>
                      <a:cubicBezTo>
                        <a:pt x="37" y="395"/>
                        <a:pt x="61" y="423"/>
                        <a:pt x="97" y="455"/>
                      </a:cubicBezTo>
                      <a:cubicBezTo>
                        <a:pt x="168" y="525"/>
                        <a:pt x="288" y="600"/>
                        <a:pt x="418" y="660"/>
                      </a:cubicBezTo>
                      <a:cubicBezTo>
                        <a:pt x="479" y="688"/>
                        <a:pt x="548" y="716"/>
                        <a:pt x="613" y="734"/>
                      </a:cubicBezTo>
                      <a:cubicBezTo>
                        <a:pt x="678" y="753"/>
                        <a:pt x="738" y="762"/>
                        <a:pt x="798" y="762"/>
                      </a:cubicBezTo>
                      <a:cubicBezTo>
                        <a:pt x="864" y="762"/>
                        <a:pt x="910" y="753"/>
                        <a:pt x="938" y="734"/>
                      </a:cubicBezTo>
                      <a:cubicBezTo>
                        <a:pt x="957" y="725"/>
                        <a:pt x="966" y="716"/>
                        <a:pt x="976" y="701"/>
                      </a:cubicBezTo>
                      <a:cubicBezTo>
                        <a:pt x="985" y="688"/>
                        <a:pt x="989" y="673"/>
                        <a:pt x="989" y="660"/>
                      </a:cubicBezTo>
                      <a:cubicBezTo>
                        <a:pt x="989" y="637"/>
                        <a:pt x="980" y="618"/>
                        <a:pt x="971" y="600"/>
                      </a:cubicBezTo>
                      <a:cubicBezTo>
                        <a:pt x="961" y="585"/>
                        <a:pt x="952" y="566"/>
                        <a:pt x="938" y="553"/>
                      </a:cubicBezTo>
                      <a:cubicBezTo>
                        <a:pt x="882" y="488"/>
                        <a:pt x="813" y="442"/>
                        <a:pt x="813" y="442"/>
                      </a:cubicBezTo>
                      <a:lnTo>
                        <a:pt x="811" y="444"/>
                      </a:lnTo>
                      <a:lnTo>
                        <a:pt x="811" y="444"/>
                      </a:lnTo>
                      <a:cubicBezTo>
                        <a:pt x="799" y="433"/>
                        <a:pt x="735" y="369"/>
                        <a:pt x="665" y="298"/>
                      </a:cubicBezTo>
                      <a:cubicBezTo>
                        <a:pt x="586" y="219"/>
                        <a:pt x="492" y="131"/>
                        <a:pt x="446" y="88"/>
                      </a:cubicBezTo>
                      <a:cubicBezTo>
                        <a:pt x="414" y="65"/>
                        <a:pt x="386" y="43"/>
                        <a:pt x="348" y="24"/>
                      </a:cubicBezTo>
                      <a:cubicBezTo>
                        <a:pt x="316" y="9"/>
                        <a:pt x="279" y="0"/>
                        <a:pt x="2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7" name="Google Shape;2197;p54"/>
                <p:cNvSpPr/>
                <p:nvPr/>
              </p:nvSpPr>
              <p:spPr>
                <a:xfrm>
                  <a:off x="3102709" y="4546283"/>
                  <a:ext cx="3301471" cy="94048"/>
                </a:xfrm>
                <a:custGeom>
                  <a:rect b="b" l="l" r="r" t="t"/>
                  <a:pathLst>
                    <a:path extrusionOk="0" h="288" w="10110">
                      <a:moveTo>
                        <a:pt x="1" y="0"/>
                      </a:moveTo>
                      <a:lnTo>
                        <a:pt x="1" y="288"/>
                      </a:lnTo>
                      <a:lnTo>
                        <a:pt x="10110" y="288"/>
                      </a:lnTo>
                      <a:lnTo>
                        <a:pt x="10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8" name="Google Shape;2198;p54"/>
                <p:cNvSpPr/>
                <p:nvPr/>
              </p:nvSpPr>
              <p:spPr>
                <a:xfrm>
                  <a:off x="3093566" y="4538446"/>
                  <a:ext cx="3318452" cy="111029"/>
                </a:xfrm>
                <a:custGeom>
                  <a:rect b="b" l="l" r="r" t="t"/>
                  <a:pathLst>
                    <a:path extrusionOk="0" h="340" w="10162">
                      <a:moveTo>
                        <a:pt x="10115" y="47"/>
                      </a:moveTo>
                      <a:lnTo>
                        <a:pt x="10115" y="288"/>
                      </a:lnTo>
                      <a:lnTo>
                        <a:pt x="52" y="288"/>
                      </a:lnTo>
                      <a:lnTo>
                        <a:pt x="52" y="47"/>
                      </a:lnTo>
                      <a:close/>
                      <a:moveTo>
                        <a:pt x="29" y="1"/>
                      </a:moveTo>
                      <a:cubicBezTo>
                        <a:pt x="20" y="1"/>
                        <a:pt x="14" y="5"/>
                        <a:pt x="10" y="10"/>
                      </a:cubicBezTo>
                      <a:cubicBezTo>
                        <a:pt x="5" y="10"/>
                        <a:pt x="1" y="19"/>
                        <a:pt x="1" y="24"/>
                      </a:cubicBezTo>
                      <a:lnTo>
                        <a:pt x="1" y="312"/>
                      </a:lnTo>
                      <a:cubicBezTo>
                        <a:pt x="1" y="321"/>
                        <a:pt x="5" y="325"/>
                        <a:pt x="10" y="331"/>
                      </a:cubicBezTo>
                      <a:cubicBezTo>
                        <a:pt x="14" y="335"/>
                        <a:pt x="20" y="340"/>
                        <a:pt x="29" y="340"/>
                      </a:cubicBezTo>
                      <a:lnTo>
                        <a:pt x="10138" y="340"/>
                      </a:lnTo>
                      <a:cubicBezTo>
                        <a:pt x="10142" y="340"/>
                        <a:pt x="10151" y="335"/>
                        <a:pt x="10156" y="331"/>
                      </a:cubicBezTo>
                      <a:cubicBezTo>
                        <a:pt x="10161" y="325"/>
                        <a:pt x="10161" y="321"/>
                        <a:pt x="10161" y="312"/>
                      </a:cubicBezTo>
                      <a:lnTo>
                        <a:pt x="10161" y="24"/>
                      </a:lnTo>
                      <a:cubicBezTo>
                        <a:pt x="10161" y="19"/>
                        <a:pt x="10161" y="10"/>
                        <a:pt x="10156" y="10"/>
                      </a:cubicBezTo>
                      <a:cubicBezTo>
                        <a:pt x="10151" y="5"/>
                        <a:pt x="10142" y="1"/>
                        <a:pt x="1013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99" name="Google Shape;2199;p54"/>
                <p:cNvSpPr/>
                <p:nvPr/>
              </p:nvSpPr>
              <p:spPr>
                <a:xfrm>
                  <a:off x="3102709" y="4546283"/>
                  <a:ext cx="1158617" cy="94048"/>
                </a:xfrm>
                <a:custGeom>
                  <a:rect b="b" l="l" r="r" t="t"/>
                  <a:pathLst>
                    <a:path extrusionOk="0" h="288" w="3548">
                      <a:moveTo>
                        <a:pt x="1" y="0"/>
                      </a:moveTo>
                      <a:lnTo>
                        <a:pt x="1" y="288"/>
                      </a:lnTo>
                      <a:lnTo>
                        <a:pt x="3548" y="288"/>
                      </a:lnTo>
                      <a:lnTo>
                        <a:pt x="354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0" name="Google Shape;2200;p54"/>
                <p:cNvSpPr/>
                <p:nvPr/>
              </p:nvSpPr>
              <p:spPr>
                <a:xfrm>
                  <a:off x="3093566" y="4538446"/>
                  <a:ext cx="1175598" cy="111029"/>
                </a:xfrm>
                <a:custGeom>
                  <a:rect b="b" l="l" r="r" t="t"/>
                  <a:pathLst>
                    <a:path extrusionOk="0" h="340" w="3600">
                      <a:moveTo>
                        <a:pt x="3553" y="47"/>
                      </a:moveTo>
                      <a:lnTo>
                        <a:pt x="3553" y="288"/>
                      </a:lnTo>
                      <a:lnTo>
                        <a:pt x="52" y="288"/>
                      </a:lnTo>
                      <a:lnTo>
                        <a:pt x="52" y="47"/>
                      </a:lnTo>
                      <a:close/>
                      <a:moveTo>
                        <a:pt x="29" y="1"/>
                      </a:moveTo>
                      <a:cubicBezTo>
                        <a:pt x="20" y="1"/>
                        <a:pt x="14" y="5"/>
                        <a:pt x="10" y="10"/>
                      </a:cubicBezTo>
                      <a:cubicBezTo>
                        <a:pt x="5" y="10"/>
                        <a:pt x="1" y="19"/>
                        <a:pt x="1" y="24"/>
                      </a:cubicBezTo>
                      <a:lnTo>
                        <a:pt x="1" y="312"/>
                      </a:lnTo>
                      <a:cubicBezTo>
                        <a:pt x="1" y="321"/>
                        <a:pt x="5" y="325"/>
                        <a:pt x="10" y="331"/>
                      </a:cubicBezTo>
                      <a:cubicBezTo>
                        <a:pt x="14" y="335"/>
                        <a:pt x="20" y="340"/>
                        <a:pt x="29" y="340"/>
                      </a:cubicBezTo>
                      <a:lnTo>
                        <a:pt x="3576" y="340"/>
                      </a:lnTo>
                      <a:cubicBezTo>
                        <a:pt x="3580" y="340"/>
                        <a:pt x="3591" y="335"/>
                        <a:pt x="3595" y="331"/>
                      </a:cubicBezTo>
                      <a:cubicBezTo>
                        <a:pt x="3599" y="325"/>
                        <a:pt x="3599" y="321"/>
                        <a:pt x="3599" y="312"/>
                      </a:cubicBezTo>
                      <a:lnTo>
                        <a:pt x="3599" y="24"/>
                      </a:lnTo>
                      <a:cubicBezTo>
                        <a:pt x="3599" y="19"/>
                        <a:pt x="3599" y="10"/>
                        <a:pt x="3595" y="10"/>
                      </a:cubicBezTo>
                      <a:cubicBezTo>
                        <a:pt x="3591" y="5"/>
                        <a:pt x="3580" y="1"/>
                        <a:pt x="357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1" name="Google Shape;2201;p54"/>
                <p:cNvSpPr/>
                <p:nvPr/>
              </p:nvSpPr>
              <p:spPr>
                <a:xfrm>
                  <a:off x="4167280" y="2997771"/>
                  <a:ext cx="2274782" cy="1548850"/>
                </a:xfrm>
                <a:custGeom>
                  <a:rect b="b" l="l" r="r" t="t"/>
                  <a:pathLst>
                    <a:path extrusionOk="0" h="4743" w="6966">
                      <a:moveTo>
                        <a:pt x="790" y="0"/>
                      </a:moveTo>
                      <a:cubicBezTo>
                        <a:pt x="581" y="0"/>
                        <a:pt x="399" y="167"/>
                        <a:pt x="382" y="377"/>
                      </a:cubicBezTo>
                      <a:lnTo>
                        <a:pt x="0" y="4742"/>
                      </a:lnTo>
                      <a:lnTo>
                        <a:pt x="6567" y="4742"/>
                      </a:lnTo>
                      <a:lnTo>
                        <a:pt x="6947" y="377"/>
                      </a:lnTo>
                      <a:cubicBezTo>
                        <a:pt x="6966" y="167"/>
                        <a:pt x="6808" y="0"/>
                        <a:pt x="660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2" name="Google Shape;2202;p54"/>
                <p:cNvSpPr/>
                <p:nvPr/>
              </p:nvSpPr>
              <p:spPr>
                <a:xfrm>
                  <a:off x="4159770" y="2990261"/>
                  <a:ext cx="2283926" cy="1563545"/>
                </a:xfrm>
                <a:custGeom>
                  <a:rect b="b" l="l" r="r" t="t"/>
                  <a:pathLst>
                    <a:path extrusionOk="0" h="4788" w="6994">
                      <a:moveTo>
                        <a:pt x="6627" y="47"/>
                      </a:moveTo>
                      <a:cubicBezTo>
                        <a:pt x="6715" y="47"/>
                        <a:pt x="6798" y="85"/>
                        <a:pt x="6854" y="140"/>
                      </a:cubicBezTo>
                      <a:cubicBezTo>
                        <a:pt x="6910" y="196"/>
                        <a:pt x="6947" y="274"/>
                        <a:pt x="6947" y="368"/>
                      </a:cubicBezTo>
                      <a:cubicBezTo>
                        <a:pt x="6947" y="377"/>
                        <a:pt x="6947" y="385"/>
                        <a:pt x="6942" y="400"/>
                      </a:cubicBezTo>
                      <a:lnTo>
                        <a:pt x="6567" y="4742"/>
                      </a:lnTo>
                      <a:lnTo>
                        <a:pt x="54" y="4742"/>
                      </a:lnTo>
                      <a:lnTo>
                        <a:pt x="427" y="400"/>
                      </a:lnTo>
                      <a:cubicBezTo>
                        <a:pt x="437" y="302"/>
                        <a:pt x="483" y="214"/>
                        <a:pt x="553" y="149"/>
                      </a:cubicBezTo>
                      <a:cubicBezTo>
                        <a:pt x="622" y="89"/>
                        <a:pt x="716" y="47"/>
                        <a:pt x="813" y="47"/>
                      </a:cubicBezTo>
                      <a:close/>
                      <a:moveTo>
                        <a:pt x="813" y="1"/>
                      </a:moveTo>
                      <a:cubicBezTo>
                        <a:pt x="701" y="1"/>
                        <a:pt x="600" y="42"/>
                        <a:pt x="521" y="117"/>
                      </a:cubicBezTo>
                      <a:cubicBezTo>
                        <a:pt x="441" y="186"/>
                        <a:pt x="390" y="288"/>
                        <a:pt x="381" y="400"/>
                      </a:cubicBezTo>
                      <a:lnTo>
                        <a:pt x="0" y="4765"/>
                      </a:lnTo>
                      <a:cubicBezTo>
                        <a:pt x="0" y="4770"/>
                        <a:pt x="5" y="4779"/>
                        <a:pt x="9" y="4783"/>
                      </a:cubicBezTo>
                      <a:cubicBezTo>
                        <a:pt x="15" y="4788"/>
                        <a:pt x="19" y="4788"/>
                        <a:pt x="23" y="4788"/>
                      </a:cubicBezTo>
                      <a:lnTo>
                        <a:pt x="6590" y="4788"/>
                      </a:lnTo>
                      <a:cubicBezTo>
                        <a:pt x="6603" y="4788"/>
                        <a:pt x="6612" y="4779"/>
                        <a:pt x="6612" y="4770"/>
                      </a:cubicBezTo>
                      <a:lnTo>
                        <a:pt x="6993" y="400"/>
                      </a:lnTo>
                      <a:lnTo>
                        <a:pt x="6993" y="368"/>
                      </a:lnTo>
                      <a:cubicBezTo>
                        <a:pt x="6993" y="265"/>
                        <a:pt x="6957" y="173"/>
                        <a:pt x="6886" y="107"/>
                      </a:cubicBezTo>
                      <a:cubicBezTo>
                        <a:pt x="6822" y="38"/>
                        <a:pt x="6729" y="1"/>
                        <a:pt x="66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3" name="Google Shape;2203;p54"/>
                <p:cNvSpPr/>
                <p:nvPr/>
              </p:nvSpPr>
              <p:spPr>
                <a:xfrm>
                  <a:off x="4209733" y="2997771"/>
                  <a:ext cx="2273149" cy="1548850"/>
                </a:xfrm>
                <a:custGeom>
                  <a:rect b="b" l="l" r="r" t="t"/>
                  <a:pathLst>
                    <a:path extrusionOk="0" h="4743" w="6961">
                      <a:moveTo>
                        <a:pt x="785" y="0"/>
                      </a:moveTo>
                      <a:cubicBezTo>
                        <a:pt x="580" y="0"/>
                        <a:pt x="395" y="167"/>
                        <a:pt x="376" y="377"/>
                      </a:cubicBezTo>
                      <a:lnTo>
                        <a:pt x="1" y="4742"/>
                      </a:lnTo>
                      <a:lnTo>
                        <a:pt x="6562" y="4742"/>
                      </a:lnTo>
                      <a:lnTo>
                        <a:pt x="6943" y="377"/>
                      </a:lnTo>
                      <a:cubicBezTo>
                        <a:pt x="6961" y="167"/>
                        <a:pt x="6808" y="0"/>
                        <a:pt x="659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4" name="Google Shape;2204;p54"/>
                <p:cNvSpPr/>
                <p:nvPr/>
              </p:nvSpPr>
              <p:spPr>
                <a:xfrm>
                  <a:off x="4200916" y="2990261"/>
                  <a:ext cx="2283926" cy="1563545"/>
                </a:xfrm>
                <a:custGeom>
                  <a:rect b="b" l="l" r="r" t="t"/>
                  <a:pathLst>
                    <a:path extrusionOk="0" h="4788" w="6994">
                      <a:moveTo>
                        <a:pt x="6626" y="47"/>
                      </a:moveTo>
                      <a:cubicBezTo>
                        <a:pt x="6719" y="47"/>
                        <a:pt x="6798" y="85"/>
                        <a:pt x="6854" y="140"/>
                      </a:cubicBezTo>
                      <a:cubicBezTo>
                        <a:pt x="6910" y="196"/>
                        <a:pt x="6947" y="274"/>
                        <a:pt x="6947" y="368"/>
                      </a:cubicBezTo>
                      <a:lnTo>
                        <a:pt x="6947" y="400"/>
                      </a:lnTo>
                      <a:lnTo>
                        <a:pt x="6565" y="4742"/>
                      </a:lnTo>
                      <a:lnTo>
                        <a:pt x="53" y="4742"/>
                      </a:lnTo>
                      <a:lnTo>
                        <a:pt x="427" y="400"/>
                      </a:lnTo>
                      <a:cubicBezTo>
                        <a:pt x="436" y="302"/>
                        <a:pt x="483" y="214"/>
                        <a:pt x="552" y="149"/>
                      </a:cubicBezTo>
                      <a:cubicBezTo>
                        <a:pt x="622" y="89"/>
                        <a:pt x="714" y="47"/>
                        <a:pt x="812" y="47"/>
                      </a:cubicBezTo>
                      <a:close/>
                      <a:moveTo>
                        <a:pt x="812" y="1"/>
                      </a:moveTo>
                      <a:cubicBezTo>
                        <a:pt x="701" y="1"/>
                        <a:pt x="598" y="42"/>
                        <a:pt x="519" y="117"/>
                      </a:cubicBezTo>
                      <a:cubicBezTo>
                        <a:pt x="446" y="186"/>
                        <a:pt x="390" y="288"/>
                        <a:pt x="380" y="400"/>
                      </a:cubicBezTo>
                      <a:lnTo>
                        <a:pt x="0" y="4765"/>
                      </a:lnTo>
                      <a:cubicBezTo>
                        <a:pt x="0" y="4770"/>
                        <a:pt x="4" y="4779"/>
                        <a:pt x="9" y="4783"/>
                      </a:cubicBezTo>
                      <a:cubicBezTo>
                        <a:pt x="13" y="4788"/>
                        <a:pt x="18" y="4788"/>
                        <a:pt x="28" y="4788"/>
                      </a:cubicBezTo>
                      <a:lnTo>
                        <a:pt x="6589" y="4788"/>
                      </a:lnTo>
                      <a:cubicBezTo>
                        <a:pt x="6603" y="4788"/>
                        <a:pt x="6612" y="4779"/>
                        <a:pt x="6612" y="4770"/>
                      </a:cubicBezTo>
                      <a:lnTo>
                        <a:pt x="6993" y="400"/>
                      </a:lnTo>
                      <a:lnTo>
                        <a:pt x="6993" y="368"/>
                      </a:lnTo>
                      <a:cubicBezTo>
                        <a:pt x="6993" y="265"/>
                        <a:pt x="6955" y="173"/>
                        <a:pt x="6886" y="107"/>
                      </a:cubicBezTo>
                      <a:cubicBezTo>
                        <a:pt x="6821" y="38"/>
                        <a:pt x="6728" y="1"/>
                        <a:pt x="66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5" name="Google Shape;2205;p54"/>
                <p:cNvSpPr/>
                <p:nvPr/>
              </p:nvSpPr>
              <p:spPr>
                <a:xfrm>
                  <a:off x="5289325" y="3592423"/>
                  <a:ext cx="280837" cy="268428"/>
                </a:xfrm>
                <a:custGeom>
                  <a:rect b="b" l="l" r="r" t="t"/>
                  <a:pathLst>
                    <a:path extrusionOk="0" h="822" w="860">
                      <a:moveTo>
                        <a:pt x="465" y="0"/>
                      </a:moveTo>
                      <a:cubicBezTo>
                        <a:pt x="238" y="0"/>
                        <a:pt x="38" y="185"/>
                        <a:pt x="19" y="414"/>
                      </a:cubicBezTo>
                      <a:cubicBezTo>
                        <a:pt x="0" y="641"/>
                        <a:pt x="168" y="822"/>
                        <a:pt x="395" y="822"/>
                      </a:cubicBezTo>
                      <a:cubicBezTo>
                        <a:pt x="623" y="822"/>
                        <a:pt x="823" y="641"/>
                        <a:pt x="841" y="414"/>
                      </a:cubicBezTo>
                      <a:cubicBezTo>
                        <a:pt x="860" y="185"/>
                        <a:pt x="692" y="0"/>
                        <a:pt x="46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6" name="Google Shape;2206;p54"/>
                <p:cNvSpPr/>
                <p:nvPr/>
              </p:nvSpPr>
              <p:spPr>
                <a:xfrm>
                  <a:off x="5286386" y="3584586"/>
                  <a:ext cx="286715" cy="285409"/>
                </a:xfrm>
                <a:custGeom>
                  <a:rect b="b" l="l" r="r" t="t"/>
                  <a:pathLst>
                    <a:path extrusionOk="0" h="874" w="878">
                      <a:moveTo>
                        <a:pt x="474" y="48"/>
                      </a:moveTo>
                      <a:cubicBezTo>
                        <a:pt x="577" y="48"/>
                        <a:pt x="665" y="89"/>
                        <a:pt x="725" y="149"/>
                      </a:cubicBezTo>
                      <a:cubicBezTo>
                        <a:pt x="790" y="215"/>
                        <a:pt x="827" y="303"/>
                        <a:pt x="827" y="400"/>
                      </a:cubicBezTo>
                      <a:lnTo>
                        <a:pt x="827" y="432"/>
                      </a:lnTo>
                      <a:cubicBezTo>
                        <a:pt x="817" y="539"/>
                        <a:pt x="766" y="637"/>
                        <a:pt x="688" y="711"/>
                      </a:cubicBezTo>
                      <a:cubicBezTo>
                        <a:pt x="613" y="781"/>
                        <a:pt x="511" y="822"/>
                        <a:pt x="404" y="822"/>
                      </a:cubicBezTo>
                      <a:cubicBezTo>
                        <a:pt x="302" y="822"/>
                        <a:pt x="214" y="785"/>
                        <a:pt x="149" y="721"/>
                      </a:cubicBezTo>
                      <a:cubicBezTo>
                        <a:pt x="89" y="661"/>
                        <a:pt x="52" y="571"/>
                        <a:pt x="52" y="475"/>
                      </a:cubicBezTo>
                      <a:lnTo>
                        <a:pt x="52" y="438"/>
                      </a:lnTo>
                      <a:cubicBezTo>
                        <a:pt x="61" y="331"/>
                        <a:pt x="112" y="233"/>
                        <a:pt x="191" y="164"/>
                      </a:cubicBezTo>
                      <a:cubicBezTo>
                        <a:pt x="265" y="93"/>
                        <a:pt x="367" y="48"/>
                        <a:pt x="474" y="48"/>
                      </a:cubicBezTo>
                      <a:close/>
                      <a:moveTo>
                        <a:pt x="474" y="1"/>
                      </a:moveTo>
                      <a:cubicBezTo>
                        <a:pt x="354" y="1"/>
                        <a:pt x="242" y="48"/>
                        <a:pt x="159" y="126"/>
                      </a:cubicBezTo>
                      <a:cubicBezTo>
                        <a:pt x="70" y="205"/>
                        <a:pt x="14" y="316"/>
                        <a:pt x="5" y="432"/>
                      </a:cubicBezTo>
                      <a:cubicBezTo>
                        <a:pt x="0" y="447"/>
                        <a:pt x="0" y="460"/>
                        <a:pt x="0" y="475"/>
                      </a:cubicBezTo>
                      <a:cubicBezTo>
                        <a:pt x="0" y="586"/>
                        <a:pt x="47" y="683"/>
                        <a:pt x="116" y="758"/>
                      </a:cubicBezTo>
                      <a:cubicBezTo>
                        <a:pt x="187" y="828"/>
                        <a:pt x="288" y="873"/>
                        <a:pt x="404" y="873"/>
                      </a:cubicBezTo>
                      <a:cubicBezTo>
                        <a:pt x="525" y="873"/>
                        <a:pt x="637" y="822"/>
                        <a:pt x="720" y="744"/>
                      </a:cubicBezTo>
                      <a:cubicBezTo>
                        <a:pt x="804" y="665"/>
                        <a:pt x="864" y="558"/>
                        <a:pt x="873" y="438"/>
                      </a:cubicBezTo>
                      <a:cubicBezTo>
                        <a:pt x="873" y="428"/>
                        <a:pt x="878" y="414"/>
                        <a:pt x="878" y="400"/>
                      </a:cubicBezTo>
                      <a:cubicBezTo>
                        <a:pt x="878" y="288"/>
                        <a:pt x="832" y="187"/>
                        <a:pt x="762" y="117"/>
                      </a:cubicBezTo>
                      <a:cubicBezTo>
                        <a:pt x="688" y="42"/>
                        <a:pt x="590" y="1"/>
                        <a:pt x="47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07" name="Google Shape;2207;p54"/>
              <p:cNvGrpSpPr/>
              <p:nvPr/>
            </p:nvGrpSpPr>
            <p:grpSpPr>
              <a:xfrm>
                <a:off x="3373710" y="2260688"/>
                <a:ext cx="480921" cy="482517"/>
                <a:chOff x="7875347" y="2958675"/>
                <a:chExt cx="480921" cy="482517"/>
              </a:xfrm>
            </p:grpSpPr>
            <p:sp>
              <p:nvSpPr>
                <p:cNvPr id="2208" name="Google Shape;2208;p54"/>
                <p:cNvSpPr/>
                <p:nvPr/>
              </p:nvSpPr>
              <p:spPr>
                <a:xfrm>
                  <a:off x="7887325" y="2958675"/>
                  <a:ext cx="465000" cy="4809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209" name="Google Shape;2209;p54"/>
                <p:cNvGrpSpPr/>
                <p:nvPr/>
              </p:nvGrpSpPr>
              <p:grpSpPr>
                <a:xfrm>
                  <a:off x="7875347" y="2960426"/>
                  <a:ext cx="480921" cy="480766"/>
                  <a:chOff x="3355208" y="722322"/>
                  <a:chExt cx="1024981" cy="1024651"/>
                </a:xfrm>
              </p:grpSpPr>
              <p:sp>
                <p:nvSpPr>
                  <p:cNvPr id="2210" name="Google Shape;2210;p54"/>
                  <p:cNvSpPr/>
                  <p:nvPr/>
                </p:nvSpPr>
                <p:spPr>
                  <a:xfrm>
                    <a:off x="3355208" y="722322"/>
                    <a:ext cx="859140" cy="874957"/>
                  </a:xfrm>
                  <a:custGeom>
                    <a:rect b="b" l="l" r="r" t="t"/>
                    <a:pathLst>
                      <a:path extrusionOk="0" h="2601" w="2554">
                        <a:moveTo>
                          <a:pt x="1523" y="0"/>
                        </a:moveTo>
                        <a:cubicBezTo>
                          <a:pt x="683" y="0"/>
                          <a:pt x="0" y="683"/>
                          <a:pt x="0" y="1524"/>
                        </a:cubicBezTo>
                        <a:cubicBezTo>
                          <a:pt x="0" y="1927"/>
                          <a:pt x="158" y="2308"/>
                          <a:pt x="442" y="2596"/>
                        </a:cubicBezTo>
                        <a:cubicBezTo>
                          <a:pt x="446" y="2600"/>
                          <a:pt x="451" y="2600"/>
                          <a:pt x="460" y="2600"/>
                        </a:cubicBezTo>
                        <a:cubicBezTo>
                          <a:pt x="464" y="2600"/>
                          <a:pt x="470" y="2600"/>
                          <a:pt x="474" y="2596"/>
                        </a:cubicBezTo>
                        <a:cubicBezTo>
                          <a:pt x="487" y="2587"/>
                          <a:pt x="487" y="2572"/>
                          <a:pt x="479" y="2559"/>
                        </a:cubicBezTo>
                        <a:cubicBezTo>
                          <a:pt x="200" y="2285"/>
                          <a:pt x="46" y="1914"/>
                          <a:pt x="46" y="1524"/>
                        </a:cubicBezTo>
                        <a:cubicBezTo>
                          <a:pt x="46" y="711"/>
                          <a:pt x="710" y="47"/>
                          <a:pt x="1523" y="47"/>
                        </a:cubicBezTo>
                        <a:cubicBezTo>
                          <a:pt x="1885" y="47"/>
                          <a:pt x="2238" y="182"/>
                          <a:pt x="2508" y="427"/>
                        </a:cubicBezTo>
                        <a:cubicBezTo>
                          <a:pt x="2512" y="432"/>
                          <a:pt x="2521" y="432"/>
                          <a:pt x="2526" y="432"/>
                        </a:cubicBezTo>
                        <a:cubicBezTo>
                          <a:pt x="2531" y="432"/>
                          <a:pt x="2540" y="432"/>
                          <a:pt x="2545" y="427"/>
                        </a:cubicBezTo>
                        <a:cubicBezTo>
                          <a:pt x="2554" y="414"/>
                          <a:pt x="2554" y="399"/>
                          <a:pt x="2540" y="390"/>
                        </a:cubicBezTo>
                        <a:cubicBezTo>
                          <a:pt x="2262" y="139"/>
                          <a:pt x="1900" y="0"/>
                          <a:pt x="1523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11" name="Google Shape;2211;p54"/>
                  <p:cNvSpPr/>
                  <p:nvPr/>
                </p:nvSpPr>
                <p:spPr>
                  <a:xfrm>
                    <a:off x="3558051" y="892537"/>
                    <a:ext cx="822137" cy="854437"/>
                  </a:xfrm>
                  <a:custGeom>
                    <a:rect b="b" l="l" r="r" t="t"/>
                    <a:pathLst>
                      <a:path extrusionOk="0" h="2540" w="2444">
                        <a:moveTo>
                          <a:pt x="2044" y="0"/>
                        </a:moveTo>
                        <a:cubicBezTo>
                          <a:pt x="2040" y="0"/>
                          <a:pt x="2030" y="4"/>
                          <a:pt x="2025" y="4"/>
                        </a:cubicBezTo>
                        <a:cubicBezTo>
                          <a:pt x="2016" y="15"/>
                          <a:pt x="2016" y="32"/>
                          <a:pt x="2025" y="42"/>
                        </a:cubicBezTo>
                        <a:cubicBezTo>
                          <a:pt x="2263" y="311"/>
                          <a:pt x="2392" y="655"/>
                          <a:pt x="2392" y="1018"/>
                        </a:cubicBezTo>
                        <a:cubicBezTo>
                          <a:pt x="2392" y="1830"/>
                          <a:pt x="1733" y="2490"/>
                          <a:pt x="920" y="2490"/>
                        </a:cubicBezTo>
                        <a:cubicBezTo>
                          <a:pt x="600" y="2490"/>
                          <a:pt x="298" y="2392"/>
                          <a:pt x="43" y="2201"/>
                        </a:cubicBezTo>
                        <a:cubicBezTo>
                          <a:pt x="38" y="2197"/>
                          <a:pt x="34" y="2197"/>
                          <a:pt x="28" y="2197"/>
                        </a:cubicBezTo>
                        <a:cubicBezTo>
                          <a:pt x="19" y="2197"/>
                          <a:pt x="10" y="2201"/>
                          <a:pt x="6" y="2206"/>
                        </a:cubicBezTo>
                        <a:cubicBezTo>
                          <a:pt x="0" y="2216"/>
                          <a:pt x="0" y="2229"/>
                          <a:pt x="15" y="2239"/>
                        </a:cubicBezTo>
                        <a:cubicBezTo>
                          <a:pt x="275" y="2434"/>
                          <a:pt x="591" y="2540"/>
                          <a:pt x="920" y="2540"/>
                        </a:cubicBezTo>
                        <a:cubicBezTo>
                          <a:pt x="1761" y="2540"/>
                          <a:pt x="2443" y="1853"/>
                          <a:pt x="2443" y="1018"/>
                        </a:cubicBezTo>
                        <a:cubicBezTo>
                          <a:pt x="2443" y="645"/>
                          <a:pt x="2308" y="289"/>
                          <a:pt x="2062" y="10"/>
                        </a:cubicBezTo>
                        <a:cubicBezTo>
                          <a:pt x="2058" y="4"/>
                          <a:pt x="2049" y="0"/>
                          <a:pt x="204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12" name="Google Shape;2212;p54"/>
                  <p:cNvSpPr/>
                  <p:nvPr/>
                </p:nvSpPr>
                <p:spPr>
                  <a:xfrm>
                    <a:off x="3859794" y="1225228"/>
                    <a:ext cx="246910" cy="409390"/>
                  </a:xfrm>
                  <a:custGeom>
                    <a:rect b="b" l="l" r="r" t="t"/>
                    <a:pathLst>
                      <a:path extrusionOk="0" h="1217" w="734">
                        <a:moveTo>
                          <a:pt x="23" y="1"/>
                        </a:moveTo>
                        <a:cubicBezTo>
                          <a:pt x="9" y="1"/>
                          <a:pt x="1" y="14"/>
                          <a:pt x="1" y="29"/>
                        </a:cubicBezTo>
                        <a:lnTo>
                          <a:pt x="1" y="1189"/>
                        </a:lnTo>
                        <a:cubicBezTo>
                          <a:pt x="1" y="1203"/>
                          <a:pt x="9" y="1217"/>
                          <a:pt x="23" y="1217"/>
                        </a:cubicBezTo>
                        <a:cubicBezTo>
                          <a:pt x="37" y="1217"/>
                          <a:pt x="46" y="1203"/>
                          <a:pt x="46" y="1189"/>
                        </a:cubicBezTo>
                        <a:lnTo>
                          <a:pt x="46" y="52"/>
                        </a:lnTo>
                        <a:lnTo>
                          <a:pt x="706" y="52"/>
                        </a:lnTo>
                        <a:cubicBezTo>
                          <a:pt x="719" y="52"/>
                          <a:pt x="734" y="37"/>
                          <a:pt x="734" y="29"/>
                        </a:cubicBezTo>
                        <a:cubicBezTo>
                          <a:pt x="734" y="14"/>
                          <a:pt x="719" y="1"/>
                          <a:pt x="70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213" name="Google Shape;2213;p54"/>
              <p:cNvGrpSpPr/>
              <p:nvPr/>
            </p:nvGrpSpPr>
            <p:grpSpPr>
              <a:xfrm>
                <a:off x="2389933" y="855450"/>
                <a:ext cx="691767" cy="734937"/>
                <a:chOff x="378933" y="306638"/>
                <a:chExt cx="691767" cy="734937"/>
              </a:xfrm>
            </p:grpSpPr>
            <p:sp>
              <p:nvSpPr>
                <p:cNvPr id="2214" name="Google Shape;2214;p54"/>
                <p:cNvSpPr/>
                <p:nvPr/>
              </p:nvSpPr>
              <p:spPr>
                <a:xfrm>
                  <a:off x="399150" y="375175"/>
                  <a:ext cx="671550" cy="666400"/>
                </a:xfrm>
                <a:custGeom>
                  <a:rect b="b" l="l" r="r" t="t"/>
                  <a:pathLst>
                    <a:path extrusionOk="0" h="26656" w="26862">
                      <a:moveTo>
                        <a:pt x="0" y="8634"/>
                      </a:moveTo>
                      <a:lnTo>
                        <a:pt x="18365" y="0"/>
                      </a:lnTo>
                      <a:lnTo>
                        <a:pt x="26862" y="18159"/>
                      </a:lnTo>
                      <a:lnTo>
                        <a:pt x="8977" y="2665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  <p:grpSp>
              <p:nvGrpSpPr>
                <p:cNvPr id="2215" name="Google Shape;2215;p54"/>
                <p:cNvGrpSpPr/>
                <p:nvPr/>
              </p:nvGrpSpPr>
              <p:grpSpPr>
                <a:xfrm rot="-1743640">
                  <a:off x="464272" y="372778"/>
                  <a:ext cx="389569" cy="452348"/>
                  <a:chOff x="213238" y="124569"/>
                  <a:chExt cx="530495" cy="615984"/>
                </a:xfrm>
              </p:grpSpPr>
              <p:grpSp>
                <p:nvGrpSpPr>
                  <p:cNvPr id="2216" name="Google Shape;2216;p54"/>
                  <p:cNvGrpSpPr/>
                  <p:nvPr/>
                </p:nvGrpSpPr>
                <p:grpSpPr>
                  <a:xfrm>
                    <a:off x="242420" y="454724"/>
                    <a:ext cx="501314" cy="285829"/>
                    <a:chOff x="242420" y="454724"/>
                    <a:chExt cx="501314" cy="285829"/>
                  </a:xfrm>
                </p:grpSpPr>
                <p:sp>
                  <p:nvSpPr>
                    <p:cNvPr id="2217" name="Google Shape;2217;p54"/>
                    <p:cNvSpPr/>
                    <p:nvPr/>
                  </p:nvSpPr>
                  <p:spPr>
                    <a:xfrm>
                      <a:off x="256731" y="454724"/>
                      <a:ext cx="470818" cy="39858"/>
                    </a:xfrm>
                    <a:custGeom>
                      <a:rect b="b" l="l" r="r" t="t"/>
                      <a:pathLst>
                        <a:path extrusionOk="0" h="298" w="3520">
                          <a:moveTo>
                            <a:pt x="5" y="0"/>
                          </a:moveTo>
                          <a:lnTo>
                            <a:pt x="1" y="47"/>
                          </a:lnTo>
                          <a:lnTo>
                            <a:pt x="3516" y="298"/>
                          </a:lnTo>
                          <a:lnTo>
                            <a:pt x="3520" y="246"/>
                          </a:lnTo>
                          <a:lnTo>
                            <a:pt x="5" y="0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18" name="Google Shape;2218;p54"/>
                    <p:cNvSpPr/>
                    <p:nvPr/>
                  </p:nvSpPr>
                  <p:spPr>
                    <a:xfrm>
                      <a:off x="248572" y="530963"/>
                      <a:ext cx="495161" cy="39992"/>
                    </a:xfrm>
                    <a:custGeom>
                      <a:rect b="b" l="l" r="r" t="t"/>
                      <a:pathLst>
                        <a:path extrusionOk="0" h="299" w="3702">
                          <a:moveTo>
                            <a:pt x="0" y="1"/>
                          </a:moveTo>
                          <a:lnTo>
                            <a:pt x="0" y="52"/>
                          </a:lnTo>
                          <a:lnTo>
                            <a:pt x="3701" y="298"/>
                          </a:lnTo>
                          <a:lnTo>
                            <a:pt x="3701" y="251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19" name="Google Shape;2219;p54"/>
                    <p:cNvSpPr/>
                    <p:nvPr/>
                  </p:nvSpPr>
                  <p:spPr>
                    <a:xfrm>
                      <a:off x="246165" y="633016"/>
                      <a:ext cx="483257" cy="57781"/>
                    </a:xfrm>
                    <a:custGeom>
                      <a:rect b="b" l="l" r="r" t="t"/>
                      <a:pathLst>
                        <a:path extrusionOk="0" h="432" w="3613">
                          <a:moveTo>
                            <a:pt x="5" y="0"/>
                          </a:moveTo>
                          <a:lnTo>
                            <a:pt x="0" y="46"/>
                          </a:lnTo>
                          <a:lnTo>
                            <a:pt x="3608" y="431"/>
                          </a:lnTo>
                          <a:lnTo>
                            <a:pt x="3612" y="386"/>
                          </a:lnTo>
                          <a:lnTo>
                            <a:pt x="5" y="0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20" name="Google Shape;2220;p54"/>
                    <p:cNvSpPr/>
                    <p:nvPr/>
                  </p:nvSpPr>
                  <p:spPr>
                    <a:xfrm>
                      <a:off x="242420" y="734133"/>
                      <a:ext cx="364750" cy="6420"/>
                    </a:xfrm>
                    <a:custGeom>
                      <a:rect b="b" l="l" r="r" t="t"/>
                      <a:pathLst>
                        <a:path extrusionOk="0" h="48" w="2727">
                          <a:moveTo>
                            <a:pt x="1" y="1"/>
                          </a:moveTo>
                          <a:lnTo>
                            <a:pt x="1" y="48"/>
                          </a:lnTo>
                          <a:lnTo>
                            <a:pt x="2727" y="48"/>
                          </a:lnTo>
                          <a:lnTo>
                            <a:pt x="2727" y="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221" name="Google Shape;2221;p54"/>
                  <p:cNvGrpSpPr/>
                  <p:nvPr/>
                </p:nvGrpSpPr>
                <p:grpSpPr>
                  <a:xfrm>
                    <a:off x="213238" y="124569"/>
                    <a:ext cx="204592" cy="227422"/>
                    <a:chOff x="213261" y="205543"/>
                    <a:chExt cx="131749" cy="146459"/>
                  </a:xfrm>
                </p:grpSpPr>
                <p:sp>
                  <p:nvSpPr>
                    <p:cNvPr id="2222" name="Google Shape;2222;p54"/>
                    <p:cNvSpPr/>
                    <p:nvPr/>
                  </p:nvSpPr>
                  <p:spPr>
                    <a:xfrm>
                      <a:off x="307023" y="319233"/>
                      <a:ext cx="30496" cy="32769"/>
                    </a:xfrm>
                    <a:custGeom>
                      <a:rect b="b" l="l" r="r" t="t"/>
                      <a:pathLst>
                        <a:path extrusionOk="0" h="245" w="228">
                          <a:moveTo>
                            <a:pt x="58" y="0"/>
                          </a:moveTo>
                          <a:cubicBezTo>
                            <a:pt x="47" y="0"/>
                            <a:pt x="36" y="4"/>
                            <a:pt x="28" y="10"/>
                          </a:cubicBezTo>
                          <a:cubicBezTo>
                            <a:pt x="5" y="29"/>
                            <a:pt x="0" y="57"/>
                            <a:pt x="19" y="79"/>
                          </a:cubicBezTo>
                          <a:lnTo>
                            <a:pt x="135" y="229"/>
                          </a:lnTo>
                          <a:cubicBezTo>
                            <a:pt x="143" y="239"/>
                            <a:pt x="157" y="245"/>
                            <a:pt x="171" y="245"/>
                          </a:cubicBezTo>
                          <a:cubicBezTo>
                            <a:pt x="181" y="245"/>
                            <a:pt x="192" y="241"/>
                            <a:pt x="200" y="233"/>
                          </a:cubicBezTo>
                          <a:cubicBezTo>
                            <a:pt x="223" y="218"/>
                            <a:pt x="227" y="186"/>
                            <a:pt x="210" y="168"/>
                          </a:cubicBezTo>
                          <a:lnTo>
                            <a:pt x="93" y="19"/>
                          </a:lnTo>
                          <a:cubicBezTo>
                            <a:pt x="85" y="6"/>
                            <a:pt x="72" y="0"/>
                            <a:pt x="58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23" name="Google Shape;2223;p54"/>
                    <p:cNvSpPr/>
                    <p:nvPr/>
                  </p:nvSpPr>
                  <p:spPr>
                    <a:xfrm>
                      <a:off x="235598" y="238580"/>
                      <a:ext cx="106201" cy="106199"/>
                    </a:xfrm>
                    <a:custGeom>
                      <a:rect b="b" l="l" r="r" t="t"/>
                      <a:pathLst>
                        <a:path extrusionOk="0" h="794" w="794">
                          <a:moveTo>
                            <a:pt x="399" y="0"/>
                          </a:moveTo>
                          <a:cubicBezTo>
                            <a:pt x="176" y="0"/>
                            <a:pt x="0" y="176"/>
                            <a:pt x="0" y="399"/>
                          </a:cubicBezTo>
                          <a:cubicBezTo>
                            <a:pt x="0" y="618"/>
                            <a:pt x="176" y="794"/>
                            <a:pt x="399" y="794"/>
                          </a:cubicBezTo>
                          <a:cubicBezTo>
                            <a:pt x="618" y="794"/>
                            <a:pt x="794" y="618"/>
                            <a:pt x="794" y="399"/>
                          </a:cubicBezTo>
                          <a:cubicBezTo>
                            <a:pt x="794" y="176"/>
                            <a:pt x="618" y="0"/>
                            <a:pt x="399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24" name="Google Shape;2224;p54"/>
                    <p:cNvSpPr/>
                    <p:nvPr/>
                  </p:nvSpPr>
                  <p:spPr>
                    <a:xfrm>
                      <a:off x="232388" y="235370"/>
                      <a:ext cx="112622" cy="112620"/>
                    </a:xfrm>
                    <a:custGeom>
                      <a:rect b="b" l="l" r="r" t="t"/>
                      <a:pathLst>
                        <a:path extrusionOk="0" h="842" w="842">
                          <a:moveTo>
                            <a:pt x="423" y="48"/>
                          </a:moveTo>
                          <a:cubicBezTo>
                            <a:pt x="526" y="48"/>
                            <a:pt x="618" y="89"/>
                            <a:pt x="684" y="159"/>
                          </a:cubicBezTo>
                          <a:cubicBezTo>
                            <a:pt x="753" y="224"/>
                            <a:pt x="795" y="316"/>
                            <a:pt x="795" y="423"/>
                          </a:cubicBezTo>
                          <a:cubicBezTo>
                            <a:pt x="795" y="526"/>
                            <a:pt x="753" y="618"/>
                            <a:pt x="684" y="684"/>
                          </a:cubicBezTo>
                          <a:cubicBezTo>
                            <a:pt x="618" y="753"/>
                            <a:pt x="526" y="795"/>
                            <a:pt x="423" y="795"/>
                          </a:cubicBezTo>
                          <a:cubicBezTo>
                            <a:pt x="316" y="795"/>
                            <a:pt x="224" y="753"/>
                            <a:pt x="159" y="684"/>
                          </a:cubicBezTo>
                          <a:cubicBezTo>
                            <a:pt x="89" y="618"/>
                            <a:pt x="48" y="526"/>
                            <a:pt x="48" y="423"/>
                          </a:cubicBezTo>
                          <a:cubicBezTo>
                            <a:pt x="48" y="316"/>
                            <a:pt x="89" y="224"/>
                            <a:pt x="159" y="159"/>
                          </a:cubicBezTo>
                          <a:cubicBezTo>
                            <a:pt x="224" y="89"/>
                            <a:pt x="316" y="48"/>
                            <a:pt x="423" y="48"/>
                          </a:cubicBezTo>
                          <a:close/>
                          <a:moveTo>
                            <a:pt x="423" y="1"/>
                          </a:moveTo>
                          <a:cubicBezTo>
                            <a:pt x="191" y="1"/>
                            <a:pt x="1" y="191"/>
                            <a:pt x="1" y="423"/>
                          </a:cubicBezTo>
                          <a:cubicBezTo>
                            <a:pt x="1" y="656"/>
                            <a:pt x="191" y="841"/>
                            <a:pt x="423" y="841"/>
                          </a:cubicBezTo>
                          <a:cubicBezTo>
                            <a:pt x="656" y="841"/>
                            <a:pt x="841" y="656"/>
                            <a:pt x="841" y="423"/>
                          </a:cubicBezTo>
                          <a:cubicBezTo>
                            <a:pt x="841" y="191"/>
                            <a:pt x="656" y="1"/>
                            <a:pt x="423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25" name="Google Shape;2225;p54"/>
                    <p:cNvSpPr/>
                    <p:nvPr/>
                  </p:nvSpPr>
                  <p:spPr>
                    <a:xfrm>
                      <a:off x="246165" y="244733"/>
                      <a:ext cx="65807" cy="65940"/>
                    </a:xfrm>
                    <a:custGeom>
                      <a:rect b="b" l="l" r="r" t="t"/>
                      <a:pathLst>
                        <a:path extrusionOk="0" h="493" w="492">
                          <a:moveTo>
                            <a:pt x="247" y="1"/>
                          </a:moveTo>
                          <a:cubicBezTo>
                            <a:pt x="112" y="1"/>
                            <a:pt x="0" y="112"/>
                            <a:pt x="0" y="246"/>
                          </a:cubicBezTo>
                          <a:cubicBezTo>
                            <a:pt x="0" y="381"/>
                            <a:pt x="112" y="492"/>
                            <a:pt x="247" y="492"/>
                          </a:cubicBezTo>
                          <a:cubicBezTo>
                            <a:pt x="380" y="492"/>
                            <a:pt x="492" y="381"/>
                            <a:pt x="492" y="246"/>
                          </a:cubicBezTo>
                          <a:cubicBezTo>
                            <a:pt x="492" y="112"/>
                            <a:pt x="380" y="1"/>
                            <a:pt x="247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26" name="Google Shape;2226;p54"/>
                    <p:cNvSpPr/>
                    <p:nvPr/>
                  </p:nvSpPr>
                  <p:spPr>
                    <a:xfrm>
                      <a:off x="242955" y="241656"/>
                      <a:ext cx="72228" cy="72093"/>
                    </a:xfrm>
                    <a:custGeom>
                      <a:rect b="b" l="l" r="r" t="t"/>
                      <a:pathLst>
                        <a:path extrusionOk="0" h="539" w="540">
                          <a:moveTo>
                            <a:pt x="271" y="46"/>
                          </a:moveTo>
                          <a:cubicBezTo>
                            <a:pt x="331" y="46"/>
                            <a:pt x="387" y="74"/>
                            <a:pt x="428" y="112"/>
                          </a:cubicBezTo>
                          <a:cubicBezTo>
                            <a:pt x="466" y="153"/>
                            <a:pt x="494" y="209"/>
                            <a:pt x="494" y="269"/>
                          </a:cubicBezTo>
                          <a:cubicBezTo>
                            <a:pt x="494" y="330"/>
                            <a:pt x="466" y="386"/>
                            <a:pt x="428" y="427"/>
                          </a:cubicBezTo>
                          <a:cubicBezTo>
                            <a:pt x="387" y="464"/>
                            <a:pt x="331" y="492"/>
                            <a:pt x="271" y="492"/>
                          </a:cubicBezTo>
                          <a:cubicBezTo>
                            <a:pt x="209" y="492"/>
                            <a:pt x="154" y="464"/>
                            <a:pt x="112" y="427"/>
                          </a:cubicBezTo>
                          <a:cubicBezTo>
                            <a:pt x="76" y="386"/>
                            <a:pt x="48" y="330"/>
                            <a:pt x="48" y="269"/>
                          </a:cubicBezTo>
                          <a:cubicBezTo>
                            <a:pt x="48" y="209"/>
                            <a:pt x="76" y="153"/>
                            <a:pt x="112" y="112"/>
                          </a:cubicBezTo>
                          <a:cubicBezTo>
                            <a:pt x="154" y="74"/>
                            <a:pt x="209" y="46"/>
                            <a:pt x="271" y="46"/>
                          </a:cubicBezTo>
                          <a:close/>
                          <a:moveTo>
                            <a:pt x="271" y="1"/>
                          </a:moveTo>
                          <a:cubicBezTo>
                            <a:pt x="121" y="1"/>
                            <a:pt x="1" y="121"/>
                            <a:pt x="1" y="269"/>
                          </a:cubicBezTo>
                          <a:cubicBezTo>
                            <a:pt x="1" y="418"/>
                            <a:pt x="121" y="539"/>
                            <a:pt x="271" y="539"/>
                          </a:cubicBezTo>
                          <a:cubicBezTo>
                            <a:pt x="419" y="539"/>
                            <a:pt x="539" y="418"/>
                            <a:pt x="539" y="269"/>
                          </a:cubicBezTo>
                          <a:cubicBezTo>
                            <a:pt x="539" y="121"/>
                            <a:pt x="419" y="1"/>
                            <a:pt x="27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27" name="Google Shape;2227;p54"/>
                    <p:cNvSpPr/>
                    <p:nvPr/>
                  </p:nvSpPr>
                  <p:spPr>
                    <a:xfrm>
                      <a:off x="216338" y="209288"/>
                      <a:ext cx="91890" cy="91487"/>
                    </a:xfrm>
                    <a:custGeom>
                      <a:rect b="b" l="l" r="r" t="t"/>
                      <a:pathLst>
                        <a:path extrusionOk="0" h="684" w="687">
                          <a:moveTo>
                            <a:pt x="344" y="1"/>
                          </a:moveTo>
                          <a:cubicBezTo>
                            <a:pt x="153" y="1"/>
                            <a:pt x="0" y="154"/>
                            <a:pt x="0" y="344"/>
                          </a:cubicBezTo>
                          <a:cubicBezTo>
                            <a:pt x="0" y="530"/>
                            <a:pt x="153" y="684"/>
                            <a:pt x="344" y="684"/>
                          </a:cubicBezTo>
                          <a:cubicBezTo>
                            <a:pt x="534" y="684"/>
                            <a:pt x="687" y="530"/>
                            <a:pt x="687" y="344"/>
                          </a:cubicBezTo>
                          <a:cubicBezTo>
                            <a:pt x="687" y="154"/>
                            <a:pt x="534" y="1"/>
                            <a:pt x="34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228" name="Google Shape;2228;p54"/>
                    <p:cNvSpPr/>
                    <p:nvPr/>
                  </p:nvSpPr>
                  <p:spPr>
                    <a:xfrm>
                      <a:off x="213261" y="205543"/>
                      <a:ext cx="98176" cy="98977"/>
                    </a:xfrm>
                    <a:custGeom>
                      <a:rect b="b" l="l" r="r" t="t"/>
                      <a:pathLst>
                        <a:path extrusionOk="0" h="740" w="734">
                          <a:moveTo>
                            <a:pt x="367" y="52"/>
                          </a:moveTo>
                          <a:cubicBezTo>
                            <a:pt x="455" y="52"/>
                            <a:pt x="534" y="84"/>
                            <a:pt x="590" y="145"/>
                          </a:cubicBezTo>
                          <a:cubicBezTo>
                            <a:pt x="650" y="200"/>
                            <a:pt x="682" y="279"/>
                            <a:pt x="682" y="372"/>
                          </a:cubicBezTo>
                          <a:cubicBezTo>
                            <a:pt x="682" y="461"/>
                            <a:pt x="650" y="539"/>
                            <a:pt x="590" y="595"/>
                          </a:cubicBezTo>
                          <a:cubicBezTo>
                            <a:pt x="534" y="656"/>
                            <a:pt x="455" y="688"/>
                            <a:pt x="367" y="688"/>
                          </a:cubicBezTo>
                          <a:cubicBezTo>
                            <a:pt x="279" y="688"/>
                            <a:pt x="200" y="656"/>
                            <a:pt x="139" y="595"/>
                          </a:cubicBezTo>
                          <a:cubicBezTo>
                            <a:pt x="84" y="539"/>
                            <a:pt x="47" y="461"/>
                            <a:pt x="47" y="372"/>
                          </a:cubicBezTo>
                          <a:cubicBezTo>
                            <a:pt x="47" y="279"/>
                            <a:pt x="84" y="200"/>
                            <a:pt x="139" y="145"/>
                          </a:cubicBezTo>
                          <a:cubicBezTo>
                            <a:pt x="200" y="84"/>
                            <a:pt x="279" y="52"/>
                            <a:pt x="367" y="52"/>
                          </a:cubicBezTo>
                          <a:close/>
                          <a:moveTo>
                            <a:pt x="367" y="1"/>
                          </a:moveTo>
                          <a:cubicBezTo>
                            <a:pt x="163" y="1"/>
                            <a:pt x="0" y="168"/>
                            <a:pt x="0" y="372"/>
                          </a:cubicBezTo>
                          <a:cubicBezTo>
                            <a:pt x="0" y="573"/>
                            <a:pt x="163" y="740"/>
                            <a:pt x="367" y="740"/>
                          </a:cubicBezTo>
                          <a:cubicBezTo>
                            <a:pt x="566" y="740"/>
                            <a:pt x="733" y="573"/>
                            <a:pt x="733" y="372"/>
                          </a:cubicBezTo>
                          <a:cubicBezTo>
                            <a:pt x="733" y="168"/>
                            <a:pt x="566" y="1"/>
                            <a:pt x="367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</p:grpSp>
      <p:sp>
        <p:nvSpPr>
          <p:cNvPr id="2229" name="Google Shape;2229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3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p55"/>
          <p:cNvSpPr txBox="1"/>
          <p:nvPr>
            <p:ph type="title"/>
          </p:nvPr>
        </p:nvSpPr>
        <p:spPr>
          <a:xfrm>
            <a:off x="1510125" y="1553400"/>
            <a:ext cx="6124200" cy="20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2235" name="Google Shape;2235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p56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</a:t>
            </a:r>
            <a:endParaRPr/>
          </a:p>
        </p:txBody>
      </p:sp>
      <p:pic>
        <p:nvPicPr>
          <p:cNvPr id="2241" name="Google Shape;224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650" y="1343525"/>
            <a:ext cx="5943600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2" name="Google Shape;2242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6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p5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pic>
        <p:nvPicPr>
          <p:cNvPr id="2248" name="Google Shape;224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225" y="1651425"/>
            <a:ext cx="594360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9" name="Google Shape;2249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3" name="Shape 2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Google Shape;2254;p58"/>
          <p:cNvSpPr txBox="1"/>
          <p:nvPr>
            <p:ph type="title"/>
          </p:nvPr>
        </p:nvSpPr>
        <p:spPr>
          <a:xfrm>
            <a:off x="716550" y="1984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Primary Objective 1: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To Calculate Someone’s Grades</a:t>
            </a:r>
            <a:endParaRPr sz="2300"/>
          </a:p>
        </p:txBody>
      </p:sp>
      <p:sp>
        <p:nvSpPr>
          <p:cNvPr id="2255" name="Google Shape;2255;p58"/>
          <p:cNvSpPr txBox="1"/>
          <p:nvPr>
            <p:ph idx="1" type="body"/>
          </p:nvPr>
        </p:nvSpPr>
        <p:spPr>
          <a:xfrm>
            <a:off x="720000" y="1423425"/>
            <a:ext cx="3254100" cy="33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SELECT</a:t>
            </a:r>
            <a:r>
              <a:rPr lang="en" sz="1100"/>
              <a:t> s.Student_ID, a.Code, s.First_Name, s.Last_Name,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c.Course_Name,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SUM(g.Score * a.Weight) / SUM(a.Weight) AS CourseGrade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FROM</a:t>
            </a:r>
            <a:r>
              <a:rPr lang="en" sz="1100"/>
              <a:t> Grades AS 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INNER JOIN</a:t>
            </a:r>
            <a:r>
              <a:rPr lang="en" sz="1100"/>
              <a:t> Assignments a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ON</a:t>
            </a:r>
            <a:r>
              <a:rPr lang="en" sz="1100"/>
              <a:t> g.Assignment_Id = a.Assignment_Id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INNER JOIN </a:t>
            </a:r>
            <a:r>
              <a:rPr lang="en" sz="1100"/>
              <a:t>Courses AS c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ON</a:t>
            </a:r>
            <a:r>
              <a:rPr lang="en" sz="1100"/>
              <a:t> a.Code = c.Code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INNER JOIN</a:t>
            </a:r>
            <a:r>
              <a:rPr lang="en" sz="1100"/>
              <a:t> StudentClasses AS sc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ON</a:t>
            </a:r>
            <a:r>
              <a:rPr lang="en" sz="1100"/>
              <a:t> c.Code = sc.Code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INNER JOIN</a:t>
            </a:r>
            <a:r>
              <a:rPr lang="en" sz="1100"/>
              <a:t> Students AS 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ON</a:t>
            </a:r>
            <a:r>
              <a:rPr lang="en" sz="1100"/>
              <a:t> sc.Student_ID = s.Student_ID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WHERE</a:t>
            </a:r>
            <a:r>
              <a:rPr lang="en" sz="1100"/>
              <a:t> s.Student_ID = 'zds3st'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GROUP BY</a:t>
            </a:r>
            <a:r>
              <a:rPr lang="en" sz="1100"/>
              <a:t> s.Student_ID, a.Code, s.First_Name, s.Last_Name, c.Course_Name;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6" name="Google Shape;2256;p58"/>
          <p:cNvSpPr txBox="1"/>
          <p:nvPr/>
        </p:nvSpPr>
        <p:spPr>
          <a:xfrm>
            <a:off x="4152750" y="1063525"/>
            <a:ext cx="1916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Output:</a:t>
            </a:r>
            <a:endParaRPr b="1" i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257" name="Google Shape;2257;p58"/>
          <p:cNvGraphicFramePr/>
          <p:nvPr/>
        </p:nvGraphicFramePr>
        <p:xfrm>
          <a:off x="4152750" y="158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{CA380CC5-AE50-4EEF-8EAC-65432EB4E6B1}</a:tableStyleId>
              </a:tblPr>
              <a:tblGrid>
                <a:gridCol w="864325"/>
                <a:gridCol w="730075"/>
                <a:gridCol w="730075"/>
                <a:gridCol w="730075"/>
                <a:gridCol w="730075"/>
                <a:gridCol w="730075"/>
              </a:tblGrid>
              <a:tr h="42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Student_ID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Code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First_Name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Last_Name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Course_Name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CourseGrade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46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zds3st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12736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Isaac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Tabor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COMM_2020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67.14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4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zds3st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12564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Isaac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Tabor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STAT_1601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72.10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4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zds3st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11386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Isaac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Tabor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SLAV_2360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80.04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6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zds3st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14730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Isaac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Tabor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COMM_3410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73.44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58" name="Google Shape;2258;p58"/>
          <p:cNvSpPr txBox="1"/>
          <p:nvPr/>
        </p:nvSpPr>
        <p:spPr>
          <a:xfrm>
            <a:off x="720000" y="1063525"/>
            <a:ext cx="1916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Query:</a:t>
            </a:r>
            <a:endParaRPr b="1" i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9" name="Google Shape;2259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3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p59"/>
          <p:cNvSpPr/>
          <p:nvPr/>
        </p:nvSpPr>
        <p:spPr>
          <a:xfrm>
            <a:off x="4839950" y="1236725"/>
            <a:ext cx="3849900" cy="362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5" name="Google Shape;2265;p59"/>
          <p:cNvSpPr/>
          <p:nvPr/>
        </p:nvSpPr>
        <p:spPr>
          <a:xfrm>
            <a:off x="761700" y="1236725"/>
            <a:ext cx="3980100" cy="362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6" name="Google Shape;2266;p59"/>
          <p:cNvSpPr txBox="1"/>
          <p:nvPr>
            <p:ph type="title"/>
          </p:nvPr>
        </p:nvSpPr>
        <p:spPr>
          <a:xfrm>
            <a:off x="716550" y="768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Primary Objective</a:t>
            </a:r>
            <a:r>
              <a:rPr lang="en" sz="2300"/>
              <a:t>: 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To Calculate Someone’s Grades</a:t>
            </a:r>
            <a:endParaRPr sz="3300"/>
          </a:p>
        </p:txBody>
      </p:sp>
      <p:sp>
        <p:nvSpPr>
          <p:cNvPr id="2267" name="Google Shape;2267;p59"/>
          <p:cNvSpPr txBox="1"/>
          <p:nvPr>
            <p:ph idx="1" type="body"/>
          </p:nvPr>
        </p:nvSpPr>
        <p:spPr>
          <a:xfrm>
            <a:off x="814850" y="1236725"/>
            <a:ext cx="4025100" cy="40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pipeline = [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    # Match the specific Student_ID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{"$match": {"Students.Student_ID": "zds3st"}},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    # Unwind the Students array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{"$unwind": "$Students"},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    # Further filter for the specific Student_ID after unwinding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{"$match": {"Students.Student_ID": "zds3st"}},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    # Lookup to join Assignments and unwind Grades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{"$lookup":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"from": "courses",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"let": {"courseCode": "$Code"},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"pipeline": [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    {"$match": {"$expr": {"$eq": ["$Code", "$$courseCode"]}}},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    {"$unwind": "$Assignments"},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    {"$unwind": "$Assignments.Grades"},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	   { </a:t>
            </a:r>
            <a:endParaRPr sz="10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"$project":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268" name="Google Shape;2268;p59"/>
          <p:cNvSpPr txBox="1"/>
          <p:nvPr>
            <p:ph idx="1" type="body"/>
          </p:nvPr>
        </p:nvSpPr>
        <p:spPr>
          <a:xfrm>
            <a:off x="4752350" y="1256100"/>
            <a:ext cx="4025100" cy="3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             "_id": 0,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            "Assignment_Weight": "$Assignments.Weight",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            "Grade_Score": "$Assignments.Grades.Score"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        }  </a:t>
            </a:r>
            <a:r>
              <a:rPr lang="en" sz="1000"/>
              <a:t>}</a:t>
            </a:r>
            <a:r>
              <a:rPr lang="en" sz="1000"/>
              <a:t>  ],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"as": "AssignmentsWithGrades"  }  },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    # Unwind the joined array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{"$unwind": "$AssignmentsWithGrades"},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    # Group </a:t>
            </a:r>
            <a:r>
              <a:rPr b="1" lang="en" sz="1000"/>
              <a:t>by necessary fields to calculate the total score 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    and total we</a:t>
            </a:r>
            <a:r>
              <a:rPr b="1" lang="en" sz="1000"/>
              <a:t>ight for each student in each course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"$group":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"_id":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    "Student_ID": "$Students.Student_ID",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    "Course_Code": "$Code",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    "Course_Name": "$Course_Name",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    "First_Name": "$Students.First_Name",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    "Last_Name": "$Students.Last_Name"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       },</a:t>
            </a:r>
            <a:endParaRPr sz="1000"/>
          </a:p>
        </p:txBody>
      </p:sp>
      <p:sp>
        <p:nvSpPr>
          <p:cNvPr id="2269" name="Google Shape;2269;p59"/>
          <p:cNvSpPr txBox="1"/>
          <p:nvPr/>
        </p:nvSpPr>
        <p:spPr>
          <a:xfrm>
            <a:off x="554925" y="854325"/>
            <a:ext cx="1916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Query:</a:t>
            </a:r>
            <a:endParaRPr b="1" i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0" name="Google Shape;2270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4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p60"/>
          <p:cNvSpPr/>
          <p:nvPr/>
        </p:nvSpPr>
        <p:spPr>
          <a:xfrm>
            <a:off x="4534225" y="703850"/>
            <a:ext cx="3893100" cy="243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6" name="Google Shape;2276;p60"/>
          <p:cNvSpPr/>
          <p:nvPr/>
        </p:nvSpPr>
        <p:spPr>
          <a:xfrm>
            <a:off x="739050" y="703850"/>
            <a:ext cx="3716400" cy="408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7" name="Google Shape;2277;p60"/>
          <p:cNvSpPr txBox="1"/>
          <p:nvPr>
            <p:ph type="title"/>
          </p:nvPr>
        </p:nvSpPr>
        <p:spPr>
          <a:xfrm>
            <a:off x="716550" y="877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Key Example: To Calculate Someone’s Grades - Cont’d</a:t>
            </a:r>
            <a:r>
              <a:rPr lang="en" sz="3100"/>
              <a:t> </a:t>
            </a:r>
            <a:endParaRPr sz="3100"/>
          </a:p>
        </p:txBody>
      </p:sp>
      <p:sp>
        <p:nvSpPr>
          <p:cNvPr id="2278" name="Google Shape;2278;p60"/>
          <p:cNvSpPr txBox="1"/>
          <p:nvPr>
            <p:ph idx="1" type="body"/>
          </p:nvPr>
        </p:nvSpPr>
        <p:spPr>
          <a:xfrm>
            <a:off x="716550" y="1097350"/>
            <a:ext cx="4025100" cy="25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"Total_Score": 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        "$sum": 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            "$multiply": [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                "$AssignmentsWithGrades.Grade_Score",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                "$AssignmentsWithGrades.Assignment_Weight"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]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        } },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    "Total_Weight": {"$sum": "$AssignmentsWithGrades.Assignment_Weight"}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},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    # Project the final results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"$project": 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    "_id": 0,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    "Student_ID": "$_id.Student_ID",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    "Course_Code": "$_id.Course_Code",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    "First_Name": "$_id.First_Name",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    "Last_Name": "$_id.Last_Name",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    "Course_Name": "$_id.Course_Name",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    "CourseGrade": 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        "$cond": 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                 "if": {"$eq": ["$Total_Weight", 0]},</a:t>
            </a:r>
            <a:endParaRPr sz="800"/>
          </a:p>
        </p:txBody>
      </p:sp>
      <p:sp>
        <p:nvSpPr>
          <p:cNvPr id="2279" name="Google Shape;2279;p60"/>
          <p:cNvSpPr txBox="1"/>
          <p:nvPr/>
        </p:nvSpPr>
        <p:spPr>
          <a:xfrm>
            <a:off x="4607425" y="703850"/>
            <a:ext cx="3356700" cy="24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"then": None,  # or you could use 0 or another default value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"else": {"$divide": ["$Total_Score", "$Total_Weight"]}  }   }  }    }]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 Perform aggregation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result = db.courses.aggregate(pipeline)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 Print the results</a:t>
            </a:r>
            <a:endParaRPr b="1"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doc in result: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print(doc)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0" name="Google Shape;2280;p60"/>
          <p:cNvSpPr txBox="1"/>
          <p:nvPr/>
        </p:nvSpPr>
        <p:spPr>
          <a:xfrm>
            <a:off x="802625" y="783250"/>
            <a:ext cx="15480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Query - Cont’d:</a:t>
            </a:r>
            <a:endParaRPr b="1" i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1" name="Google Shape;2281;p60"/>
          <p:cNvSpPr txBox="1"/>
          <p:nvPr/>
        </p:nvSpPr>
        <p:spPr>
          <a:xfrm>
            <a:off x="4534225" y="3681100"/>
            <a:ext cx="4581300" cy="9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{'Student_ID': 'zds3st', 'Course_Code': 12736, 'First_Name': 'Isaac', 'Last_Name': 'Tabor', 'Course_Name': 'COMM_2020', 'CourseGrade': 67.14}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{'Student_ID': 'zds3st', 'Course_Code': 14730, 'First_Name': 'Isaac', 'Last_Name': 'Tabor', 'Course_Name': 'COMM_3410', 'CourseGrade': 73.44}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{'Student_ID': 'zds3st', 'Course_Code': 12564, 'First_Name': 'Isaac', 'Last_Name': 'Tabor', 'Course_Name': 'STAT_1601', 'CourseGrade': 70.675}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{'Student_ID': 'zds3st', 'Course_Code': 11386, 'First_Name': 'Isaac', 'Last_Name': 'Tabor', 'Course_Name': 'SLAV_2360', 'CourseGrade': 80.325}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2" name="Google Shape;2282;p60"/>
          <p:cNvSpPr txBox="1"/>
          <p:nvPr/>
        </p:nvSpPr>
        <p:spPr>
          <a:xfrm>
            <a:off x="4534225" y="3367000"/>
            <a:ext cx="1916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Output:</a:t>
            </a:r>
            <a:endParaRPr b="1" i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3" name="Google Shape;2283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7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61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Merge Code</a:t>
            </a:r>
            <a:endParaRPr/>
          </a:p>
        </p:txBody>
      </p:sp>
      <p:sp>
        <p:nvSpPr>
          <p:cNvPr id="2289" name="Google Shape;2289;p61"/>
          <p:cNvSpPr txBox="1"/>
          <p:nvPr>
            <p:ph idx="1" type="body"/>
          </p:nvPr>
        </p:nvSpPr>
        <p:spPr>
          <a:xfrm>
            <a:off x="690750" y="1300350"/>
            <a:ext cx="7769400" cy="25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# Merge student_courses with students to get student names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student_courses_merged = pd.merge(StudentClasses2, students, on='Student_ID')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# Merge the result with courses to get course names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full_merge = pd.merge(student_courses_merged, courses, left_on='Code', right_on='Code')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# Merge assignments with courses to get course names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assignments_merged = pd.merge(Assignments, courses, on='Code')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# Merge grades with assignments to get assignment names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grades_merged = pd.merge(Grades, assignments_merged, on='Assignment_Id')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# Merge grades with students to get student names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grades_merged = pd.merge(grades_merged, students, on='Student_ID')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0" name="Google Shape;2290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4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p62"/>
          <p:cNvSpPr txBox="1"/>
          <p:nvPr>
            <p:ph type="title"/>
          </p:nvPr>
        </p:nvSpPr>
        <p:spPr>
          <a:xfrm>
            <a:off x="716550" y="768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Nesting Code</a:t>
            </a:r>
            <a:endParaRPr/>
          </a:p>
        </p:txBody>
      </p:sp>
      <p:sp>
        <p:nvSpPr>
          <p:cNvPr id="2296" name="Google Shape;2296;p62"/>
          <p:cNvSpPr txBox="1"/>
          <p:nvPr>
            <p:ph idx="1" type="body"/>
          </p:nvPr>
        </p:nvSpPr>
        <p:spPr>
          <a:xfrm>
            <a:off x="692700" y="703825"/>
            <a:ext cx="3985200" cy="4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nested_data = []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for course_code, group in full_merge.groupby('Code'):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course_name = group['Course_Name'].values[0]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students = group[['Student_ID', 'First_Name','Last_Name','Email']].drop_duplicates().to_dict('records')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# Get assignments for the course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course_assignments = assignments_merged[assignments_merged['Code'] == course_code]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assignments_list = []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for _, assignment in course_assignments.iterrows():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assignment_id = assignment['Assignment_Id']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assignment_name = assignment['Assignment_Title']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assignment_weight = assignment['Weight']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# Get grades for the assignment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assignment_grades = grades_merged[grades_merged['Assignment_Id'] == assignment_id]</a:t>
            </a:r>
            <a:endParaRPr sz="1100"/>
          </a:p>
        </p:txBody>
      </p:sp>
      <p:sp>
        <p:nvSpPr>
          <p:cNvPr id="2297" name="Google Shape;2297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8" name="Google Shape;2298;p62"/>
          <p:cNvSpPr txBox="1"/>
          <p:nvPr>
            <p:ph idx="1" type="body"/>
          </p:nvPr>
        </p:nvSpPr>
        <p:spPr>
          <a:xfrm>
            <a:off x="4677900" y="769600"/>
            <a:ext cx="3985200" cy="4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grades_list = assignment_grades[['Student_ID', 'Score']].to_dict('records')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assignments_list.append({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'Assignment_Id': assignment_id,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'Assignment_Title': assignment_name,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'Weight': assignment_weight,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    'Grades': grades_list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})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nested_data.append({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'Code': course_code,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'Course_Name': course_name,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'Students': students,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'Assignments': assignments_list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})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027" name="Google Shape;1027;p37"/>
          <p:cNvSpPr txBox="1"/>
          <p:nvPr>
            <p:ph idx="1" type="subTitle"/>
          </p:nvPr>
        </p:nvSpPr>
        <p:spPr>
          <a:xfrm>
            <a:off x="923788" y="215076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Client Objectives &amp; Data Overview</a:t>
            </a:r>
            <a:endParaRPr i="1"/>
          </a:p>
        </p:txBody>
      </p:sp>
      <p:sp>
        <p:nvSpPr>
          <p:cNvPr id="1028" name="Google Shape;1028;p37"/>
          <p:cNvSpPr txBox="1"/>
          <p:nvPr>
            <p:ph idx="6" type="subTitle"/>
          </p:nvPr>
        </p:nvSpPr>
        <p:spPr>
          <a:xfrm>
            <a:off x="6215749" y="3683618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Best Database Architecture &amp; Questions</a:t>
            </a:r>
            <a:endParaRPr i="1"/>
          </a:p>
        </p:txBody>
      </p:sp>
      <p:sp>
        <p:nvSpPr>
          <p:cNvPr id="1029" name="Google Shape;1029;p37"/>
          <p:cNvSpPr txBox="1"/>
          <p:nvPr>
            <p:ph idx="7" type="title"/>
          </p:nvPr>
        </p:nvSpPr>
        <p:spPr>
          <a:xfrm>
            <a:off x="923788" y="1424883"/>
            <a:ext cx="1076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30" name="Google Shape;1030;p37"/>
          <p:cNvSpPr txBox="1"/>
          <p:nvPr>
            <p:ph idx="8" type="title"/>
          </p:nvPr>
        </p:nvSpPr>
        <p:spPr>
          <a:xfrm>
            <a:off x="923801" y="3001732"/>
            <a:ext cx="1076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31" name="Google Shape;1031;p37"/>
          <p:cNvSpPr txBox="1"/>
          <p:nvPr>
            <p:ph idx="9" type="title"/>
          </p:nvPr>
        </p:nvSpPr>
        <p:spPr>
          <a:xfrm>
            <a:off x="3575588" y="1386195"/>
            <a:ext cx="1076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32" name="Google Shape;1032;p37"/>
          <p:cNvSpPr txBox="1"/>
          <p:nvPr>
            <p:ph idx="13" type="title"/>
          </p:nvPr>
        </p:nvSpPr>
        <p:spPr>
          <a:xfrm>
            <a:off x="3548100" y="2978857"/>
            <a:ext cx="1076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33" name="Google Shape;1033;p37"/>
          <p:cNvSpPr txBox="1"/>
          <p:nvPr>
            <p:ph idx="14" type="title"/>
          </p:nvPr>
        </p:nvSpPr>
        <p:spPr>
          <a:xfrm>
            <a:off x="6095049" y="1325808"/>
            <a:ext cx="1076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34" name="Google Shape;1034;p37"/>
          <p:cNvSpPr txBox="1"/>
          <p:nvPr>
            <p:ph idx="15" type="title"/>
          </p:nvPr>
        </p:nvSpPr>
        <p:spPr>
          <a:xfrm>
            <a:off x="6172424" y="2962307"/>
            <a:ext cx="1076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035" name="Google Shape;1035;p37"/>
          <p:cNvSpPr txBox="1"/>
          <p:nvPr>
            <p:ph idx="16" type="subTitle"/>
          </p:nvPr>
        </p:nvSpPr>
        <p:spPr>
          <a:xfrm>
            <a:off x="923787" y="1764060"/>
            <a:ext cx="254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Project Background</a:t>
            </a:r>
            <a:endParaRPr sz="1700"/>
          </a:p>
        </p:txBody>
      </p:sp>
      <p:sp>
        <p:nvSpPr>
          <p:cNvPr id="1036" name="Google Shape;1036;p37"/>
          <p:cNvSpPr txBox="1"/>
          <p:nvPr>
            <p:ph idx="17" type="subTitle"/>
          </p:nvPr>
        </p:nvSpPr>
        <p:spPr>
          <a:xfrm>
            <a:off x="3575563" y="2125574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SQL Database Population</a:t>
            </a:r>
            <a:endParaRPr sz="1700"/>
          </a:p>
        </p:txBody>
      </p:sp>
      <p:sp>
        <p:nvSpPr>
          <p:cNvPr id="1037" name="Google Shape;1037;p37"/>
          <p:cNvSpPr txBox="1"/>
          <p:nvPr>
            <p:ph idx="18" type="subTitle"/>
          </p:nvPr>
        </p:nvSpPr>
        <p:spPr>
          <a:xfrm>
            <a:off x="6095000" y="2081475"/>
            <a:ext cx="25470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MongoDB Database Population</a:t>
            </a:r>
            <a:endParaRPr sz="1700"/>
          </a:p>
        </p:txBody>
      </p:sp>
      <p:sp>
        <p:nvSpPr>
          <p:cNvPr id="1038" name="Google Shape;1038;p37"/>
          <p:cNvSpPr txBox="1"/>
          <p:nvPr>
            <p:ph idx="19" type="subTitle"/>
          </p:nvPr>
        </p:nvSpPr>
        <p:spPr>
          <a:xfrm>
            <a:off x="923826" y="368361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SQL Database Usage</a:t>
            </a:r>
            <a:endParaRPr sz="1700"/>
          </a:p>
        </p:txBody>
      </p:sp>
      <p:sp>
        <p:nvSpPr>
          <p:cNvPr id="1039" name="Google Shape;1039;p37"/>
          <p:cNvSpPr txBox="1"/>
          <p:nvPr>
            <p:ph idx="20" type="subTitle"/>
          </p:nvPr>
        </p:nvSpPr>
        <p:spPr>
          <a:xfrm>
            <a:off x="3548125" y="3651379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MongoDB Database Usage</a:t>
            </a:r>
            <a:endParaRPr sz="1900"/>
          </a:p>
        </p:txBody>
      </p:sp>
      <p:sp>
        <p:nvSpPr>
          <p:cNvPr id="1040" name="Google Shape;1040;p37"/>
          <p:cNvSpPr txBox="1"/>
          <p:nvPr>
            <p:ph idx="21" type="subTitle"/>
          </p:nvPr>
        </p:nvSpPr>
        <p:spPr>
          <a:xfrm>
            <a:off x="6172424" y="3419925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41" name="Google Shape;1041;p37"/>
          <p:cNvSpPr txBox="1"/>
          <p:nvPr>
            <p:ph idx="1" type="subTitle"/>
          </p:nvPr>
        </p:nvSpPr>
        <p:spPr>
          <a:xfrm>
            <a:off x="923813" y="4016837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SQL Query Operations</a:t>
            </a:r>
            <a:endParaRPr i="1"/>
          </a:p>
        </p:txBody>
      </p:sp>
      <p:sp>
        <p:nvSpPr>
          <p:cNvPr id="1042" name="Google Shape;1042;p37"/>
          <p:cNvSpPr txBox="1"/>
          <p:nvPr>
            <p:ph idx="1" type="subTitle"/>
          </p:nvPr>
        </p:nvSpPr>
        <p:spPr>
          <a:xfrm>
            <a:off x="3548113" y="395811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MongoDB</a:t>
            </a:r>
            <a:r>
              <a:rPr i="1" lang="en"/>
              <a:t> Query Operations</a:t>
            </a:r>
            <a:endParaRPr i="1"/>
          </a:p>
        </p:txBody>
      </p:sp>
      <p:sp>
        <p:nvSpPr>
          <p:cNvPr id="1043" name="Google Shape;1043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38"/>
          <p:cNvSpPr txBox="1"/>
          <p:nvPr>
            <p:ph type="title"/>
          </p:nvPr>
        </p:nvSpPr>
        <p:spPr>
          <a:xfrm>
            <a:off x="4091650" y="1851125"/>
            <a:ext cx="4607100" cy="9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Project Background</a:t>
            </a:r>
            <a:endParaRPr sz="4200"/>
          </a:p>
        </p:txBody>
      </p:sp>
      <p:sp>
        <p:nvSpPr>
          <p:cNvPr id="1049" name="Google Shape;1049;p38"/>
          <p:cNvSpPr txBox="1"/>
          <p:nvPr>
            <p:ph idx="2" type="title"/>
          </p:nvPr>
        </p:nvSpPr>
        <p:spPr>
          <a:xfrm>
            <a:off x="7141650" y="511479"/>
            <a:ext cx="14178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050" name="Google Shape;1050;p38"/>
          <p:cNvGrpSpPr/>
          <p:nvPr/>
        </p:nvGrpSpPr>
        <p:grpSpPr>
          <a:xfrm rot="1254955">
            <a:off x="2641420" y="2855978"/>
            <a:ext cx="618120" cy="648852"/>
            <a:chOff x="5635185" y="2622110"/>
            <a:chExt cx="1405524" cy="1475404"/>
          </a:xfrm>
        </p:grpSpPr>
        <p:sp>
          <p:nvSpPr>
            <p:cNvPr id="1051" name="Google Shape;1051;p38"/>
            <p:cNvSpPr/>
            <p:nvPr/>
          </p:nvSpPr>
          <p:spPr>
            <a:xfrm>
              <a:off x="5872397" y="2641374"/>
              <a:ext cx="1149047" cy="1438386"/>
            </a:xfrm>
            <a:custGeom>
              <a:rect b="b" l="l" r="r" t="t"/>
              <a:pathLst>
                <a:path extrusionOk="0" h="3808" w="3042">
                  <a:moveTo>
                    <a:pt x="2804" y="1356"/>
                  </a:moveTo>
                  <a:lnTo>
                    <a:pt x="2804" y="1407"/>
                  </a:lnTo>
                  <a:lnTo>
                    <a:pt x="316" y="1407"/>
                  </a:lnTo>
                  <a:lnTo>
                    <a:pt x="316" y="1356"/>
                  </a:lnTo>
                  <a:close/>
                  <a:moveTo>
                    <a:pt x="2804" y="1820"/>
                  </a:moveTo>
                  <a:lnTo>
                    <a:pt x="2804" y="1867"/>
                  </a:lnTo>
                  <a:lnTo>
                    <a:pt x="316" y="1867"/>
                  </a:lnTo>
                  <a:lnTo>
                    <a:pt x="316" y="1820"/>
                  </a:lnTo>
                  <a:close/>
                  <a:moveTo>
                    <a:pt x="2804" y="2281"/>
                  </a:moveTo>
                  <a:lnTo>
                    <a:pt x="2804" y="2331"/>
                  </a:lnTo>
                  <a:lnTo>
                    <a:pt x="316" y="2331"/>
                  </a:lnTo>
                  <a:lnTo>
                    <a:pt x="316" y="2281"/>
                  </a:lnTo>
                  <a:close/>
                  <a:moveTo>
                    <a:pt x="2804" y="2744"/>
                  </a:moveTo>
                  <a:lnTo>
                    <a:pt x="2804" y="2791"/>
                  </a:lnTo>
                  <a:lnTo>
                    <a:pt x="316" y="2791"/>
                  </a:lnTo>
                  <a:lnTo>
                    <a:pt x="316" y="2744"/>
                  </a:lnTo>
                  <a:close/>
                  <a:moveTo>
                    <a:pt x="2804" y="3204"/>
                  </a:moveTo>
                  <a:lnTo>
                    <a:pt x="2804" y="3250"/>
                  </a:lnTo>
                  <a:lnTo>
                    <a:pt x="316" y="3250"/>
                  </a:lnTo>
                  <a:lnTo>
                    <a:pt x="316" y="3204"/>
                  </a:lnTo>
                  <a:close/>
                  <a:moveTo>
                    <a:pt x="0" y="0"/>
                  </a:moveTo>
                  <a:lnTo>
                    <a:pt x="0" y="297"/>
                  </a:lnTo>
                  <a:lnTo>
                    <a:pt x="1681" y="297"/>
                  </a:lnTo>
                  <a:lnTo>
                    <a:pt x="1681" y="1143"/>
                  </a:lnTo>
                  <a:lnTo>
                    <a:pt x="0" y="1143"/>
                  </a:lnTo>
                  <a:lnTo>
                    <a:pt x="0" y="3807"/>
                  </a:lnTo>
                  <a:lnTo>
                    <a:pt x="3042" y="3807"/>
                  </a:lnTo>
                  <a:lnTo>
                    <a:pt x="3042" y="390"/>
                  </a:lnTo>
                  <a:lnTo>
                    <a:pt x="2605" y="390"/>
                  </a:lnTo>
                  <a:cubicBezTo>
                    <a:pt x="2600" y="390"/>
                    <a:pt x="2591" y="386"/>
                    <a:pt x="2587" y="380"/>
                  </a:cubicBezTo>
                  <a:cubicBezTo>
                    <a:pt x="2581" y="376"/>
                    <a:pt x="2581" y="371"/>
                    <a:pt x="2581" y="367"/>
                  </a:cubicBezTo>
                  <a:lnTo>
                    <a:pt x="25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5853133" y="2622110"/>
              <a:ext cx="1187575" cy="1475404"/>
            </a:xfrm>
            <a:custGeom>
              <a:rect b="b" l="l" r="r" t="t"/>
              <a:pathLst>
                <a:path extrusionOk="0" h="3906" w="3144">
                  <a:moveTo>
                    <a:pt x="28" y="0"/>
                  </a:moveTo>
                  <a:cubicBezTo>
                    <a:pt x="19" y="0"/>
                    <a:pt x="13" y="5"/>
                    <a:pt x="9" y="9"/>
                  </a:cubicBezTo>
                  <a:cubicBezTo>
                    <a:pt x="5" y="13"/>
                    <a:pt x="0" y="19"/>
                    <a:pt x="0" y="23"/>
                  </a:cubicBezTo>
                  <a:lnTo>
                    <a:pt x="0" y="348"/>
                  </a:lnTo>
                  <a:lnTo>
                    <a:pt x="51" y="348"/>
                  </a:lnTo>
                  <a:lnTo>
                    <a:pt x="51" y="51"/>
                  </a:lnTo>
                  <a:lnTo>
                    <a:pt x="2632" y="51"/>
                  </a:lnTo>
                  <a:lnTo>
                    <a:pt x="2632" y="23"/>
                  </a:lnTo>
                  <a:cubicBezTo>
                    <a:pt x="2632" y="13"/>
                    <a:pt x="2638" y="5"/>
                    <a:pt x="2647" y="5"/>
                  </a:cubicBezTo>
                  <a:cubicBezTo>
                    <a:pt x="2647" y="0"/>
                    <a:pt x="2651" y="0"/>
                    <a:pt x="2656" y="0"/>
                  </a:cubicBezTo>
                  <a:close/>
                  <a:moveTo>
                    <a:pt x="2675" y="9"/>
                  </a:moveTo>
                  <a:lnTo>
                    <a:pt x="3134" y="399"/>
                  </a:lnTo>
                  <a:cubicBezTo>
                    <a:pt x="3140" y="403"/>
                    <a:pt x="3144" y="409"/>
                    <a:pt x="3144" y="418"/>
                  </a:cubicBezTo>
                  <a:lnTo>
                    <a:pt x="3144" y="409"/>
                  </a:lnTo>
                  <a:cubicBezTo>
                    <a:pt x="3144" y="403"/>
                    <a:pt x="3140" y="395"/>
                    <a:pt x="3134" y="390"/>
                  </a:cubicBezTo>
                  <a:lnTo>
                    <a:pt x="2675" y="9"/>
                  </a:lnTo>
                  <a:close/>
                  <a:moveTo>
                    <a:pt x="3144" y="418"/>
                  </a:moveTo>
                  <a:lnTo>
                    <a:pt x="3140" y="422"/>
                  </a:lnTo>
                  <a:cubicBezTo>
                    <a:pt x="3140" y="431"/>
                    <a:pt x="3129" y="441"/>
                    <a:pt x="3116" y="441"/>
                  </a:cubicBezTo>
                  <a:lnTo>
                    <a:pt x="3093" y="441"/>
                  </a:lnTo>
                  <a:lnTo>
                    <a:pt x="3093" y="3858"/>
                  </a:lnTo>
                  <a:lnTo>
                    <a:pt x="51" y="3858"/>
                  </a:lnTo>
                  <a:lnTo>
                    <a:pt x="51" y="1194"/>
                  </a:lnTo>
                  <a:lnTo>
                    <a:pt x="0" y="1194"/>
                  </a:lnTo>
                  <a:lnTo>
                    <a:pt x="0" y="3882"/>
                  </a:lnTo>
                  <a:cubicBezTo>
                    <a:pt x="0" y="3886"/>
                    <a:pt x="5" y="3896"/>
                    <a:pt x="9" y="3901"/>
                  </a:cubicBezTo>
                  <a:cubicBezTo>
                    <a:pt x="13" y="3905"/>
                    <a:pt x="19" y="3905"/>
                    <a:pt x="28" y="3905"/>
                  </a:cubicBezTo>
                  <a:lnTo>
                    <a:pt x="3116" y="3905"/>
                  </a:lnTo>
                  <a:cubicBezTo>
                    <a:pt x="3125" y="3905"/>
                    <a:pt x="3129" y="3905"/>
                    <a:pt x="3134" y="3901"/>
                  </a:cubicBezTo>
                  <a:cubicBezTo>
                    <a:pt x="3140" y="3896"/>
                    <a:pt x="3144" y="3886"/>
                    <a:pt x="3144" y="3882"/>
                  </a:cubicBezTo>
                  <a:lnTo>
                    <a:pt x="3144" y="4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6865063" y="2651950"/>
              <a:ext cx="140515" cy="117851"/>
            </a:xfrm>
            <a:custGeom>
              <a:rect b="b" l="l" r="r" t="t"/>
              <a:pathLst>
                <a:path extrusionOk="0" h="312" w="372">
                  <a:moveTo>
                    <a:pt x="0" y="0"/>
                  </a:moveTo>
                  <a:lnTo>
                    <a:pt x="0" y="311"/>
                  </a:lnTo>
                  <a:lnTo>
                    <a:pt x="371" y="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8"/>
            <p:cNvSpPr/>
            <p:nvPr/>
          </p:nvSpPr>
          <p:spPr>
            <a:xfrm>
              <a:off x="6847310" y="2622110"/>
              <a:ext cx="193396" cy="166956"/>
            </a:xfrm>
            <a:custGeom>
              <a:rect b="b" l="l" r="r" t="t"/>
              <a:pathLst>
                <a:path extrusionOk="0" h="442" w="512">
                  <a:moveTo>
                    <a:pt x="47" y="79"/>
                  </a:moveTo>
                  <a:lnTo>
                    <a:pt x="418" y="390"/>
                  </a:lnTo>
                  <a:lnTo>
                    <a:pt x="47" y="390"/>
                  </a:lnTo>
                  <a:lnTo>
                    <a:pt x="47" y="79"/>
                  </a:lnTo>
                  <a:close/>
                  <a:moveTo>
                    <a:pt x="24" y="0"/>
                  </a:moveTo>
                  <a:cubicBezTo>
                    <a:pt x="19" y="0"/>
                    <a:pt x="15" y="0"/>
                    <a:pt x="15" y="5"/>
                  </a:cubicBezTo>
                  <a:cubicBezTo>
                    <a:pt x="6" y="5"/>
                    <a:pt x="0" y="13"/>
                    <a:pt x="0" y="23"/>
                  </a:cubicBezTo>
                  <a:lnTo>
                    <a:pt x="0" y="51"/>
                  </a:lnTo>
                  <a:lnTo>
                    <a:pt x="0" y="418"/>
                  </a:lnTo>
                  <a:cubicBezTo>
                    <a:pt x="0" y="422"/>
                    <a:pt x="0" y="427"/>
                    <a:pt x="6" y="431"/>
                  </a:cubicBezTo>
                  <a:cubicBezTo>
                    <a:pt x="10" y="437"/>
                    <a:pt x="19" y="441"/>
                    <a:pt x="24" y="441"/>
                  </a:cubicBezTo>
                  <a:lnTo>
                    <a:pt x="484" y="441"/>
                  </a:lnTo>
                  <a:cubicBezTo>
                    <a:pt x="497" y="441"/>
                    <a:pt x="508" y="431"/>
                    <a:pt x="508" y="422"/>
                  </a:cubicBezTo>
                  <a:lnTo>
                    <a:pt x="512" y="418"/>
                  </a:lnTo>
                  <a:cubicBezTo>
                    <a:pt x="512" y="409"/>
                    <a:pt x="508" y="403"/>
                    <a:pt x="502" y="399"/>
                  </a:cubicBezTo>
                  <a:lnTo>
                    <a:pt x="43" y="9"/>
                  </a:lnTo>
                  <a:lnTo>
                    <a:pt x="38" y="5"/>
                  </a:lnTo>
                  <a:cubicBezTo>
                    <a:pt x="34" y="0"/>
                    <a:pt x="28" y="0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8"/>
            <p:cNvSpPr/>
            <p:nvPr/>
          </p:nvSpPr>
          <p:spPr>
            <a:xfrm>
              <a:off x="5635185" y="2753181"/>
              <a:ext cx="872173" cy="319935"/>
            </a:xfrm>
            <a:custGeom>
              <a:rect b="b" l="l" r="r" t="t"/>
              <a:pathLst>
                <a:path extrusionOk="0" h="847" w="2309">
                  <a:moveTo>
                    <a:pt x="688" y="178"/>
                  </a:moveTo>
                  <a:lnTo>
                    <a:pt x="688" y="424"/>
                  </a:lnTo>
                  <a:lnTo>
                    <a:pt x="744" y="424"/>
                  </a:lnTo>
                  <a:cubicBezTo>
                    <a:pt x="795" y="424"/>
                    <a:pt x="823" y="401"/>
                    <a:pt x="823" y="341"/>
                  </a:cubicBezTo>
                  <a:lnTo>
                    <a:pt x="823" y="262"/>
                  </a:lnTo>
                  <a:cubicBezTo>
                    <a:pt x="823" y="206"/>
                    <a:pt x="800" y="178"/>
                    <a:pt x="753" y="178"/>
                  </a:cubicBezTo>
                  <a:close/>
                  <a:moveTo>
                    <a:pt x="1014" y="178"/>
                  </a:moveTo>
                  <a:lnTo>
                    <a:pt x="1014" y="665"/>
                  </a:lnTo>
                  <a:lnTo>
                    <a:pt x="1083" y="665"/>
                  </a:lnTo>
                  <a:cubicBezTo>
                    <a:pt x="1134" y="665"/>
                    <a:pt x="1158" y="633"/>
                    <a:pt x="1158" y="577"/>
                  </a:cubicBezTo>
                  <a:lnTo>
                    <a:pt x="1158" y="266"/>
                  </a:lnTo>
                  <a:cubicBezTo>
                    <a:pt x="1158" y="210"/>
                    <a:pt x="1134" y="178"/>
                    <a:pt x="1083" y="178"/>
                  </a:cubicBezTo>
                  <a:close/>
                  <a:moveTo>
                    <a:pt x="753" y="118"/>
                  </a:moveTo>
                  <a:cubicBezTo>
                    <a:pt x="847" y="118"/>
                    <a:pt x="888" y="174"/>
                    <a:pt x="888" y="266"/>
                  </a:cubicBezTo>
                  <a:lnTo>
                    <a:pt x="888" y="341"/>
                  </a:lnTo>
                  <a:cubicBezTo>
                    <a:pt x="888" y="433"/>
                    <a:pt x="841" y="484"/>
                    <a:pt x="744" y="484"/>
                  </a:cubicBezTo>
                  <a:lnTo>
                    <a:pt x="688" y="484"/>
                  </a:lnTo>
                  <a:lnTo>
                    <a:pt x="688" y="725"/>
                  </a:lnTo>
                  <a:lnTo>
                    <a:pt x="618" y="725"/>
                  </a:lnTo>
                  <a:lnTo>
                    <a:pt x="618" y="118"/>
                  </a:lnTo>
                  <a:close/>
                  <a:moveTo>
                    <a:pt x="1087" y="118"/>
                  </a:moveTo>
                  <a:cubicBezTo>
                    <a:pt x="1181" y="118"/>
                    <a:pt x="1222" y="174"/>
                    <a:pt x="1222" y="266"/>
                  </a:cubicBezTo>
                  <a:lnTo>
                    <a:pt x="1222" y="572"/>
                  </a:lnTo>
                  <a:cubicBezTo>
                    <a:pt x="1222" y="665"/>
                    <a:pt x="1181" y="725"/>
                    <a:pt x="1087" y="725"/>
                  </a:cubicBezTo>
                  <a:lnTo>
                    <a:pt x="944" y="725"/>
                  </a:lnTo>
                  <a:lnTo>
                    <a:pt x="944" y="118"/>
                  </a:lnTo>
                  <a:close/>
                  <a:moveTo>
                    <a:pt x="1529" y="118"/>
                  </a:moveTo>
                  <a:lnTo>
                    <a:pt x="1529" y="178"/>
                  </a:lnTo>
                  <a:lnTo>
                    <a:pt x="1357" y="178"/>
                  </a:lnTo>
                  <a:lnTo>
                    <a:pt x="1357" y="401"/>
                  </a:lnTo>
                  <a:lnTo>
                    <a:pt x="1496" y="401"/>
                  </a:lnTo>
                  <a:lnTo>
                    <a:pt x="1496" y="461"/>
                  </a:lnTo>
                  <a:lnTo>
                    <a:pt x="1357" y="461"/>
                  </a:lnTo>
                  <a:lnTo>
                    <a:pt x="1357" y="725"/>
                  </a:lnTo>
                  <a:lnTo>
                    <a:pt x="1287" y="725"/>
                  </a:lnTo>
                  <a:lnTo>
                    <a:pt x="1287" y="118"/>
                  </a:lnTo>
                  <a:close/>
                  <a:moveTo>
                    <a:pt x="1" y="1"/>
                  </a:moveTo>
                  <a:lnTo>
                    <a:pt x="1" y="847"/>
                  </a:lnTo>
                  <a:lnTo>
                    <a:pt x="2309" y="847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8"/>
            <p:cNvSpPr/>
            <p:nvPr/>
          </p:nvSpPr>
          <p:spPr>
            <a:xfrm>
              <a:off x="5991381" y="3153195"/>
              <a:ext cx="940541" cy="19642"/>
            </a:xfrm>
            <a:custGeom>
              <a:rect b="b" l="l" r="r" t="t"/>
              <a:pathLst>
                <a:path extrusionOk="0" h="52" w="2490">
                  <a:moveTo>
                    <a:pt x="1" y="1"/>
                  </a:moveTo>
                  <a:lnTo>
                    <a:pt x="1" y="52"/>
                  </a:lnTo>
                  <a:lnTo>
                    <a:pt x="2489" y="52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8"/>
            <p:cNvSpPr/>
            <p:nvPr/>
          </p:nvSpPr>
          <p:spPr>
            <a:xfrm>
              <a:off x="5991381" y="3328838"/>
              <a:ext cx="940541" cy="18131"/>
            </a:xfrm>
            <a:custGeom>
              <a:rect b="b" l="l" r="r" t="t"/>
              <a:pathLst>
                <a:path extrusionOk="0" h="48" w="2490">
                  <a:moveTo>
                    <a:pt x="1" y="0"/>
                  </a:moveTo>
                  <a:lnTo>
                    <a:pt x="1" y="47"/>
                  </a:lnTo>
                  <a:lnTo>
                    <a:pt x="2489" y="47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8"/>
            <p:cNvSpPr/>
            <p:nvPr/>
          </p:nvSpPr>
          <p:spPr>
            <a:xfrm>
              <a:off x="5991381" y="3502593"/>
              <a:ext cx="940541" cy="19264"/>
            </a:xfrm>
            <a:custGeom>
              <a:rect b="b" l="l" r="r" t="t"/>
              <a:pathLst>
                <a:path extrusionOk="0" h="51" w="2490">
                  <a:moveTo>
                    <a:pt x="1" y="1"/>
                  </a:moveTo>
                  <a:lnTo>
                    <a:pt x="1" y="51"/>
                  </a:lnTo>
                  <a:lnTo>
                    <a:pt x="2489" y="51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8"/>
            <p:cNvSpPr/>
            <p:nvPr/>
          </p:nvSpPr>
          <p:spPr>
            <a:xfrm>
              <a:off x="5991381" y="3677858"/>
              <a:ext cx="940541" cy="17753"/>
            </a:xfrm>
            <a:custGeom>
              <a:rect b="b" l="l" r="r" t="t"/>
              <a:pathLst>
                <a:path extrusionOk="0" h="47" w="2490">
                  <a:moveTo>
                    <a:pt x="1" y="0"/>
                  </a:moveTo>
                  <a:lnTo>
                    <a:pt x="1" y="47"/>
                  </a:lnTo>
                  <a:lnTo>
                    <a:pt x="2489" y="47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8"/>
            <p:cNvSpPr/>
            <p:nvPr/>
          </p:nvSpPr>
          <p:spPr>
            <a:xfrm>
              <a:off x="5991381" y="3851613"/>
              <a:ext cx="940541" cy="17753"/>
            </a:xfrm>
            <a:custGeom>
              <a:rect b="b" l="l" r="r" t="t"/>
              <a:pathLst>
                <a:path extrusionOk="0" h="47" w="2490">
                  <a:moveTo>
                    <a:pt x="1" y="0"/>
                  </a:moveTo>
                  <a:lnTo>
                    <a:pt x="1" y="46"/>
                  </a:lnTo>
                  <a:lnTo>
                    <a:pt x="2489" y="46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5868620" y="2797375"/>
              <a:ext cx="101986" cy="230036"/>
            </a:xfrm>
            <a:custGeom>
              <a:rect b="b" l="l" r="r" t="t"/>
              <a:pathLst>
                <a:path extrusionOk="0" h="609" w="270">
                  <a:moveTo>
                    <a:pt x="135" y="61"/>
                  </a:moveTo>
                  <a:cubicBezTo>
                    <a:pt x="182" y="61"/>
                    <a:pt x="205" y="89"/>
                    <a:pt x="205" y="145"/>
                  </a:cubicBezTo>
                  <a:lnTo>
                    <a:pt x="205" y="224"/>
                  </a:lnTo>
                  <a:cubicBezTo>
                    <a:pt x="205" y="284"/>
                    <a:pt x="177" y="307"/>
                    <a:pt x="126" y="307"/>
                  </a:cubicBezTo>
                  <a:lnTo>
                    <a:pt x="70" y="307"/>
                  </a:lnTo>
                  <a:lnTo>
                    <a:pt x="70" y="61"/>
                  </a:lnTo>
                  <a:close/>
                  <a:moveTo>
                    <a:pt x="0" y="1"/>
                  </a:moveTo>
                  <a:lnTo>
                    <a:pt x="0" y="608"/>
                  </a:lnTo>
                  <a:lnTo>
                    <a:pt x="70" y="608"/>
                  </a:lnTo>
                  <a:lnTo>
                    <a:pt x="70" y="367"/>
                  </a:lnTo>
                  <a:lnTo>
                    <a:pt x="126" y="367"/>
                  </a:lnTo>
                  <a:cubicBezTo>
                    <a:pt x="223" y="367"/>
                    <a:pt x="270" y="316"/>
                    <a:pt x="270" y="224"/>
                  </a:cubicBezTo>
                  <a:lnTo>
                    <a:pt x="270" y="149"/>
                  </a:lnTo>
                  <a:cubicBezTo>
                    <a:pt x="270" y="57"/>
                    <a:pt x="229" y="1"/>
                    <a:pt x="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5991381" y="2797375"/>
              <a:ext cx="105764" cy="230036"/>
            </a:xfrm>
            <a:custGeom>
              <a:rect b="b" l="l" r="r" t="t"/>
              <a:pathLst>
                <a:path extrusionOk="0" h="609" w="280">
                  <a:moveTo>
                    <a:pt x="140" y="61"/>
                  </a:moveTo>
                  <a:cubicBezTo>
                    <a:pt x="191" y="61"/>
                    <a:pt x="215" y="93"/>
                    <a:pt x="215" y="149"/>
                  </a:cubicBezTo>
                  <a:lnTo>
                    <a:pt x="215" y="460"/>
                  </a:lnTo>
                  <a:cubicBezTo>
                    <a:pt x="215" y="516"/>
                    <a:pt x="191" y="548"/>
                    <a:pt x="140" y="548"/>
                  </a:cubicBezTo>
                  <a:lnTo>
                    <a:pt x="71" y="548"/>
                  </a:lnTo>
                  <a:lnTo>
                    <a:pt x="71" y="61"/>
                  </a:lnTo>
                  <a:close/>
                  <a:moveTo>
                    <a:pt x="1" y="1"/>
                  </a:moveTo>
                  <a:lnTo>
                    <a:pt x="1" y="608"/>
                  </a:lnTo>
                  <a:lnTo>
                    <a:pt x="144" y="608"/>
                  </a:lnTo>
                  <a:cubicBezTo>
                    <a:pt x="238" y="608"/>
                    <a:pt x="279" y="548"/>
                    <a:pt x="279" y="455"/>
                  </a:cubicBezTo>
                  <a:lnTo>
                    <a:pt x="279" y="149"/>
                  </a:lnTo>
                  <a:cubicBezTo>
                    <a:pt x="279" y="57"/>
                    <a:pt x="238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8"/>
            <p:cNvSpPr/>
            <p:nvPr/>
          </p:nvSpPr>
          <p:spPr>
            <a:xfrm>
              <a:off x="6120942" y="2797375"/>
              <a:ext cx="91788" cy="230036"/>
            </a:xfrm>
            <a:custGeom>
              <a:rect b="b" l="l" r="r" t="t"/>
              <a:pathLst>
                <a:path extrusionOk="0" h="609" w="243">
                  <a:moveTo>
                    <a:pt x="1" y="1"/>
                  </a:moveTo>
                  <a:lnTo>
                    <a:pt x="1" y="608"/>
                  </a:lnTo>
                  <a:lnTo>
                    <a:pt x="71" y="608"/>
                  </a:lnTo>
                  <a:lnTo>
                    <a:pt x="71" y="344"/>
                  </a:lnTo>
                  <a:lnTo>
                    <a:pt x="210" y="344"/>
                  </a:lnTo>
                  <a:lnTo>
                    <a:pt x="210" y="284"/>
                  </a:lnTo>
                  <a:lnTo>
                    <a:pt x="71" y="284"/>
                  </a:lnTo>
                  <a:lnTo>
                    <a:pt x="71" y="61"/>
                  </a:lnTo>
                  <a:lnTo>
                    <a:pt x="243" y="61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4" name="Google Shape;1064;p38"/>
          <p:cNvGrpSpPr/>
          <p:nvPr/>
        </p:nvGrpSpPr>
        <p:grpSpPr>
          <a:xfrm>
            <a:off x="710431" y="391363"/>
            <a:ext cx="4301027" cy="4212636"/>
            <a:chOff x="710431" y="391363"/>
            <a:chExt cx="4301027" cy="4212636"/>
          </a:xfrm>
        </p:grpSpPr>
        <p:grpSp>
          <p:nvGrpSpPr>
            <p:cNvPr id="1065" name="Google Shape;1065;p38"/>
            <p:cNvGrpSpPr/>
            <p:nvPr/>
          </p:nvGrpSpPr>
          <p:grpSpPr>
            <a:xfrm>
              <a:off x="710431" y="1677703"/>
              <a:ext cx="4301027" cy="2926296"/>
              <a:chOff x="710431" y="1677703"/>
              <a:chExt cx="4301027" cy="2926296"/>
            </a:xfrm>
          </p:grpSpPr>
          <p:sp>
            <p:nvSpPr>
              <p:cNvPr id="1066" name="Google Shape;1066;p38"/>
              <p:cNvSpPr/>
              <p:nvPr/>
            </p:nvSpPr>
            <p:spPr>
              <a:xfrm flipH="1">
                <a:off x="4554278" y="3827970"/>
                <a:ext cx="56166" cy="136369"/>
              </a:xfrm>
              <a:custGeom>
                <a:rect b="b" l="l" r="r" t="t"/>
                <a:pathLst>
                  <a:path extrusionOk="0" h="556" w="229">
                    <a:moveTo>
                      <a:pt x="204" y="0"/>
                    </a:moveTo>
                    <a:cubicBezTo>
                      <a:pt x="196" y="0"/>
                      <a:pt x="186" y="8"/>
                      <a:pt x="181" y="15"/>
                    </a:cubicBezTo>
                    <a:lnTo>
                      <a:pt x="5" y="521"/>
                    </a:lnTo>
                    <a:cubicBezTo>
                      <a:pt x="1" y="535"/>
                      <a:pt x="5" y="549"/>
                      <a:pt x="20" y="554"/>
                    </a:cubicBezTo>
                    <a:cubicBezTo>
                      <a:pt x="21" y="555"/>
                      <a:pt x="23" y="555"/>
                      <a:pt x="24" y="555"/>
                    </a:cubicBezTo>
                    <a:cubicBezTo>
                      <a:pt x="33" y="555"/>
                      <a:pt x="43" y="547"/>
                      <a:pt x="47" y="540"/>
                    </a:cubicBezTo>
                    <a:lnTo>
                      <a:pt x="224" y="34"/>
                    </a:lnTo>
                    <a:cubicBezTo>
                      <a:pt x="228" y="19"/>
                      <a:pt x="224" y="6"/>
                      <a:pt x="209" y="1"/>
                    </a:cubicBezTo>
                    <a:cubicBezTo>
                      <a:pt x="207" y="1"/>
                      <a:pt x="206" y="0"/>
                      <a:pt x="2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38"/>
              <p:cNvSpPr/>
              <p:nvPr/>
            </p:nvSpPr>
            <p:spPr>
              <a:xfrm flipH="1">
                <a:off x="4595483" y="3617530"/>
                <a:ext cx="11528" cy="473858"/>
              </a:xfrm>
              <a:custGeom>
                <a:rect b="b" l="l" r="r" t="t"/>
                <a:pathLst>
                  <a:path extrusionOk="0" h="1932" w="47">
                    <a:moveTo>
                      <a:pt x="23" y="0"/>
                    </a:moveTo>
                    <a:cubicBezTo>
                      <a:pt x="10" y="0"/>
                      <a:pt x="0" y="9"/>
                      <a:pt x="0" y="24"/>
                    </a:cubicBezTo>
                    <a:lnTo>
                      <a:pt x="0" y="1908"/>
                    </a:lnTo>
                    <a:cubicBezTo>
                      <a:pt x="0" y="1918"/>
                      <a:pt x="10" y="1932"/>
                      <a:pt x="23" y="1932"/>
                    </a:cubicBezTo>
                    <a:cubicBezTo>
                      <a:pt x="38" y="1932"/>
                      <a:pt x="47" y="1918"/>
                      <a:pt x="47" y="1908"/>
                    </a:cubicBezTo>
                    <a:lnTo>
                      <a:pt x="47" y="24"/>
                    </a:lnTo>
                    <a:cubicBezTo>
                      <a:pt x="47" y="9"/>
                      <a:pt x="38" y="0"/>
                      <a:pt x="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38"/>
              <p:cNvSpPr/>
              <p:nvPr/>
            </p:nvSpPr>
            <p:spPr>
              <a:xfrm flipH="1">
                <a:off x="4567523" y="3802953"/>
                <a:ext cx="327678" cy="335281"/>
              </a:xfrm>
              <a:custGeom>
                <a:rect b="b" l="l" r="r" t="t"/>
                <a:pathLst>
                  <a:path extrusionOk="0" h="1367" w="1336">
                    <a:moveTo>
                      <a:pt x="444" y="0"/>
                    </a:moveTo>
                    <a:cubicBezTo>
                      <a:pt x="425" y="0"/>
                      <a:pt x="405" y="2"/>
                      <a:pt x="386" y="5"/>
                    </a:cubicBezTo>
                    <a:cubicBezTo>
                      <a:pt x="122" y="52"/>
                      <a:pt x="0" y="363"/>
                      <a:pt x="0" y="554"/>
                    </a:cubicBezTo>
                    <a:cubicBezTo>
                      <a:pt x="0" y="744"/>
                      <a:pt x="266" y="1366"/>
                      <a:pt x="266" y="1366"/>
                    </a:cubicBezTo>
                    <a:cubicBezTo>
                      <a:pt x="266" y="1366"/>
                      <a:pt x="456" y="1152"/>
                      <a:pt x="888" y="841"/>
                    </a:cubicBezTo>
                    <a:cubicBezTo>
                      <a:pt x="1299" y="541"/>
                      <a:pt x="1336" y="242"/>
                      <a:pt x="955" y="242"/>
                    </a:cubicBezTo>
                    <a:cubicBezTo>
                      <a:pt x="941" y="242"/>
                      <a:pt x="926" y="242"/>
                      <a:pt x="911" y="243"/>
                    </a:cubicBezTo>
                    <a:cubicBezTo>
                      <a:pt x="911" y="243"/>
                      <a:pt x="684" y="0"/>
                      <a:pt x="4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38"/>
              <p:cNvSpPr/>
              <p:nvPr/>
            </p:nvSpPr>
            <p:spPr>
              <a:xfrm flipH="1">
                <a:off x="4589597" y="3797312"/>
                <a:ext cx="311245" cy="346564"/>
              </a:xfrm>
              <a:custGeom>
                <a:rect b="b" l="l" r="r" t="t"/>
                <a:pathLst>
                  <a:path extrusionOk="0" h="1413" w="1269">
                    <a:moveTo>
                      <a:pt x="469" y="47"/>
                    </a:moveTo>
                    <a:cubicBezTo>
                      <a:pt x="525" y="47"/>
                      <a:pt x="581" y="61"/>
                      <a:pt x="632" y="84"/>
                    </a:cubicBezTo>
                    <a:cubicBezTo>
                      <a:pt x="711" y="116"/>
                      <a:pt x="786" y="168"/>
                      <a:pt x="831" y="210"/>
                    </a:cubicBezTo>
                    <a:cubicBezTo>
                      <a:pt x="859" y="228"/>
                      <a:pt x="878" y="247"/>
                      <a:pt x="892" y="261"/>
                    </a:cubicBezTo>
                    <a:cubicBezTo>
                      <a:pt x="902" y="270"/>
                      <a:pt x="906" y="275"/>
                      <a:pt x="911" y="279"/>
                    </a:cubicBezTo>
                    <a:lnTo>
                      <a:pt x="915" y="284"/>
                    </a:lnTo>
                    <a:cubicBezTo>
                      <a:pt x="918" y="288"/>
                      <a:pt x="922" y="291"/>
                      <a:pt x="927" y="291"/>
                    </a:cubicBezTo>
                    <a:cubicBezTo>
                      <a:pt x="929" y="291"/>
                      <a:pt x="931" y="290"/>
                      <a:pt x="934" y="289"/>
                    </a:cubicBezTo>
                    <a:lnTo>
                      <a:pt x="975" y="289"/>
                    </a:lnTo>
                    <a:cubicBezTo>
                      <a:pt x="1064" y="289"/>
                      <a:pt x="1125" y="307"/>
                      <a:pt x="1166" y="330"/>
                    </a:cubicBezTo>
                    <a:cubicBezTo>
                      <a:pt x="1185" y="345"/>
                      <a:pt x="1198" y="358"/>
                      <a:pt x="1208" y="373"/>
                    </a:cubicBezTo>
                    <a:cubicBezTo>
                      <a:pt x="1213" y="391"/>
                      <a:pt x="1217" y="410"/>
                      <a:pt x="1217" y="433"/>
                    </a:cubicBezTo>
                    <a:cubicBezTo>
                      <a:pt x="1217" y="479"/>
                      <a:pt x="1194" y="544"/>
                      <a:pt x="1138" y="614"/>
                    </a:cubicBezTo>
                    <a:cubicBezTo>
                      <a:pt x="1087" y="688"/>
                      <a:pt x="1003" y="767"/>
                      <a:pt x="897" y="846"/>
                    </a:cubicBezTo>
                    <a:cubicBezTo>
                      <a:pt x="553" y="1094"/>
                      <a:pt x="359" y="1279"/>
                      <a:pt x="294" y="1345"/>
                    </a:cubicBezTo>
                    <a:lnTo>
                      <a:pt x="294" y="1345"/>
                    </a:lnTo>
                    <a:cubicBezTo>
                      <a:pt x="269" y="1280"/>
                      <a:pt x="207" y="1132"/>
                      <a:pt x="154" y="980"/>
                    </a:cubicBezTo>
                    <a:cubicBezTo>
                      <a:pt x="126" y="897"/>
                      <a:pt x="103" y="819"/>
                      <a:pt x="79" y="748"/>
                    </a:cubicBezTo>
                    <a:cubicBezTo>
                      <a:pt x="70" y="712"/>
                      <a:pt x="66" y="679"/>
                      <a:pt x="56" y="651"/>
                    </a:cubicBezTo>
                    <a:cubicBezTo>
                      <a:pt x="51" y="618"/>
                      <a:pt x="51" y="596"/>
                      <a:pt x="51" y="577"/>
                    </a:cubicBezTo>
                    <a:cubicBezTo>
                      <a:pt x="51" y="489"/>
                      <a:pt x="79" y="363"/>
                      <a:pt x="139" y="261"/>
                    </a:cubicBezTo>
                    <a:cubicBezTo>
                      <a:pt x="167" y="210"/>
                      <a:pt x="210" y="163"/>
                      <a:pt x="251" y="126"/>
                    </a:cubicBezTo>
                    <a:cubicBezTo>
                      <a:pt x="298" y="89"/>
                      <a:pt x="349" y="61"/>
                      <a:pt x="413" y="52"/>
                    </a:cubicBezTo>
                    <a:cubicBezTo>
                      <a:pt x="432" y="47"/>
                      <a:pt x="451" y="47"/>
                      <a:pt x="469" y="47"/>
                    </a:cubicBezTo>
                    <a:close/>
                    <a:moveTo>
                      <a:pt x="469" y="1"/>
                    </a:moveTo>
                    <a:cubicBezTo>
                      <a:pt x="446" y="1"/>
                      <a:pt x="424" y="1"/>
                      <a:pt x="405" y="5"/>
                    </a:cubicBezTo>
                    <a:cubicBezTo>
                      <a:pt x="334" y="20"/>
                      <a:pt x="274" y="47"/>
                      <a:pt x="223" y="89"/>
                    </a:cubicBezTo>
                    <a:cubicBezTo>
                      <a:pt x="145" y="150"/>
                      <a:pt x="94" y="233"/>
                      <a:pt x="56" y="322"/>
                    </a:cubicBezTo>
                    <a:cubicBezTo>
                      <a:pt x="19" y="410"/>
                      <a:pt x="0" y="502"/>
                      <a:pt x="0" y="577"/>
                    </a:cubicBezTo>
                    <a:cubicBezTo>
                      <a:pt x="0" y="605"/>
                      <a:pt x="6" y="637"/>
                      <a:pt x="14" y="669"/>
                    </a:cubicBezTo>
                    <a:cubicBezTo>
                      <a:pt x="38" y="800"/>
                      <a:pt x="103" y="980"/>
                      <a:pt x="158" y="1130"/>
                    </a:cubicBezTo>
                    <a:cubicBezTo>
                      <a:pt x="214" y="1278"/>
                      <a:pt x="265" y="1398"/>
                      <a:pt x="265" y="1398"/>
                    </a:cubicBezTo>
                    <a:cubicBezTo>
                      <a:pt x="270" y="1404"/>
                      <a:pt x="274" y="1413"/>
                      <a:pt x="284" y="1413"/>
                    </a:cubicBezTo>
                    <a:cubicBezTo>
                      <a:pt x="293" y="1413"/>
                      <a:pt x="302" y="1413"/>
                      <a:pt x="306" y="1404"/>
                    </a:cubicBezTo>
                    <a:cubicBezTo>
                      <a:pt x="317" y="1394"/>
                      <a:pt x="507" y="1181"/>
                      <a:pt x="925" y="883"/>
                    </a:cubicBezTo>
                    <a:cubicBezTo>
                      <a:pt x="1036" y="804"/>
                      <a:pt x="1120" y="721"/>
                      <a:pt x="1180" y="646"/>
                    </a:cubicBezTo>
                    <a:cubicBezTo>
                      <a:pt x="1236" y="568"/>
                      <a:pt x="1268" y="498"/>
                      <a:pt x="1268" y="433"/>
                    </a:cubicBezTo>
                    <a:cubicBezTo>
                      <a:pt x="1268" y="401"/>
                      <a:pt x="1259" y="377"/>
                      <a:pt x="1249" y="349"/>
                    </a:cubicBezTo>
                    <a:cubicBezTo>
                      <a:pt x="1226" y="317"/>
                      <a:pt x="1194" y="289"/>
                      <a:pt x="1148" y="270"/>
                    </a:cubicBezTo>
                    <a:cubicBezTo>
                      <a:pt x="1106" y="251"/>
                      <a:pt x="1045" y="242"/>
                      <a:pt x="975" y="242"/>
                    </a:cubicBezTo>
                    <a:lnTo>
                      <a:pt x="942" y="242"/>
                    </a:lnTo>
                    <a:cubicBezTo>
                      <a:pt x="921" y="223"/>
                      <a:pt x="872" y="173"/>
                      <a:pt x="804" y="126"/>
                    </a:cubicBezTo>
                    <a:cubicBezTo>
                      <a:pt x="762" y="94"/>
                      <a:pt x="711" y="61"/>
                      <a:pt x="651" y="38"/>
                    </a:cubicBezTo>
                    <a:cubicBezTo>
                      <a:pt x="595" y="15"/>
                      <a:pt x="535" y="1"/>
                      <a:pt x="4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38"/>
              <p:cNvSpPr/>
              <p:nvPr/>
            </p:nvSpPr>
            <p:spPr>
              <a:xfrm flipH="1">
                <a:off x="4664894" y="3856667"/>
                <a:ext cx="142501" cy="146425"/>
              </a:xfrm>
              <a:custGeom>
                <a:rect b="b" l="l" r="r" t="t"/>
                <a:pathLst>
                  <a:path extrusionOk="0" h="597" w="581">
                    <a:moveTo>
                      <a:pt x="553" y="0"/>
                    </a:moveTo>
                    <a:cubicBezTo>
                      <a:pt x="549" y="0"/>
                      <a:pt x="544" y="2"/>
                      <a:pt x="538" y="5"/>
                    </a:cubicBezTo>
                    <a:cubicBezTo>
                      <a:pt x="538" y="5"/>
                      <a:pt x="200" y="172"/>
                      <a:pt x="5" y="562"/>
                    </a:cubicBezTo>
                    <a:cubicBezTo>
                      <a:pt x="0" y="577"/>
                      <a:pt x="5" y="590"/>
                      <a:pt x="15" y="594"/>
                    </a:cubicBezTo>
                    <a:cubicBezTo>
                      <a:pt x="18" y="596"/>
                      <a:pt x="22" y="596"/>
                      <a:pt x="25" y="596"/>
                    </a:cubicBezTo>
                    <a:cubicBezTo>
                      <a:pt x="35" y="596"/>
                      <a:pt x="44" y="592"/>
                      <a:pt x="47" y="585"/>
                    </a:cubicBezTo>
                    <a:cubicBezTo>
                      <a:pt x="139" y="399"/>
                      <a:pt x="270" y="260"/>
                      <a:pt x="377" y="176"/>
                    </a:cubicBezTo>
                    <a:cubicBezTo>
                      <a:pt x="427" y="131"/>
                      <a:pt x="474" y="97"/>
                      <a:pt x="511" y="80"/>
                    </a:cubicBezTo>
                    <a:cubicBezTo>
                      <a:pt x="525" y="65"/>
                      <a:pt x="538" y="61"/>
                      <a:pt x="548" y="56"/>
                    </a:cubicBezTo>
                    <a:cubicBezTo>
                      <a:pt x="553" y="52"/>
                      <a:pt x="557" y="52"/>
                      <a:pt x="557" y="47"/>
                    </a:cubicBezTo>
                    <a:lnTo>
                      <a:pt x="562" y="47"/>
                    </a:lnTo>
                    <a:cubicBezTo>
                      <a:pt x="576" y="42"/>
                      <a:pt x="581" y="28"/>
                      <a:pt x="572" y="14"/>
                    </a:cubicBezTo>
                    <a:cubicBezTo>
                      <a:pt x="568" y="5"/>
                      <a:pt x="561" y="0"/>
                      <a:pt x="5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38"/>
              <p:cNvSpPr/>
              <p:nvPr/>
            </p:nvSpPr>
            <p:spPr>
              <a:xfrm flipH="1">
                <a:off x="4383571" y="3731335"/>
                <a:ext cx="269549" cy="275926"/>
              </a:xfrm>
              <a:custGeom>
                <a:rect b="b" l="l" r="r" t="t"/>
                <a:pathLst>
                  <a:path extrusionOk="0" h="1125" w="1099">
                    <a:moveTo>
                      <a:pt x="731" y="0"/>
                    </a:moveTo>
                    <a:cubicBezTo>
                      <a:pt x="535" y="0"/>
                      <a:pt x="351" y="200"/>
                      <a:pt x="351" y="200"/>
                    </a:cubicBezTo>
                    <a:cubicBezTo>
                      <a:pt x="336" y="199"/>
                      <a:pt x="322" y="199"/>
                      <a:pt x="308" y="199"/>
                    </a:cubicBezTo>
                    <a:cubicBezTo>
                      <a:pt x="1" y="199"/>
                      <a:pt x="31" y="448"/>
                      <a:pt x="370" y="692"/>
                    </a:cubicBezTo>
                    <a:cubicBezTo>
                      <a:pt x="723" y="948"/>
                      <a:pt x="880" y="1124"/>
                      <a:pt x="880" y="1124"/>
                    </a:cubicBezTo>
                    <a:cubicBezTo>
                      <a:pt x="880" y="1124"/>
                      <a:pt x="1094" y="614"/>
                      <a:pt x="1099" y="456"/>
                    </a:cubicBezTo>
                    <a:cubicBezTo>
                      <a:pt x="1099" y="302"/>
                      <a:pt x="1002" y="42"/>
                      <a:pt x="783" y="5"/>
                    </a:cubicBezTo>
                    <a:cubicBezTo>
                      <a:pt x="766" y="2"/>
                      <a:pt x="748" y="0"/>
                      <a:pt x="7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38"/>
              <p:cNvSpPr/>
              <p:nvPr/>
            </p:nvSpPr>
            <p:spPr>
              <a:xfrm flipH="1">
                <a:off x="4377930" y="3725693"/>
                <a:ext cx="258758" cy="287699"/>
              </a:xfrm>
              <a:custGeom>
                <a:rect b="b" l="l" r="r" t="t"/>
                <a:pathLst>
                  <a:path extrusionOk="0" h="1173" w="1055">
                    <a:moveTo>
                      <a:pt x="665" y="46"/>
                    </a:moveTo>
                    <a:cubicBezTo>
                      <a:pt x="684" y="46"/>
                      <a:pt x="697" y="46"/>
                      <a:pt x="712" y="52"/>
                    </a:cubicBezTo>
                    <a:cubicBezTo>
                      <a:pt x="762" y="61"/>
                      <a:pt x="804" y="84"/>
                      <a:pt x="841" y="112"/>
                    </a:cubicBezTo>
                    <a:cubicBezTo>
                      <a:pt x="897" y="158"/>
                      <a:pt x="939" y="219"/>
                      <a:pt x="967" y="288"/>
                    </a:cubicBezTo>
                    <a:cubicBezTo>
                      <a:pt x="995" y="353"/>
                      <a:pt x="1004" y="423"/>
                      <a:pt x="1004" y="479"/>
                    </a:cubicBezTo>
                    <a:cubicBezTo>
                      <a:pt x="1004" y="498"/>
                      <a:pt x="1004" y="520"/>
                      <a:pt x="995" y="548"/>
                    </a:cubicBezTo>
                    <a:cubicBezTo>
                      <a:pt x="976" y="646"/>
                      <a:pt x="925" y="794"/>
                      <a:pt x="879" y="920"/>
                    </a:cubicBezTo>
                    <a:cubicBezTo>
                      <a:pt x="856" y="980"/>
                      <a:pt x="832" y="1036"/>
                      <a:pt x="818" y="1073"/>
                    </a:cubicBezTo>
                    <a:cubicBezTo>
                      <a:pt x="813" y="1085"/>
                      <a:pt x="808" y="1095"/>
                      <a:pt x="804" y="1103"/>
                    </a:cubicBezTo>
                    <a:lnTo>
                      <a:pt x="804" y="1103"/>
                    </a:lnTo>
                    <a:cubicBezTo>
                      <a:pt x="744" y="1043"/>
                      <a:pt x="588" y="893"/>
                      <a:pt x="316" y="697"/>
                    </a:cubicBezTo>
                    <a:cubicBezTo>
                      <a:pt x="228" y="631"/>
                      <a:pt x="159" y="567"/>
                      <a:pt x="117" y="507"/>
                    </a:cubicBezTo>
                    <a:cubicBezTo>
                      <a:pt x="71" y="451"/>
                      <a:pt x="52" y="395"/>
                      <a:pt x="52" y="358"/>
                    </a:cubicBezTo>
                    <a:cubicBezTo>
                      <a:pt x="52" y="339"/>
                      <a:pt x="56" y="325"/>
                      <a:pt x="61" y="312"/>
                    </a:cubicBezTo>
                    <a:cubicBezTo>
                      <a:pt x="71" y="293"/>
                      <a:pt x="89" y="279"/>
                      <a:pt x="121" y="265"/>
                    </a:cubicBezTo>
                    <a:cubicBezTo>
                      <a:pt x="149" y="251"/>
                      <a:pt x="191" y="247"/>
                      <a:pt x="247" y="247"/>
                    </a:cubicBezTo>
                    <a:lnTo>
                      <a:pt x="284" y="247"/>
                    </a:lnTo>
                    <a:cubicBezTo>
                      <a:pt x="288" y="247"/>
                      <a:pt x="298" y="247"/>
                      <a:pt x="303" y="237"/>
                    </a:cubicBezTo>
                    <a:cubicBezTo>
                      <a:pt x="307" y="232"/>
                      <a:pt x="354" y="186"/>
                      <a:pt x="419" y="140"/>
                    </a:cubicBezTo>
                    <a:cubicBezTo>
                      <a:pt x="489" y="93"/>
                      <a:pt x="577" y="46"/>
                      <a:pt x="665" y="46"/>
                    </a:cubicBezTo>
                    <a:close/>
                    <a:moveTo>
                      <a:pt x="665" y="1"/>
                    </a:moveTo>
                    <a:cubicBezTo>
                      <a:pt x="614" y="1"/>
                      <a:pt x="562" y="14"/>
                      <a:pt x="511" y="33"/>
                    </a:cubicBezTo>
                    <a:cubicBezTo>
                      <a:pt x="442" y="61"/>
                      <a:pt x="382" y="102"/>
                      <a:pt x="335" y="140"/>
                    </a:cubicBezTo>
                    <a:cubicBezTo>
                      <a:pt x="305" y="167"/>
                      <a:pt x="282" y="189"/>
                      <a:pt x="271" y="199"/>
                    </a:cubicBezTo>
                    <a:lnTo>
                      <a:pt x="271" y="199"/>
                    </a:lnTo>
                    <a:cubicBezTo>
                      <a:pt x="262" y="198"/>
                      <a:pt x="253" y="196"/>
                      <a:pt x="247" y="196"/>
                    </a:cubicBezTo>
                    <a:cubicBezTo>
                      <a:pt x="168" y="196"/>
                      <a:pt x="112" y="209"/>
                      <a:pt x="65" y="237"/>
                    </a:cubicBezTo>
                    <a:cubicBezTo>
                      <a:pt x="48" y="251"/>
                      <a:pt x="29" y="269"/>
                      <a:pt x="20" y="288"/>
                    </a:cubicBezTo>
                    <a:cubicBezTo>
                      <a:pt x="10" y="312"/>
                      <a:pt x="1" y="335"/>
                      <a:pt x="5" y="358"/>
                    </a:cubicBezTo>
                    <a:cubicBezTo>
                      <a:pt x="5" y="414"/>
                      <a:pt x="29" y="474"/>
                      <a:pt x="75" y="534"/>
                    </a:cubicBezTo>
                    <a:cubicBezTo>
                      <a:pt x="127" y="599"/>
                      <a:pt x="196" y="669"/>
                      <a:pt x="288" y="734"/>
                    </a:cubicBezTo>
                    <a:cubicBezTo>
                      <a:pt x="465" y="860"/>
                      <a:pt x="590" y="971"/>
                      <a:pt x="674" y="1045"/>
                    </a:cubicBezTo>
                    <a:cubicBezTo>
                      <a:pt x="716" y="1083"/>
                      <a:pt x="744" y="1115"/>
                      <a:pt x="762" y="1133"/>
                    </a:cubicBezTo>
                    <a:cubicBezTo>
                      <a:pt x="776" y="1143"/>
                      <a:pt x="781" y="1152"/>
                      <a:pt x="785" y="1156"/>
                    </a:cubicBezTo>
                    <a:lnTo>
                      <a:pt x="790" y="1161"/>
                    </a:lnTo>
                    <a:lnTo>
                      <a:pt x="795" y="1166"/>
                    </a:lnTo>
                    <a:cubicBezTo>
                      <a:pt x="798" y="1169"/>
                      <a:pt x="804" y="1173"/>
                      <a:pt x="808" y="1173"/>
                    </a:cubicBezTo>
                    <a:cubicBezTo>
                      <a:pt x="810" y="1173"/>
                      <a:pt x="812" y="1172"/>
                      <a:pt x="813" y="1171"/>
                    </a:cubicBezTo>
                    <a:cubicBezTo>
                      <a:pt x="823" y="1171"/>
                      <a:pt x="832" y="1166"/>
                      <a:pt x="832" y="1156"/>
                    </a:cubicBezTo>
                    <a:cubicBezTo>
                      <a:pt x="832" y="1156"/>
                      <a:pt x="888" y="1031"/>
                      <a:pt x="944" y="882"/>
                    </a:cubicBezTo>
                    <a:cubicBezTo>
                      <a:pt x="971" y="809"/>
                      <a:pt x="999" y="729"/>
                      <a:pt x="1018" y="659"/>
                    </a:cubicBezTo>
                    <a:cubicBezTo>
                      <a:pt x="1027" y="622"/>
                      <a:pt x="1036" y="590"/>
                      <a:pt x="1046" y="558"/>
                    </a:cubicBezTo>
                    <a:cubicBezTo>
                      <a:pt x="1051" y="530"/>
                      <a:pt x="1055" y="502"/>
                      <a:pt x="1055" y="479"/>
                    </a:cubicBezTo>
                    <a:cubicBezTo>
                      <a:pt x="1055" y="395"/>
                      <a:pt x="1027" y="288"/>
                      <a:pt x="976" y="196"/>
                    </a:cubicBezTo>
                    <a:cubicBezTo>
                      <a:pt x="948" y="149"/>
                      <a:pt x="916" y="108"/>
                      <a:pt x="873" y="74"/>
                    </a:cubicBezTo>
                    <a:cubicBezTo>
                      <a:pt x="828" y="37"/>
                      <a:pt x="781" y="14"/>
                      <a:pt x="721" y="5"/>
                    </a:cubicBezTo>
                    <a:cubicBezTo>
                      <a:pt x="702" y="1"/>
                      <a:pt x="684" y="1"/>
                      <a:pt x="6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38"/>
              <p:cNvSpPr/>
              <p:nvPr/>
            </p:nvSpPr>
            <p:spPr>
              <a:xfrm flipH="1">
                <a:off x="4453963" y="3774257"/>
                <a:ext cx="120181" cy="122879"/>
              </a:xfrm>
              <a:custGeom>
                <a:rect b="b" l="l" r="r" t="t"/>
                <a:pathLst>
                  <a:path extrusionOk="0" h="501" w="490">
                    <a:moveTo>
                      <a:pt x="31" y="0"/>
                    </a:moveTo>
                    <a:cubicBezTo>
                      <a:pt x="22" y="0"/>
                      <a:pt x="13" y="5"/>
                      <a:pt x="5" y="15"/>
                    </a:cubicBezTo>
                    <a:cubicBezTo>
                      <a:pt x="1" y="25"/>
                      <a:pt x="5" y="39"/>
                      <a:pt x="20" y="49"/>
                    </a:cubicBezTo>
                    <a:cubicBezTo>
                      <a:pt x="33" y="53"/>
                      <a:pt x="290" y="193"/>
                      <a:pt x="438" y="489"/>
                    </a:cubicBezTo>
                    <a:cubicBezTo>
                      <a:pt x="441" y="496"/>
                      <a:pt x="450" y="501"/>
                      <a:pt x="460" y="501"/>
                    </a:cubicBezTo>
                    <a:cubicBezTo>
                      <a:pt x="463" y="501"/>
                      <a:pt x="467" y="500"/>
                      <a:pt x="470" y="499"/>
                    </a:cubicBezTo>
                    <a:cubicBezTo>
                      <a:pt x="485" y="495"/>
                      <a:pt x="489" y="480"/>
                      <a:pt x="479" y="467"/>
                    </a:cubicBezTo>
                    <a:cubicBezTo>
                      <a:pt x="322" y="146"/>
                      <a:pt x="43" y="7"/>
                      <a:pt x="39" y="2"/>
                    </a:cubicBezTo>
                    <a:cubicBezTo>
                      <a:pt x="36" y="1"/>
                      <a:pt x="34" y="0"/>
                      <a:pt x="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38"/>
              <p:cNvSpPr/>
              <p:nvPr/>
            </p:nvSpPr>
            <p:spPr>
              <a:xfrm flipH="1">
                <a:off x="4522393" y="3579759"/>
                <a:ext cx="94919" cy="129747"/>
              </a:xfrm>
              <a:custGeom>
                <a:rect b="b" l="l" r="r" t="t"/>
                <a:pathLst>
                  <a:path extrusionOk="0" h="529" w="387">
                    <a:moveTo>
                      <a:pt x="356" y="0"/>
                    </a:moveTo>
                    <a:cubicBezTo>
                      <a:pt x="349" y="0"/>
                      <a:pt x="342" y="4"/>
                      <a:pt x="340" y="10"/>
                    </a:cubicBezTo>
                    <a:lnTo>
                      <a:pt x="10" y="493"/>
                    </a:lnTo>
                    <a:cubicBezTo>
                      <a:pt x="1" y="502"/>
                      <a:pt x="5" y="516"/>
                      <a:pt x="14" y="525"/>
                    </a:cubicBezTo>
                    <a:cubicBezTo>
                      <a:pt x="18" y="527"/>
                      <a:pt x="23" y="528"/>
                      <a:pt x="27" y="528"/>
                    </a:cubicBezTo>
                    <a:cubicBezTo>
                      <a:pt x="36" y="528"/>
                      <a:pt x="44" y="525"/>
                      <a:pt x="48" y="516"/>
                    </a:cubicBezTo>
                    <a:lnTo>
                      <a:pt x="376" y="38"/>
                    </a:lnTo>
                    <a:cubicBezTo>
                      <a:pt x="386" y="28"/>
                      <a:pt x="382" y="10"/>
                      <a:pt x="372" y="6"/>
                    </a:cubicBezTo>
                    <a:cubicBezTo>
                      <a:pt x="367" y="2"/>
                      <a:pt x="361" y="0"/>
                      <a:pt x="3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38"/>
              <p:cNvSpPr/>
              <p:nvPr/>
            </p:nvSpPr>
            <p:spPr>
              <a:xfrm flipH="1">
                <a:off x="4562372" y="3552043"/>
                <a:ext cx="308792" cy="206025"/>
              </a:xfrm>
              <a:custGeom>
                <a:rect b="b" l="l" r="r" t="t"/>
                <a:pathLst>
                  <a:path extrusionOk="0" h="840" w="1259">
                    <a:moveTo>
                      <a:pt x="653" y="1"/>
                    </a:moveTo>
                    <a:cubicBezTo>
                      <a:pt x="505" y="1"/>
                      <a:pt x="357" y="90"/>
                      <a:pt x="279" y="175"/>
                    </a:cubicBezTo>
                    <a:cubicBezTo>
                      <a:pt x="177" y="291"/>
                      <a:pt x="0" y="820"/>
                      <a:pt x="0" y="820"/>
                    </a:cubicBezTo>
                    <a:cubicBezTo>
                      <a:pt x="0" y="820"/>
                      <a:pt x="77" y="811"/>
                      <a:pt x="225" y="811"/>
                    </a:cubicBezTo>
                    <a:cubicBezTo>
                      <a:pt x="335" y="811"/>
                      <a:pt x="483" y="816"/>
                      <a:pt x="669" y="833"/>
                    </a:cubicBezTo>
                    <a:cubicBezTo>
                      <a:pt x="713" y="838"/>
                      <a:pt x="753" y="840"/>
                      <a:pt x="792" y="840"/>
                    </a:cubicBezTo>
                    <a:cubicBezTo>
                      <a:pt x="1133" y="840"/>
                      <a:pt x="1259" y="677"/>
                      <a:pt x="1008" y="481"/>
                    </a:cubicBezTo>
                    <a:cubicBezTo>
                      <a:pt x="1008" y="481"/>
                      <a:pt x="1004" y="160"/>
                      <a:pt x="817" y="44"/>
                    </a:cubicBezTo>
                    <a:cubicBezTo>
                      <a:pt x="765" y="14"/>
                      <a:pt x="709" y="1"/>
                      <a:pt x="6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38"/>
              <p:cNvSpPr/>
              <p:nvPr/>
            </p:nvSpPr>
            <p:spPr>
              <a:xfrm flipH="1">
                <a:off x="4584937" y="3545666"/>
                <a:ext cx="293095" cy="218779"/>
              </a:xfrm>
              <a:custGeom>
                <a:rect b="b" l="l" r="r" t="t"/>
                <a:pathLst>
                  <a:path extrusionOk="0" h="892" w="1195">
                    <a:moveTo>
                      <a:pt x="678" y="51"/>
                    </a:moveTo>
                    <a:cubicBezTo>
                      <a:pt x="729" y="51"/>
                      <a:pt x="781" y="61"/>
                      <a:pt x="832" y="94"/>
                    </a:cubicBezTo>
                    <a:cubicBezTo>
                      <a:pt x="873" y="117"/>
                      <a:pt x="906" y="154"/>
                      <a:pt x="933" y="201"/>
                    </a:cubicBezTo>
                    <a:cubicBezTo>
                      <a:pt x="971" y="265"/>
                      <a:pt x="989" y="340"/>
                      <a:pt x="1004" y="400"/>
                    </a:cubicBezTo>
                    <a:cubicBezTo>
                      <a:pt x="1008" y="433"/>
                      <a:pt x="1008" y="460"/>
                      <a:pt x="1013" y="479"/>
                    </a:cubicBezTo>
                    <a:lnTo>
                      <a:pt x="1013" y="497"/>
                    </a:lnTo>
                    <a:lnTo>
                      <a:pt x="1013" y="502"/>
                    </a:lnTo>
                    <a:lnTo>
                      <a:pt x="1013" y="507"/>
                    </a:lnTo>
                    <a:cubicBezTo>
                      <a:pt x="1013" y="512"/>
                      <a:pt x="1017" y="521"/>
                      <a:pt x="1021" y="525"/>
                    </a:cubicBezTo>
                    <a:cubicBezTo>
                      <a:pt x="1064" y="557"/>
                      <a:pt x="1096" y="591"/>
                      <a:pt x="1115" y="623"/>
                    </a:cubicBezTo>
                    <a:cubicBezTo>
                      <a:pt x="1138" y="651"/>
                      <a:pt x="1143" y="679"/>
                      <a:pt x="1143" y="702"/>
                    </a:cubicBezTo>
                    <a:cubicBezTo>
                      <a:pt x="1143" y="720"/>
                      <a:pt x="1138" y="739"/>
                      <a:pt x="1124" y="752"/>
                    </a:cubicBezTo>
                    <a:cubicBezTo>
                      <a:pt x="1105" y="776"/>
                      <a:pt x="1073" y="799"/>
                      <a:pt x="1021" y="818"/>
                    </a:cubicBezTo>
                    <a:cubicBezTo>
                      <a:pt x="966" y="832"/>
                      <a:pt x="901" y="842"/>
                      <a:pt x="822" y="842"/>
                    </a:cubicBezTo>
                    <a:cubicBezTo>
                      <a:pt x="785" y="842"/>
                      <a:pt x="743" y="842"/>
                      <a:pt x="697" y="836"/>
                    </a:cubicBezTo>
                    <a:cubicBezTo>
                      <a:pt x="507" y="818"/>
                      <a:pt x="358" y="814"/>
                      <a:pt x="247" y="814"/>
                    </a:cubicBezTo>
                    <a:cubicBezTo>
                      <a:pt x="160" y="814"/>
                      <a:pt x="97" y="817"/>
                      <a:pt x="61" y="819"/>
                    </a:cubicBezTo>
                    <a:lnTo>
                      <a:pt x="61" y="819"/>
                    </a:lnTo>
                    <a:cubicBezTo>
                      <a:pt x="81" y="762"/>
                      <a:pt x="125" y="642"/>
                      <a:pt x="172" y="521"/>
                    </a:cubicBezTo>
                    <a:cubicBezTo>
                      <a:pt x="200" y="456"/>
                      <a:pt x="228" y="390"/>
                      <a:pt x="251" y="340"/>
                    </a:cubicBezTo>
                    <a:cubicBezTo>
                      <a:pt x="265" y="312"/>
                      <a:pt x="279" y="284"/>
                      <a:pt x="293" y="265"/>
                    </a:cubicBezTo>
                    <a:cubicBezTo>
                      <a:pt x="303" y="246"/>
                      <a:pt x="316" y="229"/>
                      <a:pt x="325" y="219"/>
                    </a:cubicBezTo>
                    <a:cubicBezTo>
                      <a:pt x="363" y="177"/>
                      <a:pt x="414" y="135"/>
                      <a:pt x="479" y="103"/>
                    </a:cubicBezTo>
                    <a:cubicBezTo>
                      <a:pt x="539" y="70"/>
                      <a:pt x="609" y="51"/>
                      <a:pt x="678" y="51"/>
                    </a:cubicBezTo>
                    <a:close/>
                    <a:moveTo>
                      <a:pt x="678" y="0"/>
                    </a:moveTo>
                    <a:cubicBezTo>
                      <a:pt x="599" y="0"/>
                      <a:pt x="526" y="24"/>
                      <a:pt x="455" y="61"/>
                    </a:cubicBezTo>
                    <a:cubicBezTo>
                      <a:pt x="386" y="94"/>
                      <a:pt x="331" y="139"/>
                      <a:pt x="288" y="186"/>
                    </a:cubicBezTo>
                    <a:cubicBezTo>
                      <a:pt x="275" y="201"/>
                      <a:pt x="260" y="223"/>
                      <a:pt x="247" y="251"/>
                    </a:cubicBezTo>
                    <a:cubicBezTo>
                      <a:pt x="191" y="345"/>
                      <a:pt x="130" y="488"/>
                      <a:pt x="84" y="613"/>
                    </a:cubicBezTo>
                    <a:cubicBezTo>
                      <a:pt x="37" y="735"/>
                      <a:pt x="5" y="836"/>
                      <a:pt x="5" y="836"/>
                    </a:cubicBezTo>
                    <a:cubicBezTo>
                      <a:pt x="1" y="846"/>
                      <a:pt x="1" y="855"/>
                      <a:pt x="10" y="859"/>
                    </a:cubicBezTo>
                    <a:cubicBezTo>
                      <a:pt x="14" y="864"/>
                      <a:pt x="18" y="869"/>
                      <a:pt x="28" y="869"/>
                    </a:cubicBezTo>
                    <a:cubicBezTo>
                      <a:pt x="37" y="869"/>
                      <a:pt x="112" y="859"/>
                      <a:pt x="247" y="859"/>
                    </a:cubicBezTo>
                    <a:cubicBezTo>
                      <a:pt x="353" y="859"/>
                      <a:pt x="507" y="864"/>
                      <a:pt x="693" y="883"/>
                    </a:cubicBezTo>
                    <a:cubicBezTo>
                      <a:pt x="738" y="887"/>
                      <a:pt x="781" y="892"/>
                      <a:pt x="822" y="892"/>
                    </a:cubicBezTo>
                    <a:cubicBezTo>
                      <a:pt x="933" y="892"/>
                      <a:pt x="1021" y="874"/>
                      <a:pt x="1087" y="842"/>
                    </a:cubicBezTo>
                    <a:cubicBezTo>
                      <a:pt x="1120" y="827"/>
                      <a:pt x="1147" y="808"/>
                      <a:pt x="1166" y="780"/>
                    </a:cubicBezTo>
                    <a:cubicBezTo>
                      <a:pt x="1184" y="758"/>
                      <a:pt x="1194" y="730"/>
                      <a:pt x="1194" y="702"/>
                    </a:cubicBezTo>
                    <a:cubicBezTo>
                      <a:pt x="1194" y="664"/>
                      <a:pt x="1180" y="632"/>
                      <a:pt x="1156" y="595"/>
                    </a:cubicBezTo>
                    <a:cubicBezTo>
                      <a:pt x="1135" y="560"/>
                      <a:pt x="1101" y="530"/>
                      <a:pt x="1059" y="496"/>
                    </a:cubicBezTo>
                    <a:lnTo>
                      <a:pt x="1059" y="496"/>
                    </a:lnTo>
                    <a:cubicBezTo>
                      <a:pt x="1058" y="470"/>
                      <a:pt x="1055" y="404"/>
                      <a:pt x="1036" y="326"/>
                    </a:cubicBezTo>
                    <a:cubicBezTo>
                      <a:pt x="1021" y="274"/>
                      <a:pt x="1004" y="223"/>
                      <a:pt x="976" y="177"/>
                    </a:cubicBezTo>
                    <a:cubicBezTo>
                      <a:pt x="943" y="126"/>
                      <a:pt x="906" y="79"/>
                      <a:pt x="854" y="51"/>
                    </a:cubicBezTo>
                    <a:cubicBezTo>
                      <a:pt x="799" y="15"/>
                      <a:pt x="738" y="0"/>
                      <a:pt x="6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38"/>
              <p:cNvSpPr/>
              <p:nvPr/>
            </p:nvSpPr>
            <p:spPr>
              <a:xfrm flipH="1">
                <a:off x="4617067" y="3657264"/>
                <a:ext cx="166292" cy="31149"/>
              </a:xfrm>
              <a:custGeom>
                <a:rect b="b" l="l" r="r" t="t"/>
                <a:pathLst>
                  <a:path extrusionOk="0" h="127" w="678">
                    <a:moveTo>
                      <a:pt x="427" y="1"/>
                    </a:moveTo>
                    <a:cubicBezTo>
                      <a:pt x="316" y="1"/>
                      <a:pt x="167" y="19"/>
                      <a:pt x="18" y="80"/>
                    </a:cubicBezTo>
                    <a:cubicBezTo>
                      <a:pt x="5" y="85"/>
                      <a:pt x="0" y="98"/>
                      <a:pt x="5" y="112"/>
                    </a:cubicBezTo>
                    <a:cubicBezTo>
                      <a:pt x="8" y="120"/>
                      <a:pt x="18" y="127"/>
                      <a:pt x="29" y="127"/>
                    </a:cubicBezTo>
                    <a:cubicBezTo>
                      <a:pt x="32" y="127"/>
                      <a:pt x="34" y="127"/>
                      <a:pt x="37" y="126"/>
                    </a:cubicBezTo>
                    <a:cubicBezTo>
                      <a:pt x="181" y="66"/>
                      <a:pt x="320" y="52"/>
                      <a:pt x="427" y="52"/>
                    </a:cubicBezTo>
                    <a:cubicBezTo>
                      <a:pt x="492" y="52"/>
                      <a:pt x="547" y="57"/>
                      <a:pt x="585" y="61"/>
                    </a:cubicBezTo>
                    <a:cubicBezTo>
                      <a:pt x="603" y="66"/>
                      <a:pt x="618" y="66"/>
                      <a:pt x="631" y="70"/>
                    </a:cubicBezTo>
                    <a:lnTo>
                      <a:pt x="641" y="70"/>
                    </a:lnTo>
                    <a:lnTo>
                      <a:pt x="646" y="75"/>
                    </a:lnTo>
                    <a:cubicBezTo>
                      <a:pt x="659" y="75"/>
                      <a:pt x="669" y="70"/>
                      <a:pt x="673" y="57"/>
                    </a:cubicBezTo>
                    <a:cubicBezTo>
                      <a:pt x="678" y="42"/>
                      <a:pt x="669" y="29"/>
                      <a:pt x="654" y="29"/>
                    </a:cubicBezTo>
                    <a:cubicBezTo>
                      <a:pt x="654" y="29"/>
                      <a:pt x="566" y="1"/>
                      <a:pt x="4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38"/>
              <p:cNvSpPr/>
              <p:nvPr/>
            </p:nvSpPr>
            <p:spPr>
              <a:xfrm flipH="1">
                <a:off x="4372044" y="3477482"/>
                <a:ext cx="228099" cy="152557"/>
              </a:xfrm>
              <a:custGeom>
                <a:rect b="b" l="l" r="r" t="t"/>
                <a:pathLst>
                  <a:path extrusionOk="0" h="622" w="930">
                    <a:moveTo>
                      <a:pt x="449" y="0"/>
                    </a:moveTo>
                    <a:cubicBezTo>
                      <a:pt x="408" y="0"/>
                      <a:pt x="367" y="10"/>
                      <a:pt x="330" y="33"/>
                    </a:cubicBezTo>
                    <a:cubicBezTo>
                      <a:pt x="191" y="121"/>
                      <a:pt x="186" y="353"/>
                      <a:pt x="186" y="353"/>
                    </a:cubicBezTo>
                    <a:cubicBezTo>
                      <a:pt x="1" y="501"/>
                      <a:pt x="95" y="622"/>
                      <a:pt x="354" y="622"/>
                    </a:cubicBezTo>
                    <a:cubicBezTo>
                      <a:pt x="380" y="622"/>
                      <a:pt x="408" y="621"/>
                      <a:pt x="437" y="618"/>
                    </a:cubicBezTo>
                    <a:cubicBezTo>
                      <a:pt x="587" y="602"/>
                      <a:pt x="705" y="598"/>
                      <a:pt x="787" y="598"/>
                    </a:cubicBezTo>
                    <a:cubicBezTo>
                      <a:pt x="881" y="598"/>
                      <a:pt x="929" y="604"/>
                      <a:pt x="929" y="604"/>
                    </a:cubicBezTo>
                    <a:cubicBezTo>
                      <a:pt x="929" y="604"/>
                      <a:pt x="799" y="218"/>
                      <a:pt x="724" y="130"/>
                    </a:cubicBezTo>
                    <a:cubicBezTo>
                      <a:pt x="668" y="66"/>
                      <a:pt x="557" y="0"/>
                      <a:pt x="4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8"/>
              <p:cNvSpPr/>
              <p:nvPr/>
            </p:nvSpPr>
            <p:spPr>
              <a:xfrm flipH="1">
                <a:off x="4365176" y="3471841"/>
                <a:ext cx="219024" cy="164084"/>
              </a:xfrm>
              <a:custGeom>
                <a:rect b="b" l="l" r="r" t="t"/>
                <a:pathLst>
                  <a:path extrusionOk="0" h="669" w="893">
                    <a:moveTo>
                      <a:pt x="386" y="50"/>
                    </a:moveTo>
                    <a:cubicBezTo>
                      <a:pt x="432" y="50"/>
                      <a:pt x="483" y="65"/>
                      <a:pt x="530" y="88"/>
                    </a:cubicBezTo>
                    <a:cubicBezTo>
                      <a:pt x="576" y="112"/>
                      <a:pt x="614" y="140"/>
                      <a:pt x="642" y="167"/>
                    </a:cubicBezTo>
                    <a:cubicBezTo>
                      <a:pt x="646" y="176"/>
                      <a:pt x="655" y="190"/>
                      <a:pt x="669" y="209"/>
                    </a:cubicBezTo>
                    <a:cubicBezTo>
                      <a:pt x="706" y="273"/>
                      <a:pt x="748" y="380"/>
                      <a:pt x="781" y="468"/>
                    </a:cubicBezTo>
                    <a:cubicBezTo>
                      <a:pt x="799" y="515"/>
                      <a:pt x="813" y="557"/>
                      <a:pt x="827" y="585"/>
                    </a:cubicBezTo>
                    <a:cubicBezTo>
                      <a:pt x="828" y="590"/>
                      <a:pt x="830" y="595"/>
                      <a:pt x="831" y="599"/>
                    </a:cubicBezTo>
                    <a:lnTo>
                      <a:pt x="831" y="599"/>
                    </a:lnTo>
                    <a:cubicBezTo>
                      <a:pt x="804" y="597"/>
                      <a:pt x="762" y="594"/>
                      <a:pt x="706" y="594"/>
                    </a:cubicBezTo>
                    <a:cubicBezTo>
                      <a:pt x="623" y="594"/>
                      <a:pt x="511" y="599"/>
                      <a:pt x="372" y="613"/>
                    </a:cubicBezTo>
                    <a:cubicBezTo>
                      <a:pt x="339" y="618"/>
                      <a:pt x="307" y="618"/>
                      <a:pt x="279" y="618"/>
                    </a:cubicBezTo>
                    <a:cubicBezTo>
                      <a:pt x="200" y="618"/>
                      <a:pt x="140" y="608"/>
                      <a:pt x="102" y="590"/>
                    </a:cubicBezTo>
                    <a:cubicBezTo>
                      <a:pt x="84" y="580"/>
                      <a:pt x="70" y="566"/>
                      <a:pt x="61" y="557"/>
                    </a:cubicBezTo>
                    <a:cubicBezTo>
                      <a:pt x="52" y="543"/>
                      <a:pt x="46" y="534"/>
                      <a:pt x="46" y="520"/>
                    </a:cubicBezTo>
                    <a:cubicBezTo>
                      <a:pt x="46" y="506"/>
                      <a:pt x="56" y="487"/>
                      <a:pt x="70" y="464"/>
                    </a:cubicBezTo>
                    <a:cubicBezTo>
                      <a:pt x="84" y="446"/>
                      <a:pt x="102" y="423"/>
                      <a:pt x="136" y="395"/>
                    </a:cubicBezTo>
                    <a:cubicBezTo>
                      <a:pt x="140" y="390"/>
                      <a:pt x="144" y="385"/>
                      <a:pt x="144" y="376"/>
                    </a:cubicBezTo>
                    <a:cubicBezTo>
                      <a:pt x="144" y="371"/>
                      <a:pt x="149" y="316"/>
                      <a:pt x="168" y="251"/>
                    </a:cubicBezTo>
                    <a:cubicBezTo>
                      <a:pt x="172" y="218"/>
                      <a:pt x="186" y="181"/>
                      <a:pt x="205" y="153"/>
                    </a:cubicBezTo>
                    <a:cubicBezTo>
                      <a:pt x="224" y="121"/>
                      <a:pt x="247" y="97"/>
                      <a:pt x="275" y="78"/>
                    </a:cubicBezTo>
                    <a:cubicBezTo>
                      <a:pt x="312" y="56"/>
                      <a:pt x="348" y="50"/>
                      <a:pt x="386" y="50"/>
                    </a:cubicBezTo>
                    <a:close/>
                    <a:moveTo>
                      <a:pt x="386" y="0"/>
                    </a:moveTo>
                    <a:cubicBezTo>
                      <a:pt x="339" y="0"/>
                      <a:pt x="293" y="9"/>
                      <a:pt x="251" y="37"/>
                    </a:cubicBezTo>
                    <a:cubicBezTo>
                      <a:pt x="214" y="60"/>
                      <a:pt x="181" y="93"/>
                      <a:pt x="163" y="130"/>
                    </a:cubicBezTo>
                    <a:cubicBezTo>
                      <a:pt x="130" y="185"/>
                      <a:pt x="117" y="245"/>
                      <a:pt x="108" y="292"/>
                    </a:cubicBezTo>
                    <a:cubicBezTo>
                      <a:pt x="101" y="325"/>
                      <a:pt x="99" y="350"/>
                      <a:pt x="98" y="364"/>
                    </a:cubicBezTo>
                    <a:lnTo>
                      <a:pt x="98" y="364"/>
                    </a:lnTo>
                    <a:cubicBezTo>
                      <a:pt x="66" y="390"/>
                      <a:pt x="45" y="415"/>
                      <a:pt x="29" y="440"/>
                    </a:cubicBezTo>
                    <a:cubicBezTo>
                      <a:pt x="10" y="468"/>
                      <a:pt x="1" y="492"/>
                      <a:pt x="1" y="520"/>
                    </a:cubicBezTo>
                    <a:cubicBezTo>
                      <a:pt x="1" y="543"/>
                      <a:pt x="10" y="566"/>
                      <a:pt x="24" y="585"/>
                    </a:cubicBezTo>
                    <a:cubicBezTo>
                      <a:pt x="42" y="613"/>
                      <a:pt x="80" y="631"/>
                      <a:pt x="121" y="646"/>
                    </a:cubicBezTo>
                    <a:cubicBezTo>
                      <a:pt x="163" y="659"/>
                      <a:pt x="219" y="669"/>
                      <a:pt x="279" y="669"/>
                    </a:cubicBezTo>
                    <a:cubicBezTo>
                      <a:pt x="312" y="669"/>
                      <a:pt x="339" y="663"/>
                      <a:pt x="376" y="663"/>
                    </a:cubicBezTo>
                    <a:cubicBezTo>
                      <a:pt x="511" y="650"/>
                      <a:pt x="623" y="646"/>
                      <a:pt x="706" y="646"/>
                    </a:cubicBezTo>
                    <a:cubicBezTo>
                      <a:pt x="757" y="646"/>
                      <a:pt x="794" y="646"/>
                      <a:pt x="822" y="650"/>
                    </a:cubicBezTo>
                    <a:lnTo>
                      <a:pt x="864" y="650"/>
                    </a:lnTo>
                    <a:cubicBezTo>
                      <a:pt x="869" y="650"/>
                      <a:pt x="878" y="650"/>
                      <a:pt x="882" y="641"/>
                    </a:cubicBezTo>
                    <a:cubicBezTo>
                      <a:pt x="888" y="635"/>
                      <a:pt x="892" y="627"/>
                      <a:pt x="888" y="618"/>
                    </a:cubicBezTo>
                    <a:cubicBezTo>
                      <a:pt x="888" y="618"/>
                      <a:pt x="854" y="520"/>
                      <a:pt x="813" y="413"/>
                    </a:cubicBezTo>
                    <a:cubicBezTo>
                      <a:pt x="790" y="362"/>
                      <a:pt x="766" y="301"/>
                      <a:pt x="743" y="255"/>
                    </a:cubicBezTo>
                    <a:cubicBezTo>
                      <a:pt x="734" y="228"/>
                      <a:pt x="721" y="204"/>
                      <a:pt x="711" y="185"/>
                    </a:cubicBezTo>
                    <a:cubicBezTo>
                      <a:pt x="697" y="167"/>
                      <a:pt x="687" y="148"/>
                      <a:pt x="674" y="140"/>
                    </a:cubicBezTo>
                    <a:cubicBezTo>
                      <a:pt x="646" y="102"/>
                      <a:pt x="604" y="69"/>
                      <a:pt x="553" y="46"/>
                    </a:cubicBezTo>
                    <a:cubicBezTo>
                      <a:pt x="502" y="18"/>
                      <a:pt x="446" y="0"/>
                      <a:pt x="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8"/>
              <p:cNvSpPr/>
              <p:nvPr/>
            </p:nvSpPr>
            <p:spPr>
              <a:xfrm flipH="1">
                <a:off x="4434587" y="3553760"/>
                <a:ext cx="126804" cy="25508"/>
              </a:xfrm>
              <a:custGeom>
                <a:rect b="b" l="l" r="r" t="t"/>
                <a:pathLst>
                  <a:path extrusionOk="0" h="104" w="517">
                    <a:moveTo>
                      <a:pt x="195" y="1"/>
                    </a:moveTo>
                    <a:cubicBezTo>
                      <a:pt x="93" y="1"/>
                      <a:pt x="24" y="18"/>
                      <a:pt x="24" y="18"/>
                    </a:cubicBezTo>
                    <a:cubicBezTo>
                      <a:pt x="9" y="23"/>
                      <a:pt x="0" y="37"/>
                      <a:pt x="5" y="51"/>
                    </a:cubicBezTo>
                    <a:cubicBezTo>
                      <a:pt x="8" y="59"/>
                      <a:pt x="19" y="66"/>
                      <a:pt x="27" y="66"/>
                    </a:cubicBezTo>
                    <a:cubicBezTo>
                      <a:pt x="29" y="66"/>
                      <a:pt x="31" y="66"/>
                      <a:pt x="33" y="65"/>
                    </a:cubicBezTo>
                    <a:cubicBezTo>
                      <a:pt x="43" y="65"/>
                      <a:pt x="103" y="51"/>
                      <a:pt x="195" y="51"/>
                    </a:cubicBezTo>
                    <a:cubicBezTo>
                      <a:pt x="274" y="51"/>
                      <a:pt x="371" y="61"/>
                      <a:pt x="478" y="102"/>
                    </a:cubicBezTo>
                    <a:cubicBezTo>
                      <a:pt x="482" y="103"/>
                      <a:pt x="485" y="104"/>
                      <a:pt x="489" y="104"/>
                    </a:cubicBezTo>
                    <a:cubicBezTo>
                      <a:pt x="499" y="104"/>
                      <a:pt x="507" y="99"/>
                      <a:pt x="511" y="89"/>
                    </a:cubicBezTo>
                    <a:cubicBezTo>
                      <a:pt x="516" y="79"/>
                      <a:pt x="506" y="65"/>
                      <a:pt x="497" y="61"/>
                    </a:cubicBezTo>
                    <a:cubicBezTo>
                      <a:pt x="386" y="14"/>
                      <a:pt x="279" y="1"/>
                      <a:pt x="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38"/>
              <p:cNvSpPr/>
              <p:nvPr/>
            </p:nvSpPr>
            <p:spPr>
              <a:xfrm flipH="1">
                <a:off x="4404174" y="4045769"/>
                <a:ext cx="415974" cy="432898"/>
              </a:xfrm>
              <a:custGeom>
                <a:rect b="b" l="l" r="r" t="t"/>
                <a:pathLst>
                  <a:path extrusionOk="0" h="1765" w="1696">
                    <a:moveTo>
                      <a:pt x="1" y="1"/>
                    </a:moveTo>
                    <a:lnTo>
                      <a:pt x="173" y="1765"/>
                    </a:lnTo>
                    <a:lnTo>
                      <a:pt x="1524" y="1765"/>
                    </a:lnTo>
                    <a:lnTo>
                      <a:pt x="16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38"/>
              <p:cNvSpPr/>
              <p:nvPr/>
            </p:nvSpPr>
            <p:spPr>
              <a:xfrm flipH="1">
                <a:off x="4397307" y="4038901"/>
                <a:ext cx="428483" cy="445652"/>
              </a:xfrm>
              <a:custGeom>
                <a:rect b="b" l="l" r="r" t="t"/>
                <a:pathLst>
                  <a:path extrusionOk="0" h="1817" w="1747">
                    <a:moveTo>
                      <a:pt x="1693" y="51"/>
                    </a:moveTo>
                    <a:lnTo>
                      <a:pt x="1528" y="1765"/>
                    </a:lnTo>
                    <a:lnTo>
                      <a:pt x="219" y="1765"/>
                    </a:lnTo>
                    <a:lnTo>
                      <a:pt x="52" y="51"/>
                    </a:lnTo>
                    <a:close/>
                    <a:moveTo>
                      <a:pt x="24" y="1"/>
                    </a:moveTo>
                    <a:cubicBezTo>
                      <a:pt x="19" y="1"/>
                      <a:pt x="11" y="5"/>
                      <a:pt x="6" y="10"/>
                    </a:cubicBezTo>
                    <a:cubicBezTo>
                      <a:pt x="0" y="14"/>
                      <a:pt x="0" y="23"/>
                      <a:pt x="0" y="29"/>
                    </a:cubicBezTo>
                    <a:lnTo>
                      <a:pt x="173" y="1793"/>
                    </a:lnTo>
                    <a:cubicBezTo>
                      <a:pt x="173" y="1806"/>
                      <a:pt x="187" y="1816"/>
                      <a:pt x="196" y="1816"/>
                    </a:cubicBezTo>
                    <a:lnTo>
                      <a:pt x="1547" y="1816"/>
                    </a:lnTo>
                    <a:cubicBezTo>
                      <a:pt x="1561" y="1816"/>
                      <a:pt x="1571" y="1806"/>
                      <a:pt x="1571" y="1793"/>
                    </a:cubicBezTo>
                    <a:lnTo>
                      <a:pt x="1742" y="29"/>
                    </a:lnTo>
                    <a:cubicBezTo>
                      <a:pt x="1747" y="23"/>
                      <a:pt x="1742" y="14"/>
                      <a:pt x="1738" y="10"/>
                    </a:cubicBezTo>
                    <a:cubicBezTo>
                      <a:pt x="1733" y="5"/>
                      <a:pt x="1728" y="1"/>
                      <a:pt x="17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38"/>
              <p:cNvSpPr/>
              <p:nvPr/>
            </p:nvSpPr>
            <p:spPr>
              <a:xfrm flipH="1">
                <a:off x="4477018" y="4215249"/>
                <a:ext cx="37771" cy="38017"/>
              </a:xfrm>
              <a:custGeom>
                <a:rect b="b" l="l" r="r" t="t"/>
                <a:pathLst>
                  <a:path extrusionOk="0" h="155" w="154">
                    <a:moveTo>
                      <a:pt x="80" y="1"/>
                    </a:moveTo>
                    <a:cubicBezTo>
                      <a:pt x="38" y="1"/>
                      <a:pt x="1" y="34"/>
                      <a:pt x="1" y="75"/>
                    </a:cubicBezTo>
                    <a:cubicBezTo>
                      <a:pt x="1" y="118"/>
                      <a:pt x="38" y="154"/>
                      <a:pt x="80" y="154"/>
                    </a:cubicBezTo>
                    <a:cubicBezTo>
                      <a:pt x="121" y="154"/>
                      <a:pt x="153" y="118"/>
                      <a:pt x="153" y="75"/>
                    </a:cubicBezTo>
                    <a:cubicBezTo>
                      <a:pt x="153" y="34"/>
                      <a:pt x="121" y="1"/>
                      <a:pt x="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38"/>
              <p:cNvSpPr/>
              <p:nvPr/>
            </p:nvSpPr>
            <p:spPr>
              <a:xfrm flipH="1">
                <a:off x="4471377" y="4209853"/>
                <a:ext cx="49054" cy="49054"/>
              </a:xfrm>
              <a:custGeom>
                <a:rect b="b" l="l" r="r" t="t"/>
                <a:pathLst>
                  <a:path extrusionOk="0" h="200" w="200">
                    <a:moveTo>
                      <a:pt x="103" y="46"/>
                    </a:moveTo>
                    <a:cubicBezTo>
                      <a:pt x="131" y="46"/>
                      <a:pt x="154" y="69"/>
                      <a:pt x="154" y="97"/>
                    </a:cubicBezTo>
                    <a:cubicBezTo>
                      <a:pt x="154" y="125"/>
                      <a:pt x="131" y="149"/>
                      <a:pt x="103" y="149"/>
                    </a:cubicBezTo>
                    <a:cubicBezTo>
                      <a:pt x="75" y="149"/>
                      <a:pt x="52" y="125"/>
                      <a:pt x="52" y="97"/>
                    </a:cubicBezTo>
                    <a:cubicBezTo>
                      <a:pt x="52" y="69"/>
                      <a:pt x="75" y="46"/>
                      <a:pt x="103" y="46"/>
                    </a:cubicBezTo>
                    <a:close/>
                    <a:moveTo>
                      <a:pt x="103" y="0"/>
                    </a:moveTo>
                    <a:cubicBezTo>
                      <a:pt x="47" y="0"/>
                      <a:pt x="0" y="42"/>
                      <a:pt x="0" y="97"/>
                    </a:cubicBezTo>
                    <a:cubicBezTo>
                      <a:pt x="0" y="153"/>
                      <a:pt x="47" y="200"/>
                      <a:pt x="103" y="200"/>
                    </a:cubicBezTo>
                    <a:cubicBezTo>
                      <a:pt x="159" y="200"/>
                      <a:pt x="200" y="153"/>
                      <a:pt x="200" y="97"/>
                    </a:cubicBezTo>
                    <a:cubicBezTo>
                      <a:pt x="200" y="42"/>
                      <a:pt x="159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8"/>
              <p:cNvSpPr/>
              <p:nvPr/>
            </p:nvSpPr>
            <p:spPr>
              <a:xfrm flipH="1">
                <a:off x="4545448" y="4215249"/>
                <a:ext cx="36545" cy="38017"/>
              </a:xfrm>
              <a:custGeom>
                <a:rect b="b" l="l" r="r" t="t"/>
                <a:pathLst>
                  <a:path extrusionOk="0" h="155" w="149">
                    <a:moveTo>
                      <a:pt x="75" y="1"/>
                    </a:moveTo>
                    <a:cubicBezTo>
                      <a:pt x="33" y="1"/>
                      <a:pt x="1" y="34"/>
                      <a:pt x="1" y="75"/>
                    </a:cubicBezTo>
                    <a:cubicBezTo>
                      <a:pt x="1" y="118"/>
                      <a:pt x="33" y="154"/>
                      <a:pt x="75" y="154"/>
                    </a:cubicBezTo>
                    <a:cubicBezTo>
                      <a:pt x="117" y="154"/>
                      <a:pt x="149" y="118"/>
                      <a:pt x="149" y="75"/>
                    </a:cubicBezTo>
                    <a:cubicBezTo>
                      <a:pt x="149" y="34"/>
                      <a:pt x="117" y="1"/>
                      <a:pt x="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38"/>
              <p:cNvSpPr/>
              <p:nvPr/>
            </p:nvSpPr>
            <p:spPr>
              <a:xfrm flipH="1">
                <a:off x="4539562" y="4209853"/>
                <a:ext cx="49299" cy="49054"/>
              </a:xfrm>
              <a:custGeom>
                <a:rect b="b" l="l" r="r" t="t"/>
                <a:pathLst>
                  <a:path extrusionOk="0" h="200" w="201">
                    <a:moveTo>
                      <a:pt x="103" y="46"/>
                    </a:moveTo>
                    <a:cubicBezTo>
                      <a:pt x="131" y="46"/>
                      <a:pt x="155" y="69"/>
                      <a:pt x="155" y="97"/>
                    </a:cubicBezTo>
                    <a:cubicBezTo>
                      <a:pt x="155" y="125"/>
                      <a:pt x="131" y="149"/>
                      <a:pt x="103" y="149"/>
                    </a:cubicBezTo>
                    <a:cubicBezTo>
                      <a:pt x="75" y="149"/>
                      <a:pt x="52" y="125"/>
                      <a:pt x="52" y="97"/>
                    </a:cubicBezTo>
                    <a:cubicBezTo>
                      <a:pt x="52" y="69"/>
                      <a:pt x="75" y="46"/>
                      <a:pt x="103" y="46"/>
                    </a:cubicBezTo>
                    <a:close/>
                    <a:moveTo>
                      <a:pt x="103" y="0"/>
                    </a:moveTo>
                    <a:cubicBezTo>
                      <a:pt x="48" y="0"/>
                      <a:pt x="1" y="42"/>
                      <a:pt x="1" y="97"/>
                    </a:cubicBezTo>
                    <a:cubicBezTo>
                      <a:pt x="1" y="153"/>
                      <a:pt x="48" y="200"/>
                      <a:pt x="103" y="200"/>
                    </a:cubicBezTo>
                    <a:cubicBezTo>
                      <a:pt x="159" y="200"/>
                      <a:pt x="200" y="153"/>
                      <a:pt x="200" y="97"/>
                    </a:cubicBezTo>
                    <a:cubicBezTo>
                      <a:pt x="200" y="42"/>
                      <a:pt x="159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38"/>
              <p:cNvSpPr/>
              <p:nvPr/>
            </p:nvSpPr>
            <p:spPr>
              <a:xfrm flipH="1">
                <a:off x="4415457" y="4168893"/>
                <a:ext cx="391938" cy="18150"/>
              </a:xfrm>
              <a:custGeom>
                <a:rect b="b" l="l" r="r" t="t"/>
                <a:pathLst>
                  <a:path extrusionOk="0" h="74" w="1598">
                    <a:moveTo>
                      <a:pt x="0" y="0"/>
                    </a:moveTo>
                    <a:lnTo>
                      <a:pt x="5" y="74"/>
                    </a:lnTo>
                    <a:lnTo>
                      <a:pt x="1588" y="74"/>
                    </a:lnTo>
                    <a:lnTo>
                      <a:pt x="15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38"/>
              <p:cNvSpPr/>
              <p:nvPr/>
            </p:nvSpPr>
            <p:spPr>
              <a:xfrm flipH="1">
                <a:off x="4409816" y="4163007"/>
                <a:ext cx="404447" cy="30904"/>
              </a:xfrm>
              <a:custGeom>
                <a:rect b="b" l="l" r="r" t="t"/>
                <a:pathLst>
                  <a:path extrusionOk="0" h="126" w="1649">
                    <a:moveTo>
                      <a:pt x="1597" y="46"/>
                    </a:moveTo>
                    <a:lnTo>
                      <a:pt x="1593" y="74"/>
                    </a:lnTo>
                    <a:lnTo>
                      <a:pt x="56" y="74"/>
                    </a:lnTo>
                    <a:lnTo>
                      <a:pt x="52" y="46"/>
                    </a:lnTo>
                    <a:close/>
                    <a:moveTo>
                      <a:pt x="28" y="1"/>
                    </a:moveTo>
                    <a:cubicBezTo>
                      <a:pt x="19" y="1"/>
                      <a:pt x="15" y="1"/>
                      <a:pt x="9" y="10"/>
                    </a:cubicBezTo>
                    <a:cubicBezTo>
                      <a:pt x="5" y="14"/>
                      <a:pt x="0" y="19"/>
                      <a:pt x="5" y="29"/>
                    </a:cubicBezTo>
                    <a:lnTo>
                      <a:pt x="9" y="102"/>
                    </a:lnTo>
                    <a:cubicBezTo>
                      <a:pt x="9" y="117"/>
                      <a:pt x="24" y="126"/>
                      <a:pt x="33" y="126"/>
                    </a:cubicBezTo>
                    <a:lnTo>
                      <a:pt x="1616" y="126"/>
                    </a:lnTo>
                    <a:cubicBezTo>
                      <a:pt x="1631" y="126"/>
                      <a:pt x="1640" y="117"/>
                      <a:pt x="1640" y="102"/>
                    </a:cubicBezTo>
                    <a:lnTo>
                      <a:pt x="1649" y="29"/>
                    </a:lnTo>
                    <a:cubicBezTo>
                      <a:pt x="1649" y="19"/>
                      <a:pt x="1649" y="14"/>
                      <a:pt x="1644" y="10"/>
                    </a:cubicBezTo>
                    <a:cubicBezTo>
                      <a:pt x="1640" y="1"/>
                      <a:pt x="1631" y="1"/>
                      <a:pt x="1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38"/>
              <p:cNvSpPr/>
              <p:nvPr/>
            </p:nvSpPr>
            <p:spPr>
              <a:xfrm flipH="1">
                <a:off x="4426739" y="4276811"/>
                <a:ext cx="370355" cy="81184"/>
              </a:xfrm>
              <a:custGeom>
                <a:rect b="b" l="l" r="r" t="t"/>
                <a:pathLst>
                  <a:path extrusionOk="0" h="331" w="1510">
                    <a:moveTo>
                      <a:pt x="1" y="0"/>
                    </a:moveTo>
                    <a:lnTo>
                      <a:pt x="33" y="330"/>
                    </a:lnTo>
                    <a:lnTo>
                      <a:pt x="1482" y="330"/>
                    </a:lnTo>
                    <a:lnTo>
                      <a:pt x="15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38"/>
              <p:cNvSpPr/>
              <p:nvPr/>
            </p:nvSpPr>
            <p:spPr>
              <a:xfrm flipH="1">
                <a:off x="4419871" y="4271415"/>
                <a:ext cx="382863" cy="92221"/>
              </a:xfrm>
              <a:custGeom>
                <a:rect b="b" l="l" r="r" t="t"/>
                <a:pathLst>
                  <a:path extrusionOk="0" h="376" w="1561">
                    <a:moveTo>
                      <a:pt x="1509" y="50"/>
                    </a:moveTo>
                    <a:lnTo>
                      <a:pt x="1479" y="329"/>
                    </a:lnTo>
                    <a:lnTo>
                      <a:pt x="79" y="329"/>
                    </a:lnTo>
                    <a:lnTo>
                      <a:pt x="51" y="50"/>
                    </a:lnTo>
                    <a:close/>
                    <a:moveTo>
                      <a:pt x="24" y="0"/>
                    </a:moveTo>
                    <a:cubicBezTo>
                      <a:pt x="18" y="0"/>
                      <a:pt x="9" y="4"/>
                      <a:pt x="5" y="9"/>
                    </a:cubicBezTo>
                    <a:cubicBezTo>
                      <a:pt x="0" y="13"/>
                      <a:pt x="0" y="18"/>
                      <a:pt x="0" y="28"/>
                    </a:cubicBezTo>
                    <a:lnTo>
                      <a:pt x="32" y="357"/>
                    </a:lnTo>
                    <a:cubicBezTo>
                      <a:pt x="32" y="367"/>
                      <a:pt x="41" y="376"/>
                      <a:pt x="56" y="376"/>
                    </a:cubicBezTo>
                    <a:lnTo>
                      <a:pt x="1505" y="376"/>
                    </a:lnTo>
                    <a:cubicBezTo>
                      <a:pt x="1514" y="376"/>
                      <a:pt x="1522" y="367"/>
                      <a:pt x="1528" y="357"/>
                    </a:cubicBezTo>
                    <a:lnTo>
                      <a:pt x="1560" y="28"/>
                    </a:lnTo>
                    <a:cubicBezTo>
                      <a:pt x="1560" y="18"/>
                      <a:pt x="1556" y="13"/>
                      <a:pt x="1550" y="9"/>
                    </a:cubicBezTo>
                    <a:cubicBezTo>
                      <a:pt x="1546" y="4"/>
                      <a:pt x="1541" y="0"/>
                      <a:pt x="15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38"/>
              <p:cNvSpPr/>
              <p:nvPr/>
            </p:nvSpPr>
            <p:spPr>
              <a:xfrm flipH="1">
                <a:off x="4419871" y="4215249"/>
                <a:ext cx="26489" cy="38017"/>
              </a:xfrm>
              <a:custGeom>
                <a:rect b="b" l="l" r="r" t="t"/>
                <a:pathLst>
                  <a:path extrusionOk="0" h="155" w="108">
                    <a:moveTo>
                      <a:pt x="80" y="1"/>
                    </a:moveTo>
                    <a:cubicBezTo>
                      <a:pt x="37" y="1"/>
                      <a:pt x="0" y="34"/>
                      <a:pt x="0" y="75"/>
                    </a:cubicBezTo>
                    <a:cubicBezTo>
                      <a:pt x="0" y="118"/>
                      <a:pt x="37" y="154"/>
                      <a:pt x="80" y="154"/>
                    </a:cubicBezTo>
                    <a:cubicBezTo>
                      <a:pt x="84" y="154"/>
                      <a:pt x="88" y="150"/>
                      <a:pt x="93" y="150"/>
                    </a:cubicBezTo>
                    <a:lnTo>
                      <a:pt x="107" y="6"/>
                    </a:lnTo>
                    <a:cubicBezTo>
                      <a:pt x="97" y="1"/>
                      <a:pt x="88" y="1"/>
                      <a:pt x="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38"/>
              <p:cNvSpPr/>
              <p:nvPr/>
            </p:nvSpPr>
            <p:spPr>
              <a:xfrm flipH="1">
                <a:off x="4414230" y="4209853"/>
                <a:ext cx="38017" cy="49054"/>
              </a:xfrm>
              <a:custGeom>
                <a:rect b="b" l="l" r="r" t="t"/>
                <a:pathLst>
                  <a:path extrusionOk="0" h="200" w="155">
                    <a:moveTo>
                      <a:pt x="102" y="46"/>
                    </a:moveTo>
                    <a:lnTo>
                      <a:pt x="92" y="147"/>
                    </a:lnTo>
                    <a:lnTo>
                      <a:pt x="92" y="147"/>
                    </a:lnTo>
                    <a:cubicBezTo>
                      <a:pt x="69" y="142"/>
                      <a:pt x="52" y="121"/>
                      <a:pt x="52" y="97"/>
                    </a:cubicBezTo>
                    <a:cubicBezTo>
                      <a:pt x="52" y="70"/>
                      <a:pt x="75" y="47"/>
                      <a:pt x="102" y="46"/>
                    </a:cubicBezTo>
                    <a:close/>
                    <a:moveTo>
                      <a:pt x="104" y="0"/>
                    </a:moveTo>
                    <a:cubicBezTo>
                      <a:pt x="48" y="0"/>
                      <a:pt x="1" y="42"/>
                      <a:pt x="1" y="97"/>
                    </a:cubicBezTo>
                    <a:cubicBezTo>
                      <a:pt x="1" y="153"/>
                      <a:pt x="48" y="200"/>
                      <a:pt x="104" y="200"/>
                    </a:cubicBezTo>
                    <a:cubicBezTo>
                      <a:pt x="108" y="200"/>
                      <a:pt x="112" y="200"/>
                      <a:pt x="117" y="195"/>
                    </a:cubicBezTo>
                    <a:cubicBezTo>
                      <a:pt x="131" y="195"/>
                      <a:pt x="136" y="185"/>
                      <a:pt x="140" y="176"/>
                    </a:cubicBezTo>
                    <a:lnTo>
                      <a:pt x="155" y="33"/>
                    </a:lnTo>
                    <a:cubicBezTo>
                      <a:pt x="155" y="18"/>
                      <a:pt x="149" y="9"/>
                      <a:pt x="136" y="5"/>
                    </a:cubicBezTo>
                    <a:cubicBezTo>
                      <a:pt x="127" y="0"/>
                      <a:pt x="112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38"/>
              <p:cNvSpPr/>
              <p:nvPr/>
            </p:nvSpPr>
            <p:spPr>
              <a:xfrm flipH="1">
                <a:off x="4613633" y="4215249"/>
                <a:ext cx="36790" cy="38017"/>
              </a:xfrm>
              <a:custGeom>
                <a:rect b="b" l="l" r="r" t="t"/>
                <a:pathLst>
                  <a:path extrusionOk="0" h="155" w="150">
                    <a:moveTo>
                      <a:pt x="76" y="1"/>
                    </a:moveTo>
                    <a:cubicBezTo>
                      <a:pt x="33" y="1"/>
                      <a:pt x="1" y="34"/>
                      <a:pt x="1" y="75"/>
                    </a:cubicBezTo>
                    <a:cubicBezTo>
                      <a:pt x="1" y="118"/>
                      <a:pt x="33" y="154"/>
                      <a:pt x="76" y="154"/>
                    </a:cubicBezTo>
                    <a:cubicBezTo>
                      <a:pt x="117" y="154"/>
                      <a:pt x="149" y="118"/>
                      <a:pt x="149" y="75"/>
                    </a:cubicBezTo>
                    <a:cubicBezTo>
                      <a:pt x="149" y="34"/>
                      <a:pt x="117" y="1"/>
                      <a:pt x="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38"/>
              <p:cNvSpPr/>
              <p:nvPr/>
            </p:nvSpPr>
            <p:spPr>
              <a:xfrm flipH="1">
                <a:off x="4607992" y="4209853"/>
                <a:ext cx="49054" cy="49054"/>
              </a:xfrm>
              <a:custGeom>
                <a:rect b="b" l="l" r="r" t="t"/>
                <a:pathLst>
                  <a:path extrusionOk="0" h="200" w="200">
                    <a:moveTo>
                      <a:pt x="103" y="46"/>
                    </a:moveTo>
                    <a:cubicBezTo>
                      <a:pt x="131" y="46"/>
                      <a:pt x="154" y="69"/>
                      <a:pt x="154" y="97"/>
                    </a:cubicBezTo>
                    <a:cubicBezTo>
                      <a:pt x="154" y="125"/>
                      <a:pt x="131" y="149"/>
                      <a:pt x="103" y="149"/>
                    </a:cubicBezTo>
                    <a:cubicBezTo>
                      <a:pt x="75" y="149"/>
                      <a:pt x="51" y="125"/>
                      <a:pt x="51" y="97"/>
                    </a:cubicBezTo>
                    <a:cubicBezTo>
                      <a:pt x="51" y="69"/>
                      <a:pt x="75" y="46"/>
                      <a:pt x="103" y="46"/>
                    </a:cubicBezTo>
                    <a:close/>
                    <a:moveTo>
                      <a:pt x="103" y="0"/>
                    </a:moveTo>
                    <a:cubicBezTo>
                      <a:pt x="47" y="0"/>
                      <a:pt x="0" y="42"/>
                      <a:pt x="0" y="97"/>
                    </a:cubicBezTo>
                    <a:cubicBezTo>
                      <a:pt x="0" y="153"/>
                      <a:pt x="47" y="200"/>
                      <a:pt x="103" y="200"/>
                    </a:cubicBezTo>
                    <a:cubicBezTo>
                      <a:pt x="158" y="200"/>
                      <a:pt x="200" y="153"/>
                      <a:pt x="200" y="97"/>
                    </a:cubicBezTo>
                    <a:cubicBezTo>
                      <a:pt x="200" y="42"/>
                      <a:pt x="15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38"/>
              <p:cNvSpPr/>
              <p:nvPr/>
            </p:nvSpPr>
            <p:spPr>
              <a:xfrm flipH="1">
                <a:off x="4750493" y="4215249"/>
                <a:ext cx="36545" cy="38017"/>
              </a:xfrm>
              <a:custGeom>
                <a:rect b="b" l="l" r="r" t="t"/>
                <a:pathLst>
                  <a:path extrusionOk="0" h="155" w="149">
                    <a:moveTo>
                      <a:pt x="75" y="1"/>
                    </a:moveTo>
                    <a:cubicBezTo>
                      <a:pt x="33" y="1"/>
                      <a:pt x="1" y="34"/>
                      <a:pt x="1" y="75"/>
                    </a:cubicBezTo>
                    <a:cubicBezTo>
                      <a:pt x="1" y="118"/>
                      <a:pt x="33" y="154"/>
                      <a:pt x="75" y="154"/>
                    </a:cubicBezTo>
                    <a:cubicBezTo>
                      <a:pt x="117" y="154"/>
                      <a:pt x="149" y="118"/>
                      <a:pt x="149" y="75"/>
                    </a:cubicBezTo>
                    <a:cubicBezTo>
                      <a:pt x="149" y="34"/>
                      <a:pt x="117" y="1"/>
                      <a:pt x="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38"/>
              <p:cNvSpPr/>
              <p:nvPr/>
            </p:nvSpPr>
            <p:spPr>
              <a:xfrm flipH="1">
                <a:off x="4743625" y="4209853"/>
                <a:ext cx="49054" cy="49054"/>
              </a:xfrm>
              <a:custGeom>
                <a:rect b="b" l="l" r="r" t="t"/>
                <a:pathLst>
                  <a:path extrusionOk="0" h="200" w="200">
                    <a:moveTo>
                      <a:pt x="98" y="46"/>
                    </a:moveTo>
                    <a:cubicBezTo>
                      <a:pt x="126" y="46"/>
                      <a:pt x="150" y="69"/>
                      <a:pt x="150" y="97"/>
                    </a:cubicBezTo>
                    <a:cubicBezTo>
                      <a:pt x="150" y="125"/>
                      <a:pt x="126" y="149"/>
                      <a:pt x="98" y="149"/>
                    </a:cubicBezTo>
                    <a:cubicBezTo>
                      <a:pt x="71" y="149"/>
                      <a:pt x="47" y="125"/>
                      <a:pt x="47" y="97"/>
                    </a:cubicBezTo>
                    <a:cubicBezTo>
                      <a:pt x="47" y="69"/>
                      <a:pt x="71" y="46"/>
                      <a:pt x="98" y="46"/>
                    </a:cubicBezTo>
                    <a:close/>
                    <a:moveTo>
                      <a:pt x="98" y="0"/>
                    </a:moveTo>
                    <a:cubicBezTo>
                      <a:pt x="43" y="0"/>
                      <a:pt x="0" y="42"/>
                      <a:pt x="0" y="97"/>
                    </a:cubicBezTo>
                    <a:cubicBezTo>
                      <a:pt x="0" y="153"/>
                      <a:pt x="43" y="200"/>
                      <a:pt x="98" y="200"/>
                    </a:cubicBezTo>
                    <a:cubicBezTo>
                      <a:pt x="154" y="200"/>
                      <a:pt x="200" y="153"/>
                      <a:pt x="200" y="97"/>
                    </a:cubicBezTo>
                    <a:cubicBezTo>
                      <a:pt x="200" y="42"/>
                      <a:pt x="154" y="0"/>
                      <a:pt x="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38"/>
              <p:cNvSpPr/>
              <p:nvPr/>
            </p:nvSpPr>
            <p:spPr>
              <a:xfrm flipH="1">
                <a:off x="4682063" y="4215249"/>
                <a:ext cx="36545" cy="38017"/>
              </a:xfrm>
              <a:custGeom>
                <a:rect b="b" l="l" r="r" t="t"/>
                <a:pathLst>
                  <a:path extrusionOk="0" h="155" w="149">
                    <a:moveTo>
                      <a:pt x="75" y="1"/>
                    </a:moveTo>
                    <a:cubicBezTo>
                      <a:pt x="33" y="1"/>
                      <a:pt x="0" y="34"/>
                      <a:pt x="0" y="75"/>
                    </a:cubicBezTo>
                    <a:cubicBezTo>
                      <a:pt x="0" y="118"/>
                      <a:pt x="33" y="154"/>
                      <a:pt x="75" y="154"/>
                    </a:cubicBezTo>
                    <a:cubicBezTo>
                      <a:pt x="116" y="154"/>
                      <a:pt x="149" y="118"/>
                      <a:pt x="149" y="75"/>
                    </a:cubicBezTo>
                    <a:cubicBezTo>
                      <a:pt x="149" y="34"/>
                      <a:pt x="116" y="1"/>
                      <a:pt x="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38"/>
              <p:cNvSpPr/>
              <p:nvPr/>
            </p:nvSpPr>
            <p:spPr>
              <a:xfrm flipH="1">
                <a:off x="4675195" y="4209853"/>
                <a:ext cx="49299" cy="49054"/>
              </a:xfrm>
              <a:custGeom>
                <a:rect b="b" l="l" r="r" t="t"/>
                <a:pathLst>
                  <a:path extrusionOk="0" h="200" w="201">
                    <a:moveTo>
                      <a:pt x="99" y="46"/>
                    </a:moveTo>
                    <a:cubicBezTo>
                      <a:pt x="127" y="46"/>
                      <a:pt x="150" y="69"/>
                      <a:pt x="150" y="97"/>
                    </a:cubicBezTo>
                    <a:cubicBezTo>
                      <a:pt x="150" y="125"/>
                      <a:pt x="127" y="149"/>
                      <a:pt x="99" y="149"/>
                    </a:cubicBezTo>
                    <a:cubicBezTo>
                      <a:pt x="71" y="149"/>
                      <a:pt x="48" y="125"/>
                      <a:pt x="48" y="97"/>
                    </a:cubicBezTo>
                    <a:cubicBezTo>
                      <a:pt x="48" y="69"/>
                      <a:pt x="71" y="46"/>
                      <a:pt x="99" y="46"/>
                    </a:cubicBezTo>
                    <a:close/>
                    <a:moveTo>
                      <a:pt x="99" y="0"/>
                    </a:moveTo>
                    <a:cubicBezTo>
                      <a:pt x="43" y="0"/>
                      <a:pt x="1" y="42"/>
                      <a:pt x="1" y="97"/>
                    </a:cubicBezTo>
                    <a:cubicBezTo>
                      <a:pt x="1" y="153"/>
                      <a:pt x="43" y="200"/>
                      <a:pt x="99" y="200"/>
                    </a:cubicBezTo>
                    <a:cubicBezTo>
                      <a:pt x="155" y="200"/>
                      <a:pt x="200" y="153"/>
                      <a:pt x="200" y="97"/>
                    </a:cubicBezTo>
                    <a:cubicBezTo>
                      <a:pt x="200" y="42"/>
                      <a:pt x="155" y="0"/>
                      <a:pt x="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38"/>
              <p:cNvSpPr/>
              <p:nvPr/>
            </p:nvSpPr>
            <p:spPr>
              <a:xfrm flipH="1">
                <a:off x="4206978" y="3674432"/>
                <a:ext cx="212157" cy="746105"/>
              </a:xfrm>
              <a:custGeom>
                <a:rect b="b" l="l" r="r" t="t"/>
                <a:pathLst>
                  <a:path extrusionOk="0" h="3042" w="865">
                    <a:moveTo>
                      <a:pt x="140" y="0"/>
                    </a:moveTo>
                    <a:lnTo>
                      <a:pt x="1" y="38"/>
                    </a:lnTo>
                    <a:lnTo>
                      <a:pt x="725" y="3041"/>
                    </a:lnTo>
                    <a:lnTo>
                      <a:pt x="865" y="3005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38"/>
              <p:cNvSpPr/>
              <p:nvPr/>
            </p:nvSpPr>
            <p:spPr>
              <a:xfrm flipH="1">
                <a:off x="4201337" y="3668546"/>
                <a:ext cx="224665" cy="757633"/>
              </a:xfrm>
              <a:custGeom>
                <a:rect b="b" l="l" r="r" t="t"/>
                <a:pathLst>
                  <a:path extrusionOk="0" h="3089" w="916">
                    <a:moveTo>
                      <a:pt x="149" y="56"/>
                    </a:moveTo>
                    <a:lnTo>
                      <a:pt x="863" y="3011"/>
                    </a:lnTo>
                    <a:lnTo>
                      <a:pt x="863" y="3011"/>
                    </a:lnTo>
                    <a:lnTo>
                      <a:pt x="772" y="3033"/>
                    </a:lnTo>
                    <a:lnTo>
                      <a:pt x="57" y="75"/>
                    </a:lnTo>
                    <a:lnTo>
                      <a:pt x="149" y="56"/>
                    </a:lnTo>
                    <a:close/>
                    <a:moveTo>
                      <a:pt x="164" y="1"/>
                    </a:moveTo>
                    <a:lnTo>
                      <a:pt x="24" y="34"/>
                    </a:lnTo>
                    <a:cubicBezTo>
                      <a:pt x="10" y="39"/>
                      <a:pt x="1" y="52"/>
                      <a:pt x="5" y="66"/>
                    </a:cubicBezTo>
                    <a:lnTo>
                      <a:pt x="730" y="3071"/>
                    </a:lnTo>
                    <a:cubicBezTo>
                      <a:pt x="730" y="3075"/>
                      <a:pt x="734" y="3080"/>
                      <a:pt x="739" y="3084"/>
                    </a:cubicBezTo>
                    <a:cubicBezTo>
                      <a:pt x="744" y="3089"/>
                      <a:pt x="753" y="3089"/>
                      <a:pt x="758" y="3089"/>
                    </a:cubicBezTo>
                    <a:lnTo>
                      <a:pt x="897" y="3052"/>
                    </a:lnTo>
                    <a:cubicBezTo>
                      <a:pt x="901" y="3052"/>
                      <a:pt x="911" y="3048"/>
                      <a:pt x="911" y="3043"/>
                    </a:cubicBezTo>
                    <a:cubicBezTo>
                      <a:pt x="916" y="3038"/>
                      <a:pt x="916" y="3029"/>
                      <a:pt x="916" y="3024"/>
                    </a:cubicBezTo>
                    <a:lnTo>
                      <a:pt x="192" y="20"/>
                    </a:lnTo>
                    <a:cubicBezTo>
                      <a:pt x="187" y="6"/>
                      <a:pt x="177" y="1"/>
                      <a:pt x="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38"/>
              <p:cNvSpPr/>
              <p:nvPr/>
            </p:nvSpPr>
            <p:spPr>
              <a:xfrm flipH="1">
                <a:off x="3345842" y="4411218"/>
                <a:ext cx="882964" cy="58619"/>
              </a:xfrm>
              <a:custGeom>
                <a:rect b="b" l="l" r="r" t="t"/>
                <a:pathLst>
                  <a:path extrusionOk="0" h="239" w="3600">
                    <a:moveTo>
                      <a:pt x="0" y="1"/>
                    </a:moveTo>
                    <a:lnTo>
                      <a:pt x="0" y="238"/>
                    </a:lnTo>
                    <a:lnTo>
                      <a:pt x="3599" y="238"/>
                    </a:lnTo>
                    <a:lnTo>
                      <a:pt x="359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38"/>
              <p:cNvSpPr/>
              <p:nvPr/>
            </p:nvSpPr>
            <p:spPr>
              <a:xfrm flipH="1">
                <a:off x="3340201" y="4404351"/>
                <a:ext cx="894247" cy="70882"/>
              </a:xfrm>
              <a:custGeom>
                <a:rect b="b" l="l" r="r" t="t"/>
                <a:pathLst>
                  <a:path extrusionOk="0" h="289" w="3646">
                    <a:moveTo>
                      <a:pt x="3599" y="52"/>
                    </a:moveTo>
                    <a:lnTo>
                      <a:pt x="3599" y="243"/>
                    </a:lnTo>
                    <a:lnTo>
                      <a:pt x="47" y="243"/>
                    </a:lnTo>
                    <a:lnTo>
                      <a:pt x="47" y="52"/>
                    </a:lnTo>
                    <a:close/>
                    <a:moveTo>
                      <a:pt x="23" y="1"/>
                    </a:moveTo>
                    <a:cubicBezTo>
                      <a:pt x="13" y="1"/>
                      <a:pt x="9" y="5"/>
                      <a:pt x="5" y="10"/>
                    </a:cubicBezTo>
                    <a:cubicBezTo>
                      <a:pt x="0" y="15"/>
                      <a:pt x="0" y="20"/>
                      <a:pt x="0" y="29"/>
                    </a:cubicBezTo>
                    <a:lnTo>
                      <a:pt x="0" y="266"/>
                    </a:lnTo>
                    <a:cubicBezTo>
                      <a:pt x="0" y="270"/>
                      <a:pt x="0" y="279"/>
                      <a:pt x="5" y="284"/>
                    </a:cubicBezTo>
                    <a:cubicBezTo>
                      <a:pt x="9" y="288"/>
                      <a:pt x="13" y="288"/>
                      <a:pt x="23" y="288"/>
                    </a:cubicBezTo>
                    <a:lnTo>
                      <a:pt x="3622" y="288"/>
                    </a:lnTo>
                    <a:cubicBezTo>
                      <a:pt x="3627" y="288"/>
                      <a:pt x="3635" y="288"/>
                      <a:pt x="3641" y="284"/>
                    </a:cubicBezTo>
                    <a:cubicBezTo>
                      <a:pt x="3646" y="279"/>
                      <a:pt x="3646" y="270"/>
                      <a:pt x="3646" y="266"/>
                    </a:cubicBezTo>
                    <a:lnTo>
                      <a:pt x="3646" y="29"/>
                    </a:lnTo>
                    <a:cubicBezTo>
                      <a:pt x="3646" y="20"/>
                      <a:pt x="3646" y="15"/>
                      <a:pt x="3641" y="10"/>
                    </a:cubicBezTo>
                    <a:cubicBezTo>
                      <a:pt x="3635" y="5"/>
                      <a:pt x="3627" y="1"/>
                      <a:pt x="36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38"/>
              <p:cNvSpPr/>
              <p:nvPr/>
            </p:nvSpPr>
            <p:spPr>
              <a:xfrm flipH="1">
                <a:off x="1349357" y="1684570"/>
                <a:ext cx="1012711" cy="1258715"/>
              </a:xfrm>
              <a:custGeom>
                <a:rect b="b" l="l" r="r" t="t"/>
                <a:pathLst>
                  <a:path extrusionOk="0" h="5132" w="4129">
                    <a:moveTo>
                      <a:pt x="1882" y="1"/>
                    </a:moveTo>
                    <a:cubicBezTo>
                      <a:pt x="1874" y="1"/>
                      <a:pt x="1866" y="1"/>
                      <a:pt x="1858" y="1"/>
                    </a:cubicBezTo>
                    <a:cubicBezTo>
                      <a:pt x="915" y="5"/>
                      <a:pt x="326" y="897"/>
                      <a:pt x="326" y="897"/>
                    </a:cubicBezTo>
                    <a:cubicBezTo>
                      <a:pt x="326" y="897"/>
                      <a:pt x="0" y="1357"/>
                      <a:pt x="51" y="1960"/>
                    </a:cubicBezTo>
                    <a:cubicBezTo>
                      <a:pt x="103" y="2564"/>
                      <a:pt x="459" y="3070"/>
                      <a:pt x="511" y="3335"/>
                    </a:cubicBezTo>
                    <a:cubicBezTo>
                      <a:pt x="562" y="3604"/>
                      <a:pt x="302" y="4055"/>
                      <a:pt x="376" y="4152"/>
                    </a:cubicBezTo>
                    <a:cubicBezTo>
                      <a:pt x="443" y="4240"/>
                      <a:pt x="757" y="4245"/>
                      <a:pt x="820" y="4245"/>
                    </a:cubicBezTo>
                    <a:cubicBezTo>
                      <a:pt x="828" y="4245"/>
                      <a:pt x="832" y="4245"/>
                      <a:pt x="832" y="4245"/>
                    </a:cubicBezTo>
                    <a:cubicBezTo>
                      <a:pt x="832" y="4245"/>
                      <a:pt x="1449" y="4923"/>
                      <a:pt x="1685" y="4956"/>
                    </a:cubicBezTo>
                    <a:cubicBezTo>
                      <a:pt x="1697" y="4958"/>
                      <a:pt x="1709" y="4958"/>
                      <a:pt x="1722" y="4958"/>
                    </a:cubicBezTo>
                    <a:cubicBezTo>
                      <a:pt x="1960" y="4958"/>
                      <a:pt x="2308" y="4640"/>
                      <a:pt x="2308" y="4640"/>
                    </a:cubicBezTo>
                    <a:lnTo>
                      <a:pt x="2744" y="5132"/>
                    </a:lnTo>
                    <a:lnTo>
                      <a:pt x="4036" y="4139"/>
                    </a:lnTo>
                    <a:cubicBezTo>
                      <a:pt x="4036" y="4139"/>
                      <a:pt x="3697" y="3591"/>
                      <a:pt x="3682" y="3465"/>
                    </a:cubicBezTo>
                    <a:cubicBezTo>
                      <a:pt x="3669" y="3340"/>
                      <a:pt x="4128" y="2611"/>
                      <a:pt x="3961" y="1557"/>
                    </a:cubicBezTo>
                    <a:cubicBezTo>
                      <a:pt x="3795" y="516"/>
                      <a:pt x="2822" y="1"/>
                      <a:pt x="18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8"/>
              <p:cNvSpPr/>
              <p:nvPr/>
            </p:nvSpPr>
            <p:spPr>
              <a:xfrm flipH="1">
                <a:off x="1365300" y="1677703"/>
                <a:ext cx="991128" cy="1271959"/>
              </a:xfrm>
              <a:custGeom>
                <a:rect b="b" l="l" r="r" t="t"/>
                <a:pathLst>
                  <a:path extrusionOk="0" h="5186" w="4041">
                    <a:moveTo>
                      <a:pt x="1857" y="52"/>
                    </a:moveTo>
                    <a:cubicBezTo>
                      <a:pt x="2322" y="52"/>
                      <a:pt x="2796" y="177"/>
                      <a:pt x="3172" y="433"/>
                    </a:cubicBezTo>
                    <a:cubicBezTo>
                      <a:pt x="3552" y="689"/>
                      <a:pt x="3831" y="1074"/>
                      <a:pt x="3915" y="1589"/>
                    </a:cubicBezTo>
                    <a:cubicBezTo>
                      <a:pt x="3938" y="1752"/>
                      <a:pt x="3953" y="1904"/>
                      <a:pt x="3953" y="2049"/>
                    </a:cubicBezTo>
                    <a:cubicBezTo>
                      <a:pt x="3953" y="2439"/>
                      <a:pt x="3873" y="2764"/>
                      <a:pt x="3794" y="3010"/>
                    </a:cubicBezTo>
                    <a:cubicBezTo>
                      <a:pt x="3752" y="3130"/>
                      <a:pt x="3715" y="3233"/>
                      <a:pt x="3687" y="3312"/>
                    </a:cubicBezTo>
                    <a:cubicBezTo>
                      <a:pt x="3668" y="3353"/>
                      <a:pt x="3659" y="3387"/>
                      <a:pt x="3650" y="3415"/>
                    </a:cubicBezTo>
                    <a:cubicBezTo>
                      <a:pt x="3640" y="3442"/>
                      <a:pt x="3636" y="3465"/>
                      <a:pt x="3636" y="3484"/>
                    </a:cubicBezTo>
                    <a:lnTo>
                      <a:pt x="3636" y="3493"/>
                    </a:lnTo>
                    <a:cubicBezTo>
                      <a:pt x="3636" y="3516"/>
                      <a:pt x="3646" y="3539"/>
                      <a:pt x="3655" y="3567"/>
                    </a:cubicBezTo>
                    <a:cubicBezTo>
                      <a:pt x="3674" y="3614"/>
                      <a:pt x="3706" y="3674"/>
                      <a:pt x="3743" y="3743"/>
                    </a:cubicBezTo>
                    <a:cubicBezTo>
                      <a:pt x="3828" y="3910"/>
                      <a:pt x="3946" y="4099"/>
                      <a:pt x="3982" y="4160"/>
                    </a:cubicBezTo>
                    <a:lnTo>
                      <a:pt x="3982" y="4160"/>
                    </a:lnTo>
                    <a:lnTo>
                      <a:pt x="2727" y="5128"/>
                    </a:lnTo>
                    <a:lnTo>
                      <a:pt x="2303" y="4649"/>
                    </a:lnTo>
                    <a:cubicBezTo>
                      <a:pt x="2299" y="4645"/>
                      <a:pt x="2290" y="4641"/>
                      <a:pt x="2285" y="4641"/>
                    </a:cubicBezTo>
                    <a:cubicBezTo>
                      <a:pt x="2281" y="4641"/>
                      <a:pt x="2271" y="4645"/>
                      <a:pt x="2266" y="4649"/>
                    </a:cubicBezTo>
                    <a:cubicBezTo>
                      <a:pt x="2257" y="4658"/>
                      <a:pt x="2169" y="4737"/>
                      <a:pt x="2052" y="4817"/>
                    </a:cubicBezTo>
                    <a:cubicBezTo>
                      <a:pt x="1997" y="4853"/>
                      <a:pt x="1936" y="4891"/>
                      <a:pt x="1872" y="4919"/>
                    </a:cubicBezTo>
                    <a:cubicBezTo>
                      <a:pt x="1812" y="4947"/>
                      <a:pt x="1751" y="4965"/>
                      <a:pt x="1696" y="4965"/>
                    </a:cubicBezTo>
                    <a:cubicBezTo>
                      <a:pt x="1686" y="4965"/>
                      <a:pt x="1677" y="4960"/>
                      <a:pt x="1668" y="4960"/>
                    </a:cubicBezTo>
                    <a:cubicBezTo>
                      <a:pt x="1640" y="4956"/>
                      <a:pt x="1607" y="4947"/>
                      <a:pt x="1570" y="4924"/>
                    </a:cubicBezTo>
                    <a:cubicBezTo>
                      <a:pt x="1505" y="4886"/>
                      <a:pt x="1422" y="4826"/>
                      <a:pt x="1338" y="4756"/>
                    </a:cubicBezTo>
                    <a:cubicBezTo>
                      <a:pt x="1216" y="4654"/>
                      <a:pt x="1087" y="4529"/>
                      <a:pt x="989" y="4431"/>
                    </a:cubicBezTo>
                    <a:cubicBezTo>
                      <a:pt x="938" y="4380"/>
                      <a:pt x="897" y="4338"/>
                      <a:pt x="869" y="4306"/>
                    </a:cubicBezTo>
                    <a:cubicBezTo>
                      <a:pt x="854" y="4292"/>
                      <a:pt x="845" y="4278"/>
                      <a:pt x="836" y="4268"/>
                    </a:cubicBezTo>
                    <a:cubicBezTo>
                      <a:pt x="826" y="4264"/>
                      <a:pt x="822" y="4259"/>
                      <a:pt x="822" y="4259"/>
                    </a:cubicBezTo>
                    <a:cubicBezTo>
                      <a:pt x="818" y="4255"/>
                      <a:pt x="813" y="4250"/>
                      <a:pt x="809" y="4250"/>
                    </a:cubicBezTo>
                    <a:lnTo>
                      <a:pt x="804" y="4250"/>
                    </a:lnTo>
                    <a:cubicBezTo>
                      <a:pt x="785" y="4250"/>
                      <a:pt x="687" y="4250"/>
                      <a:pt x="590" y="4236"/>
                    </a:cubicBezTo>
                    <a:cubicBezTo>
                      <a:pt x="543" y="4231"/>
                      <a:pt x="492" y="4223"/>
                      <a:pt x="455" y="4213"/>
                    </a:cubicBezTo>
                    <a:cubicBezTo>
                      <a:pt x="436" y="4204"/>
                      <a:pt x="419" y="4199"/>
                      <a:pt x="404" y="4189"/>
                    </a:cubicBezTo>
                    <a:cubicBezTo>
                      <a:pt x="391" y="4180"/>
                      <a:pt x="376" y="4176"/>
                      <a:pt x="372" y="4167"/>
                    </a:cubicBezTo>
                    <a:cubicBezTo>
                      <a:pt x="372" y="4161"/>
                      <a:pt x="367" y="4157"/>
                      <a:pt x="367" y="4152"/>
                    </a:cubicBezTo>
                    <a:cubicBezTo>
                      <a:pt x="367" y="4148"/>
                      <a:pt x="363" y="4139"/>
                      <a:pt x="363" y="4129"/>
                    </a:cubicBezTo>
                    <a:cubicBezTo>
                      <a:pt x="363" y="4097"/>
                      <a:pt x="372" y="4055"/>
                      <a:pt x="386" y="4004"/>
                    </a:cubicBezTo>
                    <a:cubicBezTo>
                      <a:pt x="409" y="3925"/>
                      <a:pt x="442" y="3827"/>
                      <a:pt x="470" y="3734"/>
                    </a:cubicBezTo>
                    <a:cubicBezTo>
                      <a:pt x="498" y="3637"/>
                      <a:pt x="520" y="3535"/>
                      <a:pt x="520" y="3442"/>
                    </a:cubicBezTo>
                    <a:cubicBezTo>
                      <a:pt x="520" y="3415"/>
                      <a:pt x="515" y="3387"/>
                      <a:pt x="511" y="3359"/>
                    </a:cubicBezTo>
                    <a:cubicBezTo>
                      <a:pt x="498" y="3289"/>
                      <a:pt x="464" y="3210"/>
                      <a:pt x="423" y="3113"/>
                    </a:cubicBezTo>
                    <a:cubicBezTo>
                      <a:pt x="297" y="2829"/>
                      <a:pt x="89" y="2434"/>
                      <a:pt x="52" y="1988"/>
                    </a:cubicBezTo>
                    <a:cubicBezTo>
                      <a:pt x="52" y="1942"/>
                      <a:pt x="46" y="1900"/>
                      <a:pt x="46" y="1859"/>
                    </a:cubicBezTo>
                    <a:cubicBezTo>
                      <a:pt x="46" y="1594"/>
                      <a:pt x="117" y="1362"/>
                      <a:pt x="186" y="1199"/>
                    </a:cubicBezTo>
                    <a:cubicBezTo>
                      <a:pt x="219" y="1115"/>
                      <a:pt x="256" y="1051"/>
                      <a:pt x="279" y="1008"/>
                    </a:cubicBezTo>
                    <a:cubicBezTo>
                      <a:pt x="293" y="985"/>
                      <a:pt x="303" y="967"/>
                      <a:pt x="312" y="957"/>
                    </a:cubicBezTo>
                    <a:cubicBezTo>
                      <a:pt x="316" y="948"/>
                      <a:pt x="316" y="948"/>
                      <a:pt x="320" y="944"/>
                    </a:cubicBezTo>
                    <a:lnTo>
                      <a:pt x="320" y="939"/>
                    </a:lnTo>
                    <a:cubicBezTo>
                      <a:pt x="330" y="925"/>
                      <a:pt x="479" y="706"/>
                      <a:pt x="743" y="489"/>
                    </a:cubicBezTo>
                    <a:cubicBezTo>
                      <a:pt x="873" y="378"/>
                      <a:pt x="1031" y="271"/>
                      <a:pt x="1216" y="187"/>
                    </a:cubicBezTo>
                    <a:cubicBezTo>
                      <a:pt x="1398" y="108"/>
                      <a:pt x="1607" y="52"/>
                      <a:pt x="1835" y="52"/>
                    </a:cubicBezTo>
                    <a:close/>
                    <a:moveTo>
                      <a:pt x="1835" y="1"/>
                    </a:moveTo>
                    <a:cubicBezTo>
                      <a:pt x="1598" y="5"/>
                      <a:pt x="1379" y="61"/>
                      <a:pt x="1189" y="149"/>
                    </a:cubicBezTo>
                    <a:cubicBezTo>
                      <a:pt x="901" y="275"/>
                      <a:pt x="674" y="466"/>
                      <a:pt x="520" y="628"/>
                    </a:cubicBezTo>
                    <a:cubicBezTo>
                      <a:pt x="367" y="786"/>
                      <a:pt x="284" y="912"/>
                      <a:pt x="284" y="912"/>
                    </a:cubicBezTo>
                    <a:cubicBezTo>
                      <a:pt x="284" y="912"/>
                      <a:pt x="209" y="1013"/>
                      <a:pt x="140" y="1180"/>
                    </a:cubicBezTo>
                    <a:cubicBezTo>
                      <a:pt x="70" y="1347"/>
                      <a:pt x="1" y="1585"/>
                      <a:pt x="1" y="1859"/>
                    </a:cubicBezTo>
                    <a:cubicBezTo>
                      <a:pt x="1" y="1900"/>
                      <a:pt x="1" y="1947"/>
                      <a:pt x="5" y="1994"/>
                    </a:cubicBezTo>
                    <a:cubicBezTo>
                      <a:pt x="33" y="2295"/>
                      <a:pt x="135" y="2579"/>
                      <a:pt x="237" y="2815"/>
                    </a:cubicBezTo>
                    <a:cubicBezTo>
                      <a:pt x="288" y="2931"/>
                      <a:pt x="339" y="3038"/>
                      <a:pt x="376" y="3130"/>
                    </a:cubicBezTo>
                    <a:cubicBezTo>
                      <a:pt x="419" y="3224"/>
                      <a:pt x="451" y="3308"/>
                      <a:pt x="464" y="3368"/>
                    </a:cubicBezTo>
                    <a:cubicBezTo>
                      <a:pt x="470" y="3391"/>
                      <a:pt x="470" y="3419"/>
                      <a:pt x="470" y="3442"/>
                    </a:cubicBezTo>
                    <a:cubicBezTo>
                      <a:pt x="470" y="3554"/>
                      <a:pt x="432" y="3688"/>
                      <a:pt x="395" y="3814"/>
                    </a:cubicBezTo>
                    <a:cubicBezTo>
                      <a:pt x="376" y="3878"/>
                      <a:pt x="353" y="3934"/>
                      <a:pt x="339" y="3990"/>
                    </a:cubicBezTo>
                    <a:cubicBezTo>
                      <a:pt x="325" y="4041"/>
                      <a:pt x="316" y="4088"/>
                      <a:pt x="316" y="4129"/>
                    </a:cubicBezTo>
                    <a:cubicBezTo>
                      <a:pt x="316" y="4143"/>
                      <a:pt x="316" y="4152"/>
                      <a:pt x="320" y="4167"/>
                    </a:cubicBezTo>
                    <a:cubicBezTo>
                      <a:pt x="320" y="4176"/>
                      <a:pt x="325" y="4185"/>
                      <a:pt x="335" y="4195"/>
                    </a:cubicBezTo>
                    <a:cubicBezTo>
                      <a:pt x="344" y="4213"/>
                      <a:pt x="363" y="4223"/>
                      <a:pt x="381" y="4231"/>
                    </a:cubicBezTo>
                    <a:cubicBezTo>
                      <a:pt x="409" y="4250"/>
                      <a:pt x="451" y="4259"/>
                      <a:pt x="492" y="4268"/>
                    </a:cubicBezTo>
                    <a:cubicBezTo>
                      <a:pt x="607" y="4294"/>
                      <a:pt x="748" y="4296"/>
                      <a:pt x="794" y="4296"/>
                    </a:cubicBezTo>
                    <a:lnTo>
                      <a:pt x="794" y="4296"/>
                    </a:lnTo>
                    <a:cubicBezTo>
                      <a:pt x="819" y="4324"/>
                      <a:pt x="961" y="4476"/>
                      <a:pt x="1128" y="4635"/>
                    </a:cubicBezTo>
                    <a:cubicBezTo>
                      <a:pt x="1222" y="4719"/>
                      <a:pt x="1323" y="4808"/>
                      <a:pt x="1417" y="4877"/>
                    </a:cubicBezTo>
                    <a:cubicBezTo>
                      <a:pt x="1463" y="4914"/>
                      <a:pt x="1505" y="4941"/>
                      <a:pt x="1546" y="4965"/>
                    </a:cubicBezTo>
                    <a:cubicBezTo>
                      <a:pt x="1589" y="4988"/>
                      <a:pt x="1626" y="5003"/>
                      <a:pt x="1658" y="5007"/>
                    </a:cubicBezTo>
                    <a:cubicBezTo>
                      <a:pt x="1672" y="5012"/>
                      <a:pt x="1686" y="5012"/>
                      <a:pt x="1696" y="5012"/>
                    </a:cubicBezTo>
                    <a:cubicBezTo>
                      <a:pt x="1760" y="5012"/>
                      <a:pt x="1829" y="4988"/>
                      <a:pt x="1900" y="4960"/>
                    </a:cubicBezTo>
                    <a:cubicBezTo>
                      <a:pt x="2002" y="4914"/>
                      <a:pt x="2099" y="4844"/>
                      <a:pt x="2174" y="4789"/>
                    </a:cubicBezTo>
                    <a:cubicBezTo>
                      <a:pt x="2225" y="4750"/>
                      <a:pt x="2262" y="4718"/>
                      <a:pt x="2282" y="4700"/>
                    </a:cubicBezTo>
                    <a:lnTo>
                      <a:pt x="2282" y="4700"/>
                    </a:lnTo>
                    <a:lnTo>
                      <a:pt x="2703" y="5179"/>
                    </a:lnTo>
                    <a:cubicBezTo>
                      <a:pt x="2708" y="5183"/>
                      <a:pt x="2714" y="5185"/>
                      <a:pt x="2719" y="5185"/>
                    </a:cubicBezTo>
                    <a:cubicBezTo>
                      <a:pt x="2725" y="5185"/>
                      <a:pt x="2731" y="5183"/>
                      <a:pt x="2736" y="5179"/>
                    </a:cubicBezTo>
                    <a:lnTo>
                      <a:pt x="4026" y="4185"/>
                    </a:lnTo>
                    <a:cubicBezTo>
                      <a:pt x="4036" y="4176"/>
                      <a:pt x="4041" y="4161"/>
                      <a:pt x="4036" y="4152"/>
                    </a:cubicBezTo>
                    <a:cubicBezTo>
                      <a:pt x="4036" y="4152"/>
                      <a:pt x="4026" y="4143"/>
                      <a:pt x="4017" y="4129"/>
                    </a:cubicBezTo>
                    <a:cubicBezTo>
                      <a:pt x="3985" y="4073"/>
                      <a:pt x="3906" y="3938"/>
                      <a:pt x="3831" y="3805"/>
                    </a:cubicBezTo>
                    <a:cubicBezTo>
                      <a:pt x="3794" y="3739"/>
                      <a:pt x="3757" y="3670"/>
                      <a:pt x="3730" y="3614"/>
                    </a:cubicBezTo>
                    <a:cubicBezTo>
                      <a:pt x="3715" y="3586"/>
                      <a:pt x="3706" y="3558"/>
                      <a:pt x="3696" y="3539"/>
                    </a:cubicBezTo>
                    <a:cubicBezTo>
                      <a:pt x="3687" y="3516"/>
                      <a:pt x="3683" y="3498"/>
                      <a:pt x="3683" y="3488"/>
                    </a:cubicBezTo>
                    <a:lnTo>
                      <a:pt x="3683" y="3484"/>
                    </a:lnTo>
                    <a:cubicBezTo>
                      <a:pt x="3683" y="3475"/>
                      <a:pt x="3687" y="3456"/>
                      <a:pt x="3696" y="3428"/>
                    </a:cubicBezTo>
                    <a:cubicBezTo>
                      <a:pt x="3711" y="3381"/>
                      <a:pt x="3739" y="3317"/>
                      <a:pt x="3766" y="3233"/>
                    </a:cubicBezTo>
                    <a:cubicBezTo>
                      <a:pt x="3859" y="2978"/>
                      <a:pt x="3998" y="2569"/>
                      <a:pt x="3998" y="2049"/>
                    </a:cubicBezTo>
                    <a:cubicBezTo>
                      <a:pt x="3998" y="1900"/>
                      <a:pt x="3989" y="1747"/>
                      <a:pt x="3961" y="1585"/>
                    </a:cubicBezTo>
                    <a:cubicBezTo>
                      <a:pt x="3878" y="1051"/>
                      <a:pt x="3585" y="656"/>
                      <a:pt x="3200" y="396"/>
                    </a:cubicBezTo>
                    <a:cubicBezTo>
                      <a:pt x="2815" y="131"/>
                      <a:pt x="2331" y="1"/>
                      <a:pt x="18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8"/>
              <p:cNvSpPr/>
              <p:nvPr/>
            </p:nvSpPr>
            <p:spPr>
              <a:xfrm flipH="1">
                <a:off x="1597567" y="2222198"/>
                <a:ext cx="124351" cy="143236"/>
              </a:xfrm>
              <a:custGeom>
                <a:rect b="b" l="l" r="r" t="t"/>
                <a:pathLst>
                  <a:path extrusionOk="0" h="584" w="507">
                    <a:moveTo>
                      <a:pt x="283" y="1"/>
                    </a:moveTo>
                    <a:cubicBezTo>
                      <a:pt x="256" y="1"/>
                      <a:pt x="228" y="5"/>
                      <a:pt x="195" y="14"/>
                    </a:cubicBezTo>
                    <a:cubicBezTo>
                      <a:pt x="149" y="33"/>
                      <a:pt x="116" y="61"/>
                      <a:pt x="88" y="94"/>
                    </a:cubicBezTo>
                    <a:cubicBezTo>
                      <a:pt x="46" y="145"/>
                      <a:pt x="28" y="205"/>
                      <a:pt x="14" y="261"/>
                    </a:cubicBezTo>
                    <a:cubicBezTo>
                      <a:pt x="5" y="316"/>
                      <a:pt x="0" y="372"/>
                      <a:pt x="0" y="404"/>
                    </a:cubicBezTo>
                    <a:cubicBezTo>
                      <a:pt x="0" y="428"/>
                      <a:pt x="5" y="442"/>
                      <a:pt x="5" y="442"/>
                    </a:cubicBezTo>
                    <a:cubicBezTo>
                      <a:pt x="5" y="451"/>
                      <a:pt x="9" y="456"/>
                      <a:pt x="14" y="460"/>
                    </a:cubicBezTo>
                    <a:cubicBezTo>
                      <a:pt x="18" y="462"/>
                      <a:pt x="23" y="464"/>
                      <a:pt x="27" y="464"/>
                    </a:cubicBezTo>
                    <a:cubicBezTo>
                      <a:pt x="31" y="464"/>
                      <a:pt x="35" y="462"/>
                      <a:pt x="37" y="460"/>
                    </a:cubicBezTo>
                    <a:lnTo>
                      <a:pt x="42" y="460"/>
                    </a:lnTo>
                    <a:cubicBezTo>
                      <a:pt x="46" y="456"/>
                      <a:pt x="78" y="442"/>
                      <a:pt x="116" y="428"/>
                    </a:cubicBezTo>
                    <a:cubicBezTo>
                      <a:pt x="134" y="419"/>
                      <a:pt x="153" y="409"/>
                      <a:pt x="172" y="404"/>
                    </a:cubicBezTo>
                    <a:cubicBezTo>
                      <a:pt x="190" y="400"/>
                      <a:pt x="209" y="396"/>
                      <a:pt x="218" y="396"/>
                    </a:cubicBezTo>
                    <a:cubicBezTo>
                      <a:pt x="228" y="396"/>
                      <a:pt x="232" y="400"/>
                      <a:pt x="232" y="400"/>
                    </a:cubicBezTo>
                    <a:lnTo>
                      <a:pt x="232" y="409"/>
                    </a:lnTo>
                    <a:cubicBezTo>
                      <a:pt x="232" y="419"/>
                      <a:pt x="228" y="432"/>
                      <a:pt x="218" y="451"/>
                    </a:cubicBezTo>
                    <a:cubicBezTo>
                      <a:pt x="204" y="470"/>
                      <a:pt x="176" y="492"/>
                      <a:pt x="157" y="511"/>
                    </a:cubicBezTo>
                    <a:cubicBezTo>
                      <a:pt x="149" y="520"/>
                      <a:pt x="140" y="526"/>
                      <a:pt x="130" y="530"/>
                    </a:cubicBezTo>
                    <a:cubicBezTo>
                      <a:pt x="125" y="535"/>
                      <a:pt x="125" y="535"/>
                      <a:pt x="121" y="535"/>
                    </a:cubicBezTo>
                    <a:lnTo>
                      <a:pt x="121" y="539"/>
                    </a:lnTo>
                    <a:cubicBezTo>
                      <a:pt x="106" y="544"/>
                      <a:pt x="106" y="558"/>
                      <a:pt x="112" y="572"/>
                    </a:cubicBezTo>
                    <a:cubicBezTo>
                      <a:pt x="118" y="579"/>
                      <a:pt x="127" y="583"/>
                      <a:pt x="136" y="583"/>
                    </a:cubicBezTo>
                    <a:cubicBezTo>
                      <a:pt x="139" y="583"/>
                      <a:pt x="141" y="583"/>
                      <a:pt x="144" y="582"/>
                    </a:cubicBezTo>
                    <a:cubicBezTo>
                      <a:pt x="144" y="576"/>
                      <a:pt x="176" y="558"/>
                      <a:pt x="213" y="530"/>
                    </a:cubicBezTo>
                    <a:cubicBezTo>
                      <a:pt x="228" y="511"/>
                      <a:pt x="245" y="498"/>
                      <a:pt x="260" y="475"/>
                    </a:cubicBezTo>
                    <a:cubicBezTo>
                      <a:pt x="273" y="456"/>
                      <a:pt x="283" y="432"/>
                      <a:pt x="283" y="409"/>
                    </a:cubicBezTo>
                    <a:lnTo>
                      <a:pt x="283" y="396"/>
                    </a:lnTo>
                    <a:cubicBezTo>
                      <a:pt x="279" y="391"/>
                      <a:pt x="279" y="381"/>
                      <a:pt x="273" y="372"/>
                    </a:cubicBezTo>
                    <a:cubicBezTo>
                      <a:pt x="269" y="363"/>
                      <a:pt x="260" y="359"/>
                      <a:pt x="251" y="353"/>
                    </a:cubicBezTo>
                    <a:cubicBezTo>
                      <a:pt x="237" y="349"/>
                      <a:pt x="228" y="349"/>
                      <a:pt x="218" y="349"/>
                    </a:cubicBezTo>
                    <a:cubicBezTo>
                      <a:pt x="200" y="349"/>
                      <a:pt x="176" y="353"/>
                      <a:pt x="153" y="359"/>
                    </a:cubicBezTo>
                    <a:cubicBezTo>
                      <a:pt x="116" y="371"/>
                      <a:pt x="78" y="389"/>
                      <a:pt x="50" y="402"/>
                    </a:cubicBezTo>
                    <a:lnTo>
                      <a:pt x="50" y="402"/>
                    </a:lnTo>
                    <a:cubicBezTo>
                      <a:pt x="51" y="360"/>
                      <a:pt x="56" y="287"/>
                      <a:pt x="78" y="219"/>
                    </a:cubicBezTo>
                    <a:cubicBezTo>
                      <a:pt x="88" y="186"/>
                      <a:pt x="102" y="154"/>
                      <a:pt x="125" y="126"/>
                    </a:cubicBezTo>
                    <a:cubicBezTo>
                      <a:pt x="149" y="98"/>
                      <a:pt x="176" y="75"/>
                      <a:pt x="209" y="61"/>
                    </a:cubicBezTo>
                    <a:cubicBezTo>
                      <a:pt x="237" y="52"/>
                      <a:pt x="264" y="47"/>
                      <a:pt x="283" y="47"/>
                    </a:cubicBezTo>
                    <a:cubicBezTo>
                      <a:pt x="316" y="47"/>
                      <a:pt x="339" y="57"/>
                      <a:pt x="362" y="66"/>
                    </a:cubicBezTo>
                    <a:cubicBezTo>
                      <a:pt x="395" y="85"/>
                      <a:pt x="418" y="117"/>
                      <a:pt x="436" y="140"/>
                    </a:cubicBezTo>
                    <a:cubicBezTo>
                      <a:pt x="441" y="154"/>
                      <a:pt x="451" y="164"/>
                      <a:pt x="451" y="173"/>
                    </a:cubicBezTo>
                    <a:cubicBezTo>
                      <a:pt x="455" y="177"/>
                      <a:pt x="455" y="182"/>
                      <a:pt x="455" y="182"/>
                    </a:cubicBezTo>
                    <a:lnTo>
                      <a:pt x="455" y="186"/>
                    </a:lnTo>
                    <a:cubicBezTo>
                      <a:pt x="459" y="194"/>
                      <a:pt x="469" y="202"/>
                      <a:pt x="480" y="202"/>
                    </a:cubicBezTo>
                    <a:cubicBezTo>
                      <a:pt x="482" y="202"/>
                      <a:pt x="485" y="201"/>
                      <a:pt x="487" y="200"/>
                    </a:cubicBezTo>
                    <a:cubicBezTo>
                      <a:pt x="502" y="196"/>
                      <a:pt x="506" y="182"/>
                      <a:pt x="502" y="168"/>
                    </a:cubicBezTo>
                    <a:cubicBezTo>
                      <a:pt x="502" y="168"/>
                      <a:pt x="487" y="126"/>
                      <a:pt x="455" y="85"/>
                    </a:cubicBezTo>
                    <a:cubicBezTo>
                      <a:pt x="436" y="66"/>
                      <a:pt x="413" y="42"/>
                      <a:pt x="385" y="24"/>
                    </a:cubicBezTo>
                    <a:cubicBezTo>
                      <a:pt x="357" y="10"/>
                      <a:pt x="325" y="1"/>
                      <a:pt x="2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38"/>
              <p:cNvSpPr/>
              <p:nvPr/>
            </p:nvSpPr>
            <p:spPr>
              <a:xfrm flipH="1">
                <a:off x="1676298" y="2736036"/>
                <a:ext cx="119691" cy="136859"/>
              </a:xfrm>
              <a:custGeom>
                <a:rect b="b" l="l" r="r" t="t"/>
                <a:pathLst>
                  <a:path extrusionOk="0" h="558" w="488">
                    <a:moveTo>
                      <a:pt x="487" y="0"/>
                    </a:moveTo>
                    <a:lnTo>
                      <a:pt x="0" y="353"/>
                    </a:lnTo>
                    <a:lnTo>
                      <a:pt x="204" y="557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38"/>
              <p:cNvSpPr/>
              <p:nvPr/>
            </p:nvSpPr>
            <p:spPr>
              <a:xfrm flipH="1">
                <a:off x="1669430" y="2730394"/>
                <a:ext cx="132445" cy="148142"/>
              </a:xfrm>
              <a:custGeom>
                <a:rect b="b" l="l" r="r" t="t"/>
                <a:pathLst>
                  <a:path extrusionOk="0" h="604" w="540">
                    <a:moveTo>
                      <a:pt x="447" y="102"/>
                    </a:moveTo>
                    <a:lnTo>
                      <a:pt x="224" y="538"/>
                    </a:lnTo>
                    <a:lnTo>
                      <a:pt x="59" y="379"/>
                    </a:lnTo>
                    <a:lnTo>
                      <a:pt x="59" y="379"/>
                    </a:lnTo>
                    <a:lnTo>
                      <a:pt x="447" y="102"/>
                    </a:lnTo>
                    <a:close/>
                    <a:moveTo>
                      <a:pt x="514" y="1"/>
                    </a:moveTo>
                    <a:cubicBezTo>
                      <a:pt x="508" y="1"/>
                      <a:pt x="502" y="2"/>
                      <a:pt x="498" y="4"/>
                    </a:cubicBezTo>
                    <a:lnTo>
                      <a:pt x="10" y="353"/>
                    </a:lnTo>
                    <a:cubicBezTo>
                      <a:pt x="5" y="357"/>
                      <a:pt x="1" y="366"/>
                      <a:pt x="1" y="371"/>
                    </a:cubicBezTo>
                    <a:cubicBezTo>
                      <a:pt x="1" y="381"/>
                      <a:pt x="1" y="385"/>
                      <a:pt x="5" y="390"/>
                    </a:cubicBezTo>
                    <a:lnTo>
                      <a:pt x="215" y="594"/>
                    </a:lnTo>
                    <a:cubicBezTo>
                      <a:pt x="219" y="604"/>
                      <a:pt x="228" y="604"/>
                      <a:pt x="233" y="604"/>
                    </a:cubicBezTo>
                    <a:cubicBezTo>
                      <a:pt x="243" y="604"/>
                      <a:pt x="247" y="599"/>
                      <a:pt x="252" y="589"/>
                    </a:cubicBezTo>
                    <a:lnTo>
                      <a:pt x="535" y="32"/>
                    </a:lnTo>
                    <a:cubicBezTo>
                      <a:pt x="539" y="23"/>
                      <a:pt x="535" y="14"/>
                      <a:pt x="526" y="4"/>
                    </a:cubicBezTo>
                    <a:cubicBezTo>
                      <a:pt x="524" y="2"/>
                      <a:pt x="519" y="1"/>
                      <a:pt x="5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38"/>
              <p:cNvSpPr/>
              <p:nvPr/>
            </p:nvSpPr>
            <p:spPr>
              <a:xfrm flipH="1">
                <a:off x="1349357" y="1684570"/>
                <a:ext cx="997014" cy="867022"/>
              </a:xfrm>
              <a:custGeom>
                <a:rect b="b" l="l" r="r" t="t"/>
                <a:pathLst>
                  <a:path extrusionOk="0" h="3535" w="4065">
                    <a:moveTo>
                      <a:pt x="1818" y="1"/>
                    </a:moveTo>
                    <a:cubicBezTo>
                      <a:pt x="1810" y="1"/>
                      <a:pt x="1802" y="1"/>
                      <a:pt x="1794" y="1"/>
                    </a:cubicBezTo>
                    <a:cubicBezTo>
                      <a:pt x="851" y="5"/>
                      <a:pt x="262" y="897"/>
                      <a:pt x="262" y="897"/>
                    </a:cubicBezTo>
                    <a:cubicBezTo>
                      <a:pt x="262" y="897"/>
                      <a:pt x="61" y="1180"/>
                      <a:pt x="1" y="1593"/>
                    </a:cubicBezTo>
                    <a:cubicBezTo>
                      <a:pt x="20" y="1576"/>
                      <a:pt x="39" y="1557"/>
                      <a:pt x="61" y="1533"/>
                    </a:cubicBezTo>
                    <a:cubicBezTo>
                      <a:pt x="253" y="1333"/>
                      <a:pt x="414" y="996"/>
                      <a:pt x="802" y="996"/>
                    </a:cubicBezTo>
                    <a:cubicBezTo>
                      <a:pt x="837" y="996"/>
                      <a:pt x="873" y="998"/>
                      <a:pt x="911" y="1004"/>
                    </a:cubicBezTo>
                    <a:cubicBezTo>
                      <a:pt x="1385" y="1074"/>
                      <a:pt x="1074" y="1724"/>
                      <a:pt x="1190" y="1983"/>
                    </a:cubicBezTo>
                    <a:cubicBezTo>
                      <a:pt x="1306" y="2244"/>
                      <a:pt x="1868" y="2197"/>
                      <a:pt x="1956" y="2230"/>
                    </a:cubicBezTo>
                    <a:cubicBezTo>
                      <a:pt x="2031" y="2257"/>
                      <a:pt x="2143" y="2600"/>
                      <a:pt x="2281" y="2600"/>
                    </a:cubicBezTo>
                    <a:cubicBezTo>
                      <a:pt x="2305" y="2600"/>
                      <a:pt x="2330" y="2589"/>
                      <a:pt x="2356" y="2564"/>
                    </a:cubicBezTo>
                    <a:cubicBezTo>
                      <a:pt x="2523" y="2397"/>
                      <a:pt x="2485" y="2086"/>
                      <a:pt x="2686" y="1998"/>
                    </a:cubicBezTo>
                    <a:cubicBezTo>
                      <a:pt x="2717" y="1984"/>
                      <a:pt x="2752" y="1978"/>
                      <a:pt x="2790" y="1978"/>
                    </a:cubicBezTo>
                    <a:cubicBezTo>
                      <a:pt x="2997" y="1978"/>
                      <a:pt x="3276" y="2170"/>
                      <a:pt x="3307" y="2448"/>
                    </a:cubicBezTo>
                    <a:cubicBezTo>
                      <a:pt x="3349" y="2783"/>
                      <a:pt x="2885" y="3297"/>
                      <a:pt x="2885" y="3297"/>
                    </a:cubicBezTo>
                    <a:cubicBezTo>
                      <a:pt x="2885" y="3297"/>
                      <a:pt x="3265" y="3507"/>
                      <a:pt x="3642" y="3535"/>
                    </a:cubicBezTo>
                    <a:cubicBezTo>
                      <a:pt x="3627" y="3502"/>
                      <a:pt x="3618" y="3479"/>
                      <a:pt x="3618" y="3465"/>
                    </a:cubicBezTo>
                    <a:cubicBezTo>
                      <a:pt x="3605" y="3340"/>
                      <a:pt x="4064" y="2611"/>
                      <a:pt x="3897" y="1557"/>
                    </a:cubicBezTo>
                    <a:cubicBezTo>
                      <a:pt x="3731" y="516"/>
                      <a:pt x="2758" y="1"/>
                      <a:pt x="18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38"/>
              <p:cNvSpPr/>
              <p:nvPr/>
            </p:nvSpPr>
            <p:spPr>
              <a:xfrm flipH="1">
                <a:off x="1375601" y="1677703"/>
                <a:ext cx="977638" cy="879776"/>
              </a:xfrm>
              <a:custGeom>
                <a:rect b="b" l="l" r="r" t="t"/>
                <a:pathLst>
                  <a:path extrusionOk="0" h="3587" w="3986">
                    <a:moveTo>
                      <a:pt x="1844" y="52"/>
                    </a:moveTo>
                    <a:cubicBezTo>
                      <a:pt x="2309" y="52"/>
                      <a:pt x="2783" y="177"/>
                      <a:pt x="3159" y="433"/>
                    </a:cubicBezTo>
                    <a:cubicBezTo>
                      <a:pt x="3539" y="689"/>
                      <a:pt x="3818" y="1074"/>
                      <a:pt x="3902" y="1589"/>
                    </a:cubicBezTo>
                    <a:cubicBezTo>
                      <a:pt x="3925" y="1752"/>
                      <a:pt x="3940" y="1904"/>
                      <a:pt x="3940" y="2049"/>
                    </a:cubicBezTo>
                    <a:cubicBezTo>
                      <a:pt x="3940" y="2439"/>
                      <a:pt x="3860" y="2764"/>
                      <a:pt x="3781" y="3010"/>
                    </a:cubicBezTo>
                    <a:cubicBezTo>
                      <a:pt x="3739" y="3130"/>
                      <a:pt x="3702" y="3233"/>
                      <a:pt x="3674" y="3312"/>
                    </a:cubicBezTo>
                    <a:cubicBezTo>
                      <a:pt x="3655" y="3353"/>
                      <a:pt x="3646" y="3387"/>
                      <a:pt x="3637" y="3415"/>
                    </a:cubicBezTo>
                    <a:cubicBezTo>
                      <a:pt x="3627" y="3442"/>
                      <a:pt x="3623" y="3465"/>
                      <a:pt x="3623" y="3484"/>
                    </a:cubicBezTo>
                    <a:lnTo>
                      <a:pt x="3623" y="3493"/>
                    </a:lnTo>
                    <a:cubicBezTo>
                      <a:pt x="3623" y="3506"/>
                      <a:pt x="3627" y="3520"/>
                      <a:pt x="3632" y="3536"/>
                    </a:cubicBezTo>
                    <a:lnTo>
                      <a:pt x="3632" y="3536"/>
                    </a:lnTo>
                    <a:cubicBezTo>
                      <a:pt x="3462" y="3518"/>
                      <a:pt x="3289" y="3461"/>
                      <a:pt x="3159" y="3409"/>
                    </a:cubicBezTo>
                    <a:cubicBezTo>
                      <a:pt x="3089" y="3387"/>
                      <a:pt x="3029" y="3359"/>
                      <a:pt x="2987" y="3340"/>
                    </a:cubicBezTo>
                    <a:cubicBezTo>
                      <a:pt x="2974" y="3334"/>
                      <a:pt x="2960" y="3327"/>
                      <a:pt x="2951" y="3321"/>
                    </a:cubicBezTo>
                    <a:lnTo>
                      <a:pt x="2951" y="3321"/>
                    </a:lnTo>
                    <a:cubicBezTo>
                      <a:pt x="2986" y="3279"/>
                      <a:pt x="3066" y="3182"/>
                      <a:pt x="3145" y="3061"/>
                    </a:cubicBezTo>
                    <a:cubicBezTo>
                      <a:pt x="3201" y="2978"/>
                      <a:pt x="3252" y="2890"/>
                      <a:pt x="3293" y="2796"/>
                    </a:cubicBezTo>
                    <a:cubicBezTo>
                      <a:pt x="3335" y="2699"/>
                      <a:pt x="3363" y="2607"/>
                      <a:pt x="3363" y="2517"/>
                    </a:cubicBezTo>
                    <a:cubicBezTo>
                      <a:pt x="3363" y="2504"/>
                      <a:pt x="3363" y="2490"/>
                      <a:pt x="3359" y="2476"/>
                    </a:cubicBezTo>
                    <a:cubicBezTo>
                      <a:pt x="3340" y="2328"/>
                      <a:pt x="3261" y="2202"/>
                      <a:pt x="3159" y="2118"/>
                    </a:cubicBezTo>
                    <a:cubicBezTo>
                      <a:pt x="3052" y="2030"/>
                      <a:pt x="2926" y="1979"/>
                      <a:pt x="2819" y="1979"/>
                    </a:cubicBezTo>
                    <a:cubicBezTo>
                      <a:pt x="2778" y="1979"/>
                      <a:pt x="2741" y="1988"/>
                      <a:pt x="2704" y="2003"/>
                    </a:cubicBezTo>
                    <a:cubicBezTo>
                      <a:pt x="2648" y="2026"/>
                      <a:pt x="2611" y="2067"/>
                      <a:pt x="2579" y="2114"/>
                    </a:cubicBezTo>
                    <a:cubicBezTo>
                      <a:pt x="2536" y="2183"/>
                      <a:pt x="2513" y="2272"/>
                      <a:pt x="2485" y="2356"/>
                    </a:cubicBezTo>
                    <a:cubicBezTo>
                      <a:pt x="2457" y="2434"/>
                      <a:pt x="2425" y="2513"/>
                      <a:pt x="2365" y="2573"/>
                    </a:cubicBezTo>
                    <a:cubicBezTo>
                      <a:pt x="2351" y="2583"/>
                      <a:pt x="2341" y="2592"/>
                      <a:pt x="2332" y="2597"/>
                    </a:cubicBezTo>
                    <a:cubicBezTo>
                      <a:pt x="2324" y="2601"/>
                      <a:pt x="2314" y="2601"/>
                      <a:pt x="2305" y="2601"/>
                    </a:cubicBezTo>
                    <a:cubicBezTo>
                      <a:pt x="2296" y="2601"/>
                      <a:pt x="2281" y="2597"/>
                      <a:pt x="2268" y="2592"/>
                    </a:cubicBezTo>
                    <a:cubicBezTo>
                      <a:pt x="2244" y="2579"/>
                      <a:pt x="2221" y="2551"/>
                      <a:pt x="2193" y="2517"/>
                    </a:cubicBezTo>
                    <a:cubicBezTo>
                      <a:pt x="2156" y="2467"/>
                      <a:pt x="2123" y="2406"/>
                      <a:pt x="2091" y="2350"/>
                    </a:cubicBezTo>
                    <a:cubicBezTo>
                      <a:pt x="2073" y="2322"/>
                      <a:pt x="2058" y="2300"/>
                      <a:pt x="2045" y="2281"/>
                    </a:cubicBezTo>
                    <a:cubicBezTo>
                      <a:pt x="2035" y="2272"/>
                      <a:pt x="2026" y="2262"/>
                      <a:pt x="2022" y="2253"/>
                    </a:cubicBezTo>
                    <a:cubicBezTo>
                      <a:pt x="2011" y="2249"/>
                      <a:pt x="2003" y="2239"/>
                      <a:pt x="1994" y="2234"/>
                    </a:cubicBezTo>
                    <a:cubicBezTo>
                      <a:pt x="1984" y="2234"/>
                      <a:pt x="1975" y="2230"/>
                      <a:pt x="1966" y="2230"/>
                    </a:cubicBezTo>
                    <a:cubicBezTo>
                      <a:pt x="1928" y="2225"/>
                      <a:pt x="1872" y="2221"/>
                      <a:pt x="1808" y="2217"/>
                    </a:cubicBezTo>
                    <a:cubicBezTo>
                      <a:pt x="1705" y="2211"/>
                      <a:pt x="1580" y="2198"/>
                      <a:pt x="1473" y="2170"/>
                    </a:cubicBezTo>
                    <a:cubicBezTo>
                      <a:pt x="1417" y="2151"/>
                      <a:pt x="1371" y="2133"/>
                      <a:pt x="1329" y="2105"/>
                    </a:cubicBezTo>
                    <a:cubicBezTo>
                      <a:pt x="1287" y="2077"/>
                      <a:pt x="1259" y="2044"/>
                      <a:pt x="1241" y="2003"/>
                    </a:cubicBezTo>
                    <a:cubicBezTo>
                      <a:pt x="1222" y="1960"/>
                      <a:pt x="1214" y="1904"/>
                      <a:pt x="1214" y="1835"/>
                    </a:cubicBezTo>
                    <a:cubicBezTo>
                      <a:pt x="1214" y="1715"/>
                      <a:pt x="1237" y="1566"/>
                      <a:pt x="1237" y="1426"/>
                    </a:cubicBezTo>
                    <a:cubicBezTo>
                      <a:pt x="1237" y="1329"/>
                      <a:pt x="1227" y="1236"/>
                      <a:pt x="1181" y="1158"/>
                    </a:cubicBezTo>
                    <a:cubicBezTo>
                      <a:pt x="1162" y="1120"/>
                      <a:pt x="1130" y="1088"/>
                      <a:pt x="1092" y="1060"/>
                    </a:cubicBezTo>
                    <a:cubicBezTo>
                      <a:pt x="1051" y="1036"/>
                      <a:pt x="1004" y="1018"/>
                      <a:pt x="944" y="1008"/>
                    </a:cubicBezTo>
                    <a:cubicBezTo>
                      <a:pt x="903" y="1004"/>
                      <a:pt x="865" y="1000"/>
                      <a:pt x="828" y="1000"/>
                    </a:cubicBezTo>
                    <a:cubicBezTo>
                      <a:pt x="730" y="1000"/>
                      <a:pt x="642" y="1023"/>
                      <a:pt x="568" y="1060"/>
                    </a:cubicBezTo>
                    <a:cubicBezTo>
                      <a:pt x="451" y="1115"/>
                      <a:pt x="363" y="1199"/>
                      <a:pt x="290" y="1287"/>
                    </a:cubicBezTo>
                    <a:cubicBezTo>
                      <a:pt x="211" y="1375"/>
                      <a:pt x="140" y="1469"/>
                      <a:pt x="76" y="1542"/>
                    </a:cubicBezTo>
                    <a:cubicBezTo>
                      <a:pt x="72" y="1545"/>
                      <a:pt x="69" y="1548"/>
                      <a:pt x="66" y="1551"/>
                    </a:cubicBezTo>
                    <a:lnTo>
                      <a:pt x="66" y="1551"/>
                    </a:lnTo>
                    <a:cubicBezTo>
                      <a:pt x="100" y="1380"/>
                      <a:pt x="152" y="1235"/>
                      <a:pt x="206" y="1130"/>
                    </a:cubicBezTo>
                    <a:cubicBezTo>
                      <a:pt x="234" y="1069"/>
                      <a:pt x="256" y="1023"/>
                      <a:pt x="280" y="991"/>
                    </a:cubicBezTo>
                    <a:cubicBezTo>
                      <a:pt x="290" y="972"/>
                      <a:pt x="294" y="957"/>
                      <a:pt x="299" y="953"/>
                    </a:cubicBezTo>
                    <a:cubicBezTo>
                      <a:pt x="303" y="948"/>
                      <a:pt x="303" y="944"/>
                      <a:pt x="307" y="944"/>
                    </a:cubicBezTo>
                    <a:lnTo>
                      <a:pt x="307" y="939"/>
                    </a:lnTo>
                    <a:cubicBezTo>
                      <a:pt x="317" y="925"/>
                      <a:pt x="466" y="706"/>
                      <a:pt x="730" y="489"/>
                    </a:cubicBezTo>
                    <a:cubicBezTo>
                      <a:pt x="860" y="378"/>
                      <a:pt x="1018" y="271"/>
                      <a:pt x="1203" y="187"/>
                    </a:cubicBezTo>
                    <a:cubicBezTo>
                      <a:pt x="1385" y="108"/>
                      <a:pt x="1594" y="52"/>
                      <a:pt x="1822" y="52"/>
                    </a:cubicBezTo>
                    <a:close/>
                    <a:moveTo>
                      <a:pt x="1822" y="1"/>
                    </a:moveTo>
                    <a:cubicBezTo>
                      <a:pt x="1585" y="5"/>
                      <a:pt x="1366" y="61"/>
                      <a:pt x="1176" y="149"/>
                    </a:cubicBezTo>
                    <a:cubicBezTo>
                      <a:pt x="888" y="275"/>
                      <a:pt x="661" y="466"/>
                      <a:pt x="507" y="628"/>
                    </a:cubicBezTo>
                    <a:cubicBezTo>
                      <a:pt x="354" y="786"/>
                      <a:pt x="271" y="912"/>
                      <a:pt x="271" y="912"/>
                    </a:cubicBezTo>
                    <a:cubicBezTo>
                      <a:pt x="266" y="912"/>
                      <a:pt x="67" y="1199"/>
                      <a:pt x="5" y="1617"/>
                    </a:cubicBezTo>
                    <a:cubicBezTo>
                      <a:pt x="1" y="1626"/>
                      <a:pt x="5" y="1636"/>
                      <a:pt x="15" y="1640"/>
                    </a:cubicBezTo>
                    <a:cubicBezTo>
                      <a:pt x="20" y="1643"/>
                      <a:pt x="26" y="1644"/>
                      <a:pt x="31" y="1644"/>
                    </a:cubicBezTo>
                    <a:cubicBezTo>
                      <a:pt x="36" y="1644"/>
                      <a:pt x="41" y="1643"/>
                      <a:pt x="43" y="1640"/>
                    </a:cubicBezTo>
                    <a:cubicBezTo>
                      <a:pt x="61" y="1621"/>
                      <a:pt x="85" y="1604"/>
                      <a:pt x="108" y="1576"/>
                    </a:cubicBezTo>
                    <a:cubicBezTo>
                      <a:pt x="206" y="1473"/>
                      <a:pt x="294" y="1343"/>
                      <a:pt x="401" y="1236"/>
                    </a:cubicBezTo>
                    <a:cubicBezTo>
                      <a:pt x="457" y="1180"/>
                      <a:pt x="517" y="1134"/>
                      <a:pt x="586" y="1102"/>
                    </a:cubicBezTo>
                    <a:cubicBezTo>
                      <a:pt x="656" y="1069"/>
                      <a:pt x="735" y="1051"/>
                      <a:pt x="828" y="1051"/>
                    </a:cubicBezTo>
                    <a:cubicBezTo>
                      <a:pt x="865" y="1051"/>
                      <a:pt x="897" y="1051"/>
                      <a:pt x="939" y="1060"/>
                    </a:cubicBezTo>
                    <a:cubicBezTo>
                      <a:pt x="991" y="1064"/>
                      <a:pt x="1032" y="1083"/>
                      <a:pt x="1064" y="1102"/>
                    </a:cubicBezTo>
                    <a:cubicBezTo>
                      <a:pt x="1115" y="1134"/>
                      <a:pt x="1143" y="1180"/>
                      <a:pt x="1162" y="1236"/>
                    </a:cubicBezTo>
                    <a:cubicBezTo>
                      <a:pt x="1181" y="1292"/>
                      <a:pt x="1190" y="1357"/>
                      <a:pt x="1190" y="1426"/>
                    </a:cubicBezTo>
                    <a:cubicBezTo>
                      <a:pt x="1190" y="1561"/>
                      <a:pt x="1167" y="1709"/>
                      <a:pt x="1167" y="1835"/>
                    </a:cubicBezTo>
                    <a:cubicBezTo>
                      <a:pt x="1167" y="1904"/>
                      <a:pt x="1171" y="1970"/>
                      <a:pt x="1195" y="2026"/>
                    </a:cubicBezTo>
                    <a:cubicBezTo>
                      <a:pt x="1214" y="2058"/>
                      <a:pt x="1237" y="2091"/>
                      <a:pt x="1265" y="2114"/>
                    </a:cubicBezTo>
                    <a:cubicBezTo>
                      <a:pt x="1315" y="2161"/>
                      <a:pt x="1381" y="2193"/>
                      <a:pt x="1450" y="2211"/>
                    </a:cubicBezTo>
                    <a:cubicBezTo>
                      <a:pt x="1557" y="2244"/>
                      <a:pt x="1677" y="2258"/>
                      <a:pt x="1775" y="2262"/>
                    </a:cubicBezTo>
                    <a:cubicBezTo>
                      <a:pt x="1826" y="2267"/>
                      <a:pt x="1868" y="2272"/>
                      <a:pt x="1906" y="2272"/>
                    </a:cubicBezTo>
                    <a:cubicBezTo>
                      <a:pt x="1923" y="2272"/>
                      <a:pt x="1938" y="2277"/>
                      <a:pt x="1951" y="2277"/>
                    </a:cubicBezTo>
                    <a:cubicBezTo>
                      <a:pt x="1961" y="2277"/>
                      <a:pt x="1970" y="2281"/>
                      <a:pt x="1975" y="2281"/>
                    </a:cubicBezTo>
                    <a:cubicBezTo>
                      <a:pt x="1979" y="2281"/>
                      <a:pt x="1989" y="2290"/>
                      <a:pt x="1998" y="2300"/>
                    </a:cubicBezTo>
                    <a:cubicBezTo>
                      <a:pt x="2011" y="2318"/>
                      <a:pt x="2030" y="2346"/>
                      <a:pt x="2054" y="2384"/>
                    </a:cubicBezTo>
                    <a:cubicBezTo>
                      <a:pt x="2086" y="2439"/>
                      <a:pt x="2123" y="2504"/>
                      <a:pt x="2161" y="2555"/>
                    </a:cubicBezTo>
                    <a:cubicBezTo>
                      <a:pt x="2184" y="2583"/>
                      <a:pt x="2202" y="2607"/>
                      <a:pt x="2225" y="2620"/>
                    </a:cubicBezTo>
                    <a:cubicBezTo>
                      <a:pt x="2249" y="2639"/>
                      <a:pt x="2277" y="2652"/>
                      <a:pt x="2305" y="2652"/>
                    </a:cubicBezTo>
                    <a:cubicBezTo>
                      <a:pt x="2324" y="2652"/>
                      <a:pt x="2337" y="2648"/>
                      <a:pt x="2356" y="2639"/>
                    </a:cubicBezTo>
                    <a:cubicBezTo>
                      <a:pt x="2369" y="2634"/>
                      <a:pt x="2384" y="2620"/>
                      <a:pt x="2397" y="2607"/>
                    </a:cubicBezTo>
                    <a:cubicBezTo>
                      <a:pt x="2444" y="2564"/>
                      <a:pt x="2476" y="2509"/>
                      <a:pt x="2500" y="2453"/>
                    </a:cubicBezTo>
                    <a:cubicBezTo>
                      <a:pt x="2536" y="2369"/>
                      <a:pt x="2555" y="2281"/>
                      <a:pt x="2588" y="2207"/>
                    </a:cubicBezTo>
                    <a:cubicBezTo>
                      <a:pt x="2602" y="2170"/>
                      <a:pt x="2620" y="2137"/>
                      <a:pt x="2643" y="2110"/>
                    </a:cubicBezTo>
                    <a:cubicBezTo>
                      <a:pt x="2662" y="2082"/>
                      <a:pt x="2690" y="2063"/>
                      <a:pt x="2723" y="2049"/>
                    </a:cubicBezTo>
                    <a:cubicBezTo>
                      <a:pt x="2750" y="2035"/>
                      <a:pt x="2783" y="2030"/>
                      <a:pt x="2819" y="2030"/>
                    </a:cubicBezTo>
                    <a:cubicBezTo>
                      <a:pt x="2913" y="2030"/>
                      <a:pt x="3029" y="2077"/>
                      <a:pt x="3126" y="2155"/>
                    </a:cubicBezTo>
                    <a:cubicBezTo>
                      <a:pt x="3224" y="2234"/>
                      <a:pt x="3299" y="2346"/>
                      <a:pt x="3312" y="2481"/>
                    </a:cubicBezTo>
                    <a:lnTo>
                      <a:pt x="3312" y="2517"/>
                    </a:lnTo>
                    <a:cubicBezTo>
                      <a:pt x="3312" y="2597"/>
                      <a:pt x="3289" y="2685"/>
                      <a:pt x="3247" y="2774"/>
                    </a:cubicBezTo>
                    <a:cubicBezTo>
                      <a:pt x="3192" y="2908"/>
                      <a:pt x="3104" y="3042"/>
                      <a:pt x="3029" y="3145"/>
                    </a:cubicBezTo>
                    <a:cubicBezTo>
                      <a:pt x="2992" y="3196"/>
                      <a:pt x="2954" y="3237"/>
                      <a:pt x="2931" y="3265"/>
                    </a:cubicBezTo>
                    <a:cubicBezTo>
                      <a:pt x="2922" y="3280"/>
                      <a:pt x="2909" y="3293"/>
                      <a:pt x="2903" y="3298"/>
                    </a:cubicBezTo>
                    <a:cubicBezTo>
                      <a:pt x="2899" y="3303"/>
                      <a:pt x="2899" y="3308"/>
                      <a:pt x="2894" y="3308"/>
                    </a:cubicBezTo>
                    <a:lnTo>
                      <a:pt x="2894" y="3312"/>
                    </a:lnTo>
                    <a:cubicBezTo>
                      <a:pt x="2890" y="3317"/>
                      <a:pt x="2885" y="3325"/>
                      <a:pt x="2890" y="3331"/>
                    </a:cubicBezTo>
                    <a:cubicBezTo>
                      <a:pt x="2890" y="3340"/>
                      <a:pt x="2894" y="3344"/>
                      <a:pt x="2899" y="3349"/>
                    </a:cubicBezTo>
                    <a:cubicBezTo>
                      <a:pt x="2899" y="3349"/>
                      <a:pt x="2997" y="3400"/>
                      <a:pt x="3140" y="3456"/>
                    </a:cubicBezTo>
                    <a:cubicBezTo>
                      <a:pt x="3284" y="3512"/>
                      <a:pt x="3475" y="3572"/>
                      <a:pt x="3665" y="3586"/>
                    </a:cubicBezTo>
                    <a:cubicBezTo>
                      <a:pt x="3674" y="3586"/>
                      <a:pt x="3683" y="3582"/>
                      <a:pt x="3689" y="3576"/>
                    </a:cubicBezTo>
                    <a:cubicBezTo>
                      <a:pt x="3693" y="3567"/>
                      <a:pt x="3693" y="3558"/>
                      <a:pt x="3689" y="3554"/>
                    </a:cubicBezTo>
                    <a:cubicBezTo>
                      <a:pt x="3679" y="3526"/>
                      <a:pt x="3670" y="3503"/>
                      <a:pt x="3670" y="3488"/>
                    </a:cubicBezTo>
                    <a:lnTo>
                      <a:pt x="3670" y="3484"/>
                    </a:lnTo>
                    <a:cubicBezTo>
                      <a:pt x="3670" y="3475"/>
                      <a:pt x="3674" y="3456"/>
                      <a:pt x="3683" y="3428"/>
                    </a:cubicBezTo>
                    <a:cubicBezTo>
                      <a:pt x="3698" y="3381"/>
                      <a:pt x="3726" y="3317"/>
                      <a:pt x="3753" y="3233"/>
                    </a:cubicBezTo>
                    <a:cubicBezTo>
                      <a:pt x="3846" y="2978"/>
                      <a:pt x="3985" y="2569"/>
                      <a:pt x="3985" y="2049"/>
                    </a:cubicBezTo>
                    <a:cubicBezTo>
                      <a:pt x="3985" y="1900"/>
                      <a:pt x="3976" y="1747"/>
                      <a:pt x="3948" y="1585"/>
                    </a:cubicBezTo>
                    <a:cubicBezTo>
                      <a:pt x="3865" y="1051"/>
                      <a:pt x="3572" y="656"/>
                      <a:pt x="3187" y="396"/>
                    </a:cubicBezTo>
                    <a:cubicBezTo>
                      <a:pt x="2802" y="131"/>
                      <a:pt x="2318" y="1"/>
                      <a:pt x="18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38"/>
              <p:cNvSpPr/>
              <p:nvPr/>
            </p:nvSpPr>
            <p:spPr>
              <a:xfrm flipH="1">
                <a:off x="1012357" y="1763547"/>
                <a:ext cx="439765" cy="530514"/>
              </a:xfrm>
              <a:custGeom>
                <a:rect b="b" l="l" r="r" t="t"/>
                <a:pathLst>
                  <a:path extrusionOk="0" h="2163" w="1793">
                    <a:moveTo>
                      <a:pt x="751" y="1"/>
                    </a:moveTo>
                    <a:cubicBezTo>
                      <a:pt x="732" y="1"/>
                      <a:pt x="712" y="2"/>
                      <a:pt x="692" y="4"/>
                    </a:cubicBezTo>
                    <a:cubicBezTo>
                      <a:pt x="88" y="78"/>
                      <a:pt x="0" y="738"/>
                      <a:pt x="0" y="738"/>
                    </a:cubicBezTo>
                    <a:cubicBezTo>
                      <a:pt x="56" y="1198"/>
                      <a:pt x="255" y="2163"/>
                      <a:pt x="590" y="2163"/>
                    </a:cubicBezTo>
                    <a:cubicBezTo>
                      <a:pt x="929" y="2163"/>
                      <a:pt x="1481" y="1848"/>
                      <a:pt x="1640" y="1406"/>
                    </a:cubicBezTo>
                    <a:cubicBezTo>
                      <a:pt x="1793" y="984"/>
                      <a:pt x="1328" y="1"/>
                      <a:pt x="7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38"/>
              <p:cNvSpPr/>
              <p:nvPr/>
            </p:nvSpPr>
            <p:spPr>
              <a:xfrm flipH="1">
                <a:off x="1037374" y="1757660"/>
                <a:ext cx="420634" cy="542287"/>
              </a:xfrm>
              <a:custGeom>
                <a:rect b="b" l="l" r="r" t="t"/>
                <a:pathLst>
                  <a:path extrusionOk="0" h="2211" w="1715">
                    <a:moveTo>
                      <a:pt x="777" y="52"/>
                    </a:moveTo>
                    <a:cubicBezTo>
                      <a:pt x="892" y="52"/>
                      <a:pt x="1008" y="93"/>
                      <a:pt x="1115" y="168"/>
                    </a:cubicBezTo>
                    <a:cubicBezTo>
                      <a:pt x="1274" y="279"/>
                      <a:pt x="1413" y="460"/>
                      <a:pt x="1510" y="659"/>
                    </a:cubicBezTo>
                    <a:cubicBezTo>
                      <a:pt x="1612" y="854"/>
                      <a:pt x="1668" y="1068"/>
                      <a:pt x="1668" y="1240"/>
                    </a:cubicBezTo>
                    <a:cubicBezTo>
                      <a:pt x="1668" y="1310"/>
                      <a:pt x="1659" y="1370"/>
                      <a:pt x="1640" y="1421"/>
                    </a:cubicBezTo>
                    <a:cubicBezTo>
                      <a:pt x="1561" y="1634"/>
                      <a:pt x="1389" y="1820"/>
                      <a:pt x="1194" y="1955"/>
                    </a:cubicBezTo>
                    <a:cubicBezTo>
                      <a:pt x="1098" y="2020"/>
                      <a:pt x="995" y="2071"/>
                      <a:pt x="892" y="2108"/>
                    </a:cubicBezTo>
                    <a:cubicBezTo>
                      <a:pt x="795" y="2146"/>
                      <a:pt x="697" y="2164"/>
                      <a:pt x="618" y="2164"/>
                    </a:cubicBezTo>
                    <a:lnTo>
                      <a:pt x="614" y="2164"/>
                    </a:lnTo>
                    <a:cubicBezTo>
                      <a:pt x="582" y="2164"/>
                      <a:pt x="545" y="2150"/>
                      <a:pt x="512" y="2127"/>
                    </a:cubicBezTo>
                    <a:cubicBezTo>
                      <a:pt x="451" y="2080"/>
                      <a:pt x="391" y="1996"/>
                      <a:pt x="340" y="1895"/>
                    </a:cubicBezTo>
                    <a:cubicBezTo>
                      <a:pt x="262" y="1737"/>
                      <a:pt x="196" y="1528"/>
                      <a:pt x="150" y="1319"/>
                    </a:cubicBezTo>
                    <a:cubicBezTo>
                      <a:pt x="99" y="1116"/>
                      <a:pt x="67" y="913"/>
                      <a:pt x="48" y="765"/>
                    </a:cubicBezTo>
                    <a:lnTo>
                      <a:pt x="48" y="765"/>
                    </a:lnTo>
                    <a:cubicBezTo>
                      <a:pt x="54" y="748"/>
                      <a:pt x="78" y="590"/>
                      <a:pt x="172" y="427"/>
                    </a:cubicBezTo>
                    <a:cubicBezTo>
                      <a:pt x="219" y="344"/>
                      <a:pt x="284" y="260"/>
                      <a:pt x="373" y="191"/>
                    </a:cubicBezTo>
                    <a:cubicBezTo>
                      <a:pt x="461" y="121"/>
                      <a:pt x="577" y="70"/>
                      <a:pt x="721" y="52"/>
                    </a:cubicBezTo>
                    <a:close/>
                    <a:moveTo>
                      <a:pt x="777" y="0"/>
                    </a:moveTo>
                    <a:cubicBezTo>
                      <a:pt x="753" y="0"/>
                      <a:pt x="735" y="5"/>
                      <a:pt x="712" y="5"/>
                    </a:cubicBezTo>
                    <a:cubicBezTo>
                      <a:pt x="558" y="24"/>
                      <a:pt x="438" y="80"/>
                      <a:pt x="340" y="153"/>
                    </a:cubicBezTo>
                    <a:cubicBezTo>
                      <a:pt x="196" y="265"/>
                      <a:pt x="112" y="418"/>
                      <a:pt x="61" y="543"/>
                    </a:cubicBezTo>
                    <a:cubicBezTo>
                      <a:pt x="15" y="665"/>
                      <a:pt x="1" y="757"/>
                      <a:pt x="1" y="762"/>
                    </a:cubicBezTo>
                    <a:lnTo>
                      <a:pt x="1" y="766"/>
                    </a:lnTo>
                    <a:cubicBezTo>
                      <a:pt x="29" y="993"/>
                      <a:pt x="94" y="1351"/>
                      <a:pt x="191" y="1653"/>
                    </a:cubicBezTo>
                    <a:cubicBezTo>
                      <a:pt x="243" y="1801"/>
                      <a:pt x="298" y="1941"/>
                      <a:pt x="368" y="2043"/>
                    </a:cubicBezTo>
                    <a:cubicBezTo>
                      <a:pt x="405" y="2094"/>
                      <a:pt x="442" y="2136"/>
                      <a:pt x="485" y="2164"/>
                    </a:cubicBezTo>
                    <a:cubicBezTo>
                      <a:pt x="521" y="2191"/>
                      <a:pt x="568" y="2210"/>
                      <a:pt x="614" y="2210"/>
                    </a:cubicBezTo>
                    <a:lnTo>
                      <a:pt x="618" y="2210"/>
                    </a:lnTo>
                    <a:cubicBezTo>
                      <a:pt x="707" y="2210"/>
                      <a:pt x="809" y="2191"/>
                      <a:pt x="911" y="2155"/>
                    </a:cubicBezTo>
                    <a:cubicBezTo>
                      <a:pt x="1064" y="2099"/>
                      <a:pt x="1227" y="2002"/>
                      <a:pt x="1366" y="1881"/>
                    </a:cubicBezTo>
                    <a:cubicBezTo>
                      <a:pt x="1505" y="1760"/>
                      <a:pt x="1621" y="1606"/>
                      <a:pt x="1687" y="1439"/>
                    </a:cubicBezTo>
                    <a:cubicBezTo>
                      <a:pt x="1705" y="1379"/>
                      <a:pt x="1715" y="1314"/>
                      <a:pt x="1715" y="1240"/>
                    </a:cubicBezTo>
                    <a:cubicBezTo>
                      <a:pt x="1715" y="1119"/>
                      <a:pt x="1692" y="980"/>
                      <a:pt x="1640" y="841"/>
                    </a:cubicBezTo>
                    <a:cubicBezTo>
                      <a:pt x="1571" y="637"/>
                      <a:pt x="1450" y="427"/>
                      <a:pt x="1301" y="269"/>
                    </a:cubicBezTo>
                    <a:cubicBezTo>
                      <a:pt x="1227" y="191"/>
                      <a:pt x="1148" y="121"/>
                      <a:pt x="1055" y="74"/>
                    </a:cubicBezTo>
                    <a:cubicBezTo>
                      <a:pt x="967" y="28"/>
                      <a:pt x="875" y="0"/>
                      <a:pt x="7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38"/>
              <p:cNvSpPr/>
              <p:nvPr/>
            </p:nvSpPr>
            <p:spPr>
              <a:xfrm flipH="1">
                <a:off x="1970130" y="2600157"/>
                <a:ext cx="129011" cy="123615"/>
              </a:xfrm>
              <a:custGeom>
                <a:rect b="b" l="l" r="r" t="t"/>
                <a:pathLst>
                  <a:path extrusionOk="0" h="504" w="526">
                    <a:moveTo>
                      <a:pt x="500" y="0"/>
                    </a:moveTo>
                    <a:cubicBezTo>
                      <a:pt x="488" y="0"/>
                      <a:pt x="479" y="8"/>
                      <a:pt x="474" y="20"/>
                    </a:cubicBezTo>
                    <a:cubicBezTo>
                      <a:pt x="446" y="122"/>
                      <a:pt x="405" y="205"/>
                      <a:pt x="358" y="267"/>
                    </a:cubicBezTo>
                    <a:cubicBezTo>
                      <a:pt x="285" y="355"/>
                      <a:pt x="201" y="406"/>
                      <a:pt x="135" y="428"/>
                    </a:cubicBezTo>
                    <a:cubicBezTo>
                      <a:pt x="103" y="443"/>
                      <a:pt x="75" y="447"/>
                      <a:pt x="56" y="452"/>
                    </a:cubicBezTo>
                    <a:cubicBezTo>
                      <a:pt x="47" y="456"/>
                      <a:pt x="38" y="456"/>
                      <a:pt x="34" y="456"/>
                    </a:cubicBezTo>
                    <a:lnTo>
                      <a:pt x="24" y="456"/>
                    </a:lnTo>
                    <a:cubicBezTo>
                      <a:pt x="10" y="456"/>
                      <a:pt x="0" y="470"/>
                      <a:pt x="0" y="484"/>
                    </a:cubicBezTo>
                    <a:cubicBezTo>
                      <a:pt x="5" y="493"/>
                      <a:pt x="12" y="504"/>
                      <a:pt x="23" y="504"/>
                    </a:cubicBezTo>
                    <a:cubicBezTo>
                      <a:pt x="25" y="504"/>
                      <a:pt x="26" y="503"/>
                      <a:pt x="28" y="503"/>
                    </a:cubicBezTo>
                    <a:cubicBezTo>
                      <a:pt x="28" y="503"/>
                      <a:pt x="122" y="498"/>
                      <a:pt x="233" y="438"/>
                    </a:cubicBezTo>
                    <a:cubicBezTo>
                      <a:pt x="285" y="406"/>
                      <a:pt x="345" y="359"/>
                      <a:pt x="396" y="294"/>
                    </a:cubicBezTo>
                    <a:cubicBezTo>
                      <a:pt x="446" y="229"/>
                      <a:pt x="493" y="141"/>
                      <a:pt x="521" y="29"/>
                    </a:cubicBezTo>
                    <a:cubicBezTo>
                      <a:pt x="525" y="20"/>
                      <a:pt x="516" y="6"/>
                      <a:pt x="507" y="1"/>
                    </a:cubicBezTo>
                    <a:cubicBezTo>
                      <a:pt x="505" y="1"/>
                      <a:pt x="502" y="0"/>
                      <a:pt x="5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38"/>
              <p:cNvSpPr/>
              <p:nvPr/>
            </p:nvSpPr>
            <p:spPr>
              <a:xfrm flipH="1">
                <a:off x="2139855" y="2417187"/>
                <a:ext cx="53714" cy="69411"/>
              </a:xfrm>
              <a:custGeom>
                <a:rect b="b" l="l" r="r" t="t"/>
                <a:pathLst>
                  <a:path extrusionOk="0" h="283" w="219">
                    <a:moveTo>
                      <a:pt x="49" y="0"/>
                    </a:moveTo>
                    <a:cubicBezTo>
                      <a:pt x="43" y="0"/>
                      <a:pt x="38" y="1"/>
                      <a:pt x="33" y="4"/>
                    </a:cubicBezTo>
                    <a:cubicBezTo>
                      <a:pt x="1" y="23"/>
                      <a:pt x="10" y="98"/>
                      <a:pt x="51" y="171"/>
                    </a:cubicBezTo>
                    <a:cubicBezTo>
                      <a:pt x="87" y="238"/>
                      <a:pt x="136" y="282"/>
                      <a:pt x="170" y="282"/>
                    </a:cubicBezTo>
                    <a:cubicBezTo>
                      <a:pt x="176" y="282"/>
                      <a:pt x="181" y="281"/>
                      <a:pt x="186" y="278"/>
                    </a:cubicBezTo>
                    <a:cubicBezTo>
                      <a:pt x="218" y="260"/>
                      <a:pt x="209" y="186"/>
                      <a:pt x="168" y="111"/>
                    </a:cubicBezTo>
                    <a:cubicBezTo>
                      <a:pt x="128" y="43"/>
                      <a:pt x="81" y="0"/>
                      <a:pt x="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38"/>
              <p:cNvSpPr/>
              <p:nvPr/>
            </p:nvSpPr>
            <p:spPr>
              <a:xfrm flipH="1">
                <a:off x="2054502" y="2303137"/>
                <a:ext cx="185668" cy="255324"/>
              </a:xfrm>
              <a:custGeom>
                <a:rect b="b" l="l" r="r" t="t"/>
                <a:pathLst>
                  <a:path extrusionOk="0" h="1041" w="757">
                    <a:moveTo>
                      <a:pt x="251" y="47"/>
                    </a:moveTo>
                    <a:cubicBezTo>
                      <a:pt x="316" y="47"/>
                      <a:pt x="395" y="79"/>
                      <a:pt x="464" y="145"/>
                    </a:cubicBezTo>
                    <a:cubicBezTo>
                      <a:pt x="534" y="205"/>
                      <a:pt x="599" y="297"/>
                      <a:pt x="646" y="404"/>
                    </a:cubicBezTo>
                    <a:cubicBezTo>
                      <a:pt x="687" y="507"/>
                      <a:pt x="706" y="608"/>
                      <a:pt x="706" y="697"/>
                    </a:cubicBezTo>
                    <a:cubicBezTo>
                      <a:pt x="706" y="767"/>
                      <a:pt x="697" y="827"/>
                      <a:pt x="673" y="878"/>
                    </a:cubicBezTo>
                    <a:cubicBezTo>
                      <a:pt x="650" y="925"/>
                      <a:pt x="613" y="962"/>
                      <a:pt x="571" y="980"/>
                    </a:cubicBezTo>
                    <a:cubicBezTo>
                      <a:pt x="553" y="985"/>
                      <a:pt x="530" y="989"/>
                      <a:pt x="506" y="989"/>
                    </a:cubicBezTo>
                    <a:cubicBezTo>
                      <a:pt x="442" y="989"/>
                      <a:pt x="362" y="957"/>
                      <a:pt x="292" y="897"/>
                    </a:cubicBezTo>
                    <a:cubicBezTo>
                      <a:pt x="223" y="831"/>
                      <a:pt x="157" y="743"/>
                      <a:pt x="112" y="632"/>
                    </a:cubicBezTo>
                    <a:cubicBezTo>
                      <a:pt x="69" y="530"/>
                      <a:pt x="52" y="432"/>
                      <a:pt x="52" y="344"/>
                    </a:cubicBezTo>
                    <a:cubicBezTo>
                      <a:pt x="52" y="274"/>
                      <a:pt x="60" y="209"/>
                      <a:pt x="84" y="162"/>
                    </a:cubicBezTo>
                    <a:cubicBezTo>
                      <a:pt x="107" y="112"/>
                      <a:pt x="140" y="79"/>
                      <a:pt x="185" y="61"/>
                    </a:cubicBezTo>
                    <a:cubicBezTo>
                      <a:pt x="204" y="51"/>
                      <a:pt x="228" y="47"/>
                      <a:pt x="251" y="47"/>
                    </a:cubicBezTo>
                    <a:close/>
                    <a:moveTo>
                      <a:pt x="251" y="1"/>
                    </a:moveTo>
                    <a:cubicBezTo>
                      <a:pt x="223" y="1"/>
                      <a:pt x="195" y="5"/>
                      <a:pt x="167" y="14"/>
                    </a:cubicBezTo>
                    <a:cubicBezTo>
                      <a:pt x="112" y="38"/>
                      <a:pt x="69" y="84"/>
                      <a:pt x="41" y="140"/>
                    </a:cubicBezTo>
                    <a:cubicBezTo>
                      <a:pt x="14" y="196"/>
                      <a:pt x="0" y="265"/>
                      <a:pt x="0" y="344"/>
                    </a:cubicBezTo>
                    <a:cubicBezTo>
                      <a:pt x="0" y="437"/>
                      <a:pt x="24" y="544"/>
                      <a:pt x="65" y="651"/>
                    </a:cubicBezTo>
                    <a:cubicBezTo>
                      <a:pt x="116" y="767"/>
                      <a:pt x="185" y="865"/>
                      <a:pt x="260" y="929"/>
                    </a:cubicBezTo>
                    <a:cubicBezTo>
                      <a:pt x="339" y="998"/>
                      <a:pt x="423" y="1041"/>
                      <a:pt x="506" y="1041"/>
                    </a:cubicBezTo>
                    <a:cubicBezTo>
                      <a:pt x="534" y="1041"/>
                      <a:pt x="562" y="1036"/>
                      <a:pt x="590" y="1022"/>
                    </a:cubicBezTo>
                    <a:cubicBezTo>
                      <a:pt x="646" y="998"/>
                      <a:pt x="687" y="953"/>
                      <a:pt x="715" y="897"/>
                    </a:cubicBezTo>
                    <a:cubicBezTo>
                      <a:pt x="742" y="841"/>
                      <a:pt x="757" y="771"/>
                      <a:pt x="757" y="697"/>
                    </a:cubicBezTo>
                    <a:cubicBezTo>
                      <a:pt x="757" y="599"/>
                      <a:pt x="734" y="492"/>
                      <a:pt x="687" y="385"/>
                    </a:cubicBezTo>
                    <a:cubicBezTo>
                      <a:pt x="641" y="274"/>
                      <a:pt x="571" y="177"/>
                      <a:pt x="497" y="107"/>
                    </a:cubicBezTo>
                    <a:cubicBezTo>
                      <a:pt x="418" y="38"/>
                      <a:pt x="335" y="1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38"/>
              <p:cNvSpPr/>
              <p:nvPr/>
            </p:nvSpPr>
            <p:spPr>
              <a:xfrm flipH="1">
                <a:off x="2211474" y="2454222"/>
                <a:ext cx="69656" cy="43903"/>
              </a:xfrm>
              <a:custGeom>
                <a:rect b="b" l="l" r="r" t="t"/>
                <a:pathLst>
                  <a:path extrusionOk="0" h="179" w="284">
                    <a:moveTo>
                      <a:pt x="254" y="1"/>
                    </a:moveTo>
                    <a:cubicBezTo>
                      <a:pt x="251" y="1"/>
                      <a:pt x="249" y="1"/>
                      <a:pt x="246" y="2"/>
                    </a:cubicBezTo>
                    <a:lnTo>
                      <a:pt x="18" y="132"/>
                    </a:lnTo>
                    <a:cubicBezTo>
                      <a:pt x="5" y="142"/>
                      <a:pt x="0" y="155"/>
                      <a:pt x="9" y="165"/>
                    </a:cubicBezTo>
                    <a:cubicBezTo>
                      <a:pt x="12" y="174"/>
                      <a:pt x="19" y="179"/>
                      <a:pt x="27" y="179"/>
                    </a:cubicBezTo>
                    <a:cubicBezTo>
                      <a:pt x="32" y="179"/>
                      <a:pt x="37" y="177"/>
                      <a:pt x="41" y="174"/>
                    </a:cubicBezTo>
                    <a:lnTo>
                      <a:pt x="269" y="48"/>
                    </a:lnTo>
                    <a:cubicBezTo>
                      <a:pt x="279" y="39"/>
                      <a:pt x="283" y="26"/>
                      <a:pt x="279" y="11"/>
                    </a:cubicBezTo>
                    <a:cubicBezTo>
                      <a:pt x="271" y="5"/>
                      <a:pt x="262" y="1"/>
                      <a:pt x="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38"/>
              <p:cNvSpPr/>
              <p:nvPr/>
            </p:nvSpPr>
            <p:spPr>
              <a:xfrm flipH="1">
                <a:off x="1730012" y="2231028"/>
                <a:ext cx="363487" cy="156971"/>
              </a:xfrm>
              <a:custGeom>
                <a:rect b="b" l="l" r="r" t="t"/>
                <a:pathLst>
                  <a:path extrusionOk="0" h="640" w="1482">
                    <a:moveTo>
                      <a:pt x="1455" y="0"/>
                    </a:moveTo>
                    <a:cubicBezTo>
                      <a:pt x="1452" y="0"/>
                      <a:pt x="1449" y="1"/>
                      <a:pt x="1445" y="2"/>
                    </a:cubicBezTo>
                    <a:lnTo>
                      <a:pt x="20" y="591"/>
                    </a:lnTo>
                    <a:cubicBezTo>
                      <a:pt x="11" y="596"/>
                      <a:pt x="1" y="610"/>
                      <a:pt x="5" y="624"/>
                    </a:cubicBezTo>
                    <a:cubicBezTo>
                      <a:pt x="13" y="635"/>
                      <a:pt x="22" y="640"/>
                      <a:pt x="31" y="640"/>
                    </a:cubicBezTo>
                    <a:cubicBezTo>
                      <a:pt x="33" y="640"/>
                      <a:pt x="36" y="639"/>
                      <a:pt x="39" y="638"/>
                    </a:cubicBezTo>
                    <a:lnTo>
                      <a:pt x="1464" y="49"/>
                    </a:lnTo>
                    <a:cubicBezTo>
                      <a:pt x="1473" y="44"/>
                      <a:pt x="1482" y="30"/>
                      <a:pt x="1477" y="16"/>
                    </a:cubicBezTo>
                    <a:cubicBezTo>
                      <a:pt x="1474" y="5"/>
                      <a:pt x="1466" y="0"/>
                      <a:pt x="14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38"/>
              <p:cNvSpPr/>
              <p:nvPr/>
            </p:nvSpPr>
            <p:spPr>
              <a:xfrm flipH="1">
                <a:off x="2172721" y="2267573"/>
                <a:ext cx="93692" cy="90749"/>
              </a:xfrm>
              <a:custGeom>
                <a:rect b="b" l="l" r="r" t="t"/>
                <a:pathLst>
                  <a:path extrusionOk="0" h="370" w="382">
                    <a:moveTo>
                      <a:pt x="333" y="0"/>
                    </a:moveTo>
                    <a:cubicBezTo>
                      <a:pt x="330" y="0"/>
                      <a:pt x="328" y="1"/>
                      <a:pt x="326" y="1"/>
                    </a:cubicBezTo>
                    <a:cubicBezTo>
                      <a:pt x="255" y="11"/>
                      <a:pt x="200" y="34"/>
                      <a:pt x="159" y="67"/>
                    </a:cubicBezTo>
                    <a:cubicBezTo>
                      <a:pt x="93" y="112"/>
                      <a:pt x="56" y="174"/>
                      <a:pt x="33" y="224"/>
                    </a:cubicBezTo>
                    <a:cubicBezTo>
                      <a:pt x="9" y="271"/>
                      <a:pt x="5" y="307"/>
                      <a:pt x="5" y="313"/>
                    </a:cubicBezTo>
                    <a:cubicBezTo>
                      <a:pt x="0" y="341"/>
                      <a:pt x="19" y="363"/>
                      <a:pt x="42" y="369"/>
                    </a:cubicBezTo>
                    <a:cubicBezTo>
                      <a:pt x="44" y="369"/>
                      <a:pt x="47" y="369"/>
                      <a:pt x="50" y="369"/>
                    </a:cubicBezTo>
                    <a:cubicBezTo>
                      <a:pt x="74" y="369"/>
                      <a:pt x="93" y="352"/>
                      <a:pt x="97" y="326"/>
                    </a:cubicBezTo>
                    <a:cubicBezTo>
                      <a:pt x="97" y="322"/>
                      <a:pt x="112" y="271"/>
                      <a:pt x="144" y="215"/>
                    </a:cubicBezTo>
                    <a:cubicBezTo>
                      <a:pt x="163" y="187"/>
                      <a:pt x="186" y="164"/>
                      <a:pt x="219" y="140"/>
                    </a:cubicBezTo>
                    <a:cubicBezTo>
                      <a:pt x="247" y="122"/>
                      <a:pt x="288" y="104"/>
                      <a:pt x="339" y="99"/>
                    </a:cubicBezTo>
                    <a:cubicBezTo>
                      <a:pt x="362" y="95"/>
                      <a:pt x="381" y="71"/>
                      <a:pt x="381" y="43"/>
                    </a:cubicBezTo>
                    <a:cubicBezTo>
                      <a:pt x="376" y="22"/>
                      <a:pt x="357" y="0"/>
                      <a:pt x="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38"/>
              <p:cNvSpPr/>
              <p:nvPr/>
            </p:nvSpPr>
            <p:spPr>
              <a:xfrm flipH="1">
                <a:off x="1857310" y="3921418"/>
                <a:ext cx="2060741" cy="546947"/>
              </a:xfrm>
              <a:custGeom>
                <a:rect b="b" l="l" r="r" t="t"/>
                <a:pathLst>
                  <a:path extrusionOk="0" h="2230" w="8402">
                    <a:moveTo>
                      <a:pt x="7709" y="1"/>
                    </a:moveTo>
                    <a:lnTo>
                      <a:pt x="7176" y="907"/>
                    </a:lnTo>
                    <a:lnTo>
                      <a:pt x="2741" y="1329"/>
                    </a:lnTo>
                    <a:lnTo>
                      <a:pt x="1417" y="1018"/>
                    </a:lnTo>
                    <a:cubicBezTo>
                      <a:pt x="1417" y="1018"/>
                      <a:pt x="1325" y="1041"/>
                      <a:pt x="1147" y="1041"/>
                    </a:cubicBezTo>
                    <a:cubicBezTo>
                      <a:pt x="976" y="1041"/>
                      <a:pt x="1" y="1691"/>
                      <a:pt x="20" y="1747"/>
                    </a:cubicBezTo>
                    <a:cubicBezTo>
                      <a:pt x="31" y="1782"/>
                      <a:pt x="55" y="1823"/>
                      <a:pt x="103" y="1823"/>
                    </a:cubicBezTo>
                    <a:cubicBezTo>
                      <a:pt x="137" y="1823"/>
                      <a:pt x="184" y="1803"/>
                      <a:pt x="247" y="1747"/>
                    </a:cubicBezTo>
                    <a:cubicBezTo>
                      <a:pt x="401" y="1612"/>
                      <a:pt x="498" y="1594"/>
                      <a:pt x="498" y="1594"/>
                    </a:cubicBezTo>
                    <a:lnTo>
                      <a:pt x="498" y="1594"/>
                    </a:lnTo>
                    <a:cubicBezTo>
                      <a:pt x="498" y="1594"/>
                      <a:pt x="94" y="1961"/>
                      <a:pt x="247" y="1961"/>
                    </a:cubicBezTo>
                    <a:cubicBezTo>
                      <a:pt x="401" y="1961"/>
                      <a:pt x="669" y="1770"/>
                      <a:pt x="669" y="1770"/>
                    </a:cubicBezTo>
                    <a:lnTo>
                      <a:pt x="669" y="1770"/>
                    </a:lnTo>
                    <a:cubicBezTo>
                      <a:pt x="669" y="1770"/>
                      <a:pt x="461" y="1998"/>
                      <a:pt x="577" y="1998"/>
                    </a:cubicBezTo>
                    <a:cubicBezTo>
                      <a:pt x="688" y="1998"/>
                      <a:pt x="1092" y="1747"/>
                      <a:pt x="1092" y="1747"/>
                    </a:cubicBezTo>
                    <a:cubicBezTo>
                      <a:pt x="1092" y="1747"/>
                      <a:pt x="1477" y="1789"/>
                      <a:pt x="1840" y="1845"/>
                    </a:cubicBezTo>
                    <a:cubicBezTo>
                      <a:pt x="1995" y="1869"/>
                      <a:pt x="2174" y="1875"/>
                      <a:pt x="2328" y="1875"/>
                    </a:cubicBezTo>
                    <a:cubicBezTo>
                      <a:pt x="2538" y="1875"/>
                      <a:pt x="2703" y="1863"/>
                      <a:pt x="2703" y="1863"/>
                    </a:cubicBezTo>
                    <a:cubicBezTo>
                      <a:pt x="2703" y="1863"/>
                      <a:pt x="6748" y="2230"/>
                      <a:pt x="7016" y="2230"/>
                    </a:cubicBezTo>
                    <a:cubicBezTo>
                      <a:pt x="7018" y="2230"/>
                      <a:pt x="7020" y="2229"/>
                      <a:pt x="7022" y="2229"/>
                    </a:cubicBezTo>
                    <a:cubicBezTo>
                      <a:pt x="7231" y="2221"/>
                      <a:pt x="8402" y="907"/>
                      <a:pt x="8402" y="907"/>
                    </a:cubicBezTo>
                    <a:lnTo>
                      <a:pt x="77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38"/>
              <p:cNvSpPr/>
              <p:nvPr/>
            </p:nvSpPr>
            <p:spPr>
              <a:xfrm flipH="1">
                <a:off x="1850443" y="3916022"/>
                <a:ext cx="2069816" cy="557984"/>
              </a:xfrm>
              <a:custGeom>
                <a:rect b="b" l="l" r="r" t="t"/>
                <a:pathLst>
                  <a:path extrusionOk="0" h="2275" w="8439">
                    <a:moveTo>
                      <a:pt x="7722" y="70"/>
                    </a:moveTo>
                    <a:lnTo>
                      <a:pt x="8378" y="924"/>
                    </a:lnTo>
                    <a:lnTo>
                      <a:pt x="8378" y="924"/>
                    </a:lnTo>
                    <a:cubicBezTo>
                      <a:pt x="8312" y="998"/>
                      <a:pt x="8020" y="1323"/>
                      <a:pt x="7723" y="1630"/>
                    </a:cubicBezTo>
                    <a:cubicBezTo>
                      <a:pt x="7570" y="1783"/>
                      <a:pt x="7421" y="1936"/>
                      <a:pt x="7292" y="2048"/>
                    </a:cubicBezTo>
                    <a:cubicBezTo>
                      <a:pt x="7230" y="2103"/>
                      <a:pt x="7170" y="2146"/>
                      <a:pt x="7124" y="2178"/>
                    </a:cubicBezTo>
                    <a:cubicBezTo>
                      <a:pt x="7101" y="2196"/>
                      <a:pt x="7082" y="2206"/>
                      <a:pt x="7063" y="2215"/>
                    </a:cubicBezTo>
                    <a:cubicBezTo>
                      <a:pt x="7050" y="2224"/>
                      <a:pt x="7035" y="2224"/>
                      <a:pt x="7026" y="2224"/>
                    </a:cubicBezTo>
                    <a:lnTo>
                      <a:pt x="6934" y="2224"/>
                    </a:lnTo>
                    <a:cubicBezTo>
                      <a:pt x="6600" y="2201"/>
                      <a:pt x="5545" y="2112"/>
                      <a:pt x="4575" y="2029"/>
                    </a:cubicBezTo>
                    <a:cubicBezTo>
                      <a:pt x="4087" y="1983"/>
                      <a:pt x="3623" y="1945"/>
                      <a:pt x="3279" y="1913"/>
                    </a:cubicBezTo>
                    <a:cubicBezTo>
                      <a:pt x="3107" y="1899"/>
                      <a:pt x="2967" y="1885"/>
                      <a:pt x="2870" y="1876"/>
                    </a:cubicBezTo>
                    <a:cubicBezTo>
                      <a:pt x="2819" y="1871"/>
                      <a:pt x="2782" y="1867"/>
                      <a:pt x="2755" y="1867"/>
                    </a:cubicBezTo>
                    <a:cubicBezTo>
                      <a:pt x="2731" y="1861"/>
                      <a:pt x="2717" y="1861"/>
                      <a:pt x="2717" y="1861"/>
                    </a:cubicBezTo>
                    <a:lnTo>
                      <a:pt x="2703" y="1861"/>
                    </a:lnTo>
                    <a:cubicBezTo>
                      <a:pt x="2671" y="1867"/>
                      <a:pt x="2522" y="1876"/>
                      <a:pt x="2341" y="1876"/>
                    </a:cubicBezTo>
                    <a:cubicBezTo>
                      <a:pt x="2187" y="1876"/>
                      <a:pt x="2007" y="1867"/>
                      <a:pt x="1853" y="1844"/>
                    </a:cubicBezTo>
                    <a:cubicBezTo>
                      <a:pt x="1486" y="1783"/>
                      <a:pt x="1106" y="1745"/>
                      <a:pt x="1106" y="1745"/>
                    </a:cubicBezTo>
                    <a:cubicBezTo>
                      <a:pt x="1096" y="1745"/>
                      <a:pt x="1092" y="1745"/>
                      <a:pt x="1087" y="1750"/>
                    </a:cubicBezTo>
                    <a:cubicBezTo>
                      <a:pt x="1087" y="1750"/>
                      <a:pt x="1083" y="1756"/>
                      <a:pt x="1073" y="1760"/>
                    </a:cubicBezTo>
                    <a:cubicBezTo>
                      <a:pt x="1032" y="1783"/>
                      <a:pt x="934" y="1844"/>
                      <a:pt x="832" y="1899"/>
                    </a:cubicBezTo>
                    <a:cubicBezTo>
                      <a:pt x="781" y="1923"/>
                      <a:pt x="730" y="1951"/>
                      <a:pt x="683" y="1968"/>
                    </a:cubicBezTo>
                    <a:cubicBezTo>
                      <a:pt x="660" y="1978"/>
                      <a:pt x="642" y="1983"/>
                      <a:pt x="623" y="1987"/>
                    </a:cubicBezTo>
                    <a:cubicBezTo>
                      <a:pt x="609" y="1992"/>
                      <a:pt x="590" y="1996"/>
                      <a:pt x="586" y="1996"/>
                    </a:cubicBezTo>
                    <a:lnTo>
                      <a:pt x="571" y="1996"/>
                    </a:lnTo>
                    <a:lnTo>
                      <a:pt x="571" y="1992"/>
                    </a:lnTo>
                    <a:cubicBezTo>
                      <a:pt x="571" y="1992"/>
                      <a:pt x="577" y="1983"/>
                      <a:pt x="577" y="1973"/>
                    </a:cubicBezTo>
                    <a:cubicBezTo>
                      <a:pt x="581" y="1959"/>
                      <a:pt x="590" y="1941"/>
                      <a:pt x="605" y="1923"/>
                    </a:cubicBezTo>
                    <a:cubicBezTo>
                      <a:pt x="623" y="1895"/>
                      <a:pt x="646" y="1867"/>
                      <a:pt x="665" y="1844"/>
                    </a:cubicBezTo>
                    <a:cubicBezTo>
                      <a:pt x="674" y="1834"/>
                      <a:pt x="683" y="1825"/>
                      <a:pt x="688" y="1816"/>
                    </a:cubicBezTo>
                    <a:cubicBezTo>
                      <a:pt x="693" y="1816"/>
                      <a:pt x="693" y="1811"/>
                      <a:pt x="693" y="1811"/>
                    </a:cubicBezTo>
                    <a:lnTo>
                      <a:pt x="693" y="1811"/>
                    </a:lnTo>
                    <a:cubicBezTo>
                      <a:pt x="693" y="1811"/>
                      <a:pt x="693" y="1811"/>
                      <a:pt x="693" y="1811"/>
                    </a:cubicBezTo>
                    <a:lnTo>
                      <a:pt x="697" y="1806"/>
                    </a:lnTo>
                    <a:cubicBezTo>
                      <a:pt x="706" y="1797"/>
                      <a:pt x="706" y="1783"/>
                      <a:pt x="697" y="1773"/>
                    </a:cubicBezTo>
                    <a:cubicBezTo>
                      <a:pt x="692" y="1768"/>
                      <a:pt x="685" y="1766"/>
                      <a:pt x="678" y="1766"/>
                    </a:cubicBezTo>
                    <a:cubicBezTo>
                      <a:pt x="673" y="1766"/>
                      <a:pt x="669" y="1767"/>
                      <a:pt x="665" y="1769"/>
                    </a:cubicBezTo>
                    <a:lnTo>
                      <a:pt x="665" y="1773"/>
                    </a:lnTo>
                    <a:cubicBezTo>
                      <a:pt x="664" y="1774"/>
                      <a:pt x="663" y="1774"/>
                      <a:pt x="662" y="1775"/>
                    </a:cubicBezTo>
                    <a:lnTo>
                      <a:pt x="662" y="1775"/>
                    </a:lnTo>
                    <a:lnTo>
                      <a:pt x="660" y="1773"/>
                    </a:lnTo>
                    <a:cubicBezTo>
                      <a:pt x="660" y="1773"/>
                      <a:pt x="659" y="1775"/>
                      <a:pt x="656" y="1779"/>
                    </a:cubicBezTo>
                    <a:lnTo>
                      <a:pt x="656" y="1779"/>
                    </a:lnTo>
                    <a:cubicBezTo>
                      <a:pt x="630" y="1795"/>
                      <a:pt x="571" y="1835"/>
                      <a:pt x="498" y="1876"/>
                    </a:cubicBezTo>
                    <a:cubicBezTo>
                      <a:pt x="455" y="1895"/>
                      <a:pt x="414" y="1917"/>
                      <a:pt x="372" y="1932"/>
                    </a:cubicBezTo>
                    <a:cubicBezTo>
                      <a:pt x="331" y="1951"/>
                      <a:pt x="288" y="1959"/>
                      <a:pt x="256" y="1959"/>
                    </a:cubicBezTo>
                    <a:cubicBezTo>
                      <a:pt x="251" y="1959"/>
                      <a:pt x="251" y="1959"/>
                      <a:pt x="247" y="1955"/>
                    </a:cubicBezTo>
                    <a:cubicBezTo>
                      <a:pt x="247" y="1955"/>
                      <a:pt x="247" y="1941"/>
                      <a:pt x="256" y="1932"/>
                    </a:cubicBezTo>
                    <a:cubicBezTo>
                      <a:pt x="270" y="1908"/>
                      <a:pt x="293" y="1876"/>
                      <a:pt x="316" y="1844"/>
                    </a:cubicBezTo>
                    <a:cubicBezTo>
                      <a:pt x="358" y="1792"/>
                      <a:pt x="410" y="1741"/>
                      <a:pt x="451" y="1704"/>
                    </a:cubicBezTo>
                    <a:cubicBezTo>
                      <a:pt x="474" y="1681"/>
                      <a:pt x="488" y="1666"/>
                      <a:pt x="502" y="1653"/>
                    </a:cubicBezTo>
                    <a:cubicBezTo>
                      <a:pt x="507" y="1649"/>
                      <a:pt x="516" y="1644"/>
                      <a:pt x="516" y="1638"/>
                    </a:cubicBezTo>
                    <a:cubicBezTo>
                      <a:pt x="521" y="1638"/>
                      <a:pt x="521" y="1634"/>
                      <a:pt x="521" y="1634"/>
                    </a:cubicBezTo>
                    <a:cubicBezTo>
                      <a:pt x="530" y="1630"/>
                      <a:pt x="535" y="1616"/>
                      <a:pt x="530" y="1606"/>
                    </a:cubicBezTo>
                    <a:cubicBezTo>
                      <a:pt x="526" y="1597"/>
                      <a:pt x="511" y="1593"/>
                      <a:pt x="502" y="1593"/>
                    </a:cubicBezTo>
                    <a:cubicBezTo>
                      <a:pt x="498" y="1593"/>
                      <a:pt x="400" y="1616"/>
                      <a:pt x="243" y="1750"/>
                    </a:cubicBezTo>
                    <a:cubicBezTo>
                      <a:pt x="209" y="1778"/>
                      <a:pt x="187" y="1797"/>
                      <a:pt x="163" y="1806"/>
                    </a:cubicBezTo>
                    <a:cubicBezTo>
                      <a:pt x="144" y="1816"/>
                      <a:pt x="126" y="1820"/>
                      <a:pt x="112" y="1820"/>
                    </a:cubicBezTo>
                    <a:cubicBezTo>
                      <a:pt x="103" y="1820"/>
                      <a:pt x="98" y="1820"/>
                      <a:pt x="89" y="1816"/>
                    </a:cubicBezTo>
                    <a:cubicBezTo>
                      <a:pt x="80" y="1811"/>
                      <a:pt x="70" y="1806"/>
                      <a:pt x="65" y="1797"/>
                    </a:cubicBezTo>
                    <a:cubicBezTo>
                      <a:pt x="62" y="1790"/>
                      <a:pt x="56" y="1780"/>
                      <a:pt x="53" y="1771"/>
                    </a:cubicBezTo>
                    <a:lnTo>
                      <a:pt x="53" y="1771"/>
                    </a:lnTo>
                    <a:cubicBezTo>
                      <a:pt x="55" y="1768"/>
                      <a:pt x="59" y="1762"/>
                      <a:pt x="65" y="1756"/>
                    </a:cubicBezTo>
                    <a:cubicBezTo>
                      <a:pt x="80" y="1741"/>
                      <a:pt x="108" y="1718"/>
                      <a:pt x="140" y="1690"/>
                    </a:cubicBezTo>
                    <a:cubicBezTo>
                      <a:pt x="265" y="1593"/>
                      <a:pt x="488" y="1439"/>
                      <a:pt x="697" y="1314"/>
                    </a:cubicBezTo>
                    <a:cubicBezTo>
                      <a:pt x="804" y="1248"/>
                      <a:pt x="901" y="1193"/>
                      <a:pt x="985" y="1151"/>
                    </a:cubicBezTo>
                    <a:cubicBezTo>
                      <a:pt x="1027" y="1128"/>
                      <a:pt x="1064" y="1115"/>
                      <a:pt x="1092" y="1100"/>
                    </a:cubicBezTo>
                    <a:cubicBezTo>
                      <a:pt x="1111" y="1096"/>
                      <a:pt x="1124" y="1091"/>
                      <a:pt x="1134" y="1091"/>
                    </a:cubicBezTo>
                    <a:cubicBezTo>
                      <a:pt x="1143" y="1087"/>
                      <a:pt x="1152" y="1087"/>
                      <a:pt x="1156" y="1087"/>
                    </a:cubicBezTo>
                    <a:cubicBezTo>
                      <a:pt x="1334" y="1087"/>
                      <a:pt x="1431" y="1068"/>
                      <a:pt x="1431" y="1068"/>
                    </a:cubicBezTo>
                    <a:lnTo>
                      <a:pt x="1430" y="1065"/>
                    </a:lnTo>
                    <a:lnTo>
                      <a:pt x="1430" y="1065"/>
                    </a:lnTo>
                    <a:lnTo>
                      <a:pt x="2745" y="1374"/>
                    </a:lnTo>
                    <a:lnTo>
                      <a:pt x="2755" y="1374"/>
                    </a:lnTo>
                    <a:lnTo>
                      <a:pt x="7185" y="952"/>
                    </a:lnTo>
                    <a:cubicBezTo>
                      <a:pt x="7194" y="952"/>
                      <a:pt x="7198" y="948"/>
                      <a:pt x="7202" y="937"/>
                    </a:cubicBezTo>
                    <a:lnTo>
                      <a:pt x="7722" y="70"/>
                    </a:lnTo>
                    <a:close/>
                    <a:moveTo>
                      <a:pt x="7718" y="0"/>
                    </a:moveTo>
                    <a:cubicBezTo>
                      <a:pt x="7710" y="0"/>
                      <a:pt x="7704" y="5"/>
                      <a:pt x="7699" y="14"/>
                    </a:cubicBezTo>
                    <a:lnTo>
                      <a:pt x="7170" y="905"/>
                    </a:lnTo>
                    <a:lnTo>
                      <a:pt x="2755" y="1323"/>
                    </a:lnTo>
                    <a:lnTo>
                      <a:pt x="1431" y="1017"/>
                    </a:lnTo>
                    <a:lnTo>
                      <a:pt x="1422" y="1017"/>
                    </a:lnTo>
                    <a:cubicBezTo>
                      <a:pt x="1413" y="1021"/>
                      <a:pt x="1319" y="1036"/>
                      <a:pt x="1156" y="1036"/>
                    </a:cubicBezTo>
                    <a:cubicBezTo>
                      <a:pt x="1143" y="1036"/>
                      <a:pt x="1129" y="1040"/>
                      <a:pt x="1111" y="1044"/>
                    </a:cubicBezTo>
                    <a:cubicBezTo>
                      <a:pt x="1078" y="1053"/>
                      <a:pt x="1036" y="1072"/>
                      <a:pt x="989" y="1096"/>
                    </a:cubicBezTo>
                    <a:cubicBezTo>
                      <a:pt x="822" y="1175"/>
                      <a:pt x="581" y="1323"/>
                      <a:pt x="376" y="1458"/>
                    </a:cubicBezTo>
                    <a:cubicBezTo>
                      <a:pt x="275" y="1527"/>
                      <a:pt x="187" y="1593"/>
                      <a:pt x="117" y="1649"/>
                    </a:cubicBezTo>
                    <a:cubicBezTo>
                      <a:pt x="84" y="1672"/>
                      <a:pt x="56" y="1694"/>
                      <a:pt x="38" y="1713"/>
                    </a:cubicBezTo>
                    <a:cubicBezTo>
                      <a:pt x="29" y="1722"/>
                      <a:pt x="20" y="1732"/>
                      <a:pt x="14" y="1741"/>
                    </a:cubicBezTo>
                    <a:cubicBezTo>
                      <a:pt x="10" y="1745"/>
                      <a:pt x="10" y="1745"/>
                      <a:pt x="5" y="1750"/>
                    </a:cubicBezTo>
                    <a:cubicBezTo>
                      <a:pt x="5" y="1756"/>
                      <a:pt x="1" y="1760"/>
                      <a:pt x="1" y="1769"/>
                    </a:cubicBezTo>
                    <a:cubicBezTo>
                      <a:pt x="1" y="1773"/>
                      <a:pt x="5" y="1773"/>
                      <a:pt x="5" y="1778"/>
                    </a:cubicBezTo>
                    <a:cubicBezTo>
                      <a:pt x="10" y="1797"/>
                      <a:pt x="20" y="1820"/>
                      <a:pt x="38" y="1839"/>
                    </a:cubicBezTo>
                    <a:cubicBezTo>
                      <a:pt x="48" y="1848"/>
                      <a:pt x="56" y="1852"/>
                      <a:pt x="70" y="1861"/>
                    </a:cubicBezTo>
                    <a:cubicBezTo>
                      <a:pt x="84" y="1867"/>
                      <a:pt x="98" y="1871"/>
                      <a:pt x="112" y="1871"/>
                    </a:cubicBezTo>
                    <a:cubicBezTo>
                      <a:pt x="136" y="1871"/>
                      <a:pt x="159" y="1861"/>
                      <a:pt x="187" y="1852"/>
                    </a:cubicBezTo>
                    <a:cubicBezTo>
                      <a:pt x="209" y="1839"/>
                      <a:pt x="243" y="1816"/>
                      <a:pt x="275" y="1788"/>
                    </a:cubicBezTo>
                    <a:cubicBezTo>
                      <a:pt x="314" y="1753"/>
                      <a:pt x="350" y="1726"/>
                      <a:pt x="381" y="1706"/>
                    </a:cubicBezTo>
                    <a:lnTo>
                      <a:pt x="381" y="1706"/>
                    </a:lnTo>
                    <a:cubicBezTo>
                      <a:pt x="370" y="1717"/>
                      <a:pt x="359" y="1729"/>
                      <a:pt x="348" y="1741"/>
                    </a:cubicBezTo>
                    <a:cubicBezTo>
                      <a:pt x="312" y="1778"/>
                      <a:pt x="275" y="1816"/>
                      <a:pt x="247" y="1852"/>
                    </a:cubicBezTo>
                    <a:cubicBezTo>
                      <a:pt x="233" y="1871"/>
                      <a:pt x="224" y="1889"/>
                      <a:pt x="215" y="1908"/>
                    </a:cubicBezTo>
                    <a:cubicBezTo>
                      <a:pt x="205" y="1923"/>
                      <a:pt x="200" y="1941"/>
                      <a:pt x="200" y="1955"/>
                    </a:cubicBezTo>
                    <a:lnTo>
                      <a:pt x="200" y="1978"/>
                    </a:lnTo>
                    <a:cubicBezTo>
                      <a:pt x="205" y="1987"/>
                      <a:pt x="215" y="1996"/>
                      <a:pt x="224" y="2001"/>
                    </a:cubicBezTo>
                    <a:cubicBezTo>
                      <a:pt x="237" y="2006"/>
                      <a:pt x="247" y="2006"/>
                      <a:pt x="256" y="2006"/>
                    </a:cubicBezTo>
                    <a:cubicBezTo>
                      <a:pt x="303" y="2006"/>
                      <a:pt x="348" y="1992"/>
                      <a:pt x="395" y="1973"/>
                    </a:cubicBezTo>
                    <a:cubicBezTo>
                      <a:pt x="457" y="1950"/>
                      <a:pt x="519" y="1917"/>
                      <a:pt x="570" y="1888"/>
                    </a:cubicBezTo>
                    <a:lnTo>
                      <a:pt x="570" y="1888"/>
                    </a:lnTo>
                    <a:cubicBezTo>
                      <a:pt x="562" y="1900"/>
                      <a:pt x="556" y="1911"/>
                      <a:pt x="549" y="1923"/>
                    </a:cubicBezTo>
                    <a:cubicBezTo>
                      <a:pt x="543" y="1936"/>
                      <a:pt x="535" y="1945"/>
                      <a:pt x="530" y="1959"/>
                    </a:cubicBezTo>
                    <a:cubicBezTo>
                      <a:pt x="530" y="1968"/>
                      <a:pt x="526" y="1983"/>
                      <a:pt x="526" y="1992"/>
                    </a:cubicBezTo>
                    <a:cubicBezTo>
                      <a:pt x="526" y="2001"/>
                      <a:pt x="526" y="2006"/>
                      <a:pt x="530" y="2015"/>
                    </a:cubicBezTo>
                    <a:cubicBezTo>
                      <a:pt x="530" y="2024"/>
                      <a:pt x="539" y="2034"/>
                      <a:pt x="549" y="2039"/>
                    </a:cubicBezTo>
                    <a:cubicBezTo>
                      <a:pt x="562" y="2043"/>
                      <a:pt x="571" y="2043"/>
                      <a:pt x="586" y="2043"/>
                    </a:cubicBezTo>
                    <a:cubicBezTo>
                      <a:pt x="605" y="2043"/>
                      <a:pt x="623" y="2039"/>
                      <a:pt x="646" y="2034"/>
                    </a:cubicBezTo>
                    <a:cubicBezTo>
                      <a:pt x="688" y="2020"/>
                      <a:pt x="734" y="1996"/>
                      <a:pt x="785" y="1973"/>
                    </a:cubicBezTo>
                    <a:cubicBezTo>
                      <a:pt x="920" y="1908"/>
                      <a:pt x="1073" y="1818"/>
                      <a:pt x="1108" y="1797"/>
                    </a:cubicBezTo>
                    <a:lnTo>
                      <a:pt x="1115" y="1797"/>
                    </a:lnTo>
                    <a:cubicBezTo>
                      <a:pt x="1194" y="1806"/>
                      <a:pt x="1529" y="1839"/>
                      <a:pt x="1844" y="1889"/>
                    </a:cubicBezTo>
                    <a:cubicBezTo>
                      <a:pt x="2002" y="1917"/>
                      <a:pt x="2187" y="1923"/>
                      <a:pt x="2341" y="1923"/>
                    </a:cubicBezTo>
                    <a:cubicBezTo>
                      <a:pt x="2550" y="1923"/>
                      <a:pt x="2712" y="1908"/>
                      <a:pt x="2712" y="1908"/>
                    </a:cubicBezTo>
                    <a:cubicBezTo>
                      <a:pt x="2712" y="1908"/>
                      <a:pt x="3720" y="2001"/>
                      <a:pt x="4765" y="2094"/>
                    </a:cubicBezTo>
                    <a:cubicBezTo>
                      <a:pt x="5286" y="2136"/>
                      <a:pt x="5815" y="2182"/>
                      <a:pt x="6233" y="2219"/>
                    </a:cubicBezTo>
                    <a:cubicBezTo>
                      <a:pt x="6441" y="2234"/>
                      <a:pt x="6623" y="2247"/>
                      <a:pt x="6757" y="2257"/>
                    </a:cubicBezTo>
                    <a:cubicBezTo>
                      <a:pt x="6827" y="2266"/>
                      <a:pt x="6883" y="2266"/>
                      <a:pt x="6929" y="2270"/>
                    </a:cubicBezTo>
                    <a:cubicBezTo>
                      <a:pt x="6975" y="2275"/>
                      <a:pt x="7003" y="2275"/>
                      <a:pt x="7022" y="2275"/>
                    </a:cubicBezTo>
                    <a:lnTo>
                      <a:pt x="7031" y="2275"/>
                    </a:lnTo>
                    <a:cubicBezTo>
                      <a:pt x="7050" y="2275"/>
                      <a:pt x="7069" y="2266"/>
                      <a:pt x="7091" y="2257"/>
                    </a:cubicBezTo>
                    <a:cubicBezTo>
                      <a:pt x="7133" y="2238"/>
                      <a:pt x="7180" y="2201"/>
                      <a:pt x="7240" y="2154"/>
                    </a:cubicBezTo>
                    <a:cubicBezTo>
                      <a:pt x="7337" y="2071"/>
                      <a:pt x="7463" y="1955"/>
                      <a:pt x="7592" y="1829"/>
                    </a:cubicBezTo>
                    <a:cubicBezTo>
                      <a:pt x="7988" y="1443"/>
                      <a:pt x="8428" y="942"/>
                      <a:pt x="8428" y="942"/>
                    </a:cubicBezTo>
                    <a:cubicBezTo>
                      <a:pt x="8438" y="933"/>
                      <a:pt x="8438" y="920"/>
                      <a:pt x="8428" y="910"/>
                    </a:cubicBezTo>
                    <a:lnTo>
                      <a:pt x="7737" y="9"/>
                    </a:lnTo>
                    <a:cubicBezTo>
                      <a:pt x="7732" y="5"/>
                      <a:pt x="7727" y="0"/>
                      <a:pt x="77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38"/>
              <p:cNvSpPr/>
              <p:nvPr/>
            </p:nvSpPr>
            <p:spPr>
              <a:xfrm flipH="1">
                <a:off x="1007698" y="2670549"/>
                <a:ext cx="1082122" cy="1927560"/>
              </a:xfrm>
              <a:custGeom>
                <a:rect b="b" l="l" r="r" t="t"/>
                <a:pathLst>
                  <a:path extrusionOk="0" h="7859" w="4412">
                    <a:moveTo>
                      <a:pt x="3011" y="0"/>
                    </a:moveTo>
                    <a:cubicBezTo>
                      <a:pt x="2696" y="0"/>
                      <a:pt x="1459" y="782"/>
                      <a:pt x="1338" y="945"/>
                    </a:cubicBezTo>
                    <a:cubicBezTo>
                      <a:pt x="1212" y="1112"/>
                      <a:pt x="1528" y="1549"/>
                      <a:pt x="1528" y="1549"/>
                    </a:cubicBezTo>
                    <a:lnTo>
                      <a:pt x="1546" y="1697"/>
                    </a:lnTo>
                    <a:cubicBezTo>
                      <a:pt x="1546" y="1697"/>
                      <a:pt x="125" y="4247"/>
                      <a:pt x="65" y="4809"/>
                    </a:cubicBezTo>
                    <a:cubicBezTo>
                      <a:pt x="0" y="5375"/>
                      <a:pt x="752" y="5812"/>
                      <a:pt x="752" y="5979"/>
                    </a:cubicBezTo>
                    <a:cubicBezTo>
                      <a:pt x="752" y="6146"/>
                      <a:pt x="836" y="7859"/>
                      <a:pt x="836" y="7859"/>
                    </a:cubicBezTo>
                    <a:lnTo>
                      <a:pt x="3826" y="7859"/>
                    </a:lnTo>
                    <a:cubicBezTo>
                      <a:pt x="3826" y="7859"/>
                      <a:pt x="3826" y="6689"/>
                      <a:pt x="3886" y="6211"/>
                    </a:cubicBezTo>
                    <a:cubicBezTo>
                      <a:pt x="3952" y="5728"/>
                      <a:pt x="4411" y="3662"/>
                      <a:pt x="4347" y="2552"/>
                    </a:cubicBezTo>
                    <a:cubicBezTo>
                      <a:pt x="4286" y="1446"/>
                      <a:pt x="3451" y="838"/>
                      <a:pt x="3451" y="838"/>
                    </a:cubicBezTo>
                    <a:cubicBezTo>
                      <a:pt x="3451" y="838"/>
                      <a:pt x="3301" y="44"/>
                      <a:pt x="3033" y="2"/>
                    </a:cubicBezTo>
                    <a:cubicBezTo>
                      <a:pt x="3026" y="1"/>
                      <a:pt x="3019" y="0"/>
                      <a:pt x="30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38"/>
              <p:cNvSpPr/>
              <p:nvPr/>
            </p:nvSpPr>
            <p:spPr>
              <a:xfrm flipH="1">
                <a:off x="1015792" y="2665398"/>
                <a:ext cx="1065198" cy="1938597"/>
              </a:xfrm>
              <a:custGeom>
                <a:rect b="b" l="l" r="r" t="t"/>
                <a:pathLst>
                  <a:path extrusionOk="0" h="7904" w="4343">
                    <a:moveTo>
                      <a:pt x="2991" y="46"/>
                    </a:moveTo>
                    <a:cubicBezTo>
                      <a:pt x="3019" y="51"/>
                      <a:pt x="3047" y="65"/>
                      <a:pt x="3075" y="89"/>
                    </a:cubicBezTo>
                    <a:cubicBezTo>
                      <a:pt x="3122" y="130"/>
                      <a:pt x="3168" y="200"/>
                      <a:pt x="3210" y="284"/>
                    </a:cubicBezTo>
                    <a:cubicBezTo>
                      <a:pt x="3265" y="404"/>
                      <a:pt x="3312" y="548"/>
                      <a:pt x="3344" y="664"/>
                    </a:cubicBezTo>
                    <a:cubicBezTo>
                      <a:pt x="3359" y="725"/>
                      <a:pt x="3372" y="771"/>
                      <a:pt x="3377" y="809"/>
                    </a:cubicBezTo>
                    <a:cubicBezTo>
                      <a:pt x="3381" y="826"/>
                      <a:pt x="3387" y="841"/>
                      <a:pt x="3387" y="850"/>
                    </a:cubicBezTo>
                    <a:cubicBezTo>
                      <a:pt x="3387" y="854"/>
                      <a:pt x="3387" y="859"/>
                      <a:pt x="3391" y="859"/>
                    </a:cubicBezTo>
                    <a:lnTo>
                      <a:pt x="3391" y="864"/>
                    </a:lnTo>
                    <a:cubicBezTo>
                      <a:pt x="3391" y="869"/>
                      <a:pt x="3396" y="878"/>
                      <a:pt x="3400" y="878"/>
                    </a:cubicBezTo>
                    <a:cubicBezTo>
                      <a:pt x="3409" y="887"/>
                      <a:pt x="3619" y="1045"/>
                      <a:pt x="3827" y="1328"/>
                    </a:cubicBezTo>
                    <a:cubicBezTo>
                      <a:pt x="4041" y="1617"/>
                      <a:pt x="4259" y="2034"/>
                      <a:pt x="4287" y="2573"/>
                    </a:cubicBezTo>
                    <a:cubicBezTo>
                      <a:pt x="4292" y="2647"/>
                      <a:pt x="4292" y="2717"/>
                      <a:pt x="4292" y="2796"/>
                    </a:cubicBezTo>
                    <a:cubicBezTo>
                      <a:pt x="4292" y="3362"/>
                      <a:pt x="4195" y="4110"/>
                      <a:pt x="4083" y="4769"/>
                    </a:cubicBezTo>
                    <a:cubicBezTo>
                      <a:pt x="4028" y="5099"/>
                      <a:pt x="3972" y="5406"/>
                      <a:pt x="3925" y="5661"/>
                    </a:cubicBezTo>
                    <a:cubicBezTo>
                      <a:pt x="3878" y="5916"/>
                      <a:pt x="3841" y="6111"/>
                      <a:pt x="3827" y="6227"/>
                    </a:cubicBezTo>
                    <a:cubicBezTo>
                      <a:pt x="3795" y="6469"/>
                      <a:pt x="3781" y="6882"/>
                      <a:pt x="3771" y="7235"/>
                    </a:cubicBezTo>
                    <a:cubicBezTo>
                      <a:pt x="3768" y="7530"/>
                      <a:pt x="3767" y="7783"/>
                      <a:pt x="3767" y="7858"/>
                    </a:cubicBezTo>
                    <a:lnTo>
                      <a:pt x="825" y="7858"/>
                    </a:lnTo>
                    <a:cubicBezTo>
                      <a:pt x="824" y="7845"/>
                      <a:pt x="823" y="7828"/>
                      <a:pt x="823" y="7806"/>
                    </a:cubicBezTo>
                    <a:cubicBezTo>
                      <a:pt x="813" y="7639"/>
                      <a:pt x="796" y="7226"/>
                      <a:pt x="777" y="6836"/>
                    </a:cubicBezTo>
                    <a:cubicBezTo>
                      <a:pt x="768" y="6636"/>
                      <a:pt x="758" y="6446"/>
                      <a:pt x="753" y="6297"/>
                    </a:cubicBezTo>
                    <a:cubicBezTo>
                      <a:pt x="744" y="6148"/>
                      <a:pt x="744" y="6036"/>
                      <a:pt x="744" y="6000"/>
                    </a:cubicBezTo>
                    <a:cubicBezTo>
                      <a:pt x="744" y="5985"/>
                      <a:pt x="740" y="5972"/>
                      <a:pt x="730" y="5957"/>
                    </a:cubicBezTo>
                    <a:cubicBezTo>
                      <a:pt x="721" y="5930"/>
                      <a:pt x="702" y="5907"/>
                      <a:pt x="679" y="5874"/>
                    </a:cubicBezTo>
                    <a:cubicBezTo>
                      <a:pt x="633" y="5824"/>
                      <a:pt x="573" y="5762"/>
                      <a:pt x="507" y="5693"/>
                    </a:cubicBezTo>
                    <a:cubicBezTo>
                      <a:pt x="406" y="5591"/>
                      <a:pt x="289" y="5470"/>
                      <a:pt x="200" y="5336"/>
                    </a:cubicBezTo>
                    <a:cubicBezTo>
                      <a:pt x="112" y="5201"/>
                      <a:pt x="48" y="5052"/>
                      <a:pt x="48" y="4899"/>
                    </a:cubicBezTo>
                    <a:cubicBezTo>
                      <a:pt x="48" y="4876"/>
                      <a:pt x="48" y="4853"/>
                      <a:pt x="52" y="4834"/>
                    </a:cubicBezTo>
                    <a:cubicBezTo>
                      <a:pt x="61" y="4765"/>
                      <a:pt x="89" y="4667"/>
                      <a:pt x="131" y="4542"/>
                    </a:cubicBezTo>
                    <a:cubicBezTo>
                      <a:pt x="289" y="4114"/>
                      <a:pt x="637" y="3409"/>
                      <a:pt x="948" y="2815"/>
                    </a:cubicBezTo>
                    <a:cubicBezTo>
                      <a:pt x="1107" y="2513"/>
                      <a:pt x="1250" y="2243"/>
                      <a:pt x="1357" y="2048"/>
                    </a:cubicBezTo>
                    <a:cubicBezTo>
                      <a:pt x="1413" y="1951"/>
                      <a:pt x="1454" y="1867"/>
                      <a:pt x="1487" y="1816"/>
                    </a:cubicBezTo>
                    <a:cubicBezTo>
                      <a:pt x="1501" y="1788"/>
                      <a:pt x="1510" y="1765"/>
                      <a:pt x="1520" y="1750"/>
                    </a:cubicBezTo>
                    <a:cubicBezTo>
                      <a:pt x="1529" y="1737"/>
                      <a:pt x="1533" y="1728"/>
                      <a:pt x="1533" y="1728"/>
                    </a:cubicBezTo>
                    <a:cubicBezTo>
                      <a:pt x="1533" y="1722"/>
                      <a:pt x="1538" y="1718"/>
                      <a:pt x="1533" y="1713"/>
                    </a:cubicBezTo>
                    <a:lnTo>
                      <a:pt x="1514" y="1565"/>
                    </a:lnTo>
                    <a:cubicBezTo>
                      <a:pt x="1514" y="1565"/>
                      <a:pt x="1514" y="1561"/>
                      <a:pt x="1510" y="1555"/>
                    </a:cubicBezTo>
                    <a:lnTo>
                      <a:pt x="1510" y="1551"/>
                    </a:lnTo>
                    <a:cubicBezTo>
                      <a:pt x="1497" y="1537"/>
                      <a:pt x="1445" y="1458"/>
                      <a:pt x="1394" y="1366"/>
                    </a:cubicBezTo>
                    <a:cubicBezTo>
                      <a:pt x="1366" y="1315"/>
                      <a:pt x="1343" y="1263"/>
                      <a:pt x="1325" y="1212"/>
                    </a:cubicBezTo>
                    <a:cubicBezTo>
                      <a:pt x="1310" y="1161"/>
                      <a:pt x="1297" y="1109"/>
                      <a:pt x="1297" y="1068"/>
                    </a:cubicBezTo>
                    <a:cubicBezTo>
                      <a:pt x="1297" y="1031"/>
                      <a:pt x="1306" y="1004"/>
                      <a:pt x="1319" y="980"/>
                    </a:cubicBezTo>
                    <a:cubicBezTo>
                      <a:pt x="1329" y="970"/>
                      <a:pt x="1338" y="957"/>
                      <a:pt x="1353" y="942"/>
                    </a:cubicBezTo>
                    <a:cubicBezTo>
                      <a:pt x="1413" y="892"/>
                      <a:pt x="1524" y="809"/>
                      <a:pt x="1668" y="715"/>
                    </a:cubicBezTo>
                    <a:cubicBezTo>
                      <a:pt x="1877" y="571"/>
                      <a:pt x="2151" y="404"/>
                      <a:pt x="2402" y="274"/>
                    </a:cubicBezTo>
                    <a:cubicBezTo>
                      <a:pt x="2527" y="204"/>
                      <a:pt x="2643" y="149"/>
                      <a:pt x="2740" y="112"/>
                    </a:cubicBezTo>
                    <a:cubicBezTo>
                      <a:pt x="2792" y="89"/>
                      <a:pt x="2838" y="74"/>
                      <a:pt x="2875" y="65"/>
                    </a:cubicBezTo>
                    <a:cubicBezTo>
                      <a:pt x="2918" y="51"/>
                      <a:pt x="2950" y="46"/>
                      <a:pt x="2973" y="46"/>
                    </a:cubicBezTo>
                    <a:close/>
                    <a:moveTo>
                      <a:pt x="2973" y="1"/>
                    </a:moveTo>
                    <a:cubicBezTo>
                      <a:pt x="2931" y="1"/>
                      <a:pt x="2875" y="9"/>
                      <a:pt x="2811" y="33"/>
                    </a:cubicBezTo>
                    <a:cubicBezTo>
                      <a:pt x="2695" y="74"/>
                      <a:pt x="2551" y="140"/>
                      <a:pt x="2393" y="223"/>
                    </a:cubicBezTo>
                    <a:cubicBezTo>
                      <a:pt x="2161" y="344"/>
                      <a:pt x="1905" y="496"/>
                      <a:pt x="1696" y="636"/>
                    </a:cubicBezTo>
                    <a:cubicBezTo>
                      <a:pt x="1594" y="702"/>
                      <a:pt x="1501" y="766"/>
                      <a:pt x="1431" y="822"/>
                    </a:cubicBezTo>
                    <a:cubicBezTo>
                      <a:pt x="1394" y="850"/>
                      <a:pt x="1362" y="873"/>
                      <a:pt x="1338" y="897"/>
                    </a:cubicBezTo>
                    <a:cubicBezTo>
                      <a:pt x="1315" y="914"/>
                      <a:pt x="1297" y="933"/>
                      <a:pt x="1283" y="952"/>
                    </a:cubicBezTo>
                    <a:cubicBezTo>
                      <a:pt x="1259" y="985"/>
                      <a:pt x="1250" y="1026"/>
                      <a:pt x="1250" y="1068"/>
                    </a:cubicBezTo>
                    <a:cubicBezTo>
                      <a:pt x="1250" y="1119"/>
                      <a:pt x="1264" y="1180"/>
                      <a:pt x="1283" y="1240"/>
                    </a:cubicBezTo>
                    <a:cubicBezTo>
                      <a:pt x="1342" y="1396"/>
                      <a:pt x="1448" y="1553"/>
                      <a:pt x="1469" y="1579"/>
                    </a:cubicBezTo>
                    <a:lnTo>
                      <a:pt x="1469" y="1579"/>
                    </a:lnTo>
                    <a:lnTo>
                      <a:pt x="1486" y="1715"/>
                    </a:lnTo>
                    <a:lnTo>
                      <a:pt x="1486" y="1715"/>
                    </a:lnTo>
                    <a:cubicBezTo>
                      <a:pt x="1438" y="1801"/>
                      <a:pt x="1107" y="2394"/>
                      <a:pt x="772" y="3051"/>
                    </a:cubicBezTo>
                    <a:cubicBezTo>
                      <a:pt x="591" y="3404"/>
                      <a:pt x="406" y="3775"/>
                      <a:pt x="266" y="4096"/>
                    </a:cubicBezTo>
                    <a:cubicBezTo>
                      <a:pt x="192" y="4253"/>
                      <a:pt x="131" y="4403"/>
                      <a:pt x="89" y="4528"/>
                    </a:cubicBezTo>
                    <a:cubicBezTo>
                      <a:pt x="43" y="4653"/>
                      <a:pt x="10" y="4755"/>
                      <a:pt x="5" y="4830"/>
                    </a:cubicBezTo>
                    <a:cubicBezTo>
                      <a:pt x="1" y="4853"/>
                      <a:pt x="1" y="4876"/>
                      <a:pt x="1" y="4899"/>
                    </a:cubicBezTo>
                    <a:cubicBezTo>
                      <a:pt x="1" y="5033"/>
                      <a:pt x="48" y="5164"/>
                      <a:pt x="112" y="5284"/>
                    </a:cubicBezTo>
                    <a:cubicBezTo>
                      <a:pt x="211" y="5461"/>
                      <a:pt x="359" y="5614"/>
                      <a:pt x="479" y="5740"/>
                    </a:cubicBezTo>
                    <a:cubicBezTo>
                      <a:pt x="545" y="5800"/>
                      <a:pt x="595" y="5856"/>
                      <a:pt x="637" y="5902"/>
                    </a:cubicBezTo>
                    <a:cubicBezTo>
                      <a:pt x="656" y="5921"/>
                      <a:pt x="670" y="5944"/>
                      <a:pt x="679" y="5963"/>
                    </a:cubicBezTo>
                    <a:cubicBezTo>
                      <a:pt x="689" y="5976"/>
                      <a:pt x="693" y="5991"/>
                      <a:pt x="693" y="6000"/>
                    </a:cubicBezTo>
                    <a:cubicBezTo>
                      <a:pt x="693" y="6023"/>
                      <a:pt x="693" y="6069"/>
                      <a:pt x="698" y="6130"/>
                    </a:cubicBezTo>
                    <a:cubicBezTo>
                      <a:pt x="712" y="6570"/>
                      <a:pt x="777" y="7880"/>
                      <a:pt x="777" y="7880"/>
                    </a:cubicBezTo>
                    <a:cubicBezTo>
                      <a:pt x="777" y="7894"/>
                      <a:pt x="790" y="7903"/>
                      <a:pt x="800" y="7903"/>
                    </a:cubicBezTo>
                    <a:lnTo>
                      <a:pt x="3790" y="7903"/>
                    </a:lnTo>
                    <a:cubicBezTo>
                      <a:pt x="3795" y="7903"/>
                      <a:pt x="3799" y="7903"/>
                      <a:pt x="3805" y="7899"/>
                    </a:cubicBezTo>
                    <a:cubicBezTo>
                      <a:pt x="3809" y="7894"/>
                      <a:pt x="3814" y="7890"/>
                      <a:pt x="3814" y="7880"/>
                    </a:cubicBezTo>
                    <a:lnTo>
                      <a:pt x="3814" y="7830"/>
                    </a:lnTo>
                    <a:cubicBezTo>
                      <a:pt x="3814" y="7713"/>
                      <a:pt x="3818" y="7421"/>
                      <a:pt x="3823" y="7100"/>
                    </a:cubicBezTo>
                    <a:cubicBezTo>
                      <a:pt x="3833" y="6784"/>
                      <a:pt x="3850" y="6441"/>
                      <a:pt x="3874" y="6232"/>
                    </a:cubicBezTo>
                    <a:cubicBezTo>
                      <a:pt x="3893" y="6120"/>
                      <a:pt x="3925" y="5921"/>
                      <a:pt x="3972" y="5670"/>
                    </a:cubicBezTo>
                    <a:cubicBezTo>
                      <a:pt x="4041" y="5289"/>
                      <a:pt x="4133" y="4783"/>
                      <a:pt x="4208" y="4268"/>
                    </a:cubicBezTo>
                    <a:cubicBezTo>
                      <a:pt x="4283" y="3752"/>
                      <a:pt x="4343" y="3227"/>
                      <a:pt x="4343" y="2796"/>
                    </a:cubicBezTo>
                    <a:cubicBezTo>
                      <a:pt x="4343" y="2717"/>
                      <a:pt x="4339" y="2642"/>
                      <a:pt x="4334" y="2573"/>
                    </a:cubicBezTo>
                    <a:cubicBezTo>
                      <a:pt x="4306" y="2011"/>
                      <a:pt x="4078" y="1579"/>
                      <a:pt x="3860" y="1287"/>
                    </a:cubicBezTo>
                    <a:cubicBezTo>
                      <a:pt x="3666" y="1026"/>
                      <a:pt x="3475" y="876"/>
                      <a:pt x="3435" y="846"/>
                    </a:cubicBezTo>
                    <a:lnTo>
                      <a:pt x="3435" y="846"/>
                    </a:lnTo>
                    <a:cubicBezTo>
                      <a:pt x="3428" y="807"/>
                      <a:pt x="3392" y="631"/>
                      <a:pt x="3331" y="451"/>
                    </a:cubicBezTo>
                    <a:cubicBezTo>
                      <a:pt x="3293" y="348"/>
                      <a:pt x="3247" y="241"/>
                      <a:pt x="3196" y="158"/>
                    </a:cubicBezTo>
                    <a:cubicBezTo>
                      <a:pt x="3168" y="116"/>
                      <a:pt x="3140" y="84"/>
                      <a:pt x="3108" y="56"/>
                    </a:cubicBezTo>
                    <a:cubicBezTo>
                      <a:pt x="3075" y="28"/>
                      <a:pt x="3038" y="5"/>
                      <a:pt x="30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38"/>
              <p:cNvSpPr/>
              <p:nvPr/>
            </p:nvSpPr>
            <p:spPr>
              <a:xfrm flipH="1">
                <a:off x="1142354" y="3106881"/>
                <a:ext cx="2717323" cy="1359275"/>
              </a:xfrm>
              <a:custGeom>
                <a:rect b="b" l="l" r="r" t="t"/>
                <a:pathLst>
                  <a:path extrusionOk="0" h="5542" w="11079">
                    <a:moveTo>
                      <a:pt x="10299" y="1"/>
                    </a:moveTo>
                    <a:cubicBezTo>
                      <a:pt x="10174" y="1"/>
                      <a:pt x="9723" y="31"/>
                      <a:pt x="9347" y="438"/>
                    </a:cubicBezTo>
                    <a:cubicBezTo>
                      <a:pt x="8911" y="921"/>
                      <a:pt x="7281" y="4200"/>
                      <a:pt x="7281" y="4200"/>
                    </a:cubicBezTo>
                    <a:cubicBezTo>
                      <a:pt x="7281" y="4200"/>
                      <a:pt x="3659" y="4733"/>
                      <a:pt x="2884" y="4733"/>
                    </a:cubicBezTo>
                    <a:cubicBezTo>
                      <a:pt x="2831" y="4733"/>
                      <a:pt x="2791" y="4730"/>
                      <a:pt x="2767" y="4725"/>
                    </a:cubicBezTo>
                    <a:cubicBezTo>
                      <a:pt x="2392" y="4641"/>
                      <a:pt x="1824" y="4492"/>
                      <a:pt x="1764" y="4474"/>
                    </a:cubicBezTo>
                    <a:cubicBezTo>
                      <a:pt x="1758" y="4472"/>
                      <a:pt x="1746" y="4471"/>
                      <a:pt x="1729" y="4471"/>
                    </a:cubicBezTo>
                    <a:cubicBezTo>
                      <a:pt x="1573" y="4471"/>
                      <a:pt x="994" y="4563"/>
                      <a:pt x="785" y="4618"/>
                    </a:cubicBezTo>
                    <a:cubicBezTo>
                      <a:pt x="557" y="4682"/>
                      <a:pt x="0" y="5096"/>
                      <a:pt x="41" y="5147"/>
                    </a:cubicBezTo>
                    <a:cubicBezTo>
                      <a:pt x="51" y="5158"/>
                      <a:pt x="68" y="5162"/>
                      <a:pt x="90" y="5162"/>
                    </a:cubicBezTo>
                    <a:cubicBezTo>
                      <a:pt x="172" y="5162"/>
                      <a:pt x="315" y="5100"/>
                      <a:pt x="315" y="5100"/>
                    </a:cubicBezTo>
                    <a:lnTo>
                      <a:pt x="315" y="5100"/>
                    </a:lnTo>
                    <a:cubicBezTo>
                      <a:pt x="315" y="5100"/>
                      <a:pt x="167" y="5198"/>
                      <a:pt x="260" y="5216"/>
                    </a:cubicBezTo>
                    <a:cubicBezTo>
                      <a:pt x="269" y="5218"/>
                      <a:pt x="280" y="5219"/>
                      <a:pt x="291" y="5219"/>
                    </a:cubicBezTo>
                    <a:cubicBezTo>
                      <a:pt x="397" y="5219"/>
                      <a:pt x="571" y="5147"/>
                      <a:pt x="571" y="5147"/>
                    </a:cubicBezTo>
                    <a:lnTo>
                      <a:pt x="571" y="5147"/>
                    </a:lnTo>
                    <a:cubicBezTo>
                      <a:pt x="571" y="5147"/>
                      <a:pt x="431" y="5277"/>
                      <a:pt x="553" y="5277"/>
                    </a:cubicBezTo>
                    <a:cubicBezTo>
                      <a:pt x="678" y="5277"/>
                      <a:pt x="965" y="5147"/>
                      <a:pt x="965" y="5147"/>
                    </a:cubicBezTo>
                    <a:lnTo>
                      <a:pt x="965" y="5147"/>
                    </a:lnTo>
                    <a:cubicBezTo>
                      <a:pt x="965" y="5147"/>
                      <a:pt x="808" y="5295"/>
                      <a:pt x="896" y="5305"/>
                    </a:cubicBezTo>
                    <a:cubicBezTo>
                      <a:pt x="897" y="5305"/>
                      <a:pt x="899" y="5305"/>
                      <a:pt x="901" y="5305"/>
                    </a:cubicBezTo>
                    <a:cubicBezTo>
                      <a:pt x="998" y="5305"/>
                      <a:pt x="1417" y="5040"/>
                      <a:pt x="1453" y="5021"/>
                    </a:cubicBezTo>
                    <a:cubicBezTo>
                      <a:pt x="1455" y="5020"/>
                      <a:pt x="1458" y="5020"/>
                      <a:pt x="1461" y="5020"/>
                    </a:cubicBezTo>
                    <a:cubicBezTo>
                      <a:pt x="1514" y="5020"/>
                      <a:pt x="1737" y="5114"/>
                      <a:pt x="2043" y="5175"/>
                    </a:cubicBezTo>
                    <a:cubicBezTo>
                      <a:pt x="2212" y="5206"/>
                      <a:pt x="2407" y="5214"/>
                      <a:pt x="2555" y="5214"/>
                    </a:cubicBezTo>
                    <a:cubicBezTo>
                      <a:pt x="2693" y="5214"/>
                      <a:pt x="2791" y="5207"/>
                      <a:pt x="2791" y="5207"/>
                    </a:cubicBezTo>
                    <a:cubicBezTo>
                      <a:pt x="2791" y="5207"/>
                      <a:pt x="6608" y="5542"/>
                      <a:pt x="6993" y="5542"/>
                    </a:cubicBezTo>
                    <a:cubicBezTo>
                      <a:pt x="7383" y="5542"/>
                      <a:pt x="7564" y="5542"/>
                      <a:pt x="7602" y="5518"/>
                    </a:cubicBezTo>
                    <a:cubicBezTo>
                      <a:pt x="7639" y="5490"/>
                      <a:pt x="10667" y="2063"/>
                      <a:pt x="10862" y="1817"/>
                    </a:cubicBezTo>
                    <a:cubicBezTo>
                      <a:pt x="11057" y="1572"/>
                      <a:pt x="11079" y="1534"/>
                      <a:pt x="11079" y="1534"/>
                    </a:cubicBezTo>
                    <a:lnTo>
                      <a:pt x="10332" y="2"/>
                    </a:lnTo>
                    <a:cubicBezTo>
                      <a:pt x="10332" y="2"/>
                      <a:pt x="10321" y="1"/>
                      <a:pt x="102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38"/>
              <p:cNvSpPr/>
              <p:nvPr/>
            </p:nvSpPr>
            <p:spPr>
              <a:xfrm flipH="1">
                <a:off x="1135487" y="3100259"/>
                <a:ext cx="2721002" cy="1372764"/>
              </a:xfrm>
              <a:custGeom>
                <a:rect b="b" l="l" r="r" t="t"/>
                <a:pathLst>
                  <a:path extrusionOk="0" h="5597" w="11094">
                    <a:moveTo>
                      <a:pt x="10286" y="1"/>
                    </a:moveTo>
                    <a:cubicBezTo>
                      <a:pt x="10221" y="1"/>
                      <a:pt x="10073" y="11"/>
                      <a:pt x="9896" y="71"/>
                    </a:cubicBezTo>
                    <a:cubicBezTo>
                      <a:pt x="9720" y="131"/>
                      <a:pt x="9506" y="243"/>
                      <a:pt x="9316" y="451"/>
                    </a:cubicBezTo>
                    <a:cubicBezTo>
                      <a:pt x="9261" y="512"/>
                      <a:pt x="9186" y="618"/>
                      <a:pt x="9102" y="753"/>
                    </a:cubicBezTo>
                    <a:cubicBezTo>
                      <a:pt x="8796" y="1231"/>
                      <a:pt x="8331" y="2095"/>
                      <a:pt x="7945" y="2843"/>
                    </a:cubicBezTo>
                    <a:cubicBezTo>
                      <a:pt x="7589" y="3526"/>
                      <a:pt x="7299" y="4108"/>
                      <a:pt x="7251" y="4204"/>
                    </a:cubicBezTo>
                    <a:lnTo>
                      <a:pt x="7251" y="4204"/>
                    </a:lnTo>
                    <a:cubicBezTo>
                      <a:pt x="7244" y="4205"/>
                      <a:pt x="7234" y="4206"/>
                      <a:pt x="7221" y="4208"/>
                    </a:cubicBezTo>
                    <a:cubicBezTo>
                      <a:pt x="7022" y="4240"/>
                      <a:pt x="6117" y="4370"/>
                      <a:pt x="5169" y="4491"/>
                    </a:cubicBezTo>
                    <a:cubicBezTo>
                      <a:pt x="4696" y="4557"/>
                      <a:pt x="4212" y="4617"/>
                      <a:pt x="3800" y="4658"/>
                    </a:cubicBezTo>
                    <a:cubicBezTo>
                      <a:pt x="3391" y="4705"/>
                      <a:pt x="3052" y="4733"/>
                      <a:pt x="2870" y="4733"/>
                    </a:cubicBezTo>
                    <a:cubicBezTo>
                      <a:pt x="2819" y="4733"/>
                      <a:pt x="2778" y="4733"/>
                      <a:pt x="2759" y="4728"/>
                    </a:cubicBezTo>
                    <a:cubicBezTo>
                      <a:pt x="2574" y="4686"/>
                      <a:pt x="2336" y="4626"/>
                      <a:pt x="2141" y="4580"/>
                    </a:cubicBezTo>
                    <a:cubicBezTo>
                      <a:pt x="2044" y="4552"/>
                      <a:pt x="1955" y="4529"/>
                      <a:pt x="1886" y="4510"/>
                    </a:cubicBezTo>
                    <a:cubicBezTo>
                      <a:pt x="1854" y="4505"/>
                      <a:pt x="1826" y="4496"/>
                      <a:pt x="1802" y="4491"/>
                    </a:cubicBezTo>
                    <a:cubicBezTo>
                      <a:pt x="1779" y="4482"/>
                      <a:pt x="1766" y="4477"/>
                      <a:pt x="1760" y="4477"/>
                    </a:cubicBezTo>
                    <a:cubicBezTo>
                      <a:pt x="1751" y="4473"/>
                      <a:pt x="1747" y="4473"/>
                      <a:pt x="1742" y="4473"/>
                    </a:cubicBezTo>
                    <a:lnTo>
                      <a:pt x="1719" y="4473"/>
                    </a:lnTo>
                    <a:cubicBezTo>
                      <a:pt x="1682" y="4473"/>
                      <a:pt x="1616" y="4477"/>
                      <a:pt x="1537" y="4486"/>
                    </a:cubicBezTo>
                    <a:cubicBezTo>
                      <a:pt x="1417" y="4501"/>
                      <a:pt x="1264" y="4524"/>
                      <a:pt x="1125" y="4552"/>
                    </a:cubicBezTo>
                    <a:cubicBezTo>
                      <a:pt x="980" y="4574"/>
                      <a:pt x="846" y="4602"/>
                      <a:pt x="767" y="4621"/>
                    </a:cubicBezTo>
                    <a:cubicBezTo>
                      <a:pt x="707" y="4640"/>
                      <a:pt x="632" y="4677"/>
                      <a:pt x="553" y="4724"/>
                    </a:cubicBezTo>
                    <a:cubicBezTo>
                      <a:pt x="428" y="4793"/>
                      <a:pt x="294" y="4881"/>
                      <a:pt x="191" y="4964"/>
                    </a:cubicBezTo>
                    <a:cubicBezTo>
                      <a:pt x="135" y="5007"/>
                      <a:pt x="94" y="5044"/>
                      <a:pt x="61" y="5076"/>
                    </a:cubicBezTo>
                    <a:cubicBezTo>
                      <a:pt x="43" y="5095"/>
                      <a:pt x="28" y="5109"/>
                      <a:pt x="19" y="5123"/>
                    </a:cubicBezTo>
                    <a:cubicBezTo>
                      <a:pt x="15" y="5132"/>
                      <a:pt x="10" y="5137"/>
                      <a:pt x="10" y="5142"/>
                    </a:cubicBezTo>
                    <a:cubicBezTo>
                      <a:pt x="5" y="5151"/>
                      <a:pt x="0" y="5155"/>
                      <a:pt x="0" y="5165"/>
                    </a:cubicBezTo>
                    <a:cubicBezTo>
                      <a:pt x="0" y="5174"/>
                      <a:pt x="5" y="5183"/>
                      <a:pt x="10" y="5187"/>
                    </a:cubicBezTo>
                    <a:cubicBezTo>
                      <a:pt x="19" y="5202"/>
                      <a:pt x="28" y="5206"/>
                      <a:pt x="43" y="5211"/>
                    </a:cubicBezTo>
                    <a:cubicBezTo>
                      <a:pt x="52" y="5211"/>
                      <a:pt x="66" y="5215"/>
                      <a:pt x="80" y="5215"/>
                    </a:cubicBezTo>
                    <a:cubicBezTo>
                      <a:pt x="103" y="5215"/>
                      <a:pt x="126" y="5211"/>
                      <a:pt x="154" y="5202"/>
                    </a:cubicBezTo>
                    <a:cubicBezTo>
                      <a:pt x="170" y="5199"/>
                      <a:pt x="186" y="5195"/>
                      <a:pt x="201" y="5191"/>
                    </a:cubicBezTo>
                    <a:lnTo>
                      <a:pt x="201" y="5191"/>
                    </a:lnTo>
                    <a:cubicBezTo>
                      <a:pt x="200" y="5193"/>
                      <a:pt x="200" y="5195"/>
                      <a:pt x="200" y="5197"/>
                    </a:cubicBezTo>
                    <a:cubicBezTo>
                      <a:pt x="195" y="5202"/>
                      <a:pt x="191" y="5211"/>
                      <a:pt x="191" y="5221"/>
                    </a:cubicBezTo>
                    <a:cubicBezTo>
                      <a:pt x="191" y="5225"/>
                      <a:pt x="195" y="5234"/>
                      <a:pt x="195" y="5239"/>
                    </a:cubicBezTo>
                    <a:cubicBezTo>
                      <a:pt x="200" y="5249"/>
                      <a:pt x="210" y="5253"/>
                      <a:pt x="214" y="5258"/>
                    </a:cubicBezTo>
                    <a:cubicBezTo>
                      <a:pt x="223" y="5262"/>
                      <a:pt x="233" y="5267"/>
                      <a:pt x="247" y="5267"/>
                    </a:cubicBezTo>
                    <a:cubicBezTo>
                      <a:pt x="256" y="5271"/>
                      <a:pt x="266" y="5271"/>
                      <a:pt x="279" y="5271"/>
                    </a:cubicBezTo>
                    <a:cubicBezTo>
                      <a:pt x="307" y="5271"/>
                      <a:pt x="339" y="5267"/>
                      <a:pt x="373" y="5258"/>
                    </a:cubicBezTo>
                    <a:cubicBezTo>
                      <a:pt x="410" y="5250"/>
                      <a:pt x="450" y="5238"/>
                      <a:pt x="483" y="5228"/>
                    </a:cubicBezTo>
                    <a:lnTo>
                      <a:pt x="483" y="5228"/>
                    </a:lnTo>
                    <a:cubicBezTo>
                      <a:pt x="482" y="5230"/>
                      <a:pt x="480" y="5232"/>
                      <a:pt x="479" y="5234"/>
                    </a:cubicBezTo>
                    <a:cubicBezTo>
                      <a:pt x="470" y="5243"/>
                      <a:pt x="465" y="5262"/>
                      <a:pt x="465" y="5277"/>
                    </a:cubicBezTo>
                    <a:cubicBezTo>
                      <a:pt x="465" y="5285"/>
                      <a:pt x="465" y="5290"/>
                      <a:pt x="470" y="5299"/>
                    </a:cubicBezTo>
                    <a:cubicBezTo>
                      <a:pt x="474" y="5309"/>
                      <a:pt x="489" y="5318"/>
                      <a:pt x="497" y="5322"/>
                    </a:cubicBezTo>
                    <a:cubicBezTo>
                      <a:pt x="512" y="5327"/>
                      <a:pt x="525" y="5332"/>
                      <a:pt x="540" y="5332"/>
                    </a:cubicBezTo>
                    <a:cubicBezTo>
                      <a:pt x="577" y="5332"/>
                      <a:pt x="618" y="5322"/>
                      <a:pt x="665" y="5309"/>
                    </a:cubicBezTo>
                    <a:cubicBezTo>
                      <a:pt x="731" y="5290"/>
                      <a:pt x="804" y="5263"/>
                      <a:pt x="862" y="5240"/>
                    </a:cubicBezTo>
                    <a:lnTo>
                      <a:pt x="862" y="5240"/>
                    </a:lnTo>
                    <a:cubicBezTo>
                      <a:pt x="857" y="5245"/>
                      <a:pt x="854" y="5251"/>
                      <a:pt x="851" y="5258"/>
                    </a:cubicBezTo>
                    <a:cubicBezTo>
                      <a:pt x="846" y="5267"/>
                      <a:pt x="841" y="5271"/>
                      <a:pt x="836" y="5281"/>
                    </a:cubicBezTo>
                    <a:cubicBezTo>
                      <a:pt x="836" y="5290"/>
                      <a:pt x="832" y="5299"/>
                      <a:pt x="832" y="5309"/>
                    </a:cubicBezTo>
                    <a:cubicBezTo>
                      <a:pt x="832" y="5313"/>
                      <a:pt x="832" y="5322"/>
                      <a:pt x="836" y="5327"/>
                    </a:cubicBezTo>
                    <a:cubicBezTo>
                      <a:pt x="841" y="5337"/>
                      <a:pt x="846" y="5346"/>
                      <a:pt x="855" y="5350"/>
                    </a:cubicBezTo>
                    <a:cubicBezTo>
                      <a:pt x="864" y="5355"/>
                      <a:pt x="874" y="5355"/>
                      <a:pt x="883" y="5355"/>
                    </a:cubicBezTo>
                    <a:lnTo>
                      <a:pt x="888" y="5355"/>
                    </a:lnTo>
                    <a:cubicBezTo>
                      <a:pt x="906" y="5355"/>
                      <a:pt x="924" y="5350"/>
                      <a:pt x="948" y="5346"/>
                    </a:cubicBezTo>
                    <a:cubicBezTo>
                      <a:pt x="986" y="5332"/>
                      <a:pt x="1031" y="5309"/>
                      <a:pt x="1083" y="5281"/>
                    </a:cubicBezTo>
                    <a:cubicBezTo>
                      <a:pt x="1162" y="5239"/>
                      <a:pt x="1250" y="5193"/>
                      <a:pt x="1320" y="5151"/>
                    </a:cubicBezTo>
                    <a:cubicBezTo>
                      <a:pt x="1352" y="5127"/>
                      <a:pt x="1385" y="5114"/>
                      <a:pt x="1408" y="5099"/>
                    </a:cubicBezTo>
                    <a:cubicBezTo>
                      <a:pt x="1417" y="5090"/>
                      <a:pt x="1426" y="5086"/>
                      <a:pt x="1436" y="5082"/>
                    </a:cubicBezTo>
                    <a:cubicBezTo>
                      <a:pt x="1440" y="5076"/>
                      <a:pt x="1449" y="5071"/>
                      <a:pt x="1449" y="5071"/>
                    </a:cubicBezTo>
                    <a:cubicBezTo>
                      <a:pt x="1454" y="5071"/>
                      <a:pt x="1464" y="5071"/>
                      <a:pt x="1473" y="5076"/>
                    </a:cubicBezTo>
                    <a:cubicBezTo>
                      <a:pt x="1515" y="5086"/>
                      <a:pt x="1584" y="5109"/>
                      <a:pt x="1682" y="5137"/>
                    </a:cubicBezTo>
                    <a:cubicBezTo>
                      <a:pt x="1775" y="5165"/>
                      <a:pt x="1891" y="5197"/>
                      <a:pt x="2025" y="5225"/>
                    </a:cubicBezTo>
                    <a:cubicBezTo>
                      <a:pt x="2201" y="5258"/>
                      <a:pt x="2407" y="5267"/>
                      <a:pt x="2559" y="5267"/>
                    </a:cubicBezTo>
                    <a:cubicBezTo>
                      <a:pt x="2690" y="5267"/>
                      <a:pt x="2778" y="5258"/>
                      <a:pt x="2778" y="5258"/>
                    </a:cubicBezTo>
                    <a:cubicBezTo>
                      <a:pt x="2778" y="5258"/>
                      <a:pt x="3729" y="5341"/>
                      <a:pt x="4732" y="5425"/>
                    </a:cubicBezTo>
                    <a:cubicBezTo>
                      <a:pt x="5234" y="5466"/>
                      <a:pt x="5744" y="5513"/>
                      <a:pt x="6158" y="5541"/>
                    </a:cubicBezTo>
                    <a:cubicBezTo>
                      <a:pt x="6363" y="5560"/>
                      <a:pt x="6543" y="5569"/>
                      <a:pt x="6687" y="5577"/>
                    </a:cubicBezTo>
                    <a:cubicBezTo>
                      <a:pt x="6827" y="5587"/>
                      <a:pt x="6929" y="5596"/>
                      <a:pt x="6980" y="5596"/>
                    </a:cubicBezTo>
                    <a:cubicBezTo>
                      <a:pt x="7175" y="5596"/>
                      <a:pt x="7319" y="5596"/>
                      <a:pt x="7416" y="5592"/>
                    </a:cubicBezTo>
                    <a:cubicBezTo>
                      <a:pt x="7467" y="5587"/>
                      <a:pt x="7505" y="5587"/>
                      <a:pt x="7538" y="5583"/>
                    </a:cubicBezTo>
                    <a:cubicBezTo>
                      <a:pt x="7551" y="5583"/>
                      <a:pt x="7565" y="5577"/>
                      <a:pt x="7574" y="5577"/>
                    </a:cubicBezTo>
                    <a:cubicBezTo>
                      <a:pt x="7583" y="5573"/>
                      <a:pt x="7593" y="5569"/>
                      <a:pt x="7602" y="5564"/>
                    </a:cubicBezTo>
                    <a:lnTo>
                      <a:pt x="7607" y="5560"/>
                    </a:lnTo>
                    <a:cubicBezTo>
                      <a:pt x="7611" y="5555"/>
                      <a:pt x="7617" y="5550"/>
                      <a:pt x="7626" y="5541"/>
                    </a:cubicBezTo>
                    <a:cubicBezTo>
                      <a:pt x="7686" y="5476"/>
                      <a:pt x="7909" y="5225"/>
                      <a:pt x="8211" y="4886"/>
                    </a:cubicBezTo>
                    <a:cubicBezTo>
                      <a:pt x="8661" y="4375"/>
                      <a:pt x="9288" y="3665"/>
                      <a:pt x="9822" y="3057"/>
                    </a:cubicBezTo>
                    <a:cubicBezTo>
                      <a:pt x="10091" y="2755"/>
                      <a:pt x="10333" y="2476"/>
                      <a:pt x="10519" y="2262"/>
                    </a:cubicBezTo>
                    <a:cubicBezTo>
                      <a:pt x="10611" y="2156"/>
                      <a:pt x="10690" y="2067"/>
                      <a:pt x="10751" y="1998"/>
                    </a:cubicBezTo>
                    <a:cubicBezTo>
                      <a:pt x="10811" y="1928"/>
                      <a:pt x="10849" y="1882"/>
                      <a:pt x="10866" y="1858"/>
                    </a:cubicBezTo>
                    <a:cubicBezTo>
                      <a:pt x="11062" y="1612"/>
                      <a:pt x="11089" y="1575"/>
                      <a:pt x="11089" y="1575"/>
                    </a:cubicBezTo>
                    <a:cubicBezTo>
                      <a:pt x="11094" y="1565"/>
                      <a:pt x="11094" y="1552"/>
                      <a:pt x="11085" y="1543"/>
                    </a:cubicBezTo>
                    <a:cubicBezTo>
                      <a:pt x="11080" y="1539"/>
                      <a:pt x="11074" y="1537"/>
                      <a:pt x="11069" y="1537"/>
                    </a:cubicBezTo>
                    <a:cubicBezTo>
                      <a:pt x="11061" y="1537"/>
                      <a:pt x="11054" y="1541"/>
                      <a:pt x="11048" y="1548"/>
                    </a:cubicBezTo>
                    <a:cubicBezTo>
                      <a:pt x="11038" y="1556"/>
                      <a:pt x="10997" y="1612"/>
                      <a:pt x="10830" y="1831"/>
                    </a:cubicBezTo>
                    <a:cubicBezTo>
                      <a:pt x="10806" y="1858"/>
                      <a:pt x="10737" y="1938"/>
                      <a:pt x="10635" y="2058"/>
                    </a:cubicBezTo>
                    <a:cubicBezTo>
                      <a:pt x="10281" y="2467"/>
                      <a:pt x="9520" y="3331"/>
                      <a:pt x="8847" y="4092"/>
                    </a:cubicBezTo>
                    <a:cubicBezTo>
                      <a:pt x="8513" y="4473"/>
                      <a:pt x="8196" y="4831"/>
                      <a:pt x="7964" y="5090"/>
                    </a:cubicBezTo>
                    <a:cubicBezTo>
                      <a:pt x="7844" y="5221"/>
                      <a:pt x="7750" y="5332"/>
                      <a:pt x="7681" y="5406"/>
                    </a:cubicBezTo>
                    <a:cubicBezTo>
                      <a:pt x="7649" y="5444"/>
                      <a:pt x="7621" y="5472"/>
                      <a:pt x="7602" y="5494"/>
                    </a:cubicBezTo>
                    <a:cubicBezTo>
                      <a:pt x="7593" y="5504"/>
                      <a:pt x="7583" y="5513"/>
                      <a:pt x="7579" y="5517"/>
                    </a:cubicBezTo>
                    <a:cubicBezTo>
                      <a:pt x="7579" y="5522"/>
                      <a:pt x="7574" y="5522"/>
                      <a:pt x="7574" y="5522"/>
                    </a:cubicBezTo>
                    <a:lnTo>
                      <a:pt x="7574" y="5527"/>
                    </a:lnTo>
                    <a:cubicBezTo>
                      <a:pt x="7574" y="5527"/>
                      <a:pt x="7570" y="5527"/>
                      <a:pt x="7561" y="5532"/>
                    </a:cubicBezTo>
                    <a:cubicBezTo>
                      <a:pt x="7546" y="5532"/>
                      <a:pt x="7523" y="5536"/>
                      <a:pt x="7495" y="5541"/>
                    </a:cubicBezTo>
                    <a:cubicBezTo>
                      <a:pt x="7403" y="5545"/>
                      <a:pt x="7236" y="5545"/>
                      <a:pt x="6980" y="5545"/>
                    </a:cubicBezTo>
                    <a:cubicBezTo>
                      <a:pt x="6934" y="5545"/>
                      <a:pt x="6831" y="5541"/>
                      <a:pt x="6692" y="5532"/>
                    </a:cubicBezTo>
                    <a:cubicBezTo>
                      <a:pt x="6196" y="5499"/>
                      <a:pt x="5215" y="5420"/>
                      <a:pt x="4366" y="5346"/>
                    </a:cubicBezTo>
                    <a:cubicBezTo>
                      <a:pt x="3939" y="5313"/>
                      <a:pt x="3539" y="5277"/>
                      <a:pt x="3251" y="5253"/>
                    </a:cubicBezTo>
                    <a:cubicBezTo>
                      <a:pt x="3108" y="5239"/>
                      <a:pt x="2992" y="5230"/>
                      <a:pt x="2908" y="5221"/>
                    </a:cubicBezTo>
                    <a:cubicBezTo>
                      <a:pt x="2866" y="5221"/>
                      <a:pt x="2833" y="5215"/>
                      <a:pt x="2814" y="5215"/>
                    </a:cubicBezTo>
                    <a:cubicBezTo>
                      <a:pt x="2791" y="5211"/>
                      <a:pt x="2778" y="5211"/>
                      <a:pt x="2778" y="5211"/>
                    </a:cubicBezTo>
                    <a:lnTo>
                      <a:pt x="2759" y="5211"/>
                    </a:lnTo>
                    <a:cubicBezTo>
                      <a:pt x="2731" y="5215"/>
                      <a:pt x="2657" y="5215"/>
                      <a:pt x="2559" y="5215"/>
                    </a:cubicBezTo>
                    <a:cubicBezTo>
                      <a:pt x="2411" y="5215"/>
                      <a:pt x="2206" y="5211"/>
                      <a:pt x="2034" y="5178"/>
                    </a:cubicBezTo>
                    <a:cubicBezTo>
                      <a:pt x="1886" y="5146"/>
                      <a:pt x="1756" y="5109"/>
                      <a:pt x="1654" y="5082"/>
                    </a:cubicBezTo>
                    <a:cubicBezTo>
                      <a:pt x="1607" y="5063"/>
                      <a:pt x="1565" y="5054"/>
                      <a:pt x="1528" y="5039"/>
                    </a:cubicBezTo>
                    <a:cubicBezTo>
                      <a:pt x="1515" y="5035"/>
                      <a:pt x="1496" y="5030"/>
                      <a:pt x="1487" y="5030"/>
                    </a:cubicBezTo>
                    <a:cubicBezTo>
                      <a:pt x="1473" y="5026"/>
                      <a:pt x="1459" y="5026"/>
                      <a:pt x="1449" y="5026"/>
                    </a:cubicBezTo>
                    <a:cubicBezTo>
                      <a:pt x="1445" y="5026"/>
                      <a:pt x="1436" y="5026"/>
                      <a:pt x="1426" y="5030"/>
                    </a:cubicBezTo>
                    <a:cubicBezTo>
                      <a:pt x="1426" y="5030"/>
                      <a:pt x="1421" y="5035"/>
                      <a:pt x="1417" y="5035"/>
                    </a:cubicBezTo>
                    <a:cubicBezTo>
                      <a:pt x="1398" y="5048"/>
                      <a:pt x="1361" y="5067"/>
                      <a:pt x="1310" y="5095"/>
                    </a:cubicBezTo>
                    <a:cubicBezTo>
                      <a:pt x="1241" y="5137"/>
                      <a:pt x="1153" y="5193"/>
                      <a:pt x="1069" y="5234"/>
                    </a:cubicBezTo>
                    <a:cubicBezTo>
                      <a:pt x="1027" y="5258"/>
                      <a:pt x="990" y="5277"/>
                      <a:pt x="958" y="5290"/>
                    </a:cubicBezTo>
                    <a:cubicBezTo>
                      <a:pt x="939" y="5294"/>
                      <a:pt x="924" y="5299"/>
                      <a:pt x="915" y="5304"/>
                    </a:cubicBezTo>
                    <a:cubicBezTo>
                      <a:pt x="902" y="5309"/>
                      <a:pt x="892" y="5309"/>
                      <a:pt x="888" y="5309"/>
                    </a:cubicBezTo>
                    <a:lnTo>
                      <a:pt x="883" y="5309"/>
                    </a:lnTo>
                    <a:lnTo>
                      <a:pt x="883" y="5299"/>
                    </a:lnTo>
                    <a:cubicBezTo>
                      <a:pt x="888" y="5290"/>
                      <a:pt x="892" y="5281"/>
                      <a:pt x="902" y="5267"/>
                    </a:cubicBezTo>
                    <a:cubicBezTo>
                      <a:pt x="915" y="5249"/>
                      <a:pt x="934" y="5230"/>
                      <a:pt x="948" y="5215"/>
                    </a:cubicBezTo>
                    <a:cubicBezTo>
                      <a:pt x="952" y="5206"/>
                      <a:pt x="962" y="5202"/>
                      <a:pt x="962" y="5197"/>
                    </a:cubicBezTo>
                    <a:lnTo>
                      <a:pt x="962" y="5197"/>
                    </a:lnTo>
                    <a:cubicBezTo>
                      <a:pt x="962" y="5197"/>
                      <a:pt x="962" y="5197"/>
                      <a:pt x="962" y="5197"/>
                    </a:cubicBezTo>
                    <a:cubicBezTo>
                      <a:pt x="967" y="5197"/>
                      <a:pt x="967" y="5193"/>
                      <a:pt x="967" y="5193"/>
                    </a:cubicBezTo>
                    <a:lnTo>
                      <a:pt x="971" y="5193"/>
                    </a:lnTo>
                    <a:cubicBezTo>
                      <a:pt x="980" y="5183"/>
                      <a:pt x="980" y="5170"/>
                      <a:pt x="976" y="5160"/>
                    </a:cubicBezTo>
                    <a:cubicBezTo>
                      <a:pt x="969" y="5153"/>
                      <a:pt x="960" y="5149"/>
                      <a:pt x="951" y="5149"/>
                    </a:cubicBezTo>
                    <a:cubicBezTo>
                      <a:pt x="948" y="5149"/>
                      <a:pt x="946" y="5149"/>
                      <a:pt x="943" y="5151"/>
                    </a:cubicBezTo>
                    <a:lnTo>
                      <a:pt x="939" y="5155"/>
                    </a:lnTo>
                    <a:cubicBezTo>
                      <a:pt x="924" y="5160"/>
                      <a:pt x="851" y="5193"/>
                      <a:pt x="767" y="5225"/>
                    </a:cubicBezTo>
                    <a:cubicBezTo>
                      <a:pt x="725" y="5239"/>
                      <a:pt x="684" y="5253"/>
                      <a:pt x="641" y="5262"/>
                    </a:cubicBezTo>
                    <a:cubicBezTo>
                      <a:pt x="600" y="5277"/>
                      <a:pt x="562" y="5281"/>
                      <a:pt x="540" y="5281"/>
                    </a:cubicBezTo>
                    <a:cubicBezTo>
                      <a:pt x="525" y="5281"/>
                      <a:pt x="516" y="5281"/>
                      <a:pt x="512" y="5277"/>
                    </a:cubicBezTo>
                    <a:cubicBezTo>
                      <a:pt x="512" y="5277"/>
                      <a:pt x="516" y="5267"/>
                      <a:pt x="521" y="5258"/>
                    </a:cubicBezTo>
                    <a:cubicBezTo>
                      <a:pt x="530" y="5243"/>
                      <a:pt x="544" y="5225"/>
                      <a:pt x="553" y="5211"/>
                    </a:cubicBezTo>
                    <a:cubicBezTo>
                      <a:pt x="558" y="5206"/>
                      <a:pt x="562" y="5202"/>
                      <a:pt x="568" y="5197"/>
                    </a:cubicBezTo>
                    <a:lnTo>
                      <a:pt x="568" y="5197"/>
                    </a:lnTo>
                    <a:cubicBezTo>
                      <a:pt x="568" y="5197"/>
                      <a:pt x="568" y="5197"/>
                      <a:pt x="568" y="5197"/>
                    </a:cubicBezTo>
                    <a:cubicBezTo>
                      <a:pt x="572" y="5197"/>
                      <a:pt x="572" y="5193"/>
                      <a:pt x="572" y="5193"/>
                    </a:cubicBezTo>
                    <a:cubicBezTo>
                      <a:pt x="581" y="5183"/>
                      <a:pt x="585" y="5170"/>
                      <a:pt x="577" y="5160"/>
                    </a:cubicBezTo>
                    <a:cubicBezTo>
                      <a:pt x="573" y="5153"/>
                      <a:pt x="565" y="5149"/>
                      <a:pt x="557" y="5149"/>
                    </a:cubicBezTo>
                    <a:cubicBezTo>
                      <a:pt x="554" y="5149"/>
                      <a:pt x="551" y="5149"/>
                      <a:pt x="549" y="5151"/>
                    </a:cubicBezTo>
                    <a:lnTo>
                      <a:pt x="544" y="5151"/>
                    </a:lnTo>
                    <a:cubicBezTo>
                      <a:pt x="534" y="5155"/>
                      <a:pt x="493" y="5174"/>
                      <a:pt x="437" y="5193"/>
                    </a:cubicBezTo>
                    <a:cubicBezTo>
                      <a:pt x="414" y="5197"/>
                      <a:pt x="382" y="5206"/>
                      <a:pt x="354" y="5211"/>
                    </a:cubicBezTo>
                    <a:cubicBezTo>
                      <a:pt x="326" y="5221"/>
                      <a:pt x="298" y="5221"/>
                      <a:pt x="279" y="5221"/>
                    </a:cubicBezTo>
                    <a:lnTo>
                      <a:pt x="251" y="5221"/>
                    </a:lnTo>
                    <a:cubicBezTo>
                      <a:pt x="247" y="5221"/>
                      <a:pt x="244" y="5220"/>
                      <a:pt x="242" y="5219"/>
                    </a:cubicBezTo>
                    <a:lnTo>
                      <a:pt x="242" y="5219"/>
                    </a:lnTo>
                    <a:lnTo>
                      <a:pt x="242" y="5215"/>
                    </a:lnTo>
                    <a:cubicBezTo>
                      <a:pt x="247" y="5211"/>
                      <a:pt x="251" y="5202"/>
                      <a:pt x="261" y="5193"/>
                    </a:cubicBezTo>
                    <a:cubicBezTo>
                      <a:pt x="270" y="5183"/>
                      <a:pt x="283" y="5174"/>
                      <a:pt x="298" y="5165"/>
                    </a:cubicBezTo>
                    <a:cubicBezTo>
                      <a:pt x="302" y="5160"/>
                      <a:pt x="307" y="5155"/>
                      <a:pt x="311" y="5155"/>
                    </a:cubicBezTo>
                    <a:lnTo>
                      <a:pt x="311" y="5151"/>
                    </a:lnTo>
                    <a:lnTo>
                      <a:pt x="317" y="5151"/>
                    </a:lnTo>
                    <a:cubicBezTo>
                      <a:pt x="326" y="5142"/>
                      <a:pt x="330" y="5127"/>
                      <a:pt x="321" y="5118"/>
                    </a:cubicBezTo>
                    <a:cubicBezTo>
                      <a:pt x="318" y="5112"/>
                      <a:pt x="310" y="5107"/>
                      <a:pt x="302" y="5107"/>
                    </a:cubicBezTo>
                    <a:cubicBezTo>
                      <a:pt x="299" y="5107"/>
                      <a:pt x="296" y="5108"/>
                      <a:pt x="294" y="5109"/>
                    </a:cubicBezTo>
                    <a:cubicBezTo>
                      <a:pt x="293" y="5110"/>
                      <a:pt x="291" y="5110"/>
                      <a:pt x="290" y="5111"/>
                    </a:cubicBezTo>
                    <a:lnTo>
                      <a:pt x="290" y="5111"/>
                    </a:lnTo>
                    <a:lnTo>
                      <a:pt x="289" y="5109"/>
                    </a:lnTo>
                    <a:cubicBezTo>
                      <a:pt x="289" y="5109"/>
                      <a:pt x="286" y="5111"/>
                      <a:pt x="280" y="5115"/>
                    </a:cubicBezTo>
                    <a:lnTo>
                      <a:pt x="280" y="5115"/>
                    </a:lnTo>
                    <a:cubicBezTo>
                      <a:pt x="264" y="5121"/>
                      <a:pt x="236" y="5131"/>
                      <a:pt x="205" y="5142"/>
                    </a:cubicBezTo>
                    <a:cubicBezTo>
                      <a:pt x="182" y="5146"/>
                      <a:pt x="159" y="5151"/>
                      <a:pt x="140" y="5155"/>
                    </a:cubicBezTo>
                    <a:cubicBezTo>
                      <a:pt x="116" y="5165"/>
                      <a:pt x="94" y="5165"/>
                      <a:pt x="80" y="5165"/>
                    </a:cubicBezTo>
                    <a:lnTo>
                      <a:pt x="56" y="5165"/>
                    </a:lnTo>
                    <a:cubicBezTo>
                      <a:pt x="55" y="5164"/>
                      <a:pt x="54" y="5163"/>
                      <a:pt x="53" y="5162"/>
                    </a:cubicBezTo>
                    <a:lnTo>
                      <a:pt x="53" y="5162"/>
                    </a:lnTo>
                    <a:cubicBezTo>
                      <a:pt x="54" y="5160"/>
                      <a:pt x="55" y="5158"/>
                      <a:pt x="56" y="5155"/>
                    </a:cubicBezTo>
                    <a:cubicBezTo>
                      <a:pt x="61" y="5146"/>
                      <a:pt x="75" y="5127"/>
                      <a:pt x="98" y="5109"/>
                    </a:cubicBezTo>
                    <a:cubicBezTo>
                      <a:pt x="131" y="5076"/>
                      <a:pt x="178" y="5035"/>
                      <a:pt x="238" y="4992"/>
                    </a:cubicBezTo>
                    <a:cubicBezTo>
                      <a:pt x="321" y="4923"/>
                      <a:pt x="423" y="4853"/>
                      <a:pt x="525" y="4793"/>
                    </a:cubicBezTo>
                    <a:cubicBezTo>
                      <a:pt x="623" y="4733"/>
                      <a:pt x="716" y="4686"/>
                      <a:pt x="781" y="4668"/>
                    </a:cubicBezTo>
                    <a:cubicBezTo>
                      <a:pt x="883" y="4640"/>
                      <a:pt x="1083" y="4602"/>
                      <a:pt x="1273" y="4574"/>
                    </a:cubicBezTo>
                    <a:cubicBezTo>
                      <a:pt x="1370" y="4561"/>
                      <a:pt x="1464" y="4547"/>
                      <a:pt x="1543" y="4538"/>
                    </a:cubicBezTo>
                    <a:cubicBezTo>
                      <a:pt x="1621" y="4529"/>
                      <a:pt x="1687" y="4519"/>
                      <a:pt x="1719" y="4519"/>
                    </a:cubicBezTo>
                    <a:lnTo>
                      <a:pt x="1738" y="4519"/>
                    </a:lnTo>
                    <a:cubicBezTo>
                      <a:pt x="1738" y="4519"/>
                      <a:pt x="1742" y="4519"/>
                      <a:pt x="1742" y="4524"/>
                    </a:cubicBezTo>
                    <a:cubicBezTo>
                      <a:pt x="1751" y="4524"/>
                      <a:pt x="1766" y="4529"/>
                      <a:pt x="1788" y="4538"/>
                    </a:cubicBezTo>
                    <a:cubicBezTo>
                      <a:pt x="1946" y="4580"/>
                      <a:pt x="2420" y="4700"/>
                      <a:pt x="2750" y="4775"/>
                    </a:cubicBezTo>
                    <a:cubicBezTo>
                      <a:pt x="2778" y="4779"/>
                      <a:pt x="2814" y="4784"/>
                      <a:pt x="2870" y="4784"/>
                    </a:cubicBezTo>
                    <a:cubicBezTo>
                      <a:pt x="3065" y="4784"/>
                      <a:pt x="3437" y="4747"/>
                      <a:pt x="3888" y="4700"/>
                    </a:cubicBezTo>
                    <a:cubicBezTo>
                      <a:pt x="5234" y="4552"/>
                      <a:pt x="7272" y="4250"/>
                      <a:pt x="7272" y="4250"/>
                    </a:cubicBezTo>
                    <a:cubicBezTo>
                      <a:pt x="7277" y="4250"/>
                      <a:pt x="7287" y="4246"/>
                      <a:pt x="7287" y="4236"/>
                    </a:cubicBezTo>
                    <a:cubicBezTo>
                      <a:pt x="7287" y="4236"/>
                      <a:pt x="7296" y="4227"/>
                      <a:pt x="7305" y="4203"/>
                    </a:cubicBezTo>
                    <a:cubicBezTo>
                      <a:pt x="7398" y="4023"/>
                      <a:pt x="7806" y="3200"/>
                      <a:pt x="8247" y="2373"/>
                    </a:cubicBezTo>
                    <a:cubicBezTo>
                      <a:pt x="8466" y="1955"/>
                      <a:pt x="8689" y="1543"/>
                      <a:pt x="8888" y="1199"/>
                    </a:cubicBezTo>
                    <a:cubicBezTo>
                      <a:pt x="8986" y="1027"/>
                      <a:pt x="9079" y="879"/>
                      <a:pt x="9158" y="753"/>
                    </a:cubicBezTo>
                    <a:cubicBezTo>
                      <a:pt x="9237" y="633"/>
                      <a:pt x="9302" y="534"/>
                      <a:pt x="9353" y="484"/>
                    </a:cubicBezTo>
                    <a:cubicBezTo>
                      <a:pt x="9539" y="279"/>
                      <a:pt x="9739" y="172"/>
                      <a:pt x="9910" y="117"/>
                    </a:cubicBezTo>
                    <a:cubicBezTo>
                      <a:pt x="10082" y="56"/>
                      <a:pt x="10226" y="52"/>
                      <a:pt x="10286" y="52"/>
                    </a:cubicBezTo>
                    <a:lnTo>
                      <a:pt x="10314" y="52"/>
                    </a:lnTo>
                    <a:cubicBezTo>
                      <a:pt x="10328" y="52"/>
                      <a:pt x="10342" y="43"/>
                      <a:pt x="10342" y="29"/>
                    </a:cubicBezTo>
                    <a:cubicBezTo>
                      <a:pt x="10342" y="15"/>
                      <a:pt x="10333" y="5"/>
                      <a:pt x="10319" y="5"/>
                    </a:cubicBezTo>
                    <a:cubicBezTo>
                      <a:pt x="10319" y="5"/>
                      <a:pt x="10305" y="1"/>
                      <a:pt x="102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38"/>
              <p:cNvSpPr/>
              <p:nvPr/>
            </p:nvSpPr>
            <p:spPr>
              <a:xfrm flipH="1">
                <a:off x="1130823" y="3107127"/>
                <a:ext cx="631073" cy="666637"/>
              </a:xfrm>
              <a:custGeom>
                <a:rect b="b" l="l" r="r" t="t"/>
                <a:pathLst>
                  <a:path extrusionOk="0" h="2718" w="2573">
                    <a:moveTo>
                      <a:pt x="1779" y="1"/>
                    </a:moveTo>
                    <a:cubicBezTo>
                      <a:pt x="1640" y="1"/>
                      <a:pt x="1156" y="43"/>
                      <a:pt x="794" y="437"/>
                    </a:cubicBezTo>
                    <a:cubicBezTo>
                      <a:pt x="641" y="609"/>
                      <a:pt x="330" y="1138"/>
                      <a:pt x="1" y="1742"/>
                    </a:cubicBezTo>
                    <a:cubicBezTo>
                      <a:pt x="325" y="1807"/>
                      <a:pt x="961" y="2017"/>
                      <a:pt x="1529" y="2718"/>
                    </a:cubicBezTo>
                    <a:cubicBezTo>
                      <a:pt x="1936" y="2248"/>
                      <a:pt x="2253" y="1891"/>
                      <a:pt x="2309" y="1816"/>
                    </a:cubicBezTo>
                    <a:cubicBezTo>
                      <a:pt x="2504" y="1571"/>
                      <a:pt x="2573" y="1482"/>
                      <a:pt x="2573" y="1482"/>
                    </a:cubicBezTo>
                    <a:lnTo>
                      <a:pt x="17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38"/>
              <p:cNvSpPr/>
              <p:nvPr/>
            </p:nvSpPr>
            <p:spPr>
              <a:xfrm flipH="1">
                <a:off x="1123955" y="3101240"/>
                <a:ext cx="643583" cy="678166"/>
              </a:xfrm>
              <a:custGeom>
                <a:rect b="b" l="l" r="r" t="t"/>
                <a:pathLst>
                  <a:path extrusionOk="0" h="2765" w="2624">
                    <a:moveTo>
                      <a:pt x="1807" y="0"/>
                    </a:moveTo>
                    <a:cubicBezTo>
                      <a:pt x="1806" y="0"/>
                      <a:pt x="1804" y="1"/>
                      <a:pt x="1802" y="1"/>
                    </a:cubicBezTo>
                    <a:cubicBezTo>
                      <a:pt x="1728" y="1"/>
                      <a:pt x="1569" y="11"/>
                      <a:pt x="1384" y="71"/>
                    </a:cubicBezTo>
                    <a:cubicBezTo>
                      <a:pt x="1198" y="132"/>
                      <a:pt x="984" y="243"/>
                      <a:pt x="799" y="447"/>
                    </a:cubicBezTo>
                    <a:cubicBezTo>
                      <a:pt x="761" y="489"/>
                      <a:pt x="710" y="554"/>
                      <a:pt x="654" y="637"/>
                    </a:cubicBezTo>
                    <a:cubicBezTo>
                      <a:pt x="487" y="888"/>
                      <a:pt x="251" y="1302"/>
                      <a:pt x="5" y="1756"/>
                    </a:cubicBezTo>
                    <a:cubicBezTo>
                      <a:pt x="0" y="1762"/>
                      <a:pt x="0" y="1771"/>
                      <a:pt x="0" y="1775"/>
                    </a:cubicBezTo>
                    <a:cubicBezTo>
                      <a:pt x="5" y="1784"/>
                      <a:pt x="9" y="1790"/>
                      <a:pt x="19" y="1790"/>
                    </a:cubicBezTo>
                    <a:cubicBezTo>
                      <a:pt x="339" y="1854"/>
                      <a:pt x="971" y="2063"/>
                      <a:pt x="1533" y="2755"/>
                    </a:cubicBezTo>
                    <a:cubicBezTo>
                      <a:pt x="1537" y="2759"/>
                      <a:pt x="1541" y="2765"/>
                      <a:pt x="1552" y="2765"/>
                    </a:cubicBezTo>
                    <a:cubicBezTo>
                      <a:pt x="1556" y="2765"/>
                      <a:pt x="1565" y="2759"/>
                      <a:pt x="1569" y="2755"/>
                    </a:cubicBezTo>
                    <a:cubicBezTo>
                      <a:pt x="1774" y="2523"/>
                      <a:pt x="1955" y="2314"/>
                      <a:pt x="2090" y="2157"/>
                    </a:cubicBezTo>
                    <a:cubicBezTo>
                      <a:pt x="2159" y="2077"/>
                      <a:pt x="2215" y="2013"/>
                      <a:pt x="2261" y="1961"/>
                    </a:cubicBezTo>
                    <a:cubicBezTo>
                      <a:pt x="2304" y="1910"/>
                      <a:pt x="2336" y="1873"/>
                      <a:pt x="2349" y="1854"/>
                    </a:cubicBezTo>
                    <a:cubicBezTo>
                      <a:pt x="2448" y="1729"/>
                      <a:pt x="2512" y="1645"/>
                      <a:pt x="2555" y="1595"/>
                    </a:cubicBezTo>
                    <a:cubicBezTo>
                      <a:pt x="2577" y="1567"/>
                      <a:pt x="2591" y="1548"/>
                      <a:pt x="2600" y="1539"/>
                    </a:cubicBezTo>
                    <a:cubicBezTo>
                      <a:pt x="2610" y="1525"/>
                      <a:pt x="2615" y="1520"/>
                      <a:pt x="2615" y="1520"/>
                    </a:cubicBezTo>
                    <a:cubicBezTo>
                      <a:pt x="2624" y="1511"/>
                      <a:pt x="2624" y="1492"/>
                      <a:pt x="2615" y="1483"/>
                    </a:cubicBezTo>
                    <a:cubicBezTo>
                      <a:pt x="2609" y="1481"/>
                      <a:pt x="2603" y="1480"/>
                      <a:pt x="2597" y="1480"/>
                    </a:cubicBezTo>
                    <a:cubicBezTo>
                      <a:pt x="2589" y="1480"/>
                      <a:pt x="2583" y="1482"/>
                      <a:pt x="2577" y="1488"/>
                    </a:cubicBezTo>
                    <a:cubicBezTo>
                      <a:pt x="2577" y="1488"/>
                      <a:pt x="2508" y="1576"/>
                      <a:pt x="2313" y="1827"/>
                    </a:cubicBezTo>
                    <a:cubicBezTo>
                      <a:pt x="2298" y="1840"/>
                      <a:pt x="2266" y="1878"/>
                      <a:pt x="2225" y="1929"/>
                    </a:cubicBezTo>
                    <a:cubicBezTo>
                      <a:pt x="2097" y="2079"/>
                      <a:pt x="1850" y="2363"/>
                      <a:pt x="1552" y="2701"/>
                    </a:cubicBezTo>
                    <a:lnTo>
                      <a:pt x="1552" y="2701"/>
                    </a:lnTo>
                    <a:cubicBezTo>
                      <a:pt x="1005" y="2041"/>
                      <a:pt x="398" y="1822"/>
                      <a:pt x="63" y="1750"/>
                    </a:cubicBezTo>
                    <a:lnTo>
                      <a:pt x="63" y="1750"/>
                    </a:lnTo>
                    <a:cubicBezTo>
                      <a:pt x="219" y="1455"/>
                      <a:pt x="376" y="1183"/>
                      <a:pt x="506" y="963"/>
                    </a:cubicBezTo>
                    <a:cubicBezTo>
                      <a:pt x="576" y="851"/>
                      <a:pt x="641" y="749"/>
                      <a:pt x="697" y="665"/>
                    </a:cubicBezTo>
                    <a:cubicBezTo>
                      <a:pt x="752" y="582"/>
                      <a:pt x="799" y="522"/>
                      <a:pt x="836" y="480"/>
                    </a:cubicBezTo>
                    <a:cubicBezTo>
                      <a:pt x="1012" y="285"/>
                      <a:pt x="1222" y="178"/>
                      <a:pt x="1402" y="118"/>
                    </a:cubicBezTo>
                    <a:cubicBezTo>
                      <a:pt x="1579" y="57"/>
                      <a:pt x="1732" y="48"/>
                      <a:pt x="1802" y="48"/>
                    </a:cubicBezTo>
                    <a:cubicBezTo>
                      <a:pt x="1816" y="48"/>
                      <a:pt x="1825" y="35"/>
                      <a:pt x="1825" y="25"/>
                    </a:cubicBezTo>
                    <a:cubicBezTo>
                      <a:pt x="1825" y="13"/>
                      <a:pt x="1818" y="0"/>
                      <a:pt x="18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38"/>
              <p:cNvSpPr/>
              <p:nvPr/>
            </p:nvSpPr>
            <p:spPr>
              <a:xfrm flipH="1">
                <a:off x="3491530" y="4279019"/>
                <a:ext cx="138331" cy="96145"/>
              </a:xfrm>
              <a:custGeom>
                <a:rect b="b" l="l" r="r" t="t"/>
                <a:pathLst>
                  <a:path extrusionOk="0" h="392" w="564">
                    <a:moveTo>
                      <a:pt x="537" y="1"/>
                    </a:moveTo>
                    <a:cubicBezTo>
                      <a:pt x="532" y="1"/>
                      <a:pt x="526" y="2"/>
                      <a:pt x="521" y="6"/>
                    </a:cubicBezTo>
                    <a:lnTo>
                      <a:pt x="15" y="349"/>
                    </a:lnTo>
                    <a:cubicBezTo>
                      <a:pt x="6" y="354"/>
                      <a:pt x="0" y="372"/>
                      <a:pt x="10" y="381"/>
                    </a:cubicBezTo>
                    <a:cubicBezTo>
                      <a:pt x="16" y="388"/>
                      <a:pt x="24" y="392"/>
                      <a:pt x="31" y="392"/>
                    </a:cubicBezTo>
                    <a:cubicBezTo>
                      <a:pt x="35" y="392"/>
                      <a:pt x="39" y="390"/>
                      <a:pt x="43" y="387"/>
                    </a:cubicBezTo>
                    <a:lnTo>
                      <a:pt x="549" y="43"/>
                    </a:lnTo>
                    <a:cubicBezTo>
                      <a:pt x="563" y="38"/>
                      <a:pt x="563" y="19"/>
                      <a:pt x="558" y="10"/>
                    </a:cubicBezTo>
                    <a:cubicBezTo>
                      <a:pt x="552" y="5"/>
                      <a:pt x="545" y="1"/>
                      <a:pt x="5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38"/>
              <p:cNvSpPr/>
              <p:nvPr/>
            </p:nvSpPr>
            <p:spPr>
              <a:xfrm flipH="1">
                <a:off x="3549904" y="4256209"/>
                <a:ext cx="176838" cy="118955"/>
              </a:xfrm>
              <a:custGeom>
                <a:rect b="b" l="l" r="r" t="t"/>
                <a:pathLst>
                  <a:path extrusionOk="0" h="485" w="721">
                    <a:moveTo>
                      <a:pt x="693" y="1"/>
                    </a:moveTo>
                    <a:cubicBezTo>
                      <a:pt x="688" y="1"/>
                      <a:pt x="683" y="2"/>
                      <a:pt x="679" y="6"/>
                    </a:cubicBezTo>
                    <a:cubicBezTo>
                      <a:pt x="679" y="6"/>
                      <a:pt x="674" y="11"/>
                      <a:pt x="665" y="15"/>
                    </a:cubicBezTo>
                    <a:cubicBezTo>
                      <a:pt x="618" y="48"/>
                      <a:pt x="457" y="155"/>
                      <a:pt x="303" y="251"/>
                    </a:cubicBezTo>
                    <a:cubicBezTo>
                      <a:pt x="228" y="303"/>
                      <a:pt x="155" y="350"/>
                      <a:pt x="103" y="382"/>
                    </a:cubicBezTo>
                    <a:cubicBezTo>
                      <a:pt x="75" y="401"/>
                      <a:pt x="56" y="414"/>
                      <a:pt x="39" y="424"/>
                    </a:cubicBezTo>
                    <a:cubicBezTo>
                      <a:pt x="24" y="433"/>
                      <a:pt x="15" y="442"/>
                      <a:pt x="15" y="442"/>
                    </a:cubicBezTo>
                    <a:cubicBezTo>
                      <a:pt x="5" y="447"/>
                      <a:pt x="1" y="461"/>
                      <a:pt x="11" y="474"/>
                    </a:cubicBezTo>
                    <a:cubicBezTo>
                      <a:pt x="14" y="481"/>
                      <a:pt x="20" y="485"/>
                      <a:pt x="28" y="485"/>
                    </a:cubicBezTo>
                    <a:cubicBezTo>
                      <a:pt x="32" y="485"/>
                      <a:pt x="38" y="483"/>
                      <a:pt x="43" y="480"/>
                    </a:cubicBezTo>
                    <a:cubicBezTo>
                      <a:pt x="43" y="480"/>
                      <a:pt x="200" y="377"/>
                      <a:pt x="359" y="275"/>
                    </a:cubicBezTo>
                    <a:cubicBezTo>
                      <a:pt x="442" y="219"/>
                      <a:pt x="521" y="168"/>
                      <a:pt x="586" y="127"/>
                    </a:cubicBezTo>
                    <a:cubicBezTo>
                      <a:pt x="618" y="103"/>
                      <a:pt x="646" y="84"/>
                      <a:pt x="669" y="71"/>
                    </a:cubicBezTo>
                    <a:cubicBezTo>
                      <a:pt x="679" y="66"/>
                      <a:pt x="688" y="56"/>
                      <a:pt x="693" y="56"/>
                    </a:cubicBezTo>
                    <a:cubicBezTo>
                      <a:pt x="702" y="52"/>
                      <a:pt x="707" y="48"/>
                      <a:pt x="707" y="43"/>
                    </a:cubicBezTo>
                    <a:cubicBezTo>
                      <a:pt x="721" y="39"/>
                      <a:pt x="721" y="20"/>
                      <a:pt x="712" y="11"/>
                    </a:cubicBezTo>
                    <a:cubicBezTo>
                      <a:pt x="709" y="5"/>
                      <a:pt x="701" y="1"/>
                      <a:pt x="6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38"/>
              <p:cNvSpPr/>
              <p:nvPr/>
            </p:nvSpPr>
            <p:spPr>
              <a:xfrm flipH="1">
                <a:off x="3607787" y="4246889"/>
                <a:ext cx="181498" cy="117483"/>
              </a:xfrm>
              <a:custGeom>
                <a:rect b="b" l="l" r="r" t="t"/>
                <a:pathLst>
                  <a:path extrusionOk="0" h="479" w="740">
                    <a:moveTo>
                      <a:pt x="709" y="1"/>
                    </a:moveTo>
                    <a:cubicBezTo>
                      <a:pt x="707" y="1"/>
                      <a:pt x="704" y="1"/>
                      <a:pt x="702" y="2"/>
                    </a:cubicBezTo>
                    <a:cubicBezTo>
                      <a:pt x="562" y="58"/>
                      <a:pt x="391" y="165"/>
                      <a:pt x="251" y="257"/>
                    </a:cubicBezTo>
                    <a:cubicBezTo>
                      <a:pt x="116" y="355"/>
                      <a:pt x="15" y="434"/>
                      <a:pt x="15" y="434"/>
                    </a:cubicBezTo>
                    <a:cubicBezTo>
                      <a:pt x="1" y="443"/>
                      <a:pt x="1" y="457"/>
                      <a:pt x="9" y="471"/>
                    </a:cubicBezTo>
                    <a:cubicBezTo>
                      <a:pt x="15" y="476"/>
                      <a:pt x="22" y="479"/>
                      <a:pt x="29" y="479"/>
                    </a:cubicBezTo>
                    <a:cubicBezTo>
                      <a:pt x="34" y="479"/>
                      <a:pt x="39" y="477"/>
                      <a:pt x="43" y="476"/>
                    </a:cubicBezTo>
                    <a:cubicBezTo>
                      <a:pt x="43" y="476"/>
                      <a:pt x="43" y="471"/>
                      <a:pt x="47" y="471"/>
                    </a:cubicBezTo>
                    <a:cubicBezTo>
                      <a:pt x="71" y="452"/>
                      <a:pt x="177" y="369"/>
                      <a:pt x="307" y="281"/>
                    </a:cubicBezTo>
                    <a:cubicBezTo>
                      <a:pt x="437" y="193"/>
                      <a:pt x="595" y="94"/>
                      <a:pt x="721" y="49"/>
                    </a:cubicBezTo>
                    <a:cubicBezTo>
                      <a:pt x="729" y="44"/>
                      <a:pt x="739" y="30"/>
                      <a:pt x="734" y="21"/>
                    </a:cubicBezTo>
                    <a:cubicBezTo>
                      <a:pt x="730" y="9"/>
                      <a:pt x="720" y="1"/>
                      <a:pt x="7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38"/>
              <p:cNvSpPr/>
              <p:nvPr/>
            </p:nvSpPr>
            <p:spPr>
              <a:xfrm flipH="1">
                <a:off x="710431" y="3728882"/>
                <a:ext cx="415974" cy="869229"/>
              </a:xfrm>
              <a:custGeom>
                <a:rect b="b" l="l" r="r" t="t"/>
                <a:pathLst>
                  <a:path extrusionOk="0" h="3544" w="1696">
                    <a:moveTo>
                      <a:pt x="1296" y="1"/>
                    </a:moveTo>
                    <a:cubicBezTo>
                      <a:pt x="1139" y="1"/>
                      <a:pt x="1004" y="103"/>
                      <a:pt x="957" y="256"/>
                    </a:cubicBezTo>
                    <a:lnTo>
                      <a:pt x="1" y="3544"/>
                    </a:lnTo>
                    <a:lnTo>
                      <a:pt x="730" y="3544"/>
                    </a:lnTo>
                    <a:lnTo>
                      <a:pt x="1630" y="451"/>
                    </a:lnTo>
                    <a:cubicBezTo>
                      <a:pt x="1696" y="228"/>
                      <a:pt x="1529" y="1"/>
                      <a:pt x="12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38"/>
              <p:cNvSpPr/>
              <p:nvPr/>
            </p:nvSpPr>
            <p:spPr>
              <a:xfrm flipH="1">
                <a:off x="717299" y="3723241"/>
                <a:ext cx="414748" cy="880757"/>
              </a:xfrm>
              <a:custGeom>
                <a:rect b="b" l="l" r="r" t="t"/>
                <a:pathLst>
                  <a:path extrusionOk="0" h="3591" w="1691">
                    <a:moveTo>
                      <a:pt x="1319" y="52"/>
                    </a:moveTo>
                    <a:cubicBezTo>
                      <a:pt x="1412" y="52"/>
                      <a:pt x="1490" y="90"/>
                      <a:pt x="1552" y="150"/>
                    </a:cubicBezTo>
                    <a:cubicBezTo>
                      <a:pt x="1607" y="206"/>
                      <a:pt x="1644" y="289"/>
                      <a:pt x="1644" y="377"/>
                    </a:cubicBezTo>
                    <a:cubicBezTo>
                      <a:pt x="1644" y="405"/>
                      <a:pt x="1640" y="437"/>
                      <a:pt x="1630" y="465"/>
                    </a:cubicBezTo>
                    <a:lnTo>
                      <a:pt x="734" y="3545"/>
                    </a:lnTo>
                    <a:lnTo>
                      <a:pt x="56" y="3545"/>
                    </a:lnTo>
                    <a:lnTo>
                      <a:pt x="1003" y="285"/>
                    </a:lnTo>
                    <a:cubicBezTo>
                      <a:pt x="1045" y="145"/>
                      <a:pt x="1171" y="52"/>
                      <a:pt x="1319" y="52"/>
                    </a:cubicBezTo>
                    <a:close/>
                    <a:moveTo>
                      <a:pt x="1319" y="1"/>
                    </a:moveTo>
                    <a:cubicBezTo>
                      <a:pt x="1152" y="1"/>
                      <a:pt x="1003" y="112"/>
                      <a:pt x="957" y="270"/>
                    </a:cubicBezTo>
                    <a:lnTo>
                      <a:pt x="0" y="3562"/>
                    </a:lnTo>
                    <a:cubicBezTo>
                      <a:pt x="0" y="3567"/>
                      <a:pt x="0" y="3577"/>
                      <a:pt x="5" y="3581"/>
                    </a:cubicBezTo>
                    <a:cubicBezTo>
                      <a:pt x="9" y="3590"/>
                      <a:pt x="14" y="3590"/>
                      <a:pt x="24" y="3590"/>
                    </a:cubicBezTo>
                    <a:lnTo>
                      <a:pt x="753" y="3590"/>
                    </a:lnTo>
                    <a:cubicBezTo>
                      <a:pt x="766" y="3590"/>
                      <a:pt x="776" y="3586"/>
                      <a:pt x="776" y="3577"/>
                    </a:cubicBezTo>
                    <a:lnTo>
                      <a:pt x="1676" y="480"/>
                    </a:lnTo>
                    <a:cubicBezTo>
                      <a:pt x="1685" y="446"/>
                      <a:pt x="1691" y="410"/>
                      <a:pt x="1691" y="377"/>
                    </a:cubicBezTo>
                    <a:cubicBezTo>
                      <a:pt x="1691" y="275"/>
                      <a:pt x="1653" y="182"/>
                      <a:pt x="1584" y="112"/>
                    </a:cubicBezTo>
                    <a:cubicBezTo>
                      <a:pt x="1518" y="47"/>
                      <a:pt x="1426" y="1"/>
                      <a:pt x="13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38"/>
              <p:cNvSpPr/>
              <p:nvPr/>
            </p:nvSpPr>
            <p:spPr>
              <a:xfrm flipH="1">
                <a:off x="2174199" y="4471554"/>
                <a:ext cx="2830392" cy="126558"/>
              </a:xfrm>
              <a:custGeom>
                <a:rect b="b" l="l" r="r" t="t"/>
                <a:pathLst>
                  <a:path extrusionOk="0" h="516" w="11540">
                    <a:moveTo>
                      <a:pt x="1" y="1"/>
                    </a:moveTo>
                    <a:lnTo>
                      <a:pt x="1" y="516"/>
                    </a:lnTo>
                    <a:lnTo>
                      <a:pt x="11540" y="516"/>
                    </a:lnTo>
                    <a:lnTo>
                      <a:pt x="115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38"/>
              <p:cNvSpPr/>
              <p:nvPr/>
            </p:nvSpPr>
            <p:spPr>
              <a:xfrm flipH="1">
                <a:off x="2168313" y="4465913"/>
                <a:ext cx="2843145" cy="138086"/>
              </a:xfrm>
              <a:custGeom>
                <a:rect b="b" l="l" r="r" t="t"/>
                <a:pathLst>
                  <a:path extrusionOk="0" h="563" w="11592">
                    <a:moveTo>
                      <a:pt x="11546" y="47"/>
                    </a:moveTo>
                    <a:lnTo>
                      <a:pt x="11546" y="517"/>
                    </a:lnTo>
                    <a:lnTo>
                      <a:pt x="52" y="517"/>
                    </a:lnTo>
                    <a:lnTo>
                      <a:pt x="52" y="47"/>
                    </a:lnTo>
                    <a:close/>
                    <a:moveTo>
                      <a:pt x="29" y="1"/>
                    </a:moveTo>
                    <a:cubicBezTo>
                      <a:pt x="20" y="1"/>
                      <a:pt x="15" y="5"/>
                      <a:pt x="11" y="9"/>
                    </a:cubicBezTo>
                    <a:cubicBezTo>
                      <a:pt x="5" y="9"/>
                      <a:pt x="1" y="19"/>
                      <a:pt x="1" y="24"/>
                    </a:cubicBezTo>
                    <a:lnTo>
                      <a:pt x="1" y="539"/>
                    </a:lnTo>
                    <a:cubicBezTo>
                      <a:pt x="1" y="549"/>
                      <a:pt x="5" y="553"/>
                      <a:pt x="11" y="558"/>
                    </a:cubicBezTo>
                    <a:cubicBezTo>
                      <a:pt x="15" y="562"/>
                      <a:pt x="20" y="562"/>
                      <a:pt x="29" y="562"/>
                    </a:cubicBezTo>
                    <a:lnTo>
                      <a:pt x="11568" y="562"/>
                    </a:lnTo>
                    <a:cubicBezTo>
                      <a:pt x="11573" y="562"/>
                      <a:pt x="11582" y="562"/>
                      <a:pt x="11587" y="558"/>
                    </a:cubicBezTo>
                    <a:cubicBezTo>
                      <a:pt x="11591" y="553"/>
                      <a:pt x="11591" y="549"/>
                      <a:pt x="11591" y="539"/>
                    </a:cubicBezTo>
                    <a:lnTo>
                      <a:pt x="11591" y="24"/>
                    </a:lnTo>
                    <a:cubicBezTo>
                      <a:pt x="11591" y="19"/>
                      <a:pt x="11591" y="9"/>
                      <a:pt x="11587" y="9"/>
                    </a:cubicBezTo>
                    <a:cubicBezTo>
                      <a:pt x="11582" y="5"/>
                      <a:pt x="11573" y="1"/>
                      <a:pt x="115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3" name="Google Shape;1133;p38"/>
            <p:cNvGrpSpPr/>
            <p:nvPr/>
          </p:nvGrpSpPr>
          <p:grpSpPr>
            <a:xfrm rot="-894623">
              <a:off x="2431215" y="478476"/>
              <a:ext cx="842024" cy="1260231"/>
              <a:chOff x="5633569" y="2658680"/>
              <a:chExt cx="842050" cy="1260269"/>
            </a:xfrm>
          </p:grpSpPr>
          <p:sp>
            <p:nvSpPr>
              <p:cNvPr id="1134" name="Google Shape;1134;p38"/>
              <p:cNvSpPr/>
              <p:nvPr/>
            </p:nvSpPr>
            <p:spPr>
              <a:xfrm>
                <a:off x="5633569" y="2825186"/>
                <a:ext cx="842050" cy="1093763"/>
              </a:xfrm>
              <a:custGeom>
                <a:rect b="b" l="l" r="r" t="t"/>
                <a:pathLst>
                  <a:path extrusionOk="0" h="13453" w="10357">
                    <a:moveTo>
                      <a:pt x="571" y="0"/>
                    </a:moveTo>
                    <a:cubicBezTo>
                      <a:pt x="256" y="0"/>
                      <a:pt x="0" y="255"/>
                      <a:pt x="0" y="566"/>
                    </a:cubicBezTo>
                    <a:lnTo>
                      <a:pt x="0" y="12887"/>
                    </a:lnTo>
                    <a:cubicBezTo>
                      <a:pt x="0" y="13198"/>
                      <a:pt x="256" y="13453"/>
                      <a:pt x="571" y="13453"/>
                    </a:cubicBezTo>
                    <a:lnTo>
                      <a:pt x="9789" y="13453"/>
                    </a:lnTo>
                    <a:cubicBezTo>
                      <a:pt x="10100" y="13453"/>
                      <a:pt x="10356" y="13198"/>
                      <a:pt x="10356" y="12887"/>
                    </a:cubicBezTo>
                    <a:lnTo>
                      <a:pt x="10356" y="566"/>
                    </a:lnTo>
                    <a:cubicBezTo>
                      <a:pt x="10356" y="255"/>
                      <a:pt x="10100" y="0"/>
                      <a:pt x="97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38"/>
              <p:cNvSpPr/>
              <p:nvPr/>
            </p:nvSpPr>
            <p:spPr>
              <a:xfrm>
                <a:off x="5673976" y="2889740"/>
                <a:ext cx="761235" cy="977500"/>
              </a:xfrm>
              <a:custGeom>
                <a:rect b="b" l="l" r="r" t="t"/>
                <a:pathLst>
                  <a:path extrusionOk="0" h="12023" w="9363">
                    <a:moveTo>
                      <a:pt x="1" y="1"/>
                    </a:moveTo>
                    <a:lnTo>
                      <a:pt x="1" y="12023"/>
                    </a:lnTo>
                    <a:lnTo>
                      <a:pt x="9362" y="12023"/>
                    </a:lnTo>
                    <a:lnTo>
                      <a:pt x="9362" y="1"/>
                    </a:ln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38"/>
              <p:cNvSpPr/>
              <p:nvPr/>
            </p:nvSpPr>
            <p:spPr>
              <a:xfrm>
                <a:off x="5873656" y="2660794"/>
                <a:ext cx="406675" cy="239598"/>
              </a:xfrm>
              <a:custGeom>
                <a:rect b="b" l="l" r="r" t="t"/>
                <a:pathLst>
                  <a:path extrusionOk="0" h="2947" w="5002">
                    <a:moveTo>
                      <a:pt x="2499" y="620"/>
                    </a:moveTo>
                    <a:cubicBezTo>
                      <a:pt x="2671" y="620"/>
                      <a:pt x="2810" y="760"/>
                      <a:pt x="2810" y="931"/>
                    </a:cubicBezTo>
                    <a:cubicBezTo>
                      <a:pt x="2810" y="1103"/>
                      <a:pt x="2671" y="1242"/>
                      <a:pt x="2499" y="1242"/>
                    </a:cubicBezTo>
                    <a:cubicBezTo>
                      <a:pt x="2327" y="1242"/>
                      <a:pt x="2187" y="1103"/>
                      <a:pt x="2187" y="931"/>
                    </a:cubicBezTo>
                    <a:cubicBezTo>
                      <a:pt x="2187" y="760"/>
                      <a:pt x="2327" y="620"/>
                      <a:pt x="2499" y="620"/>
                    </a:cubicBezTo>
                    <a:close/>
                    <a:moveTo>
                      <a:pt x="2501" y="0"/>
                    </a:moveTo>
                    <a:cubicBezTo>
                      <a:pt x="2009" y="0"/>
                      <a:pt x="1612" y="395"/>
                      <a:pt x="1612" y="884"/>
                    </a:cubicBezTo>
                    <a:cubicBezTo>
                      <a:pt x="1612" y="1066"/>
                      <a:pt x="1668" y="1229"/>
                      <a:pt x="1756" y="1368"/>
                    </a:cubicBezTo>
                    <a:cubicBezTo>
                      <a:pt x="1863" y="1535"/>
                      <a:pt x="1737" y="1748"/>
                      <a:pt x="1542" y="1748"/>
                    </a:cubicBezTo>
                    <a:lnTo>
                      <a:pt x="1" y="1748"/>
                    </a:lnTo>
                    <a:lnTo>
                      <a:pt x="414" y="2946"/>
                    </a:lnTo>
                    <a:lnTo>
                      <a:pt x="4583" y="2946"/>
                    </a:lnTo>
                    <a:lnTo>
                      <a:pt x="5001" y="1748"/>
                    </a:lnTo>
                    <a:lnTo>
                      <a:pt x="3460" y="1748"/>
                    </a:lnTo>
                    <a:cubicBezTo>
                      <a:pt x="3256" y="1748"/>
                      <a:pt x="3145" y="1525"/>
                      <a:pt x="3252" y="1354"/>
                    </a:cubicBezTo>
                    <a:cubicBezTo>
                      <a:pt x="3363" y="1177"/>
                      <a:pt x="3413" y="959"/>
                      <a:pt x="3372" y="727"/>
                    </a:cubicBezTo>
                    <a:cubicBezTo>
                      <a:pt x="3312" y="378"/>
                      <a:pt x="3038" y="91"/>
                      <a:pt x="2694" y="21"/>
                    </a:cubicBezTo>
                    <a:cubicBezTo>
                      <a:pt x="2629" y="7"/>
                      <a:pt x="2564" y="0"/>
                      <a:pt x="25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38"/>
              <p:cNvSpPr/>
              <p:nvPr/>
            </p:nvSpPr>
            <p:spPr>
              <a:xfrm>
                <a:off x="5871380" y="2658680"/>
                <a:ext cx="410822" cy="243582"/>
              </a:xfrm>
              <a:custGeom>
                <a:rect b="b" l="l" r="r" t="t"/>
                <a:pathLst>
                  <a:path extrusionOk="0" h="2996" w="5053">
                    <a:moveTo>
                      <a:pt x="2527" y="670"/>
                    </a:moveTo>
                    <a:cubicBezTo>
                      <a:pt x="2605" y="670"/>
                      <a:pt x="2680" y="702"/>
                      <a:pt x="2731" y="753"/>
                    </a:cubicBezTo>
                    <a:cubicBezTo>
                      <a:pt x="2783" y="803"/>
                      <a:pt x="2815" y="878"/>
                      <a:pt x="2815" y="957"/>
                    </a:cubicBezTo>
                    <a:cubicBezTo>
                      <a:pt x="2815" y="1036"/>
                      <a:pt x="2783" y="1105"/>
                      <a:pt x="2731" y="1157"/>
                    </a:cubicBezTo>
                    <a:cubicBezTo>
                      <a:pt x="2680" y="1212"/>
                      <a:pt x="2605" y="1240"/>
                      <a:pt x="2527" y="1240"/>
                    </a:cubicBezTo>
                    <a:cubicBezTo>
                      <a:pt x="2448" y="1240"/>
                      <a:pt x="2378" y="1212"/>
                      <a:pt x="2327" y="1157"/>
                    </a:cubicBezTo>
                    <a:cubicBezTo>
                      <a:pt x="2277" y="1105"/>
                      <a:pt x="2243" y="1036"/>
                      <a:pt x="2243" y="957"/>
                    </a:cubicBezTo>
                    <a:cubicBezTo>
                      <a:pt x="2243" y="878"/>
                      <a:pt x="2277" y="803"/>
                      <a:pt x="2327" y="753"/>
                    </a:cubicBezTo>
                    <a:cubicBezTo>
                      <a:pt x="2378" y="702"/>
                      <a:pt x="2448" y="670"/>
                      <a:pt x="2527" y="670"/>
                    </a:cubicBezTo>
                    <a:close/>
                    <a:moveTo>
                      <a:pt x="2527" y="623"/>
                    </a:moveTo>
                    <a:cubicBezTo>
                      <a:pt x="2341" y="623"/>
                      <a:pt x="2193" y="771"/>
                      <a:pt x="2193" y="957"/>
                    </a:cubicBezTo>
                    <a:cubicBezTo>
                      <a:pt x="2193" y="1143"/>
                      <a:pt x="2341" y="1292"/>
                      <a:pt x="2527" y="1292"/>
                    </a:cubicBezTo>
                    <a:cubicBezTo>
                      <a:pt x="2712" y="1292"/>
                      <a:pt x="2862" y="1143"/>
                      <a:pt x="2862" y="957"/>
                    </a:cubicBezTo>
                    <a:cubicBezTo>
                      <a:pt x="2862" y="771"/>
                      <a:pt x="2712" y="623"/>
                      <a:pt x="2527" y="623"/>
                    </a:cubicBezTo>
                    <a:close/>
                    <a:moveTo>
                      <a:pt x="2527" y="47"/>
                    </a:moveTo>
                    <a:cubicBezTo>
                      <a:pt x="2588" y="47"/>
                      <a:pt x="2652" y="57"/>
                      <a:pt x="2712" y="70"/>
                    </a:cubicBezTo>
                    <a:cubicBezTo>
                      <a:pt x="3051" y="140"/>
                      <a:pt x="3321" y="419"/>
                      <a:pt x="3377" y="758"/>
                    </a:cubicBezTo>
                    <a:cubicBezTo>
                      <a:pt x="3386" y="809"/>
                      <a:pt x="3391" y="859"/>
                      <a:pt x="3391" y="910"/>
                    </a:cubicBezTo>
                    <a:cubicBezTo>
                      <a:pt x="3391" y="1078"/>
                      <a:pt x="3344" y="1236"/>
                      <a:pt x="3261" y="1371"/>
                    </a:cubicBezTo>
                    <a:cubicBezTo>
                      <a:pt x="3228" y="1416"/>
                      <a:pt x="3214" y="1472"/>
                      <a:pt x="3214" y="1523"/>
                    </a:cubicBezTo>
                    <a:cubicBezTo>
                      <a:pt x="3214" y="1598"/>
                      <a:pt x="3242" y="1663"/>
                      <a:pt x="3289" y="1714"/>
                    </a:cubicBezTo>
                    <a:cubicBezTo>
                      <a:pt x="3335" y="1770"/>
                      <a:pt x="3405" y="1802"/>
                      <a:pt x="3488" y="1802"/>
                    </a:cubicBezTo>
                    <a:lnTo>
                      <a:pt x="4997" y="1802"/>
                    </a:lnTo>
                    <a:lnTo>
                      <a:pt x="4594" y="2949"/>
                    </a:lnTo>
                    <a:lnTo>
                      <a:pt x="460" y="2949"/>
                    </a:lnTo>
                    <a:lnTo>
                      <a:pt x="61" y="1802"/>
                    </a:lnTo>
                    <a:lnTo>
                      <a:pt x="1570" y="1802"/>
                    </a:lnTo>
                    <a:cubicBezTo>
                      <a:pt x="1649" y="1802"/>
                      <a:pt x="1719" y="1765"/>
                      <a:pt x="1770" y="1714"/>
                    </a:cubicBezTo>
                    <a:cubicBezTo>
                      <a:pt x="1816" y="1663"/>
                      <a:pt x="1849" y="1598"/>
                      <a:pt x="1849" y="1523"/>
                    </a:cubicBezTo>
                    <a:cubicBezTo>
                      <a:pt x="1849" y="1478"/>
                      <a:pt x="1835" y="1426"/>
                      <a:pt x="1807" y="1380"/>
                    </a:cubicBezTo>
                    <a:cubicBezTo>
                      <a:pt x="1719" y="1245"/>
                      <a:pt x="1664" y="1088"/>
                      <a:pt x="1664" y="910"/>
                    </a:cubicBezTo>
                    <a:cubicBezTo>
                      <a:pt x="1664" y="674"/>
                      <a:pt x="1761" y="456"/>
                      <a:pt x="1919" y="302"/>
                    </a:cubicBezTo>
                    <a:cubicBezTo>
                      <a:pt x="2076" y="145"/>
                      <a:pt x="2290" y="47"/>
                      <a:pt x="2527" y="47"/>
                    </a:cubicBezTo>
                    <a:close/>
                    <a:moveTo>
                      <a:pt x="2527" y="1"/>
                    </a:moveTo>
                    <a:cubicBezTo>
                      <a:pt x="2026" y="1"/>
                      <a:pt x="1617" y="409"/>
                      <a:pt x="1617" y="910"/>
                    </a:cubicBezTo>
                    <a:cubicBezTo>
                      <a:pt x="1617" y="1096"/>
                      <a:pt x="1673" y="1264"/>
                      <a:pt x="1765" y="1407"/>
                    </a:cubicBezTo>
                    <a:cubicBezTo>
                      <a:pt x="1789" y="1444"/>
                      <a:pt x="1797" y="1487"/>
                      <a:pt x="1797" y="1523"/>
                    </a:cubicBezTo>
                    <a:cubicBezTo>
                      <a:pt x="1797" y="1584"/>
                      <a:pt x="1775" y="1639"/>
                      <a:pt x="1733" y="1682"/>
                    </a:cubicBezTo>
                    <a:cubicBezTo>
                      <a:pt x="1692" y="1723"/>
                      <a:pt x="1636" y="1751"/>
                      <a:pt x="1570" y="1751"/>
                    </a:cubicBezTo>
                    <a:lnTo>
                      <a:pt x="29" y="1751"/>
                    </a:lnTo>
                    <a:cubicBezTo>
                      <a:pt x="20" y="1751"/>
                      <a:pt x="10" y="1756"/>
                      <a:pt x="5" y="1761"/>
                    </a:cubicBezTo>
                    <a:cubicBezTo>
                      <a:pt x="1" y="1770"/>
                      <a:pt x="1" y="1779"/>
                      <a:pt x="5" y="1784"/>
                    </a:cubicBezTo>
                    <a:lnTo>
                      <a:pt x="423" y="2982"/>
                    </a:lnTo>
                    <a:cubicBezTo>
                      <a:pt x="423" y="2991"/>
                      <a:pt x="432" y="2996"/>
                      <a:pt x="442" y="2996"/>
                    </a:cubicBezTo>
                    <a:lnTo>
                      <a:pt x="4611" y="2996"/>
                    </a:lnTo>
                    <a:cubicBezTo>
                      <a:pt x="4622" y="2996"/>
                      <a:pt x="4630" y="2991"/>
                      <a:pt x="4635" y="2982"/>
                    </a:cubicBezTo>
                    <a:lnTo>
                      <a:pt x="5053" y="1784"/>
                    </a:lnTo>
                    <a:cubicBezTo>
                      <a:pt x="5053" y="1779"/>
                      <a:pt x="5053" y="1770"/>
                      <a:pt x="5048" y="1761"/>
                    </a:cubicBezTo>
                    <a:cubicBezTo>
                      <a:pt x="5044" y="1756"/>
                      <a:pt x="5039" y="1751"/>
                      <a:pt x="5029" y="1751"/>
                    </a:cubicBezTo>
                    <a:lnTo>
                      <a:pt x="3488" y="1751"/>
                    </a:lnTo>
                    <a:cubicBezTo>
                      <a:pt x="3419" y="1751"/>
                      <a:pt x="3363" y="1723"/>
                      <a:pt x="3325" y="1682"/>
                    </a:cubicBezTo>
                    <a:cubicBezTo>
                      <a:pt x="3284" y="1639"/>
                      <a:pt x="3261" y="1584"/>
                      <a:pt x="3261" y="1523"/>
                    </a:cubicBezTo>
                    <a:cubicBezTo>
                      <a:pt x="3261" y="1482"/>
                      <a:pt x="3274" y="1435"/>
                      <a:pt x="3302" y="1394"/>
                    </a:cubicBezTo>
                    <a:cubicBezTo>
                      <a:pt x="3391" y="1255"/>
                      <a:pt x="3437" y="1088"/>
                      <a:pt x="3437" y="910"/>
                    </a:cubicBezTo>
                    <a:cubicBezTo>
                      <a:pt x="3437" y="859"/>
                      <a:pt x="3432" y="803"/>
                      <a:pt x="3423" y="748"/>
                    </a:cubicBezTo>
                    <a:cubicBezTo>
                      <a:pt x="3363" y="391"/>
                      <a:pt x="3079" y="98"/>
                      <a:pt x="2727" y="19"/>
                    </a:cubicBezTo>
                    <a:cubicBezTo>
                      <a:pt x="2657" y="5"/>
                      <a:pt x="2592" y="1"/>
                      <a:pt x="25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38"/>
              <p:cNvSpPr/>
              <p:nvPr/>
            </p:nvSpPr>
            <p:spPr>
              <a:xfrm>
                <a:off x="5738531" y="3634548"/>
                <a:ext cx="174475" cy="174150"/>
              </a:xfrm>
              <a:custGeom>
                <a:rect b="b" l="l" r="r" t="t"/>
                <a:pathLst>
                  <a:path extrusionOk="0" h="2142" w="2146">
                    <a:moveTo>
                      <a:pt x="1073" y="1"/>
                    </a:moveTo>
                    <a:cubicBezTo>
                      <a:pt x="484" y="1"/>
                      <a:pt x="0" y="480"/>
                      <a:pt x="0" y="1074"/>
                    </a:cubicBezTo>
                    <a:cubicBezTo>
                      <a:pt x="0" y="1664"/>
                      <a:pt x="484" y="2142"/>
                      <a:pt x="1073" y="2142"/>
                    </a:cubicBezTo>
                    <a:cubicBezTo>
                      <a:pt x="1663" y="2142"/>
                      <a:pt x="2145" y="1664"/>
                      <a:pt x="2145" y="1074"/>
                    </a:cubicBezTo>
                    <a:cubicBezTo>
                      <a:pt x="2145" y="480"/>
                      <a:pt x="1663" y="1"/>
                      <a:pt x="10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38"/>
              <p:cNvSpPr/>
              <p:nvPr/>
            </p:nvSpPr>
            <p:spPr>
              <a:xfrm>
                <a:off x="5736580" y="3632759"/>
                <a:ext cx="178296" cy="178215"/>
              </a:xfrm>
              <a:custGeom>
                <a:rect b="b" l="l" r="r" t="t"/>
                <a:pathLst>
                  <a:path extrusionOk="0" h="2192" w="2193">
                    <a:moveTo>
                      <a:pt x="1097" y="46"/>
                    </a:moveTo>
                    <a:cubicBezTo>
                      <a:pt x="1385" y="46"/>
                      <a:pt x="1650" y="162"/>
                      <a:pt x="1839" y="353"/>
                    </a:cubicBezTo>
                    <a:cubicBezTo>
                      <a:pt x="2026" y="543"/>
                      <a:pt x="2146" y="803"/>
                      <a:pt x="2146" y="1096"/>
                    </a:cubicBezTo>
                    <a:cubicBezTo>
                      <a:pt x="2146" y="1384"/>
                      <a:pt x="2026" y="1644"/>
                      <a:pt x="1839" y="1834"/>
                    </a:cubicBezTo>
                    <a:cubicBezTo>
                      <a:pt x="1650" y="2024"/>
                      <a:pt x="1385" y="2140"/>
                      <a:pt x="1097" y="2140"/>
                    </a:cubicBezTo>
                    <a:cubicBezTo>
                      <a:pt x="809" y="2140"/>
                      <a:pt x="544" y="2024"/>
                      <a:pt x="354" y="1834"/>
                    </a:cubicBezTo>
                    <a:cubicBezTo>
                      <a:pt x="168" y="1644"/>
                      <a:pt x="47" y="1384"/>
                      <a:pt x="47" y="1096"/>
                    </a:cubicBezTo>
                    <a:cubicBezTo>
                      <a:pt x="47" y="803"/>
                      <a:pt x="168" y="543"/>
                      <a:pt x="354" y="353"/>
                    </a:cubicBezTo>
                    <a:cubicBezTo>
                      <a:pt x="544" y="162"/>
                      <a:pt x="809" y="46"/>
                      <a:pt x="1097" y="46"/>
                    </a:cubicBezTo>
                    <a:close/>
                    <a:moveTo>
                      <a:pt x="1097" y="0"/>
                    </a:moveTo>
                    <a:cubicBezTo>
                      <a:pt x="493" y="0"/>
                      <a:pt x="1" y="487"/>
                      <a:pt x="1" y="1096"/>
                    </a:cubicBezTo>
                    <a:cubicBezTo>
                      <a:pt x="1" y="1700"/>
                      <a:pt x="493" y="2192"/>
                      <a:pt x="1097" y="2192"/>
                    </a:cubicBezTo>
                    <a:cubicBezTo>
                      <a:pt x="1700" y="2192"/>
                      <a:pt x="2193" y="1700"/>
                      <a:pt x="2193" y="1096"/>
                    </a:cubicBezTo>
                    <a:cubicBezTo>
                      <a:pt x="2193" y="487"/>
                      <a:pt x="1700" y="0"/>
                      <a:pt x="10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38"/>
              <p:cNvSpPr/>
              <p:nvPr/>
            </p:nvSpPr>
            <p:spPr>
              <a:xfrm>
                <a:off x="5772109" y="3615036"/>
                <a:ext cx="175207" cy="143092"/>
              </a:xfrm>
              <a:custGeom>
                <a:rect b="b" l="l" r="r" t="t"/>
                <a:pathLst>
                  <a:path extrusionOk="0" h="1760" w="2155">
                    <a:moveTo>
                      <a:pt x="1891" y="0"/>
                    </a:moveTo>
                    <a:cubicBezTo>
                      <a:pt x="1820" y="0"/>
                      <a:pt x="1756" y="28"/>
                      <a:pt x="1709" y="79"/>
                    </a:cubicBezTo>
                    <a:lnTo>
                      <a:pt x="744" y="1156"/>
                    </a:lnTo>
                    <a:lnTo>
                      <a:pt x="451" y="817"/>
                    </a:lnTo>
                    <a:cubicBezTo>
                      <a:pt x="405" y="761"/>
                      <a:pt x="339" y="733"/>
                      <a:pt x="270" y="733"/>
                    </a:cubicBezTo>
                    <a:cubicBezTo>
                      <a:pt x="210" y="733"/>
                      <a:pt x="154" y="752"/>
                      <a:pt x="112" y="789"/>
                    </a:cubicBezTo>
                    <a:cubicBezTo>
                      <a:pt x="9" y="877"/>
                      <a:pt x="0" y="1026"/>
                      <a:pt x="84" y="1128"/>
                    </a:cubicBezTo>
                    <a:lnTo>
                      <a:pt x="558" y="1676"/>
                    </a:lnTo>
                    <a:cubicBezTo>
                      <a:pt x="600" y="1732"/>
                      <a:pt x="665" y="1760"/>
                      <a:pt x="734" y="1760"/>
                    </a:cubicBezTo>
                    <a:lnTo>
                      <a:pt x="739" y="1760"/>
                    </a:lnTo>
                    <a:cubicBezTo>
                      <a:pt x="808" y="1760"/>
                      <a:pt x="873" y="1732"/>
                      <a:pt x="915" y="1681"/>
                    </a:cubicBezTo>
                    <a:lnTo>
                      <a:pt x="2067" y="399"/>
                    </a:lnTo>
                    <a:cubicBezTo>
                      <a:pt x="2155" y="302"/>
                      <a:pt x="2146" y="148"/>
                      <a:pt x="2049" y="60"/>
                    </a:cubicBezTo>
                    <a:cubicBezTo>
                      <a:pt x="2007" y="23"/>
                      <a:pt x="1946" y="0"/>
                      <a:pt x="1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41" name="Google Shape;1141;p38"/>
              <p:cNvCxnSpPr/>
              <p:nvPr/>
            </p:nvCxnSpPr>
            <p:spPr>
              <a:xfrm>
                <a:off x="5748175" y="2999425"/>
                <a:ext cx="325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2" name="Google Shape;1142;p38"/>
              <p:cNvCxnSpPr/>
              <p:nvPr/>
            </p:nvCxnSpPr>
            <p:spPr>
              <a:xfrm>
                <a:off x="5748175" y="306685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3" name="Google Shape;1143;p38"/>
              <p:cNvCxnSpPr/>
              <p:nvPr/>
            </p:nvCxnSpPr>
            <p:spPr>
              <a:xfrm>
                <a:off x="5748175" y="3147675"/>
                <a:ext cx="176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4" name="Google Shape;1144;p38"/>
              <p:cNvCxnSpPr/>
              <p:nvPr/>
            </p:nvCxnSpPr>
            <p:spPr>
              <a:xfrm>
                <a:off x="6056300" y="3147675"/>
                <a:ext cx="28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5" name="Google Shape;1145;p38"/>
              <p:cNvCxnSpPr/>
              <p:nvPr/>
            </p:nvCxnSpPr>
            <p:spPr>
              <a:xfrm>
                <a:off x="5748175" y="321730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6" name="Google Shape;1146;p38"/>
              <p:cNvCxnSpPr/>
              <p:nvPr/>
            </p:nvCxnSpPr>
            <p:spPr>
              <a:xfrm>
                <a:off x="5837350" y="3298125"/>
                <a:ext cx="505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7" name="Google Shape;1147;p38"/>
              <p:cNvCxnSpPr/>
              <p:nvPr/>
            </p:nvCxnSpPr>
            <p:spPr>
              <a:xfrm>
                <a:off x="5748175" y="336555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8" name="Google Shape;1148;p38"/>
              <p:cNvCxnSpPr/>
              <p:nvPr/>
            </p:nvCxnSpPr>
            <p:spPr>
              <a:xfrm>
                <a:off x="5748175" y="3516000"/>
                <a:ext cx="610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9" name="Google Shape;1149;p38"/>
              <p:cNvCxnSpPr/>
              <p:nvPr/>
            </p:nvCxnSpPr>
            <p:spPr>
              <a:xfrm>
                <a:off x="5837350" y="3596825"/>
                <a:ext cx="505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0" name="Google Shape;1150;p38"/>
              <p:cNvCxnSpPr/>
              <p:nvPr/>
            </p:nvCxnSpPr>
            <p:spPr>
              <a:xfrm>
                <a:off x="6179425" y="3441000"/>
                <a:ext cx="179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1" name="Google Shape;1151;p38"/>
              <p:cNvCxnSpPr/>
              <p:nvPr/>
            </p:nvCxnSpPr>
            <p:spPr>
              <a:xfrm>
                <a:off x="5769475" y="3441000"/>
                <a:ext cx="35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152" name="Google Shape;1152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39"/>
          <p:cNvSpPr txBox="1"/>
          <p:nvPr>
            <p:ph idx="6" type="subTitle"/>
          </p:nvPr>
        </p:nvSpPr>
        <p:spPr>
          <a:xfrm>
            <a:off x="851275" y="3599572"/>
            <a:ext cx="35289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</a:t>
            </a:r>
            <a:r>
              <a:rPr lang="en" u="sng"/>
              <a:t>Secondary Objectives</a:t>
            </a:r>
            <a:r>
              <a:rPr lang="en"/>
              <a:t>?</a:t>
            </a:r>
            <a:endParaRPr/>
          </a:p>
        </p:txBody>
      </p:sp>
      <p:sp>
        <p:nvSpPr>
          <p:cNvPr id="1158" name="Google Shape;1158;p39"/>
          <p:cNvSpPr txBox="1"/>
          <p:nvPr>
            <p:ph type="title"/>
          </p:nvPr>
        </p:nvSpPr>
        <p:spPr>
          <a:xfrm>
            <a:off x="720000" y="2591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Background</a:t>
            </a:r>
            <a:endParaRPr/>
          </a:p>
        </p:txBody>
      </p:sp>
      <p:sp>
        <p:nvSpPr>
          <p:cNvPr id="1159" name="Google Shape;1159;p39"/>
          <p:cNvSpPr txBox="1"/>
          <p:nvPr>
            <p:ph idx="1" type="subTitle"/>
          </p:nvPr>
        </p:nvSpPr>
        <p:spPr>
          <a:xfrm>
            <a:off x="4462650" y="1123500"/>
            <a:ext cx="3689100" cy="8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E-Learning Platform that offers a </a:t>
            </a:r>
            <a:r>
              <a:rPr b="1" lang="en"/>
              <a:t>variety</a:t>
            </a:r>
            <a:r>
              <a:rPr b="1" lang="en"/>
              <a:t> of courses</a:t>
            </a:r>
            <a:r>
              <a:rPr lang="en"/>
              <a:t> (e.g: Coursera)</a:t>
            </a:r>
            <a:endParaRPr/>
          </a:p>
        </p:txBody>
      </p:sp>
      <p:sp>
        <p:nvSpPr>
          <p:cNvPr id="1160" name="Google Shape;1160;p39"/>
          <p:cNvSpPr txBox="1"/>
          <p:nvPr>
            <p:ph idx="2" type="subTitle"/>
          </p:nvPr>
        </p:nvSpPr>
        <p:spPr>
          <a:xfrm>
            <a:off x="4462650" y="2282187"/>
            <a:ext cx="3689100" cy="8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</a:t>
            </a:r>
            <a:r>
              <a:rPr b="1" lang="en"/>
              <a:t>Learning Management System </a:t>
            </a:r>
            <a:r>
              <a:rPr lang="en"/>
              <a:t>database:</a:t>
            </a:r>
            <a:endParaRPr b="1"/>
          </a:p>
        </p:txBody>
      </p:sp>
      <p:sp>
        <p:nvSpPr>
          <p:cNvPr id="1161" name="Google Shape;1161;p39"/>
          <p:cNvSpPr txBox="1"/>
          <p:nvPr>
            <p:ph idx="3" type="subTitle"/>
          </p:nvPr>
        </p:nvSpPr>
        <p:spPr>
          <a:xfrm>
            <a:off x="4734900" y="2884565"/>
            <a:ext cx="3689100" cy="8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/>
              <a:t>Calculate grades based on a student’s performance</a:t>
            </a:r>
            <a:r>
              <a:rPr b="1" lang="en"/>
              <a:t> on their </a:t>
            </a:r>
            <a:r>
              <a:rPr b="1" lang="en"/>
              <a:t>assignments/exams</a:t>
            </a:r>
            <a:endParaRPr b="1"/>
          </a:p>
        </p:txBody>
      </p:sp>
      <p:sp>
        <p:nvSpPr>
          <p:cNvPr id="1162" name="Google Shape;1162;p39"/>
          <p:cNvSpPr txBox="1"/>
          <p:nvPr>
            <p:ph idx="4" type="subTitle"/>
          </p:nvPr>
        </p:nvSpPr>
        <p:spPr>
          <a:xfrm>
            <a:off x="851277" y="1176400"/>
            <a:ext cx="35289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</a:t>
            </a:r>
            <a:endParaRPr/>
          </a:p>
        </p:txBody>
      </p:sp>
      <p:sp>
        <p:nvSpPr>
          <p:cNvPr id="1163" name="Google Shape;1163;p39"/>
          <p:cNvSpPr txBox="1"/>
          <p:nvPr>
            <p:ph idx="5" type="subTitle"/>
          </p:nvPr>
        </p:nvSpPr>
        <p:spPr>
          <a:xfrm>
            <a:off x="851288" y="2387980"/>
            <a:ext cx="35289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</a:t>
            </a:r>
            <a:r>
              <a:rPr lang="en" u="sng"/>
              <a:t>Primary Objective?</a:t>
            </a:r>
            <a:endParaRPr u="sng"/>
          </a:p>
        </p:txBody>
      </p:sp>
      <p:sp>
        <p:nvSpPr>
          <p:cNvPr id="1164" name="Google Shape;1164;p39"/>
          <p:cNvSpPr txBox="1"/>
          <p:nvPr/>
        </p:nvSpPr>
        <p:spPr>
          <a:xfrm>
            <a:off x="4734900" y="2872200"/>
            <a:ext cx="3689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1"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tore and track the information of the courses, students, and grades, etc.</a:t>
            </a:r>
            <a:endParaRPr/>
          </a:p>
        </p:txBody>
      </p:sp>
      <p:sp>
        <p:nvSpPr>
          <p:cNvPr id="1165" name="Google Shape;1165;p39"/>
          <p:cNvSpPr txBox="1"/>
          <p:nvPr>
            <p:ph idx="1" type="subTitle"/>
          </p:nvPr>
        </p:nvSpPr>
        <p:spPr>
          <a:xfrm>
            <a:off x="4513225" y="3751575"/>
            <a:ext cx="3689100" cy="8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a </a:t>
            </a:r>
            <a:r>
              <a:rPr b="1" lang="en"/>
              <a:t>database architecture for the LMS database </a:t>
            </a:r>
            <a:r>
              <a:rPr lang="en"/>
              <a:t>that </a:t>
            </a:r>
            <a:r>
              <a:rPr b="1" lang="en"/>
              <a:t>best suits the client’s needs</a:t>
            </a:r>
            <a:endParaRPr b="1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SQL</a:t>
            </a:r>
            <a:endParaRPr b="1"/>
          </a:p>
        </p:txBody>
      </p:sp>
      <p:sp>
        <p:nvSpPr>
          <p:cNvPr id="1166" name="Google Shape;1166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40"/>
          <p:cNvSpPr txBox="1"/>
          <p:nvPr>
            <p:ph type="title"/>
          </p:nvPr>
        </p:nvSpPr>
        <p:spPr>
          <a:xfrm>
            <a:off x="720000" y="2521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Tables</a:t>
            </a:r>
            <a:endParaRPr/>
          </a:p>
        </p:txBody>
      </p:sp>
      <p:sp>
        <p:nvSpPr>
          <p:cNvPr id="1172" name="Google Shape;1172;p40"/>
          <p:cNvSpPr txBox="1"/>
          <p:nvPr>
            <p:ph idx="1" type="subTitle"/>
          </p:nvPr>
        </p:nvSpPr>
        <p:spPr>
          <a:xfrm>
            <a:off x="1856738" y="1842788"/>
            <a:ext cx="22686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Stores Information for </a:t>
            </a:r>
            <a:r>
              <a:rPr b="1" lang="en"/>
              <a:t>each course </a:t>
            </a:r>
            <a:r>
              <a:rPr lang="en"/>
              <a:t>(course, code, description, etc.)</a:t>
            </a:r>
            <a:endParaRPr/>
          </a:p>
        </p:txBody>
      </p:sp>
      <p:sp>
        <p:nvSpPr>
          <p:cNvPr id="1173" name="Google Shape;1173;p40"/>
          <p:cNvSpPr txBox="1"/>
          <p:nvPr>
            <p:ph idx="2" type="subTitle"/>
          </p:nvPr>
        </p:nvSpPr>
        <p:spPr>
          <a:xfrm>
            <a:off x="5743486" y="1842788"/>
            <a:ext cx="22686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Stores information of each assignment (title, course, title, etc.)</a:t>
            </a:r>
            <a:endParaRPr/>
          </a:p>
        </p:txBody>
      </p:sp>
      <p:sp>
        <p:nvSpPr>
          <p:cNvPr id="1174" name="Google Shape;1174;p40"/>
          <p:cNvSpPr txBox="1"/>
          <p:nvPr>
            <p:ph idx="3" type="subTitle"/>
          </p:nvPr>
        </p:nvSpPr>
        <p:spPr>
          <a:xfrm>
            <a:off x="1856738" y="3485775"/>
            <a:ext cx="22686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Stores information for </a:t>
            </a:r>
            <a:r>
              <a:rPr b="1" lang="en"/>
              <a:t>each student</a:t>
            </a:r>
            <a:r>
              <a:rPr lang="en"/>
              <a:t> (name, ID, email, etc.)</a:t>
            </a:r>
            <a:endParaRPr/>
          </a:p>
        </p:txBody>
      </p:sp>
      <p:sp>
        <p:nvSpPr>
          <p:cNvPr id="1175" name="Google Shape;1175;p40"/>
          <p:cNvSpPr txBox="1"/>
          <p:nvPr>
            <p:ph idx="4" type="subTitle"/>
          </p:nvPr>
        </p:nvSpPr>
        <p:spPr>
          <a:xfrm>
            <a:off x="5743486" y="3485775"/>
            <a:ext cx="22686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Stores information of each </a:t>
            </a:r>
            <a:r>
              <a:rPr b="1" lang="en"/>
              <a:t>grade transaction </a:t>
            </a:r>
            <a:r>
              <a:rPr lang="en"/>
              <a:t>(student, course, assignment, score, etc.)</a:t>
            </a:r>
            <a:endParaRPr/>
          </a:p>
        </p:txBody>
      </p:sp>
      <p:sp>
        <p:nvSpPr>
          <p:cNvPr id="1176" name="Google Shape;1176;p40"/>
          <p:cNvSpPr txBox="1"/>
          <p:nvPr>
            <p:ph idx="5" type="subTitle"/>
          </p:nvPr>
        </p:nvSpPr>
        <p:spPr>
          <a:xfrm>
            <a:off x="1856738" y="1489700"/>
            <a:ext cx="22686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</a:t>
            </a:r>
            <a:endParaRPr/>
          </a:p>
        </p:txBody>
      </p:sp>
      <p:sp>
        <p:nvSpPr>
          <p:cNvPr id="1177" name="Google Shape;1177;p40"/>
          <p:cNvSpPr txBox="1"/>
          <p:nvPr>
            <p:ph idx="6" type="subTitle"/>
          </p:nvPr>
        </p:nvSpPr>
        <p:spPr>
          <a:xfrm>
            <a:off x="1856738" y="3132675"/>
            <a:ext cx="22686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</a:t>
            </a:r>
            <a:endParaRPr/>
          </a:p>
        </p:txBody>
      </p:sp>
      <p:sp>
        <p:nvSpPr>
          <p:cNvPr id="1178" name="Google Shape;1178;p40"/>
          <p:cNvSpPr txBox="1"/>
          <p:nvPr>
            <p:ph idx="7" type="subTitle"/>
          </p:nvPr>
        </p:nvSpPr>
        <p:spPr>
          <a:xfrm>
            <a:off x="5743474" y="1489700"/>
            <a:ext cx="22686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Assignments</a:t>
            </a:r>
            <a:r>
              <a:rPr lang="en"/>
              <a:t> </a:t>
            </a:r>
            <a:endParaRPr/>
          </a:p>
        </p:txBody>
      </p:sp>
      <p:sp>
        <p:nvSpPr>
          <p:cNvPr id="1179" name="Google Shape;1179;p40"/>
          <p:cNvSpPr txBox="1"/>
          <p:nvPr>
            <p:ph idx="8" type="subTitle"/>
          </p:nvPr>
        </p:nvSpPr>
        <p:spPr>
          <a:xfrm>
            <a:off x="5743474" y="3132675"/>
            <a:ext cx="22686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Grades</a:t>
            </a:r>
            <a:endParaRPr/>
          </a:p>
        </p:txBody>
      </p:sp>
      <p:grpSp>
        <p:nvGrpSpPr>
          <p:cNvPr id="1180" name="Google Shape;1180;p40"/>
          <p:cNvGrpSpPr/>
          <p:nvPr/>
        </p:nvGrpSpPr>
        <p:grpSpPr>
          <a:xfrm>
            <a:off x="1140882" y="1845138"/>
            <a:ext cx="478294" cy="473914"/>
            <a:chOff x="394141" y="1558055"/>
            <a:chExt cx="478294" cy="473914"/>
          </a:xfrm>
        </p:grpSpPr>
        <p:sp>
          <p:nvSpPr>
            <p:cNvPr id="1181" name="Google Shape;1181;p40"/>
            <p:cNvSpPr/>
            <p:nvPr/>
          </p:nvSpPr>
          <p:spPr>
            <a:xfrm>
              <a:off x="435903" y="1565152"/>
              <a:ext cx="428689" cy="424275"/>
            </a:xfrm>
            <a:custGeom>
              <a:rect b="b" l="l" r="r" t="t"/>
              <a:pathLst>
                <a:path extrusionOk="0" h="12496" w="12626">
                  <a:moveTo>
                    <a:pt x="11341" y="0"/>
                  </a:moveTo>
                  <a:cubicBezTo>
                    <a:pt x="11114" y="0"/>
                    <a:pt x="10887" y="87"/>
                    <a:pt x="10714" y="259"/>
                  </a:cubicBezTo>
                  <a:lnTo>
                    <a:pt x="5511" y="5457"/>
                  </a:lnTo>
                  <a:lnTo>
                    <a:pt x="1115" y="9853"/>
                  </a:lnTo>
                  <a:lnTo>
                    <a:pt x="174" y="10795"/>
                  </a:lnTo>
                  <a:cubicBezTo>
                    <a:pt x="1" y="10968"/>
                    <a:pt x="1" y="11251"/>
                    <a:pt x="174" y="11424"/>
                  </a:cubicBezTo>
                  <a:lnTo>
                    <a:pt x="1115" y="12366"/>
                  </a:lnTo>
                  <a:cubicBezTo>
                    <a:pt x="1202" y="12452"/>
                    <a:pt x="1316" y="12495"/>
                    <a:pt x="1430" y="12495"/>
                  </a:cubicBezTo>
                  <a:cubicBezTo>
                    <a:pt x="1544" y="12495"/>
                    <a:pt x="1658" y="12452"/>
                    <a:pt x="1745" y="12366"/>
                  </a:cubicBezTo>
                  <a:lnTo>
                    <a:pt x="2686" y="11424"/>
                  </a:lnTo>
                  <a:cubicBezTo>
                    <a:pt x="6140" y="10482"/>
                    <a:pt x="5511" y="8912"/>
                    <a:pt x="7082" y="7028"/>
                  </a:cubicBezTo>
                  <a:lnTo>
                    <a:pt x="12280" y="1830"/>
                  </a:lnTo>
                  <a:cubicBezTo>
                    <a:pt x="12626" y="1484"/>
                    <a:pt x="12626" y="922"/>
                    <a:pt x="12280" y="572"/>
                  </a:cubicBezTo>
                  <a:lnTo>
                    <a:pt x="11968" y="259"/>
                  </a:lnTo>
                  <a:cubicBezTo>
                    <a:pt x="11795" y="87"/>
                    <a:pt x="11568" y="0"/>
                    <a:pt x="113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622983" y="1617337"/>
              <a:ext cx="186639" cy="186469"/>
            </a:xfrm>
            <a:custGeom>
              <a:rect b="b" l="l" r="r" t="t"/>
              <a:pathLst>
                <a:path extrusionOk="0" h="5492" w="5497">
                  <a:moveTo>
                    <a:pt x="3926" y="0"/>
                  </a:moveTo>
                  <a:lnTo>
                    <a:pt x="1" y="3925"/>
                  </a:lnTo>
                  <a:lnTo>
                    <a:pt x="1572" y="5491"/>
                  </a:lnTo>
                  <a:lnTo>
                    <a:pt x="5497" y="1566"/>
                  </a:lnTo>
                  <a:lnTo>
                    <a:pt x="39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35903" y="1899689"/>
              <a:ext cx="91231" cy="89737"/>
            </a:xfrm>
            <a:custGeom>
              <a:rect b="b" l="l" r="r" t="t"/>
              <a:pathLst>
                <a:path extrusionOk="0" h="2643" w="2687">
                  <a:moveTo>
                    <a:pt x="1115" y="0"/>
                  </a:moveTo>
                  <a:lnTo>
                    <a:pt x="174" y="942"/>
                  </a:lnTo>
                  <a:cubicBezTo>
                    <a:pt x="1" y="1115"/>
                    <a:pt x="1" y="1398"/>
                    <a:pt x="174" y="1571"/>
                  </a:cubicBezTo>
                  <a:lnTo>
                    <a:pt x="1115" y="2513"/>
                  </a:lnTo>
                  <a:cubicBezTo>
                    <a:pt x="1202" y="2599"/>
                    <a:pt x="1316" y="2642"/>
                    <a:pt x="1430" y="2642"/>
                  </a:cubicBezTo>
                  <a:cubicBezTo>
                    <a:pt x="1544" y="2642"/>
                    <a:pt x="1658" y="2599"/>
                    <a:pt x="1745" y="2513"/>
                  </a:cubicBezTo>
                  <a:lnTo>
                    <a:pt x="2686" y="1571"/>
                  </a:lnTo>
                  <a:lnTo>
                    <a:pt x="11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661180" y="1655500"/>
              <a:ext cx="148442" cy="148306"/>
            </a:xfrm>
            <a:custGeom>
              <a:rect b="b" l="l" r="r" t="t"/>
              <a:pathLst>
                <a:path extrusionOk="0" h="4368" w="4372">
                  <a:moveTo>
                    <a:pt x="3925" y="0"/>
                  </a:moveTo>
                  <a:lnTo>
                    <a:pt x="0" y="3925"/>
                  </a:lnTo>
                  <a:lnTo>
                    <a:pt x="447" y="4367"/>
                  </a:lnTo>
                  <a:lnTo>
                    <a:pt x="4372" y="442"/>
                  </a:lnTo>
                  <a:lnTo>
                    <a:pt x="39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>
              <a:off x="458583" y="1938022"/>
              <a:ext cx="68381" cy="51405"/>
            </a:xfrm>
            <a:custGeom>
              <a:rect b="b" l="l" r="r" t="t"/>
              <a:pathLst>
                <a:path extrusionOk="0" h="1514" w="2014">
                  <a:moveTo>
                    <a:pt x="0" y="942"/>
                  </a:moveTo>
                  <a:lnTo>
                    <a:pt x="0" y="942"/>
                  </a:lnTo>
                  <a:cubicBezTo>
                    <a:pt x="2" y="943"/>
                    <a:pt x="3" y="944"/>
                    <a:pt x="4" y="945"/>
                  </a:cubicBezTo>
                  <a:lnTo>
                    <a:pt x="4" y="945"/>
                  </a:lnTo>
                  <a:lnTo>
                    <a:pt x="0" y="942"/>
                  </a:lnTo>
                  <a:close/>
                  <a:moveTo>
                    <a:pt x="1571" y="0"/>
                  </a:moveTo>
                  <a:lnTo>
                    <a:pt x="630" y="942"/>
                  </a:lnTo>
                  <a:cubicBezTo>
                    <a:pt x="543" y="1028"/>
                    <a:pt x="429" y="1071"/>
                    <a:pt x="315" y="1071"/>
                  </a:cubicBezTo>
                  <a:cubicBezTo>
                    <a:pt x="203" y="1071"/>
                    <a:pt x="90" y="1029"/>
                    <a:pt x="4" y="945"/>
                  </a:cubicBezTo>
                  <a:lnTo>
                    <a:pt x="4" y="945"/>
                  </a:lnTo>
                  <a:lnTo>
                    <a:pt x="447" y="1384"/>
                  </a:lnTo>
                  <a:cubicBezTo>
                    <a:pt x="534" y="1470"/>
                    <a:pt x="647" y="1513"/>
                    <a:pt x="760" y="1513"/>
                  </a:cubicBezTo>
                  <a:cubicBezTo>
                    <a:pt x="872" y="1513"/>
                    <a:pt x="985" y="1470"/>
                    <a:pt x="1072" y="1384"/>
                  </a:cubicBezTo>
                  <a:lnTo>
                    <a:pt x="2013" y="442"/>
                  </a:lnTo>
                  <a:lnTo>
                    <a:pt x="15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794581" y="1571840"/>
              <a:ext cx="70181" cy="98701"/>
            </a:xfrm>
            <a:custGeom>
              <a:rect b="b" l="l" r="r" t="t"/>
              <a:pathLst>
                <a:path extrusionOk="0" h="2907" w="2067">
                  <a:moveTo>
                    <a:pt x="1332" y="0"/>
                  </a:moveTo>
                  <a:lnTo>
                    <a:pt x="1332" y="0"/>
                  </a:lnTo>
                  <a:cubicBezTo>
                    <a:pt x="1620" y="351"/>
                    <a:pt x="1596" y="865"/>
                    <a:pt x="1274" y="1187"/>
                  </a:cubicBezTo>
                  <a:lnTo>
                    <a:pt x="1" y="2464"/>
                  </a:lnTo>
                  <a:lnTo>
                    <a:pt x="443" y="2906"/>
                  </a:lnTo>
                  <a:lnTo>
                    <a:pt x="1716" y="1633"/>
                  </a:lnTo>
                  <a:cubicBezTo>
                    <a:pt x="2067" y="1283"/>
                    <a:pt x="2067" y="721"/>
                    <a:pt x="1716" y="375"/>
                  </a:cubicBezTo>
                  <a:lnTo>
                    <a:pt x="1404" y="58"/>
                  </a:lnTo>
                  <a:cubicBezTo>
                    <a:pt x="1380" y="38"/>
                    <a:pt x="1356" y="19"/>
                    <a:pt x="13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512093" y="1788765"/>
              <a:ext cx="164264" cy="164264"/>
            </a:xfrm>
            <a:custGeom>
              <a:rect b="b" l="l" r="r" t="t"/>
              <a:pathLst>
                <a:path extrusionOk="0" h="4838" w="4838">
                  <a:moveTo>
                    <a:pt x="4391" y="0"/>
                  </a:moveTo>
                  <a:cubicBezTo>
                    <a:pt x="2825" y="1884"/>
                    <a:pt x="3450" y="3454"/>
                    <a:pt x="0" y="4396"/>
                  </a:cubicBezTo>
                  <a:lnTo>
                    <a:pt x="442" y="4838"/>
                  </a:lnTo>
                  <a:cubicBezTo>
                    <a:pt x="3896" y="3896"/>
                    <a:pt x="3267" y="2326"/>
                    <a:pt x="4838" y="442"/>
                  </a:cubicBezTo>
                  <a:lnTo>
                    <a:pt x="4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414546" y="1958393"/>
              <a:ext cx="53849" cy="52389"/>
            </a:xfrm>
            <a:custGeom>
              <a:rect b="b" l="l" r="r" t="t"/>
              <a:pathLst>
                <a:path extrusionOk="0" h="1543" w="1586">
                  <a:moveTo>
                    <a:pt x="961" y="1"/>
                  </a:moveTo>
                  <a:lnTo>
                    <a:pt x="173" y="784"/>
                  </a:lnTo>
                  <a:cubicBezTo>
                    <a:pt x="0" y="957"/>
                    <a:pt x="0" y="1240"/>
                    <a:pt x="173" y="1413"/>
                  </a:cubicBezTo>
                  <a:cubicBezTo>
                    <a:pt x="260" y="1499"/>
                    <a:pt x="374" y="1543"/>
                    <a:pt x="488" y="1543"/>
                  </a:cubicBezTo>
                  <a:cubicBezTo>
                    <a:pt x="602" y="1543"/>
                    <a:pt x="716" y="1499"/>
                    <a:pt x="803" y="1413"/>
                  </a:cubicBezTo>
                  <a:lnTo>
                    <a:pt x="1586" y="630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414546" y="1958393"/>
              <a:ext cx="53849" cy="52389"/>
            </a:xfrm>
            <a:custGeom>
              <a:rect b="b" l="l" r="r" t="t"/>
              <a:pathLst>
                <a:path extrusionOk="0" h="1543" w="1586">
                  <a:moveTo>
                    <a:pt x="961" y="1"/>
                  </a:moveTo>
                  <a:lnTo>
                    <a:pt x="173" y="784"/>
                  </a:lnTo>
                  <a:cubicBezTo>
                    <a:pt x="0" y="957"/>
                    <a:pt x="0" y="1240"/>
                    <a:pt x="173" y="1413"/>
                  </a:cubicBezTo>
                  <a:cubicBezTo>
                    <a:pt x="260" y="1499"/>
                    <a:pt x="374" y="1543"/>
                    <a:pt x="488" y="1543"/>
                  </a:cubicBezTo>
                  <a:cubicBezTo>
                    <a:pt x="602" y="1543"/>
                    <a:pt x="716" y="1499"/>
                    <a:pt x="803" y="1413"/>
                  </a:cubicBezTo>
                  <a:lnTo>
                    <a:pt x="1586" y="630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416346" y="1968511"/>
              <a:ext cx="52219" cy="42271"/>
            </a:xfrm>
            <a:custGeom>
              <a:rect b="b" l="l" r="r" t="t"/>
              <a:pathLst>
                <a:path extrusionOk="0" h="1245" w="1538">
                  <a:moveTo>
                    <a:pt x="1206" y="0"/>
                  </a:moveTo>
                  <a:lnTo>
                    <a:pt x="423" y="783"/>
                  </a:lnTo>
                  <a:cubicBezTo>
                    <a:pt x="338" y="869"/>
                    <a:pt x="224" y="917"/>
                    <a:pt x="106" y="917"/>
                  </a:cubicBezTo>
                  <a:cubicBezTo>
                    <a:pt x="71" y="917"/>
                    <a:pt x="36" y="912"/>
                    <a:pt x="0" y="904"/>
                  </a:cubicBezTo>
                  <a:lnTo>
                    <a:pt x="0" y="904"/>
                  </a:lnTo>
                  <a:cubicBezTo>
                    <a:pt x="19" y="985"/>
                    <a:pt x="63" y="1057"/>
                    <a:pt x="120" y="1115"/>
                  </a:cubicBezTo>
                  <a:cubicBezTo>
                    <a:pt x="207" y="1201"/>
                    <a:pt x="321" y="1245"/>
                    <a:pt x="435" y="1245"/>
                  </a:cubicBezTo>
                  <a:cubicBezTo>
                    <a:pt x="549" y="1245"/>
                    <a:pt x="663" y="1201"/>
                    <a:pt x="750" y="1115"/>
                  </a:cubicBezTo>
                  <a:lnTo>
                    <a:pt x="1538" y="332"/>
                  </a:lnTo>
                  <a:lnTo>
                    <a:pt x="12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394141" y="1558055"/>
              <a:ext cx="478294" cy="473914"/>
            </a:xfrm>
            <a:custGeom>
              <a:rect b="b" l="l" r="r" t="t"/>
              <a:pathLst>
                <a:path extrusionOk="0" h="13958" w="14087">
                  <a:moveTo>
                    <a:pt x="12568" y="419"/>
                  </a:moveTo>
                  <a:cubicBezTo>
                    <a:pt x="12742" y="419"/>
                    <a:pt x="12917" y="485"/>
                    <a:pt x="13049" y="617"/>
                  </a:cubicBezTo>
                  <a:lnTo>
                    <a:pt x="13366" y="930"/>
                  </a:lnTo>
                  <a:cubicBezTo>
                    <a:pt x="13630" y="1199"/>
                    <a:pt x="13630" y="1626"/>
                    <a:pt x="13366" y="1890"/>
                  </a:cubicBezTo>
                  <a:lnTo>
                    <a:pt x="13366" y="1895"/>
                  </a:lnTo>
                  <a:lnTo>
                    <a:pt x="12237" y="3024"/>
                  </a:lnTo>
                  <a:lnTo>
                    <a:pt x="10959" y="1746"/>
                  </a:lnTo>
                  <a:lnTo>
                    <a:pt x="12088" y="617"/>
                  </a:lnTo>
                  <a:cubicBezTo>
                    <a:pt x="12220" y="485"/>
                    <a:pt x="12394" y="419"/>
                    <a:pt x="12568" y="419"/>
                  </a:cubicBezTo>
                  <a:close/>
                  <a:moveTo>
                    <a:pt x="10666" y="2039"/>
                  </a:moveTo>
                  <a:lnTo>
                    <a:pt x="11944" y="3317"/>
                  </a:lnTo>
                  <a:lnTo>
                    <a:pt x="8312" y="6944"/>
                  </a:lnTo>
                  <a:lnTo>
                    <a:pt x="7039" y="5671"/>
                  </a:lnTo>
                  <a:lnTo>
                    <a:pt x="10666" y="2039"/>
                  </a:lnTo>
                  <a:close/>
                  <a:moveTo>
                    <a:pt x="2350" y="10360"/>
                  </a:moveTo>
                  <a:lnTo>
                    <a:pt x="3623" y="11638"/>
                  </a:lnTo>
                  <a:lnTo>
                    <a:pt x="2830" y="12430"/>
                  </a:lnTo>
                  <a:cubicBezTo>
                    <a:pt x="2782" y="12476"/>
                    <a:pt x="2721" y="12499"/>
                    <a:pt x="2661" y="12499"/>
                  </a:cubicBezTo>
                  <a:cubicBezTo>
                    <a:pt x="2600" y="12499"/>
                    <a:pt x="2540" y="12476"/>
                    <a:pt x="2494" y="12430"/>
                  </a:cubicBezTo>
                  <a:lnTo>
                    <a:pt x="1553" y="11489"/>
                  </a:lnTo>
                  <a:cubicBezTo>
                    <a:pt x="1461" y="11398"/>
                    <a:pt x="1461" y="11249"/>
                    <a:pt x="1553" y="11157"/>
                  </a:cubicBezTo>
                  <a:lnTo>
                    <a:pt x="2350" y="10360"/>
                  </a:lnTo>
                  <a:close/>
                  <a:moveTo>
                    <a:pt x="1562" y="12089"/>
                  </a:moveTo>
                  <a:lnTo>
                    <a:pt x="1894" y="12421"/>
                  </a:lnTo>
                  <a:lnTo>
                    <a:pt x="1260" y="13060"/>
                  </a:lnTo>
                  <a:cubicBezTo>
                    <a:pt x="1212" y="13102"/>
                    <a:pt x="1152" y="13124"/>
                    <a:pt x="1092" y="13124"/>
                  </a:cubicBezTo>
                  <a:cubicBezTo>
                    <a:pt x="1031" y="13124"/>
                    <a:pt x="970" y="13101"/>
                    <a:pt x="923" y="13055"/>
                  </a:cubicBezTo>
                  <a:lnTo>
                    <a:pt x="923" y="13060"/>
                  </a:lnTo>
                  <a:cubicBezTo>
                    <a:pt x="837" y="12964"/>
                    <a:pt x="837" y="12820"/>
                    <a:pt x="923" y="12724"/>
                  </a:cubicBezTo>
                  <a:lnTo>
                    <a:pt x="1562" y="12089"/>
                  </a:lnTo>
                  <a:close/>
                  <a:moveTo>
                    <a:pt x="12571" y="0"/>
                  </a:moveTo>
                  <a:cubicBezTo>
                    <a:pt x="12290" y="0"/>
                    <a:pt x="12009" y="108"/>
                    <a:pt x="11795" y="324"/>
                  </a:cubicBezTo>
                  <a:lnTo>
                    <a:pt x="10666" y="1453"/>
                  </a:lnTo>
                  <a:lnTo>
                    <a:pt x="10488" y="1271"/>
                  </a:lnTo>
                  <a:cubicBezTo>
                    <a:pt x="10443" y="1230"/>
                    <a:pt x="10395" y="1213"/>
                    <a:pt x="10348" y="1213"/>
                  </a:cubicBezTo>
                  <a:cubicBezTo>
                    <a:pt x="10190" y="1213"/>
                    <a:pt x="10057" y="1412"/>
                    <a:pt x="10190" y="1564"/>
                  </a:cubicBezTo>
                  <a:lnTo>
                    <a:pt x="10373" y="1746"/>
                  </a:lnTo>
                  <a:lnTo>
                    <a:pt x="6073" y="6041"/>
                  </a:lnTo>
                  <a:cubicBezTo>
                    <a:pt x="5908" y="6191"/>
                    <a:pt x="6054" y="6412"/>
                    <a:pt x="6219" y="6412"/>
                  </a:cubicBezTo>
                  <a:cubicBezTo>
                    <a:pt x="6271" y="6412"/>
                    <a:pt x="6324" y="6390"/>
                    <a:pt x="6371" y="6339"/>
                  </a:cubicBezTo>
                  <a:lnTo>
                    <a:pt x="6741" y="5964"/>
                  </a:lnTo>
                  <a:lnTo>
                    <a:pt x="8033" y="7252"/>
                  </a:lnTo>
                  <a:cubicBezTo>
                    <a:pt x="7591" y="7819"/>
                    <a:pt x="7327" y="8357"/>
                    <a:pt x="7092" y="8837"/>
                  </a:cubicBezTo>
                  <a:cubicBezTo>
                    <a:pt x="6563" y="9923"/>
                    <a:pt x="6140" y="10787"/>
                    <a:pt x="3979" y="11402"/>
                  </a:cubicBezTo>
                  <a:lnTo>
                    <a:pt x="2643" y="10062"/>
                  </a:lnTo>
                  <a:lnTo>
                    <a:pt x="5569" y="7136"/>
                  </a:lnTo>
                  <a:cubicBezTo>
                    <a:pt x="5733" y="6987"/>
                    <a:pt x="5590" y="6768"/>
                    <a:pt x="5427" y="6768"/>
                  </a:cubicBezTo>
                  <a:cubicBezTo>
                    <a:pt x="5376" y="6768"/>
                    <a:pt x="5322" y="6790"/>
                    <a:pt x="5276" y="6843"/>
                  </a:cubicBezTo>
                  <a:lnTo>
                    <a:pt x="1260" y="10860"/>
                  </a:lnTo>
                  <a:cubicBezTo>
                    <a:pt x="1005" y="11114"/>
                    <a:pt x="1005" y="11527"/>
                    <a:pt x="1260" y="11782"/>
                  </a:cubicBezTo>
                  <a:lnTo>
                    <a:pt x="1269" y="11792"/>
                  </a:lnTo>
                  <a:lnTo>
                    <a:pt x="630" y="12430"/>
                  </a:lnTo>
                  <a:cubicBezTo>
                    <a:pt x="433" y="12627"/>
                    <a:pt x="385" y="12930"/>
                    <a:pt x="510" y="13180"/>
                  </a:cubicBezTo>
                  <a:lnTo>
                    <a:pt x="87" y="13603"/>
                  </a:lnTo>
                  <a:cubicBezTo>
                    <a:pt x="11" y="13680"/>
                    <a:pt x="1" y="13800"/>
                    <a:pt x="73" y="13886"/>
                  </a:cubicBezTo>
                  <a:cubicBezTo>
                    <a:pt x="113" y="13934"/>
                    <a:pt x="170" y="13958"/>
                    <a:pt x="227" y="13958"/>
                  </a:cubicBezTo>
                  <a:cubicBezTo>
                    <a:pt x="280" y="13958"/>
                    <a:pt x="334" y="13937"/>
                    <a:pt x="376" y="13896"/>
                  </a:cubicBezTo>
                  <a:lnTo>
                    <a:pt x="798" y="13478"/>
                  </a:lnTo>
                  <a:cubicBezTo>
                    <a:pt x="889" y="13522"/>
                    <a:pt x="988" y="13543"/>
                    <a:pt x="1085" y="13543"/>
                  </a:cubicBezTo>
                  <a:cubicBezTo>
                    <a:pt x="1255" y="13543"/>
                    <a:pt x="1423" y="13478"/>
                    <a:pt x="1548" y="13353"/>
                  </a:cubicBezTo>
                  <a:lnTo>
                    <a:pt x="2187" y="12714"/>
                  </a:lnTo>
                  <a:cubicBezTo>
                    <a:pt x="2307" y="12839"/>
                    <a:pt x="2470" y="12911"/>
                    <a:pt x="2638" y="12916"/>
                  </a:cubicBezTo>
                  <a:cubicBezTo>
                    <a:pt x="2644" y="12916"/>
                    <a:pt x="2651" y="12916"/>
                    <a:pt x="2657" y="12916"/>
                  </a:cubicBezTo>
                  <a:cubicBezTo>
                    <a:pt x="2832" y="12916"/>
                    <a:pt x="2998" y="12849"/>
                    <a:pt x="3119" y="12724"/>
                  </a:cubicBezTo>
                  <a:lnTo>
                    <a:pt x="4022" y="11825"/>
                  </a:lnTo>
                  <a:cubicBezTo>
                    <a:pt x="6424" y="11157"/>
                    <a:pt x="6904" y="10168"/>
                    <a:pt x="7462" y="9024"/>
                  </a:cubicBezTo>
                  <a:cubicBezTo>
                    <a:pt x="7716" y="8501"/>
                    <a:pt x="7980" y="7963"/>
                    <a:pt x="8461" y="7386"/>
                  </a:cubicBezTo>
                  <a:lnTo>
                    <a:pt x="12237" y="3610"/>
                  </a:lnTo>
                  <a:lnTo>
                    <a:pt x="12602" y="3971"/>
                  </a:lnTo>
                  <a:lnTo>
                    <a:pt x="10080" y="6493"/>
                  </a:lnTo>
                  <a:cubicBezTo>
                    <a:pt x="9911" y="6643"/>
                    <a:pt x="10056" y="6863"/>
                    <a:pt x="10221" y="6863"/>
                  </a:cubicBezTo>
                  <a:cubicBezTo>
                    <a:pt x="10273" y="6863"/>
                    <a:pt x="10326" y="6842"/>
                    <a:pt x="10373" y="6791"/>
                  </a:cubicBezTo>
                  <a:lnTo>
                    <a:pt x="13044" y="4120"/>
                  </a:lnTo>
                  <a:cubicBezTo>
                    <a:pt x="13121" y="4038"/>
                    <a:pt x="13121" y="3908"/>
                    <a:pt x="13044" y="3826"/>
                  </a:cubicBezTo>
                  <a:lnTo>
                    <a:pt x="12530" y="3317"/>
                  </a:lnTo>
                  <a:lnTo>
                    <a:pt x="13659" y="2188"/>
                  </a:lnTo>
                  <a:cubicBezTo>
                    <a:pt x="14086" y="1756"/>
                    <a:pt x="14086" y="1064"/>
                    <a:pt x="13659" y="637"/>
                  </a:cubicBezTo>
                  <a:lnTo>
                    <a:pt x="13347" y="324"/>
                  </a:lnTo>
                  <a:cubicBezTo>
                    <a:pt x="13133" y="108"/>
                    <a:pt x="12852" y="0"/>
                    <a:pt x="12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40"/>
          <p:cNvGrpSpPr/>
          <p:nvPr/>
        </p:nvGrpSpPr>
        <p:grpSpPr>
          <a:xfrm>
            <a:off x="1131918" y="3525301"/>
            <a:ext cx="496221" cy="400338"/>
            <a:chOff x="385176" y="3832121"/>
            <a:chExt cx="496221" cy="400338"/>
          </a:xfrm>
        </p:grpSpPr>
        <p:sp>
          <p:nvSpPr>
            <p:cNvPr id="1193" name="Google Shape;1193;p40"/>
            <p:cNvSpPr/>
            <p:nvPr/>
          </p:nvSpPr>
          <p:spPr>
            <a:xfrm>
              <a:off x="675846" y="4217894"/>
              <a:ext cx="16841" cy="14566"/>
            </a:xfrm>
            <a:custGeom>
              <a:rect b="b" l="l" r="r" t="t"/>
              <a:pathLst>
                <a:path extrusionOk="0" h="429" w="496">
                  <a:moveTo>
                    <a:pt x="284" y="0"/>
                  </a:moveTo>
                  <a:cubicBezTo>
                    <a:pt x="92" y="0"/>
                    <a:pt x="1" y="231"/>
                    <a:pt x="130" y="365"/>
                  </a:cubicBezTo>
                  <a:cubicBezTo>
                    <a:pt x="174" y="409"/>
                    <a:pt x="227" y="428"/>
                    <a:pt x="280" y="428"/>
                  </a:cubicBezTo>
                  <a:cubicBezTo>
                    <a:pt x="390" y="428"/>
                    <a:pt x="495" y="343"/>
                    <a:pt x="495" y="216"/>
                  </a:cubicBezTo>
                  <a:cubicBezTo>
                    <a:pt x="495" y="96"/>
                    <a:pt x="399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393019" y="3987897"/>
              <a:ext cx="287750" cy="237364"/>
            </a:xfrm>
            <a:custGeom>
              <a:rect b="b" l="l" r="r" t="t"/>
              <a:pathLst>
                <a:path extrusionOk="0" h="6991" w="8475">
                  <a:moveTo>
                    <a:pt x="4454" y="1"/>
                  </a:moveTo>
                  <a:lnTo>
                    <a:pt x="221" y="4233"/>
                  </a:lnTo>
                  <a:cubicBezTo>
                    <a:pt x="0" y="4454"/>
                    <a:pt x="0" y="4814"/>
                    <a:pt x="221" y="5035"/>
                  </a:cubicBezTo>
                  <a:lnTo>
                    <a:pt x="1922" y="6741"/>
                  </a:lnTo>
                  <a:cubicBezTo>
                    <a:pt x="2081" y="6899"/>
                    <a:pt x="2297" y="6990"/>
                    <a:pt x="2523" y="6990"/>
                  </a:cubicBezTo>
                  <a:lnTo>
                    <a:pt x="5150" y="6990"/>
                  </a:lnTo>
                  <a:cubicBezTo>
                    <a:pt x="5376" y="6990"/>
                    <a:pt x="5592" y="6899"/>
                    <a:pt x="5751" y="6741"/>
                  </a:cubicBezTo>
                  <a:lnTo>
                    <a:pt x="8475" y="4021"/>
                  </a:lnTo>
                  <a:lnTo>
                    <a:pt x="44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437871" y="4104016"/>
              <a:ext cx="242899" cy="121076"/>
            </a:xfrm>
            <a:custGeom>
              <a:rect b="b" l="l" r="r" t="t"/>
              <a:pathLst>
                <a:path extrusionOk="0" h="3566" w="7154">
                  <a:moveTo>
                    <a:pt x="6553" y="1"/>
                  </a:moveTo>
                  <a:lnTo>
                    <a:pt x="4329" y="2220"/>
                  </a:lnTo>
                  <a:cubicBezTo>
                    <a:pt x="4012" y="2538"/>
                    <a:pt x="3575" y="2715"/>
                    <a:pt x="3128" y="2715"/>
                  </a:cubicBezTo>
                  <a:lnTo>
                    <a:pt x="1" y="2715"/>
                  </a:lnTo>
                  <a:lnTo>
                    <a:pt x="601" y="3316"/>
                  </a:lnTo>
                  <a:cubicBezTo>
                    <a:pt x="760" y="3474"/>
                    <a:pt x="976" y="3566"/>
                    <a:pt x="1202" y="3566"/>
                  </a:cubicBezTo>
                  <a:lnTo>
                    <a:pt x="3829" y="3566"/>
                  </a:lnTo>
                  <a:cubicBezTo>
                    <a:pt x="4055" y="3566"/>
                    <a:pt x="4267" y="3474"/>
                    <a:pt x="4430" y="3316"/>
                  </a:cubicBezTo>
                  <a:lnTo>
                    <a:pt x="7154" y="601"/>
                  </a:lnTo>
                  <a:lnTo>
                    <a:pt x="6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544211" y="3839387"/>
              <a:ext cx="286969" cy="285068"/>
            </a:xfrm>
            <a:custGeom>
              <a:rect b="b" l="l" r="r" t="t"/>
              <a:pathLst>
                <a:path extrusionOk="0" h="8396" w="8452">
                  <a:moveTo>
                    <a:pt x="4610" y="0"/>
                  </a:moveTo>
                  <a:cubicBezTo>
                    <a:pt x="4465" y="0"/>
                    <a:pt x="4320" y="56"/>
                    <a:pt x="4209" y="166"/>
                  </a:cubicBezTo>
                  <a:lnTo>
                    <a:pt x="1" y="4375"/>
                  </a:lnTo>
                  <a:lnTo>
                    <a:pt x="4022" y="8395"/>
                  </a:lnTo>
                  <a:lnTo>
                    <a:pt x="8230" y="4187"/>
                  </a:lnTo>
                  <a:cubicBezTo>
                    <a:pt x="8451" y="3961"/>
                    <a:pt x="8451" y="3606"/>
                    <a:pt x="8230" y="3380"/>
                  </a:cubicBezTo>
                  <a:lnTo>
                    <a:pt x="5011" y="166"/>
                  </a:lnTo>
                  <a:cubicBezTo>
                    <a:pt x="4901" y="56"/>
                    <a:pt x="4756" y="0"/>
                    <a:pt x="4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85176" y="3832121"/>
              <a:ext cx="453983" cy="400134"/>
            </a:xfrm>
            <a:custGeom>
              <a:rect b="b" l="l" r="r" t="t"/>
              <a:pathLst>
                <a:path extrusionOk="0" h="11785" w="13371">
                  <a:moveTo>
                    <a:pt x="9294" y="425"/>
                  </a:moveTo>
                  <a:cubicBezTo>
                    <a:pt x="9386" y="425"/>
                    <a:pt x="9477" y="459"/>
                    <a:pt x="9546" y="529"/>
                  </a:cubicBezTo>
                  <a:lnTo>
                    <a:pt x="11641" y="2628"/>
                  </a:lnTo>
                  <a:lnTo>
                    <a:pt x="12760" y="3748"/>
                  </a:lnTo>
                  <a:cubicBezTo>
                    <a:pt x="12900" y="3887"/>
                    <a:pt x="12900" y="4108"/>
                    <a:pt x="12760" y="4247"/>
                  </a:cubicBezTo>
                  <a:lnTo>
                    <a:pt x="8706" y="8307"/>
                  </a:lnTo>
                  <a:lnTo>
                    <a:pt x="4987" y="4589"/>
                  </a:lnTo>
                  <a:lnTo>
                    <a:pt x="9042" y="529"/>
                  </a:lnTo>
                  <a:cubicBezTo>
                    <a:pt x="9112" y="459"/>
                    <a:pt x="9203" y="425"/>
                    <a:pt x="9294" y="425"/>
                  </a:cubicBezTo>
                  <a:close/>
                  <a:moveTo>
                    <a:pt x="9297" y="1"/>
                  </a:moveTo>
                  <a:cubicBezTo>
                    <a:pt x="9090" y="1"/>
                    <a:pt x="8893" y="82"/>
                    <a:pt x="8744" y="231"/>
                  </a:cubicBezTo>
                  <a:lnTo>
                    <a:pt x="4536" y="4435"/>
                  </a:lnTo>
                  <a:lnTo>
                    <a:pt x="303" y="8667"/>
                  </a:lnTo>
                  <a:cubicBezTo>
                    <a:pt x="1" y="8975"/>
                    <a:pt x="1" y="9469"/>
                    <a:pt x="303" y="9772"/>
                  </a:cubicBezTo>
                  <a:lnTo>
                    <a:pt x="2004" y="11473"/>
                  </a:lnTo>
                  <a:cubicBezTo>
                    <a:pt x="2206" y="11674"/>
                    <a:pt x="2475" y="11785"/>
                    <a:pt x="2758" y="11785"/>
                  </a:cubicBezTo>
                  <a:lnTo>
                    <a:pt x="7995" y="11785"/>
                  </a:lnTo>
                  <a:cubicBezTo>
                    <a:pt x="8277" y="11785"/>
                    <a:pt x="8278" y="11362"/>
                    <a:pt x="7999" y="11362"/>
                  </a:cubicBezTo>
                  <a:cubicBezTo>
                    <a:pt x="7998" y="11362"/>
                    <a:pt x="7996" y="11362"/>
                    <a:pt x="7995" y="11362"/>
                  </a:cubicBezTo>
                  <a:lnTo>
                    <a:pt x="2758" y="11362"/>
                  </a:lnTo>
                  <a:cubicBezTo>
                    <a:pt x="2585" y="11362"/>
                    <a:pt x="2422" y="11295"/>
                    <a:pt x="2302" y="11175"/>
                  </a:cubicBezTo>
                  <a:lnTo>
                    <a:pt x="601" y="9474"/>
                  </a:lnTo>
                  <a:cubicBezTo>
                    <a:pt x="462" y="9335"/>
                    <a:pt x="462" y="9109"/>
                    <a:pt x="601" y="8975"/>
                  </a:cubicBezTo>
                  <a:lnTo>
                    <a:pt x="4685" y="4886"/>
                  </a:lnTo>
                  <a:lnTo>
                    <a:pt x="8403" y="8609"/>
                  </a:lnTo>
                  <a:lnTo>
                    <a:pt x="6429" y="10584"/>
                  </a:lnTo>
                  <a:cubicBezTo>
                    <a:pt x="6246" y="10734"/>
                    <a:pt x="6399" y="10966"/>
                    <a:pt x="6570" y="10966"/>
                  </a:cubicBezTo>
                  <a:cubicBezTo>
                    <a:pt x="6624" y="10966"/>
                    <a:pt x="6679" y="10943"/>
                    <a:pt x="6726" y="10887"/>
                  </a:cubicBezTo>
                  <a:lnTo>
                    <a:pt x="13063" y="4550"/>
                  </a:lnTo>
                  <a:cubicBezTo>
                    <a:pt x="13370" y="4247"/>
                    <a:pt x="13370" y="3748"/>
                    <a:pt x="13063" y="3445"/>
                  </a:cubicBezTo>
                  <a:lnTo>
                    <a:pt x="10858" y="1240"/>
                  </a:lnTo>
                  <a:lnTo>
                    <a:pt x="9849" y="231"/>
                  </a:lnTo>
                  <a:cubicBezTo>
                    <a:pt x="9700" y="82"/>
                    <a:pt x="9503" y="1"/>
                    <a:pt x="9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733600" y="4217894"/>
              <a:ext cx="48315" cy="14532"/>
            </a:xfrm>
            <a:custGeom>
              <a:rect b="b" l="l" r="r" t="t"/>
              <a:pathLst>
                <a:path extrusionOk="0" h="428" w="1423">
                  <a:moveTo>
                    <a:pt x="289" y="0"/>
                  </a:moveTo>
                  <a:cubicBezTo>
                    <a:pt x="0" y="0"/>
                    <a:pt x="0" y="428"/>
                    <a:pt x="289" y="428"/>
                  </a:cubicBezTo>
                  <a:lnTo>
                    <a:pt x="1139" y="428"/>
                  </a:lnTo>
                  <a:cubicBezTo>
                    <a:pt x="1422" y="428"/>
                    <a:pt x="1422" y="0"/>
                    <a:pt x="1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864556" y="4217894"/>
              <a:ext cx="16841" cy="14566"/>
            </a:xfrm>
            <a:custGeom>
              <a:rect b="b" l="l" r="r" t="t"/>
              <a:pathLst>
                <a:path extrusionOk="0" h="429" w="496">
                  <a:moveTo>
                    <a:pt x="284" y="0"/>
                  </a:moveTo>
                  <a:cubicBezTo>
                    <a:pt x="92" y="0"/>
                    <a:pt x="1" y="231"/>
                    <a:pt x="131" y="365"/>
                  </a:cubicBezTo>
                  <a:cubicBezTo>
                    <a:pt x="174" y="409"/>
                    <a:pt x="228" y="428"/>
                    <a:pt x="280" y="428"/>
                  </a:cubicBezTo>
                  <a:cubicBezTo>
                    <a:pt x="390" y="428"/>
                    <a:pt x="496" y="343"/>
                    <a:pt x="496" y="216"/>
                  </a:cubicBezTo>
                  <a:cubicBezTo>
                    <a:pt x="496" y="96"/>
                    <a:pt x="400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789690" y="4217894"/>
              <a:ext cx="53713" cy="14532"/>
            </a:xfrm>
            <a:custGeom>
              <a:rect b="b" l="l" r="r" t="t"/>
              <a:pathLst>
                <a:path extrusionOk="0" h="428" w="1582">
                  <a:moveTo>
                    <a:pt x="289" y="0"/>
                  </a:moveTo>
                  <a:cubicBezTo>
                    <a:pt x="1" y="0"/>
                    <a:pt x="1" y="428"/>
                    <a:pt x="289" y="428"/>
                  </a:cubicBezTo>
                  <a:lnTo>
                    <a:pt x="1298" y="428"/>
                  </a:lnTo>
                  <a:cubicBezTo>
                    <a:pt x="1581" y="428"/>
                    <a:pt x="1581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1" name="Google Shape;1201;p40"/>
          <p:cNvGrpSpPr/>
          <p:nvPr/>
        </p:nvGrpSpPr>
        <p:grpSpPr>
          <a:xfrm>
            <a:off x="5022889" y="3485317"/>
            <a:ext cx="484779" cy="480331"/>
            <a:chOff x="390926" y="2932950"/>
            <a:chExt cx="484779" cy="480331"/>
          </a:xfrm>
        </p:grpSpPr>
        <p:sp>
          <p:nvSpPr>
            <p:cNvPr id="1202" name="Google Shape;1202;p40"/>
            <p:cNvSpPr/>
            <p:nvPr/>
          </p:nvSpPr>
          <p:spPr>
            <a:xfrm>
              <a:off x="399075" y="2940250"/>
              <a:ext cx="468481" cy="465629"/>
            </a:xfrm>
            <a:custGeom>
              <a:rect b="b" l="l" r="r" t="t"/>
              <a:pathLst>
                <a:path extrusionOk="0" h="13714" w="13798">
                  <a:moveTo>
                    <a:pt x="11492" y="1"/>
                  </a:moveTo>
                  <a:cubicBezTo>
                    <a:pt x="11375" y="1"/>
                    <a:pt x="11259" y="46"/>
                    <a:pt x="11170" y="138"/>
                  </a:cubicBezTo>
                  <a:lnTo>
                    <a:pt x="178" y="11124"/>
                  </a:lnTo>
                  <a:cubicBezTo>
                    <a:pt x="0" y="11302"/>
                    <a:pt x="0" y="11595"/>
                    <a:pt x="178" y="11773"/>
                  </a:cubicBezTo>
                  <a:lnTo>
                    <a:pt x="1989" y="13579"/>
                  </a:lnTo>
                  <a:cubicBezTo>
                    <a:pt x="2076" y="13669"/>
                    <a:pt x="2193" y="13713"/>
                    <a:pt x="2309" y="13713"/>
                  </a:cubicBezTo>
                  <a:cubicBezTo>
                    <a:pt x="2424" y="13713"/>
                    <a:pt x="2540" y="13670"/>
                    <a:pt x="2628" y="13584"/>
                  </a:cubicBezTo>
                  <a:lnTo>
                    <a:pt x="13620" y="2597"/>
                  </a:lnTo>
                  <a:cubicBezTo>
                    <a:pt x="13798" y="2415"/>
                    <a:pt x="13798" y="2127"/>
                    <a:pt x="13620" y="1949"/>
                  </a:cubicBezTo>
                  <a:lnTo>
                    <a:pt x="11814" y="138"/>
                  </a:lnTo>
                  <a:cubicBezTo>
                    <a:pt x="11725" y="46"/>
                    <a:pt x="11608" y="1"/>
                    <a:pt x="114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542118" y="3120268"/>
              <a:ext cx="144232" cy="144028"/>
            </a:xfrm>
            <a:custGeom>
              <a:rect b="b" l="l" r="r" t="t"/>
              <a:pathLst>
                <a:path extrusionOk="0" h="4242" w="4248">
                  <a:moveTo>
                    <a:pt x="1788" y="0"/>
                  </a:moveTo>
                  <a:lnTo>
                    <a:pt x="1" y="1787"/>
                  </a:lnTo>
                  <a:lnTo>
                    <a:pt x="2455" y="4242"/>
                  </a:lnTo>
                  <a:lnTo>
                    <a:pt x="4247" y="2455"/>
                  </a:lnTo>
                  <a:lnTo>
                    <a:pt x="17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402504" y="2946497"/>
              <a:ext cx="418910" cy="414700"/>
            </a:xfrm>
            <a:custGeom>
              <a:rect b="b" l="l" r="r" t="t"/>
              <a:pathLst>
                <a:path extrusionOk="0" h="12214" w="12338">
                  <a:moveTo>
                    <a:pt x="1389" y="1"/>
                  </a:moveTo>
                  <a:cubicBezTo>
                    <a:pt x="1066" y="1"/>
                    <a:pt x="742" y="124"/>
                    <a:pt x="495" y="372"/>
                  </a:cubicBezTo>
                  <a:cubicBezTo>
                    <a:pt x="0" y="866"/>
                    <a:pt x="0" y="1669"/>
                    <a:pt x="495" y="2159"/>
                  </a:cubicBezTo>
                  <a:lnTo>
                    <a:pt x="10545" y="12214"/>
                  </a:lnTo>
                  <a:lnTo>
                    <a:pt x="12337" y="10426"/>
                  </a:lnTo>
                  <a:lnTo>
                    <a:pt x="2282" y="372"/>
                  </a:lnTo>
                  <a:cubicBezTo>
                    <a:pt x="2035" y="124"/>
                    <a:pt x="1712" y="1"/>
                    <a:pt x="1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760537" y="3300490"/>
              <a:ext cx="96834" cy="95781"/>
            </a:xfrm>
            <a:custGeom>
              <a:rect b="b" l="l" r="r" t="t"/>
              <a:pathLst>
                <a:path extrusionOk="0" h="2821" w="2852">
                  <a:moveTo>
                    <a:pt x="1792" y="0"/>
                  </a:moveTo>
                  <a:lnTo>
                    <a:pt x="0" y="1788"/>
                  </a:lnTo>
                  <a:lnTo>
                    <a:pt x="2638" y="2811"/>
                  </a:lnTo>
                  <a:cubicBezTo>
                    <a:pt x="2655" y="2818"/>
                    <a:pt x="2672" y="2821"/>
                    <a:pt x="2689" y="2821"/>
                  </a:cubicBezTo>
                  <a:cubicBezTo>
                    <a:pt x="2779" y="2821"/>
                    <a:pt x="2852" y="2731"/>
                    <a:pt x="2815" y="2638"/>
                  </a:cubicBezTo>
                  <a:lnTo>
                    <a:pt x="17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805694" y="3300490"/>
              <a:ext cx="51574" cy="95713"/>
            </a:xfrm>
            <a:custGeom>
              <a:rect b="b" l="l" r="r" t="t"/>
              <a:pathLst>
                <a:path extrusionOk="0" h="2819" w="1519">
                  <a:moveTo>
                    <a:pt x="462" y="0"/>
                  </a:moveTo>
                  <a:lnTo>
                    <a:pt x="1" y="462"/>
                  </a:lnTo>
                  <a:lnTo>
                    <a:pt x="842" y="2628"/>
                  </a:lnTo>
                  <a:lnTo>
                    <a:pt x="1312" y="2811"/>
                  </a:lnTo>
                  <a:cubicBezTo>
                    <a:pt x="1328" y="2816"/>
                    <a:pt x="1343" y="2819"/>
                    <a:pt x="1358" y="2819"/>
                  </a:cubicBezTo>
                  <a:cubicBezTo>
                    <a:pt x="1445" y="2819"/>
                    <a:pt x="1518" y="2728"/>
                    <a:pt x="1485" y="2638"/>
                  </a:cubicBezTo>
                  <a:lnTo>
                    <a:pt x="4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434454" y="2946497"/>
              <a:ext cx="386961" cy="414700"/>
            </a:xfrm>
            <a:custGeom>
              <a:rect b="b" l="l" r="r" t="t"/>
              <a:pathLst>
                <a:path extrusionOk="0" h="12214" w="11397">
                  <a:moveTo>
                    <a:pt x="448" y="1"/>
                  </a:moveTo>
                  <a:cubicBezTo>
                    <a:pt x="298" y="1"/>
                    <a:pt x="147" y="28"/>
                    <a:pt x="1" y="83"/>
                  </a:cubicBezTo>
                  <a:cubicBezTo>
                    <a:pt x="169" y="146"/>
                    <a:pt x="323" y="247"/>
                    <a:pt x="448" y="372"/>
                  </a:cubicBezTo>
                  <a:lnTo>
                    <a:pt x="9157" y="9081"/>
                  </a:lnTo>
                  <a:cubicBezTo>
                    <a:pt x="9902" y="9826"/>
                    <a:pt x="9902" y="11027"/>
                    <a:pt x="9157" y="11767"/>
                  </a:cubicBezTo>
                  <a:lnTo>
                    <a:pt x="9604" y="12214"/>
                  </a:lnTo>
                  <a:lnTo>
                    <a:pt x="11396" y="10426"/>
                  </a:lnTo>
                  <a:lnTo>
                    <a:pt x="1341" y="372"/>
                  </a:lnTo>
                  <a:cubicBezTo>
                    <a:pt x="1100" y="131"/>
                    <a:pt x="778" y="1"/>
                    <a:pt x="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822026" y="3361978"/>
              <a:ext cx="35345" cy="34292"/>
            </a:xfrm>
            <a:custGeom>
              <a:rect b="b" l="l" r="r" t="t"/>
              <a:pathLst>
                <a:path extrusionOk="0" h="1010" w="1041">
                  <a:moveTo>
                    <a:pt x="682" y="1"/>
                  </a:moveTo>
                  <a:lnTo>
                    <a:pt x="0" y="678"/>
                  </a:lnTo>
                  <a:lnTo>
                    <a:pt x="831" y="1000"/>
                  </a:lnTo>
                  <a:cubicBezTo>
                    <a:pt x="848" y="1007"/>
                    <a:pt x="865" y="1010"/>
                    <a:pt x="881" y="1010"/>
                  </a:cubicBezTo>
                  <a:cubicBezTo>
                    <a:pt x="968" y="1010"/>
                    <a:pt x="1041" y="920"/>
                    <a:pt x="1004" y="827"/>
                  </a:cubicBezTo>
                  <a:lnTo>
                    <a:pt x="6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448001" y="2987818"/>
              <a:ext cx="90416" cy="90382"/>
            </a:xfrm>
            <a:custGeom>
              <a:rect b="b" l="l" r="r" t="t"/>
              <a:pathLst>
                <a:path extrusionOk="0" h="2662" w="2663">
                  <a:moveTo>
                    <a:pt x="1788" y="0"/>
                  </a:moveTo>
                  <a:lnTo>
                    <a:pt x="1" y="1787"/>
                  </a:lnTo>
                  <a:lnTo>
                    <a:pt x="870" y="2662"/>
                  </a:lnTo>
                  <a:lnTo>
                    <a:pt x="2662" y="874"/>
                  </a:lnTo>
                  <a:lnTo>
                    <a:pt x="17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390926" y="2932950"/>
              <a:ext cx="484779" cy="480331"/>
            </a:xfrm>
            <a:custGeom>
              <a:rect b="b" l="l" r="r" t="t"/>
              <a:pathLst>
                <a:path extrusionOk="0" h="14147" w="14278">
                  <a:moveTo>
                    <a:pt x="1730" y="623"/>
                  </a:moveTo>
                  <a:cubicBezTo>
                    <a:pt x="1997" y="623"/>
                    <a:pt x="2265" y="725"/>
                    <a:pt x="2469" y="929"/>
                  </a:cubicBezTo>
                  <a:lnTo>
                    <a:pt x="3161" y="1616"/>
                  </a:lnTo>
                  <a:lnTo>
                    <a:pt x="1677" y="3096"/>
                  </a:lnTo>
                  <a:lnTo>
                    <a:pt x="990" y="2404"/>
                  </a:lnTo>
                  <a:cubicBezTo>
                    <a:pt x="581" y="1996"/>
                    <a:pt x="581" y="1333"/>
                    <a:pt x="990" y="924"/>
                  </a:cubicBezTo>
                  <a:lnTo>
                    <a:pt x="990" y="929"/>
                  </a:lnTo>
                  <a:cubicBezTo>
                    <a:pt x="1194" y="725"/>
                    <a:pt x="1462" y="623"/>
                    <a:pt x="1730" y="623"/>
                  </a:cubicBezTo>
                  <a:close/>
                  <a:moveTo>
                    <a:pt x="3469" y="1924"/>
                  </a:moveTo>
                  <a:lnTo>
                    <a:pt x="4036" y="2490"/>
                  </a:lnTo>
                  <a:lnTo>
                    <a:pt x="3296" y="3230"/>
                  </a:lnTo>
                  <a:lnTo>
                    <a:pt x="2556" y="3970"/>
                  </a:lnTo>
                  <a:lnTo>
                    <a:pt x="1989" y="3403"/>
                  </a:lnTo>
                  <a:lnTo>
                    <a:pt x="3469" y="1924"/>
                  </a:lnTo>
                  <a:close/>
                  <a:moveTo>
                    <a:pt x="12596" y="11215"/>
                  </a:moveTo>
                  <a:lnTo>
                    <a:pt x="13432" y="13367"/>
                  </a:lnTo>
                  <a:lnTo>
                    <a:pt x="11280" y="12531"/>
                  </a:lnTo>
                  <a:lnTo>
                    <a:pt x="12596" y="11215"/>
                  </a:lnTo>
                  <a:close/>
                  <a:moveTo>
                    <a:pt x="5016" y="7049"/>
                  </a:moveTo>
                  <a:lnTo>
                    <a:pt x="7163" y="9197"/>
                  </a:lnTo>
                  <a:lnTo>
                    <a:pt x="6735" y="9629"/>
                  </a:lnTo>
                  <a:lnTo>
                    <a:pt x="6226" y="9115"/>
                  </a:lnTo>
                  <a:cubicBezTo>
                    <a:pt x="6177" y="9060"/>
                    <a:pt x="6121" y="9037"/>
                    <a:pt x="6066" y="9037"/>
                  </a:cubicBezTo>
                  <a:cubicBezTo>
                    <a:pt x="5893" y="9037"/>
                    <a:pt x="5742" y="9269"/>
                    <a:pt x="5914" y="9423"/>
                  </a:cubicBezTo>
                  <a:lnTo>
                    <a:pt x="6428" y="9937"/>
                  </a:lnTo>
                  <a:lnTo>
                    <a:pt x="5919" y="10441"/>
                  </a:lnTo>
                  <a:lnTo>
                    <a:pt x="4756" y="9279"/>
                  </a:lnTo>
                  <a:cubicBezTo>
                    <a:pt x="4710" y="9238"/>
                    <a:pt x="4660" y="9220"/>
                    <a:pt x="4612" y="9220"/>
                  </a:cubicBezTo>
                  <a:cubicBezTo>
                    <a:pt x="4446" y="9220"/>
                    <a:pt x="4307" y="9429"/>
                    <a:pt x="4449" y="9586"/>
                  </a:cubicBezTo>
                  <a:lnTo>
                    <a:pt x="5611" y="10753"/>
                  </a:lnTo>
                  <a:lnTo>
                    <a:pt x="5102" y="11258"/>
                  </a:lnTo>
                  <a:lnTo>
                    <a:pt x="4593" y="10749"/>
                  </a:lnTo>
                  <a:cubicBezTo>
                    <a:pt x="4546" y="10706"/>
                    <a:pt x="4495" y="10688"/>
                    <a:pt x="4446" y="10688"/>
                  </a:cubicBezTo>
                  <a:cubicBezTo>
                    <a:pt x="4280" y="10688"/>
                    <a:pt x="4141" y="10896"/>
                    <a:pt x="4285" y="11056"/>
                  </a:cubicBezTo>
                  <a:lnTo>
                    <a:pt x="4795" y="11565"/>
                  </a:lnTo>
                  <a:lnTo>
                    <a:pt x="4290" y="12075"/>
                  </a:lnTo>
                  <a:lnTo>
                    <a:pt x="3776" y="11560"/>
                  </a:lnTo>
                  <a:cubicBezTo>
                    <a:pt x="3730" y="11520"/>
                    <a:pt x="3680" y="11502"/>
                    <a:pt x="3632" y="11502"/>
                  </a:cubicBezTo>
                  <a:cubicBezTo>
                    <a:pt x="3466" y="11502"/>
                    <a:pt x="3327" y="11712"/>
                    <a:pt x="3469" y="11873"/>
                  </a:cubicBezTo>
                  <a:lnTo>
                    <a:pt x="3978" y="12382"/>
                  </a:lnTo>
                  <a:lnTo>
                    <a:pt x="3473" y="12886"/>
                  </a:lnTo>
                  <a:lnTo>
                    <a:pt x="2311" y="11724"/>
                  </a:lnTo>
                  <a:cubicBezTo>
                    <a:pt x="2265" y="11683"/>
                    <a:pt x="2215" y="11666"/>
                    <a:pt x="2167" y="11666"/>
                  </a:cubicBezTo>
                  <a:cubicBezTo>
                    <a:pt x="1999" y="11666"/>
                    <a:pt x="1858" y="11876"/>
                    <a:pt x="2003" y="12036"/>
                  </a:cubicBezTo>
                  <a:lnTo>
                    <a:pt x="3166" y="13199"/>
                  </a:lnTo>
                  <a:lnTo>
                    <a:pt x="2719" y="13641"/>
                  </a:lnTo>
                  <a:cubicBezTo>
                    <a:pt x="2674" y="13686"/>
                    <a:pt x="2612" y="13709"/>
                    <a:pt x="2551" y="13709"/>
                  </a:cubicBezTo>
                  <a:cubicBezTo>
                    <a:pt x="2490" y="13709"/>
                    <a:pt x="2429" y="13686"/>
                    <a:pt x="2383" y="13641"/>
                  </a:cubicBezTo>
                  <a:lnTo>
                    <a:pt x="572" y="11834"/>
                  </a:lnTo>
                  <a:cubicBezTo>
                    <a:pt x="481" y="11738"/>
                    <a:pt x="481" y="11589"/>
                    <a:pt x="572" y="11493"/>
                  </a:cubicBezTo>
                  <a:lnTo>
                    <a:pt x="5016" y="7049"/>
                  </a:lnTo>
                  <a:close/>
                  <a:moveTo>
                    <a:pt x="11729" y="1"/>
                  </a:moveTo>
                  <a:cubicBezTo>
                    <a:pt x="11556" y="1"/>
                    <a:pt x="11383" y="67"/>
                    <a:pt x="11251" y="199"/>
                  </a:cubicBezTo>
                  <a:lnTo>
                    <a:pt x="7845" y="3605"/>
                  </a:lnTo>
                  <a:cubicBezTo>
                    <a:pt x="7704" y="3765"/>
                    <a:pt x="7841" y="3973"/>
                    <a:pt x="8006" y="3973"/>
                  </a:cubicBezTo>
                  <a:cubicBezTo>
                    <a:pt x="8055" y="3973"/>
                    <a:pt x="8106" y="3955"/>
                    <a:pt x="8153" y="3912"/>
                  </a:cubicBezTo>
                  <a:lnTo>
                    <a:pt x="11559" y="506"/>
                  </a:lnTo>
                  <a:cubicBezTo>
                    <a:pt x="11604" y="461"/>
                    <a:pt x="11666" y="438"/>
                    <a:pt x="11727" y="438"/>
                  </a:cubicBezTo>
                  <a:cubicBezTo>
                    <a:pt x="11788" y="438"/>
                    <a:pt x="11849" y="461"/>
                    <a:pt x="11895" y="506"/>
                  </a:cubicBezTo>
                  <a:lnTo>
                    <a:pt x="13706" y="2318"/>
                  </a:lnTo>
                  <a:cubicBezTo>
                    <a:pt x="13797" y="2409"/>
                    <a:pt x="13797" y="2563"/>
                    <a:pt x="13706" y="2654"/>
                  </a:cubicBezTo>
                  <a:lnTo>
                    <a:pt x="13264" y="3101"/>
                  </a:lnTo>
                  <a:lnTo>
                    <a:pt x="12102" y="1938"/>
                  </a:lnTo>
                  <a:cubicBezTo>
                    <a:pt x="12052" y="1883"/>
                    <a:pt x="11995" y="1860"/>
                    <a:pt x="11940" y="1860"/>
                  </a:cubicBezTo>
                  <a:cubicBezTo>
                    <a:pt x="11768" y="1860"/>
                    <a:pt x="11618" y="2089"/>
                    <a:pt x="11789" y="2245"/>
                  </a:cubicBezTo>
                  <a:lnTo>
                    <a:pt x="12952" y="3408"/>
                  </a:lnTo>
                  <a:lnTo>
                    <a:pt x="12447" y="3912"/>
                  </a:lnTo>
                  <a:lnTo>
                    <a:pt x="11938" y="3403"/>
                  </a:lnTo>
                  <a:cubicBezTo>
                    <a:pt x="11889" y="3348"/>
                    <a:pt x="11832" y="3325"/>
                    <a:pt x="11777" y="3325"/>
                  </a:cubicBezTo>
                  <a:cubicBezTo>
                    <a:pt x="11604" y="3325"/>
                    <a:pt x="11454" y="3554"/>
                    <a:pt x="11626" y="3711"/>
                  </a:cubicBezTo>
                  <a:lnTo>
                    <a:pt x="12140" y="4225"/>
                  </a:lnTo>
                  <a:lnTo>
                    <a:pt x="11631" y="4729"/>
                  </a:lnTo>
                  <a:lnTo>
                    <a:pt x="11122" y="4220"/>
                  </a:lnTo>
                  <a:cubicBezTo>
                    <a:pt x="11075" y="4177"/>
                    <a:pt x="11023" y="4159"/>
                    <a:pt x="10975" y="4159"/>
                  </a:cubicBezTo>
                  <a:cubicBezTo>
                    <a:pt x="10808" y="4159"/>
                    <a:pt x="10668" y="4368"/>
                    <a:pt x="10809" y="4527"/>
                  </a:cubicBezTo>
                  <a:lnTo>
                    <a:pt x="11323" y="5037"/>
                  </a:lnTo>
                  <a:lnTo>
                    <a:pt x="10814" y="5546"/>
                  </a:lnTo>
                  <a:lnTo>
                    <a:pt x="9656" y="4388"/>
                  </a:lnTo>
                  <a:cubicBezTo>
                    <a:pt x="9609" y="4345"/>
                    <a:pt x="9558" y="4327"/>
                    <a:pt x="9509" y="4327"/>
                  </a:cubicBezTo>
                  <a:cubicBezTo>
                    <a:pt x="9343" y="4327"/>
                    <a:pt x="9203" y="4536"/>
                    <a:pt x="9344" y="4696"/>
                  </a:cubicBezTo>
                  <a:lnTo>
                    <a:pt x="10507" y="5858"/>
                  </a:lnTo>
                  <a:lnTo>
                    <a:pt x="10002" y="6363"/>
                  </a:lnTo>
                  <a:lnTo>
                    <a:pt x="9488" y="5853"/>
                  </a:lnTo>
                  <a:cubicBezTo>
                    <a:pt x="9443" y="5812"/>
                    <a:pt x="9393" y="5795"/>
                    <a:pt x="9345" y="5795"/>
                  </a:cubicBezTo>
                  <a:cubicBezTo>
                    <a:pt x="9180" y="5795"/>
                    <a:pt x="9039" y="6001"/>
                    <a:pt x="9181" y="6161"/>
                  </a:cubicBezTo>
                  <a:lnTo>
                    <a:pt x="9690" y="6675"/>
                  </a:lnTo>
                  <a:lnTo>
                    <a:pt x="9262" y="7102"/>
                  </a:lnTo>
                  <a:lnTo>
                    <a:pt x="7115" y="4955"/>
                  </a:lnTo>
                  <a:lnTo>
                    <a:pt x="7519" y="4556"/>
                  </a:lnTo>
                  <a:cubicBezTo>
                    <a:pt x="7660" y="4397"/>
                    <a:pt x="7520" y="4188"/>
                    <a:pt x="7353" y="4188"/>
                  </a:cubicBezTo>
                  <a:cubicBezTo>
                    <a:pt x="7304" y="4188"/>
                    <a:pt x="7253" y="4206"/>
                    <a:pt x="7206" y="4249"/>
                  </a:cubicBezTo>
                  <a:lnTo>
                    <a:pt x="6808" y="4647"/>
                  </a:lnTo>
                  <a:lnTo>
                    <a:pt x="2777" y="617"/>
                  </a:lnTo>
                  <a:cubicBezTo>
                    <a:pt x="2490" y="339"/>
                    <a:pt x="2120" y="201"/>
                    <a:pt x="1750" y="201"/>
                  </a:cubicBezTo>
                  <a:cubicBezTo>
                    <a:pt x="1370" y="201"/>
                    <a:pt x="991" y="347"/>
                    <a:pt x="702" y="636"/>
                  </a:cubicBezTo>
                  <a:cubicBezTo>
                    <a:pt x="130" y="1208"/>
                    <a:pt x="120" y="2130"/>
                    <a:pt x="682" y="2716"/>
                  </a:cubicBezTo>
                  <a:lnTo>
                    <a:pt x="4708" y="6742"/>
                  </a:lnTo>
                  <a:lnTo>
                    <a:pt x="264" y="11186"/>
                  </a:lnTo>
                  <a:cubicBezTo>
                    <a:pt x="0" y="11450"/>
                    <a:pt x="0" y="11878"/>
                    <a:pt x="264" y="12142"/>
                  </a:cubicBezTo>
                  <a:lnTo>
                    <a:pt x="2076" y="13948"/>
                  </a:lnTo>
                  <a:cubicBezTo>
                    <a:pt x="2208" y="14080"/>
                    <a:pt x="2381" y="14146"/>
                    <a:pt x="2553" y="14146"/>
                  </a:cubicBezTo>
                  <a:cubicBezTo>
                    <a:pt x="2725" y="14146"/>
                    <a:pt x="2897" y="14080"/>
                    <a:pt x="3027" y="13948"/>
                  </a:cubicBezTo>
                  <a:lnTo>
                    <a:pt x="7470" y="9504"/>
                  </a:lnTo>
                  <a:lnTo>
                    <a:pt x="7788" y="9821"/>
                  </a:lnTo>
                  <a:cubicBezTo>
                    <a:pt x="7837" y="9877"/>
                    <a:pt x="7894" y="9900"/>
                    <a:pt x="7949" y="9900"/>
                  </a:cubicBezTo>
                  <a:cubicBezTo>
                    <a:pt x="8121" y="9900"/>
                    <a:pt x="8271" y="9671"/>
                    <a:pt x="8100" y="9514"/>
                  </a:cubicBezTo>
                  <a:lnTo>
                    <a:pt x="7663" y="9077"/>
                  </a:lnTo>
                  <a:cubicBezTo>
                    <a:pt x="7643" y="9048"/>
                    <a:pt x="7619" y="9024"/>
                    <a:pt x="7591" y="9010"/>
                  </a:cubicBezTo>
                  <a:lnTo>
                    <a:pt x="2863" y="4278"/>
                  </a:lnTo>
                  <a:lnTo>
                    <a:pt x="3449" y="3691"/>
                  </a:lnTo>
                  <a:lnTo>
                    <a:pt x="3810" y="4052"/>
                  </a:lnTo>
                  <a:cubicBezTo>
                    <a:pt x="3858" y="4107"/>
                    <a:pt x="3915" y="4130"/>
                    <a:pt x="3969" y="4130"/>
                  </a:cubicBezTo>
                  <a:cubicBezTo>
                    <a:pt x="4141" y="4130"/>
                    <a:pt x="4292" y="3901"/>
                    <a:pt x="4117" y="3744"/>
                  </a:cubicBezTo>
                  <a:lnTo>
                    <a:pt x="3757" y="3384"/>
                  </a:lnTo>
                  <a:lnTo>
                    <a:pt x="4343" y="2798"/>
                  </a:lnTo>
                  <a:lnTo>
                    <a:pt x="6654" y="5109"/>
                  </a:lnTo>
                  <a:lnTo>
                    <a:pt x="9085" y="7540"/>
                  </a:lnTo>
                  <a:cubicBezTo>
                    <a:pt x="9099" y="7559"/>
                    <a:pt x="9113" y="7573"/>
                    <a:pt x="9128" y="7583"/>
                  </a:cubicBezTo>
                  <a:lnTo>
                    <a:pt x="12371" y="10825"/>
                  </a:lnTo>
                  <a:lnTo>
                    <a:pt x="11785" y="11412"/>
                  </a:lnTo>
                  <a:lnTo>
                    <a:pt x="8513" y="8140"/>
                  </a:lnTo>
                  <a:lnTo>
                    <a:pt x="8508" y="8135"/>
                  </a:lnTo>
                  <a:lnTo>
                    <a:pt x="7201" y="6829"/>
                  </a:lnTo>
                  <a:lnTo>
                    <a:pt x="7197" y="6824"/>
                  </a:lnTo>
                  <a:lnTo>
                    <a:pt x="4895" y="4523"/>
                  </a:lnTo>
                  <a:cubicBezTo>
                    <a:pt x="4849" y="4480"/>
                    <a:pt x="4797" y="4462"/>
                    <a:pt x="4749" y="4462"/>
                  </a:cubicBezTo>
                  <a:cubicBezTo>
                    <a:pt x="4582" y="4462"/>
                    <a:pt x="4442" y="4670"/>
                    <a:pt x="4583" y="4830"/>
                  </a:cubicBezTo>
                  <a:lnTo>
                    <a:pt x="11472" y="11719"/>
                  </a:lnTo>
                  <a:lnTo>
                    <a:pt x="10886" y="12305"/>
                  </a:lnTo>
                  <a:lnTo>
                    <a:pt x="8816" y="10230"/>
                  </a:lnTo>
                  <a:cubicBezTo>
                    <a:pt x="8769" y="10189"/>
                    <a:pt x="8718" y="10171"/>
                    <a:pt x="8670" y="10171"/>
                  </a:cubicBezTo>
                  <a:cubicBezTo>
                    <a:pt x="8503" y="10171"/>
                    <a:pt x="8362" y="10377"/>
                    <a:pt x="8503" y="10537"/>
                  </a:cubicBezTo>
                  <a:lnTo>
                    <a:pt x="10737" y="12766"/>
                  </a:lnTo>
                  <a:lnTo>
                    <a:pt x="10737" y="12771"/>
                  </a:lnTo>
                  <a:lnTo>
                    <a:pt x="10747" y="12776"/>
                  </a:lnTo>
                  <a:lnTo>
                    <a:pt x="10761" y="12785"/>
                  </a:lnTo>
                  <a:lnTo>
                    <a:pt x="10766" y="12790"/>
                  </a:lnTo>
                  <a:lnTo>
                    <a:pt x="10785" y="12805"/>
                  </a:lnTo>
                  <a:lnTo>
                    <a:pt x="10804" y="12814"/>
                  </a:lnTo>
                  <a:lnTo>
                    <a:pt x="13447" y="13838"/>
                  </a:lnTo>
                  <a:cubicBezTo>
                    <a:pt x="13490" y="13854"/>
                    <a:pt x="13533" y="13862"/>
                    <a:pt x="13574" y="13862"/>
                  </a:cubicBezTo>
                  <a:cubicBezTo>
                    <a:pt x="13807" y="13862"/>
                    <a:pt x="13997" y="13622"/>
                    <a:pt x="13903" y="13381"/>
                  </a:cubicBezTo>
                  <a:lnTo>
                    <a:pt x="12880" y="10744"/>
                  </a:lnTo>
                  <a:cubicBezTo>
                    <a:pt x="12875" y="10734"/>
                    <a:pt x="12870" y="10729"/>
                    <a:pt x="12870" y="10720"/>
                  </a:cubicBezTo>
                  <a:lnTo>
                    <a:pt x="12870" y="10715"/>
                  </a:lnTo>
                  <a:cubicBezTo>
                    <a:pt x="12865" y="10710"/>
                    <a:pt x="12861" y="10705"/>
                    <a:pt x="12856" y="10701"/>
                  </a:cubicBezTo>
                  <a:lnTo>
                    <a:pt x="12851" y="10691"/>
                  </a:lnTo>
                  <a:lnTo>
                    <a:pt x="12841" y="10681"/>
                  </a:lnTo>
                  <a:lnTo>
                    <a:pt x="12837" y="10672"/>
                  </a:lnTo>
                  <a:lnTo>
                    <a:pt x="12832" y="10667"/>
                  </a:lnTo>
                  <a:lnTo>
                    <a:pt x="9570" y="7410"/>
                  </a:lnTo>
                  <a:lnTo>
                    <a:pt x="14014" y="2961"/>
                  </a:lnTo>
                  <a:cubicBezTo>
                    <a:pt x="14278" y="2702"/>
                    <a:pt x="14278" y="2274"/>
                    <a:pt x="14014" y="2010"/>
                  </a:cubicBezTo>
                  <a:lnTo>
                    <a:pt x="12207" y="199"/>
                  </a:lnTo>
                  <a:cubicBezTo>
                    <a:pt x="12075" y="67"/>
                    <a:pt x="11902" y="1"/>
                    <a:pt x="11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1" name="Google Shape;1211;p40"/>
          <p:cNvGrpSpPr/>
          <p:nvPr/>
        </p:nvGrpSpPr>
        <p:grpSpPr>
          <a:xfrm>
            <a:off x="5015691" y="1849807"/>
            <a:ext cx="499175" cy="464577"/>
            <a:chOff x="383641" y="2283485"/>
            <a:chExt cx="499175" cy="464577"/>
          </a:xfrm>
        </p:grpSpPr>
        <p:sp>
          <p:nvSpPr>
            <p:cNvPr id="1212" name="Google Shape;1212;p40"/>
            <p:cNvSpPr/>
            <p:nvPr/>
          </p:nvSpPr>
          <p:spPr>
            <a:xfrm>
              <a:off x="442855" y="2531476"/>
              <a:ext cx="187963" cy="188099"/>
            </a:xfrm>
            <a:custGeom>
              <a:rect b="b" l="l" r="r" t="t"/>
              <a:pathLst>
                <a:path extrusionOk="0" h="5540" w="5536">
                  <a:moveTo>
                    <a:pt x="1951" y="0"/>
                  </a:moveTo>
                  <a:lnTo>
                    <a:pt x="760" y="1192"/>
                  </a:lnTo>
                  <a:lnTo>
                    <a:pt x="1" y="1955"/>
                  </a:lnTo>
                  <a:lnTo>
                    <a:pt x="3580" y="5539"/>
                  </a:lnTo>
                  <a:lnTo>
                    <a:pt x="5535" y="3584"/>
                  </a:lnTo>
                  <a:lnTo>
                    <a:pt x="1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442855" y="2531476"/>
              <a:ext cx="187963" cy="162159"/>
            </a:xfrm>
            <a:custGeom>
              <a:rect b="b" l="l" r="r" t="t"/>
              <a:pathLst>
                <a:path extrusionOk="0" h="4776" w="5536">
                  <a:moveTo>
                    <a:pt x="1951" y="0"/>
                  </a:moveTo>
                  <a:lnTo>
                    <a:pt x="1" y="1955"/>
                  </a:lnTo>
                  <a:lnTo>
                    <a:pt x="553" y="2513"/>
                  </a:lnTo>
                  <a:lnTo>
                    <a:pt x="894" y="2176"/>
                  </a:lnTo>
                  <a:cubicBezTo>
                    <a:pt x="1010" y="2056"/>
                    <a:pt x="1163" y="1996"/>
                    <a:pt x="1318" y="1996"/>
                  </a:cubicBezTo>
                  <a:cubicBezTo>
                    <a:pt x="1472" y="1996"/>
                    <a:pt x="1627" y="2056"/>
                    <a:pt x="1745" y="2176"/>
                  </a:cubicBezTo>
                  <a:lnTo>
                    <a:pt x="4344" y="4775"/>
                  </a:lnTo>
                  <a:lnTo>
                    <a:pt x="5535" y="3584"/>
                  </a:lnTo>
                  <a:lnTo>
                    <a:pt x="2124" y="173"/>
                  </a:lnTo>
                  <a:lnTo>
                    <a:pt x="19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463261" y="2290920"/>
              <a:ext cx="411407" cy="408249"/>
            </a:xfrm>
            <a:custGeom>
              <a:rect b="b" l="l" r="r" t="t"/>
              <a:pathLst>
                <a:path extrusionOk="0" h="12024" w="12117">
                  <a:moveTo>
                    <a:pt x="7766" y="0"/>
                  </a:moveTo>
                  <a:cubicBezTo>
                    <a:pt x="7522" y="0"/>
                    <a:pt x="7278" y="93"/>
                    <a:pt x="7091" y="278"/>
                  </a:cubicBezTo>
                  <a:lnTo>
                    <a:pt x="0" y="7369"/>
                  </a:lnTo>
                  <a:lnTo>
                    <a:pt x="4651" y="12024"/>
                  </a:lnTo>
                  <a:lnTo>
                    <a:pt x="11741" y="4928"/>
                  </a:lnTo>
                  <a:cubicBezTo>
                    <a:pt x="12116" y="4558"/>
                    <a:pt x="12116" y="3953"/>
                    <a:pt x="11741" y="3583"/>
                  </a:cubicBezTo>
                  <a:lnTo>
                    <a:pt x="8441" y="278"/>
                  </a:lnTo>
                  <a:cubicBezTo>
                    <a:pt x="8254" y="93"/>
                    <a:pt x="8010" y="0"/>
                    <a:pt x="7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463261" y="2290920"/>
              <a:ext cx="301467" cy="265206"/>
            </a:xfrm>
            <a:custGeom>
              <a:rect b="b" l="l" r="r" t="t"/>
              <a:pathLst>
                <a:path extrusionOk="0" h="7811" w="8879">
                  <a:moveTo>
                    <a:pt x="7766" y="0"/>
                  </a:moveTo>
                  <a:cubicBezTo>
                    <a:pt x="7522" y="0"/>
                    <a:pt x="7278" y="93"/>
                    <a:pt x="7091" y="278"/>
                  </a:cubicBezTo>
                  <a:lnTo>
                    <a:pt x="0" y="7369"/>
                  </a:lnTo>
                  <a:lnTo>
                    <a:pt x="442" y="7811"/>
                  </a:lnTo>
                  <a:lnTo>
                    <a:pt x="7533" y="715"/>
                  </a:lnTo>
                  <a:cubicBezTo>
                    <a:pt x="7718" y="530"/>
                    <a:pt x="7962" y="438"/>
                    <a:pt x="8206" y="438"/>
                  </a:cubicBezTo>
                  <a:cubicBezTo>
                    <a:pt x="8449" y="438"/>
                    <a:pt x="8693" y="530"/>
                    <a:pt x="8878" y="715"/>
                  </a:cubicBezTo>
                  <a:lnTo>
                    <a:pt x="8441" y="278"/>
                  </a:lnTo>
                  <a:cubicBezTo>
                    <a:pt x="8254" y="93"/>
                    <a:pt x="8010" y="0"/>
                    <a:pt x="7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392775" y="2627698"/>
              <a:ext cx="141787" cy="113063"/>
            </a:xfrm>
            <a:custGeom>
              <a:rect b="b" l="l" r="r" t="t"/>
              <a:pathLst>
                <a:path extrusionOk="0" h="3330" w="4176">
                  <a:moveTo>
                    <a:pt x="2350" y="1"/>
                  </a:moveTo>
                  <a:lnTo>
                    <a:pt x="1" y="2354"/>
                  </a:lnTo>
                  <a:lnTo>
                    <a:pt x="1101" y="2758"/>
                  </a:lnTo>
                  <a:lnTo>
                    <a:pt x="2677" y="3330"/>
                  </a:lnTo>
                  <a:lnTo>
                    <a:pt x="4176" y="1826"/>
                  </a:lnTo>
                  <a:lnTo>
                    <a:pt x="3104" y="755"/>
                  </a:lnTo>
                  <a:lnTo>
                    <a:pt x="23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430293" y="2678797"/>
              <a:ext cx="87972" cy="61794"/>
            </a:xfrm>
            <a:custGeom>
              <a:rect b="b" l="l" r="r" t="t"/>
              <a:pathLst>
                <a:path extrusionOk="0" h="1820" w="2591">
                  <a:moveTo>
                    <a:pt x="1519" y="0"/>
                  </a:moveTo>
                  <a:cubicBezTo>
                    <a:pt x="1352" y="0"/>
                    <a:pt x="1185" y="64"/>
                    <a:pt x="1058" y="191"/>
                  </a:cubicBezTo>
                  <a:lnTo>
                    <a:pt x="1" y="1248"/>
                  </a:lnTo>
                  <a:lnTo>
                    <a:pt x="1577" y="1820"/>
                  </a:lnTo>
                  <a:lnTo>
                    <a:pt x="2590" y="806"/>
                  </a:lnTo>
                  <a:lnTo>
                    <a:pt x="1980" y="191"/>
                  </a:lnTo>
                  <a:cubicBezTo>
                    <a:pt x="1853" y="64"/>
                    <a:pt x="1686" y="0"/>
                    <a:pt x="1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62743" y="2392643"/>
              <a:ext cx="209150" cy="204736"/>
            </a:xfrm>
            <a:custGeom>
              <a:rect b="b" l="l" r="r" t="t"/>
              <a:pathLst>
                <a:path extrusionOk="0" h="6030" w="6160">
                  <a:moveTo>
                    <a:pt x="4185" y="1"/>
                  </a:moveTo>
                  <a:cubicBezTo>
                    <a:pt x="4022" y="1"/>
                    <a:pt x="3858" y="63"/>
                    <a:pt x="3734" y="188"/>
                  </a:cubicBezTo>
                  <a:lnTo>
                    <a:pt x="251" y="3671"/>
                  </a:lnTo>
                  <a:cubicBezTo>
                    <a:pt x="1" y="3916"/>
                    <a:pt x="1" y="4320"/>
                    <a:pt x="251" y="4570"/>
                  </a:cubicBezTo>
                  <a:lnTo>
                    <a:pt x="1529" y="5843"/>
                  </a:lnTo>
                  <a:cubicBezTo>
                    <a:pt x="1651" y="5968"/>
                    <a:pt x="1813" y="6030"/>
                    <a:pt x="1976" y="6030"/>
                  </a:cubicBezTo>
                  <a:cubicBezTo>
                    <a:pt x="2139" y="6030"/>
                    <a:pt x="2302" y="5968"/>
                    <a:pt x="2427" y="5843"/>
                  </a:cubicBezTo>
                  <a:lnTo>
                    <a:pt x="5910" y="2360"/>
                  </a:lnTo>
                  <a:cubicBezTo>
                    <a:pt x="6160" y="2115"/>
                    <a:pt x="6160" y="1711"/>
                    <a:pt x="5910" y="1461"/>
                  </a:cubicBezTo>
                  <a:lnTo>
                    <a:pt x="4637" y="188"/>
                  </a:lnTo>
                  <a:cubicBezTo>
                    <a:pt x="4512" y="63"/>
                    <a:pt x="4348" y="1"/>
                    <a:pt x="41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383641" y="2283485"/>
              <a:ext cx="499175" cy="464577"/>
            </a:xfrm>
            <a:custGeom>
              <a:rect b="b" l="l" r="r" t="t"/>
              <a:pathLst>
                <a:path extrusionOk="0" h="13683" w="14702">
                  <a:moveTo>
                    <a:pt x="2879" y="8433"/>
                  </a:moveTo>
                  <a:lnTo>
                    <a:pt x="6150" y="11705"/>
                  </a:lnTo>
                  <a:lnTo>
                    <a:pt x="5329" y="12531"/>
                  </a:lnTo>
                  <a:lnTo>
                    <a:pt x="2052" y="9259"/>
                  </a:lnTo>
                  <a:lnTo>
                    <a:pt x="2879" y="8433"/>
                  </a:lnTo>
                  <a:close/>
                  <a:moveTo>
                    <a:pt x="10113" y="1"/>
                  </a:moveTo>
                  <a:cubicBezTo>
                    <a:pt x="9813" y="1"/>
                    <a:pt x="9513" y="115"/>
                    <a:pt x="9282" y="343"/>
                  </a:cubicBezTo>
                  <a:lnTo>
                    <a:pt x="2192" y="7434"/>
                  </a:lnTo>
                  <a:cubicBezTo>
                    <a:pt x="2105" y="7516"/>
                    <a:pt x="2105" y="7655"/>
                    <a:pt x="2192" y="7741"/>
                  </a:cubicBezTo>
                  <a:lnTo>
                    <a:pt x="2566" y="8121"/>
                  </a:lnTo>
                  <a:lnTo>
                    <a:pt x="1586" y="9106"/>
                  </a:lnTo>
                  <a:cubicBezTo>
                    <a:pt x="1500" y="9192"/>
                    <a:pt x="1500" y="9331"/>
                    <a:pt x="1586" y="9413"/>
                  </a:cubicBezTo>
                  <a:lnTo>
                    <a:pt x="2307" y="10134"/>
                  </a:lnTo>
                  <a:lnTo>
                    <a:pt x="1759" y="10686"/>
                  </a:lnTo>
                  <a:cubicBezTo>
                    <a:pt x="1604" y="10845"/>
                    <a:pt x="1747" y="11060"/>
                    <a:pt x="1917" y="11060"/>
                  </a:cubicBezTo>
                  <a:cubicBezTo>
                    <a:pt x="1968" y="11060"/>
                    <a:pt x="2022" y="11040"/>
                    <a:pt x="2072" y="10994"/>
                  </a:cubicBezTo>
                  <a:lnTo>
                    <a:pt x="2619" y="10446"/>
                  </a:lnTo>
                  <a:lnTo>
                    <a:pt x="4132" y="11964"/>
                  </a:lnTo>
                  <a:lnTo>
                    <a:pt x="2893" y="13208"/>
                  </a:lnTo>
                  <a:lnTo>
                    <a:pt x="669" y="12401"/>
                  </a:lnTo>
                  <a:lnTo>
                    <a:pt x="1413" y="11657"/>
                  </a:lnTo>
                  <a:cubicBezTo>
                    <a:pt x="1569" y="11497"/>
                    <a:pt x="1424" y="11280"/>
                    <a:pt x="1255" y="11280"/>
                  </a:cubicBezTo>
                  <a:cubicBezTo>
                    <a:pt x="1205" y="11280"/>
                    <a:pt x="1153" y="11299"/>
                    <a:pt x="1106" y="11344"/>
                  </a:cubicBezTo>
                  <a:lnTo>
                    <a:pt x="111" y="12334"/>
                  </a:lnTo>
                  <a:cubicBezTo>
                    <a:pt x="1" y="12449"/>
                    <a:pt x="44" y="12641"/>
                    <a:pt x="193" y="12694"/>
                  </a:cubicBezTo>
                  <a:lnTo>
                    <a:pt x="2874" y="13669"/>
                  </a:lnTo>
                  <a:cubicBezTo>
                    <a:pt x="2898" y="13678"/>
                    <a:pt x="2923" y="13683"/>
                    <a:pt x="2948" y="13683"/>
                  </a:cubicBezTo>
                  <a:cubicBezTo>
                    <a:pt x="3004" y="13683"/>
                    <a:pt x="3061" y="13661"/>
                    <a:pt x="3104" y="13621"/>
                  </a:cubicBezTo>
                  <a:lnTo>
                    <a:pt x="4445" y="12276"/>
                  </a:lnTo>
                  <a:lnTo>
                    <a:pt x="5165" y="12997"/>
                  </a:lnTo>
                  <a:cubicBezTo>
                    <a:pt x="5209" y="13040"/>
                    <a:pt x="5265" y="13062"/>
                    <a:pt x="5321" y="13062"/>
                  </a:cubicBezTo>
                  <a:cubicBezTo>
                    <a:pt x="5378" y="13062"/>
                    <a:pt x="5434" y="13040"/>
                    <a:pt x="5478" y="12997"/>
                  </a:cubicBezTo>
                  <a:lnTo>
                    <a:pt x="6458" y="12012"/>
                  </a:lnTo>
                  <a:lnTo>
                    <a:pt x="6837" y="12392"/>
                  </a:lnTo>
                  <a:cubicBezTo>
                    <a:pt x="6880" y="12435"/>
                    <a:pt x="6937" y="12456"/>
                    <a:pt x="6993" y="12456"/>
                  </a:cubicBezTo>
                  <a:cubicBezTo>
                    <a:pt x="7050" y="12456"/>
                    <a:pt x="7106" y="12435"/>
                    <a:pt x="7149" y="12392"/>
                  </a:cubicBezTo>
                  <a:lnTo>
                    <a:pt x="12559" y="6982"/>
                  </a:lnTo>
                  <a:cubicBezTo>
                    <a:pt x="12711" y="6823"/>
                    <a:pt x="12565" y="6606"/>
                    <a:pt x="12396" y="6606"/>
                  </a:cubicBezTo>
                  <a:cubicBezTo>
                    <a:pt x="12346" y="6606"/>
                    <a:pt x="12294" y="6625"/>
                    <a:pt x="12246" y="6670"/>
                  </a:cubicBezTo>
                  <a:lnTo>
                    <a:pt x="6991" y="11926"/>
                  </a:lnTo>
                  <a:lnTo>
                    <a:pt x="2658" y="7588"/>
                  </a:lnTo>
                  <a:lnTo>
                    <a:pt x="9595" y="651"/>
                  </a:lnTo>
                  <a:cubicBezTo>
                    <a:pt x="9736" y="509"/>
                    <a:pt x="9924" y="438"/>
                    <a:pt x="10112" y="438"/>
                  </a:cubicBezTo>
                  <a:cubicBezTo>
                    <a:pt x="10300" y="438"/>
                    <a:pt x="10488" y="509"/>
                    <a:pt x="10632" y="651"/>
                  </a:cubicBezTo>
                  <a:lnTo>
                    <a:pt x="13933" y="3956"/>
                  </a:lnTo>
                  <a:cubicBezTo>
                    <a:pt x="14221" y="4239"/>
                    <a:pt x="14221" y="4705"/>
                    <a:pt x="13933" y="4993"/>
                  </a:cubicBezTo>
                  <a:lnTo>
                    <a:pt x="12866" y="6060"/>
                  </a:lnTo>
                  <a:cubicBezTo>
                    <a:pt x="12700" y="6218"/>
                    <a:pt x="12851" y="6442"/>
                    <a:pt x="13024" y="6442"/>
                  </a:cubicBezTo>
                  <a:cubicBezTo>
                    <a:pt x="13076" y="6442"/>
                    <a:pt x="13130" y="6421"/>
                    <a:pt x="13178" y="6372"/>
                  </a:cubicBezTo>
                  <a:lnTo>
                    <a:pt x="14245" y="5301"/>
                  </a:lnTo>
                  <a:cubicBezTo>
                    <a:pt x="14701" y="4844"/>
                    <a:pt x="14701" y="4100"/>
                    <a:pt x="14245" y="3643"/>
                  </a:cubicBezTo>
                  <a:lnTo>
                    <a:pt x="10940" y="343"/>
                  </a:lnTo>
                  <a:cubicBezTo>
                    <a:pt x="10712" y="115"/>
                    <a:pt x="10413" y="1"/>
                    <a:pt x="10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554594" y="2385207"/>
              <a:ext cx="225447" cy="219641"/>
            </a:xfrm>
            <a:custGeom>
              <a:rect b="b" l="l" r="r" t="t"/>
              <a:pathLst>
                <a:path extrusionOk="0" h="6469" w="6640">
                  <a:moveTo>
                    <a:pt x="4428" y="439"/>
                  </a:moveTo>
                  <a:cubicBezTo>
                    <a:pt x="4534" y="439"/>
                    <a:pt x="4641" y="479"/>
                    <a:pt x="4723" y="561"/>
                  </a:cubicBezTo>
                  <a:lnTo>
                    <a:pt x="5996" y="1834"/>
                  </a:lnTo>
                  <a:cubicBezTo>
                    <a:pt x="6073" y="1911"/>
                    <a:pt x="6116" y="2021"/>
                    <a:pt x="6116" y="2132"/>
                  </a:cubicBezTo>
                  <a:cubicBezTo>
                    <a:pt x="6116" y="2238"/>
                    <a:pt x="6073" y="2348"/>
                    <a:pt x="5996" y="2425"/>
                  </a:cubicBezTo>
                  <a:lnTo>
                    <a:pt x="2513" y="5908"/>
                  </a:lnTo>
                  <a:cubicBezTo>
                    <a:pt x="2431" y="5987"/>
                    <a:pt x="2325" y="6027"/>
                    <a:pt x="2218" y="6027"/>
                  </a:cubicBezTo>
                  <a:cubicBezTo>
                    <a:pt x="2111" y="6027"/>
                    <a:pt x="2004" y="5987"/>
                    <a:pt x="1922" y="5908"/>
                  </a:cubicBezTo>
                  <a:lnTo>
                    <a:pt x="649" y="4630"/>
                  </a:lnTo>
                  <a:cubicBezTo>
                    <a:pt x="486" y="4467"/>
                    <a:pt x="486" y="4207"/>
                    <a:pt x="649" y="4044"/>
                  </a:cubicBezTo>
                  <a:lnTo>
                    <a:pt x="4132" y="561"/>
                  </a:lnTo>
                  <a:cubicBezTo>
                    <a:pt x="4214" y="479"/>
                    <a:pt x="4321" y="439"/>
                    <a:pt x="4428" y="439"/>
                  </a:cubicBezTo>
                  <a:close/>
                  <a:moveTo>
                    <a:pt x="4425" y="0"/>
                  </a:moveTo>
                  <a:cubicBezTo>
                    <a:pt x="4207" y="0"/>
                    <a:pt x="3988" y="83"/>
                    <a:pt x="3820" y="249"/>
                  </a:cubicBezTo>
                  <a:lnTo>
                    <a:pt x="337" y="3732"/>
                  </a:lnTo>
                  <a:cubicBezTo>
                    <a:pt x="1" y="4068"/>
                    <a:pt x="1" y="4611"/>
                    <a:pt x="337" y="4942"/>
                  </a:cubicBezTo>
                  <a:lnTo>
                    <a:pt x="1610" y="6220"/>
                  </a:lnTo>
                  <a:cubicBezTo>
                    <a:pt x="1778" y="6386"/>
                    <a:pt x="1998" y="6469"/>
                    <a:pt x="2217" y="6469"/>
                  </a:cubicBezTo>
                  <a:cubicBezTo>
                    <a:pt x="2436" y="6469"/>
                    <a:pt x="2655" y="6386"/>
                    <a:pt x="2821" y="6220"/>
                  </a:cubicBezTo>
                  <a:lnTo>
                    <a:pt x="6304" y="2737"/>
                  </a:lnTo>
                  <a:cubicBezTo>
                    <a:pt x="6640" y="2401"/>
                    <a:pt x="6640" y="1858"/>
                    <a:pt x="6304" y="1527"/>
                  </a:cubicBezTo>
                  <a:lnTo>
                    <a:pt x="5030" y="249"/>
                  </a:lnTo>
                  <a:cubicBezTo>
                    <a:pt x="4862" y="83"/>
                    <a:pt x="4644" y="0"/>
                    <a:pt x="44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1221" name="Google Shape;1221;p40"/>
          <p:cNvGraphicFramePr/>
          <p:nvPr/>
        </p:nvGraphicFramePr>
        <p:xfrm>
          <a:off x="4125350" y="102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{CA380CC5-AE50-4EEF-8EAC-65432EB4E6B1}</a:tableStyleId>
              </a:tblPr>
              <a:tblGrid>
                <a:gridCol w="1594125"/>
                <a:gridCol w="1594125"/>
                <a:gridCol w="1594125"/>
              </a:tblGrid>
              <a:tr h="5332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Courses 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 hMerge="1"/>
                <a:tc hMerge="1"/>
              </a:tr>
              <a:tr h="533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Variable Name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Description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5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CourseCode (PK)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Categorical, Int.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Course Section (e.g: 12345)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5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Course_Name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Categorical, Char.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Course Title </a:t>
                      </a:r>
                      <a:r>
                        <a:rPr lang="en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(e.g STAT 2120)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63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Categorical, Char.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Written Course Title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(e.g: Introduction to Statistics)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562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Instructor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Categorical, 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Char.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Instructor Full Name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2" name="Google Shape;1222;p40"/>
          <p:cNvGraphicFramePr/>
          <p:nvPr/>
        </p:nvGraphicFramePr>
        <p:xfrm>
          <a:off x="4125350" y="102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{CA380CC5-AE50-4EEF-8EAC-65432EB4E6B1}</a:tableStyleId>
              </a:tblPr>
              <a:tblGrid>
                <a:gridCol w="1594125"/>
                <a:gridCol w="1594125"/>
                <a:gridCol w="1594125"/>
              </a:tblGrid>
              <a:tr h="4180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Students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 hMerge="1"/>
                <a:tc hMerge="1"/>
              </a:tr>
              <a:tr h="41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Variable Name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Description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867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Student_Id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Categorical, Char.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Unique Student Identifier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(e.g: ab3zj)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642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First_Name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Categorical, Char.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Student First Name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642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Last_Name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Categorical, Char.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Student Last Name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8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Categorical, Char.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Email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(e.g: ab3zj@email.com)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3" name="Google Shape;1223;p40"/>
          <p:cNvGraphicFramePr/>
          <p:nvPr/>
        </p:nvGraphicFramePr>
        <p:xfrm>
          <a:off x="75125" y="102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{CA380CC5-AE50-4EEF-8EAC-65432EB4E6B1}</a:tableStyleId>
              </a:tblPr>
              <a:tblGrid>
                <a:gridCol w="1594125"/>
                <a:gridCol w="1594125"/>
                <a:gridCol w="1594125"/>
              </a:tblGrid>
              <a:tr h="4180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Assignments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 hMerge="1"/>
                <a:tc hMerge="1"/>
              </a:tr>
              <a:tr h="41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Variable Name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Description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867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Assignment</a:t>
                      </a: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_Id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Categorical, Char.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Assignment Idenifier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(e.g: 12345M)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642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CourseCode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Categorical, Int..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Course Section (e.g: 12345)</a:t>
                      </a:r>
                      <a:endParaRPr sz="16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642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Assignment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 Title 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Categorical, Char.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Assignment Title (e.g: Midterm)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851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Weight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Quantitative, Numeric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Weighted Numerics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(e.g; 0.1)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4" name="Google Shape;1224;p40"/>
          <p:cNvGraphicFramePr/>
          <p:nvPr/>
        </p:nvGraphicFramePr>
        <p:xfrm>
          <a:off x="75125" y="102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{CA380CC5-AE50-4EEF-8EAC-65432EB4E6B1}</a:tableStyleId>
              </a:tblPr>
              <a:tblGrid>
                <a:gridCol w="1594125"/>
                <a:gridCol w="1594125"/>
                <a:gridCol w="1594125"/>
              </a:tblGrid>
              <a:tr h="4180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Grades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 hMerge="1"/>
                <a:tc hMerge="1"/>
              </a:tr>
              <a:tr h="418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Variable Name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Description</a:t>
                      </a:r>
                      <a:endParaRPr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867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Student_Id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Categorical, Char.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Unique Student Identifier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(e.g: ab3zj)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867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Assignment_Id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Categorical, Char.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Assignment Idenifier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(e.g: 12345M)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867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Score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Quantitative, Numeric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0-100 Score of Assignment Grade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1225" name="Google Shape;1225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0" name="Google Shape;1230;p41"/>
          <p:cNvGrpSpPr/>
          <p:nvPr/>
        </p:nvGrpSpPr>
        <p:grpSpPr>
          <a:xfrm>
            <a:off x="5009590" y="1329577"/>
            <a:ext cx="4183235" cy="3274423"/>
            <a:chOff x="5009590" y="1329577"/>
            <a:chExt cx="4183235" cy="3274423"/>
          </a:xfrm>
        </p:grpSpPr>
        <p:grpSp>
          <p:nvGrpSpPr>
            <p:cNvPr id="1231" name="Google Shape;1231;p41"/>
            <p:cNvGrpSpPr/>
            <p:nvPr/>
          </p:nvGrpSpPr>
          <p:grpSpPr>
            <a:xfrm>
              <a:off x="5009590" y="1329577"/>
              <a:ext cx="3421297" cy="3273847"/>
              <a:chOff x="4886491" y="1242222"/>
              <a:chExt cx="3544284" cy="3391533"/>
            </a:xfrm>
          </p:grpSpPr>
          <p:grpSp>
            <p:nvGrpSpPr>
              <p:cNvPr id="1232" name="Google Shape;1232;p41"/>
              <p:cNvGrpSpPr/>
              <p:nvPr/>
            </p:nvGrpSpPr>
            <p:grpSpPr>
              <a:xfrm>
                <a:off x="5491736" y="1242222"/>
                <a:ext cx="2939038" cy="3361751"/>
                <a:chOff x="2488619" y="261950"/>
                <a:chExt cx="4084267" cy="4671694"/>
              </a:xfrm>
            </p:grpSpPr>
            <p:sp>
              <p:nvSpPr>
                <p:cNvPr id="1233" name="Google Shape;1233;p41"/>
                <p:cNvSpPr/>
                <p:nvPr/>
              </p:nvSpPr>
              <p:spPr>
                <a:xfrm>
                  <a:off x="2499868" y="271191"/>
                  <a:ext cx="4061768" cy="4652812"/>
                </a:xfrm>
                <a:custGeom>
                  <a:rect b="b" l="l" r="r" t="t"/>
                  <a:pathLst>
                    <a:path extrusionOk="0" h="11581" w="10110">
                      <a:moveTo>
                        <a:pt x="9409" y="1"/>
                      </a:moveTo>
                      <a:lnTo>
                        <a:pt x="5885" y="776"/>
                      </a:lnTo>
                      <a:lnTo>
                        <a:pt x="2207" y="466"/>
                      </a:lnTo>
                      <a:cubicBezTo>
                        <a:pt x="2207" y="466"/>
                        <a:pt x="1965" y="2360"/>
                        <a:pt x="1695" y="4073"/>
                      </a:cubicBezTo>
                      <a:cubicBezTo>
                        <a:pt x="1431" y="5792"/>
                        <a:pt x="251" y="10106"/>
                        <a:pt x="251" y="10106"/>
                      </a:cubicBezTo>
                      <a:lnTo>
                        <a:pt x="0" y="10412"/>
                      </a:lnTo>
                      <a:lnTo>
                        <a:pt x="94" y="10541"/>
                      </a:lnTo>
                      <a:lnTo>
                        <a:pt x="47" y="10584"/>
                      </a:lnTo>
                      <a:lnTo>
                        <a:pt x="154" y="10625"/>
                      </a:lnTo>
                      <a:lnTo>
                        <a:pt x="205" y="10700"/>
                      </a:lnTo>
                      <a:lnTo>
                        <a:pt x="182" y="10755"/>
                      </a:lnTo>
                      <a:lnTo>
                        <a:pt x="274" y="10797"/>
                      </a:lnTo>
                      <a:lnTo>
                        <a:pt x="326" y="10871"/>
                      </a:lnTo>
                      <a:lnTo>
                        <a:pt x="312" y="10936"/>
                      </a:lnTo>
                      <a:lnTo>
                        <a:pt x="409" y="10983"/>
                      </a:lnTo>
                      <a:lnTo>
                        <a:pt x="446" y="11038"/>
                      </a:lnTo>
                      <a:lnTo>
                        <a:pt x="400" y="11118"/>
                      </a:lnTo>
                      <a:lnTo>
                        <a:pt x="553" y="11182"/>
                      </a:lnTo>
                      <a:lnTo>
                        <a:pt x="609" y="11261"/>
                      </a:lnTo>
                      <a:lnTo>
                        <a:pt x="563" y="11326"/>
                      </a:lnTo>
                      <a:lnTo>
                        <a:pt x="707" y="11401"/>
                      </a:lnTo>
                      <a:lnTo>
                        <a:pt x="758" y="11465"/>
                      </a:lnTo>
                      <a:lnTo>
                        <a:pt x="730" y="11503"/>
                      </a:lnTo>
                      <a:lnTo>
                        <a:pt x="780" y="11503"/>
                      </a:lnTo>
                      <a:lnTo>
                        <a:pt x="827" y="11563"/>
                      </a:lnTo>
                      <a:cubicBezTo>
                        <a:pt x="827" y="11563"/>
                        <a:pt x="2437" y="11581"/>
                        <a:pt x="4335" y="11581"/>
                      </a:cubicBezTo>
                      <a:cubicBezTo>
                        <a:pt x="5718" y="11581"/>
                        <a:pt x="7254" y="11571"/>
                        <a:pt x="8433" y="11540"/>
                      </a:cubicBezTo>
                      <a:cubicBezTo>
                        <a:pt x="8433" y="11540"/>
                        <a:pt x="9535" y="5856"/>
                        <a:pt x="9762" y="4157"/>
                      </a:cubicBezTo>
                      <a:cubicBezTo>
                        <a:pt x="9985" y="2453"/>
                        <a:pt x="10110" y="953"/>
                        <a:pt x="10110" y="953"/>
                      </a:cubicBezTo>
                      <a:lnTo>
                        <a:pt x="10045" y="860"/>
                      </a:lnTo>
                      <a:lnTo>
                        <a:pt x="10049" y="702"/>
                      </a:lnTo>
                      <a:lnTo>
                        <a:pt x="10003" y="804"/>
                      </a:lnTo>
                      <a:lnTo>
                        <a:pt x="9966" y="753"/>
                      </a:lnTo>
                      <a:lnTo>
                        <a:pt x="9966" y="539"/>
                      </a:lnTo>
                      <a:lnTo>
                        <a:pt x="9850" y="521"/>
                      </a:lnTo>
                      <a:lnTo>
                        <a:pt x="9841" y="410"/>
                      </a:lnTo>
                      <a:lnTo>
                        <a:pt x="9775" y="391"/>
                      </a:lnTo>
                      <a:lnTo>
                        <a:pt x="9775" y="275"/>
                      </a:lnTo>
                      <a:lnTo>
                        <a:pt x="9692" y="256"/>
                      </a:lnTo>
                      <a:lnTo>
                        <a:pt x="9692" y="131"/>
                      </a:lnTo>
                      <a:lnTo>
                        <a:pt x="9557" y="103"/>
                      </a:lnTo>
                      <a:lnTo>
                        <a:pt x="9529" y="38"/>
                      </a:lnTo>
                      <a:lnTo>
                        <a:pt x="941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4" name="Google Shape;1234;p41"/>
                <p:cNvSpPr/>
                <p:nvPr/>
              </p:nvSpPr>
              <p:spPr>
                <a:xfrm>
                  <a:off x="2488619" y="261950"/>
                  <a:ext cx="4084267" cy="4671694"/>
                </a:xfrm>
                <a:custGeom>
                  <a:rect b="b" l="l" r="r" t="t"/>
                  <a:pathLst>
                    <a:path extrusionOk="0" h="11628" w="10166">
                      <a:moveTo>
                        <a:pt x="9438" y="49"/>
                      </a:moveTo>
                      <a:lnTo>
                        <a:pt x="9539" y="80"/>
                      </a:lnTo>
                      <a:lnTo>
                        <a:pt x="9563" y="135"/>
                      </a:lnTo>
                      <a:cubicBezTo>
                        <a:pt x="9567" y="140"/>
                        <a:pt x="9572" y="144"/>
                        <a:pt x="9580" y="149"/>
                      </a:cubicBezTo>
                      <a:lnTo>
                        <a:pt x="9696" y="172"/>
                      </a:lnTo>
                      <a:lnTo>
                        <a:pt x="9696" y="279"/>
                      </a:lnTo>
                      <a:cubicBezTo>
                        <a:pt x="9696" y="288"/>
                        <a:pt x="9706" y="302"/>
                        <a:pt x="9715" y="302"/>
                      </a:cubicBezTo>
                      <a:lnTo>
                        <a:pt x="9780" y="316"/>
                      </a:lnTo>
                      <a:lnTo>
                        <a:pt x="9780" y="414"/>
                      </a:lnTo>
                      <a:cubicBezTo>
                        <a:pt x="9780" y="427"/>
                        <a:pt x="9785" y="437"/>
                        <a:pt x="9799" y="437"/>
                      </a:cubicBezTo>
                      <a:lnTo>
                        <a:pt x="9846" y="451"/>
                      </a:lnTo>
                      <a:lnTo>
                        <a:pt x="9855" y="544"/>
                      </a:lnTo>
                      <a:cubicBezTo>
                        <a:pt x="9855" y="558"/>
                        <a:pt x="9863" y="567"/>
                        <a:pt x="9874" y="567"/>
                      </a:cubicBezTo>
                      <a:lnTo>
                        <a:pt x="9970" y="581"/>
                      </a:lnTo>
                      <a:lnTo>
                        <a:pt x="9970" y="776"/>
                      </a:lnTo>
                      <a:cubicBezTo>
                        <a:pt x="9970" y="785"/>
                        <a:pt x="9970" y="789"/>
                        <a:pt x="9975" y="789"/>
                      </a:cubicBezTo>
                      <a:lnTo>
                        <a:pt x="10013" y="841"/>
                      </a:lnTo>
                      <a:cubicBezTo>
                        <a:pt x="10017" y="845"/>
                        <a:pt x="10026" y="851"/>
                        <a:pt x="10031" y="851"/>
                      </a:cubicBezTo>
                      <a:cubicBezTo>
                        <a:pt x="10039" y="851"/>
                        <a:pt x="10046" y="847"/>
                        <a:pt x="10051" y="841"/>
                      </a:cubicBezTo>
                      <a:lnTo>
                        <a:pt x="10051" y="841"/>
                      </a:lnTo>
                      <a:lnTo>
                        <a:pt x="10050" y="883"/>
                      </a:lnTo>
                      <a:cubicBezTo>
                        <a:pt x="10050" y="888"/>
                        <a:pt x="10050" y="892"/>
                        <a:pt x="10054" y="896"/>
                      </a:cubicBezTo>
                      <a:lnTo>
                        <a:pt x="10114" y="982"/>
                      </a:lnTo>
                      <a:lnTo>
                        <a:pt x="10114" y="982"/>
                      </a:lnTo>
                      <a:cubicBezTo>
                        <a:pt x="10114" y="993"/>
                        <a:pt x="10113" y="1012"/>
                        <a:pt x="10110" y="1040"/>
                      </a:cubicBezTo>
                      <a:cubicBezTo>
                        <a:pt x="10082" y="1352"/>
                        <a:pt x="9962" y="2690"/>
                        <a:pt x="9767" y="4175"/>
                      </a:cubicBezTo>
                      <a:cubicBezTo>
                        <a:pt x="9655" y="5024"/>
                        <a:pt x="9321" y="6873"/>
                        <a:pt x="9019" y="8503"/>
                      </a:cubicBezTo>
                      <a:cubicBezTo>
                        <a:pt x="8866" y="9321"/>
                        <a:pt x="8721" y="10086"/>
                        <a:pt x="8615" y="10644"/>
                      </a:cubicBezTo>
                      <a:cubicBezTo>
                        <a:pt x="8564" y="10922"/>
                        <a:pt x="8517" y="11150"/>
                        <a:pt x="8485" y="11312"/>
                      </a:cubicBezTo>
                      <a:cubicBezTo>
                        <a:pt x="8470" y="11391"/>
                        <a:pt x="8461" y="11452"/>
                        <a:pt x="8453" y="11494"/>
                      </a:cubicBezTo>
                      <a:cubicBezTo>
                        <a:pt x="8448" y="11514"/>
                        <a:pt x="8444" y="11529"/>
                        <a:pt x="8442" y="11540"/>
                      </a:cubicBezTo>
                      <a:lnTo>
                        <a:pt x="8442" y="11540"/>
                      </a:lnTo>
                      <a:cubicBezTo>
                        <a:pt x="7238" y="11572"/>
                        <a:pt x="5672" y="11582"/>
                        <a:pt x="4273" y="11582"/>
                      </a:cubicBezTo>
                      <a:cubicBezTo>
                        <a:pt x="3344" y="11582"/>
                        <a:pt x="2490" y="11577"/>
                        <a:pt x="1867" y="11572"/>
                      </a:cubicBezTo>
                      <a:cubicBezTo>
                        <a:pt x="1556" y="11567"/>
                        <a:pt x="1301" y="11567"/>
                        <a:pt x="1129" y="11567"/>
                      </a:cubicBezTo>
                      <a:cubicBezTo>
                        <a:pt x="1041" y="11567"/>
                        <a:pt x="971" y="11563"/>
                        <a:pt x="925" y="11563"/>
                      </a:cubicBezTo>
                      <a:lnTo>
                        <a:pt x="868" y="11563"/>
                      </a:lnTo>
                      <a:lnTo>
                        <a:pt x="827" y="11507"/>
                      </a:lnTo>
                      <a:cubicBezTo>
                        <a:pt x="823" y="11503"/>
                        <a:pt x="818" y="11498"/>
                        <a:pt x="808" y="11498"/>
                      </a:cubicBezTo>
                      <a:lnTo>
                        <a:pt x="807" y="11498"/>
                      </a:lnTo>
                      <a:cubicBezTo>
                        <a:pt x="808" y="11490"/>
                        <a:pt x="807" y="11481"/>
                        <a:pt x="804" y="11475"/>
                      </a:cubicBezTo>
                      <a:lnTo>
                        <a:pt x="758" y="11410"/>
                      </a:lnTo>
                      <a:lnTo>
                        <a:pt x="748" y="11400"/>
                      </a:lnTo>
                      <a:lnTo>
                        <a:pt x="628" y="11340"/>
                      </a:lnTo>
                      <a:lnTo>
                        <a:pt x="656" y="11299"/>
                      </a:lnTo>
                      <a:cubicBezTo>
                        <a:pt x="660" y="11289"/>
                        <a:pt x="660" y="11280"/>
                        <a:pt x="656" y="11271"/>
                      </a:cubicBezTo>
                      <a:lnTo>
                        <a:pt x="600" y="11192"/>
                      </a:lnTo>
                      <a:cubicBezTo>
                        <a:pt x="596" y="11187"/>
                        <a:pt x="596" y="11187"/>
                        <a:pt x="591" y="11182"/>
                      </a:cubicBezTo>
                      <a:lnTo>
                        <a:pt x="465" y="11132"/>
                      </a:lnTo>
                      <a:lnTo>
                        <a:pt x="497" y="11070"/>
                      </a:lnTo>
                      <a:cubicBezTo>
                        <a:pt x="502" y="11066"/>
                        <a:pt x="502" y="11057"/>
                        <a:pt x="497" y="11048"/>
                      </a:cubicBezTo>
                      <a:lnTo>
                        <a:pt x="456" y="10992"/>
                      </a:lnTo>
                      <a:cubicBezTo>
                        <a:pt x="452" y="10987"/>
                        <a:pt x="452" y="10987"/>
                        <a:pt x="446" y="10982"/>
                      </a:cubicBezTo>
                      <a:lnTo>
                        <a:pt x="368" y="10946"/>
                      </a:lnTo>
                      <a:lnTo>
                        <a:pt x="377" y="10899"/>
                      </a:lnTo>
                      <a:cubicBezTo>
                        <a:pt x="382" y="10890"/>
                        <a:pt x="377" y="10885"/>
                        <a:pt x="373" y="10881"/>
                      </a:cubicBezTo>
                      <a:lnTo>
                        <a:pt x="321" y="10806"/>
                      </a:lnTo>
                      <a:cubicBezTo>
                        <a:pt x="321" y="10806"/>
                        <a:pt x="317" y="10802"/>
                        <a:pt x="312" y="10802"/>
                      </a:cubicBezTo>
                      <a:lnTo>
                        <a:pt x="242" y="10764"/>
                      </a:lnTo>
                      <a:lnTo>
                        <a:pt x="251" y="10727"/>
                      </a:lnTo>
                      <a:cubicBezTo>
                        <a:pt x="257" y="10723"/>
                        <a:pt x="257" y="10714"/>
                        <a:pt x="251" y="10708"/>
                      </a:cubicBezTo>
                      <a:lnTo>
                        <a:pt x="201" y="10635"/>
                      </a:lnTo>
                      <a:cubicBezTo>
                        <a:pt x="195" y="10630"/>
                        <a:pt x="191" y="10630"/>
                        <a:pt x="191" y="10625"/>
                      </a:cubicBezTo>
                      <a:lnTo>
                        <a:pt x="122" y="10597"/>
                      </a:lnTo>
                      <a:lnTo>
                        <a:pt x="135" y="10583"/>
                      </a:lnTo>
                      <a:cubicBezTo>
                        <a:pt x="145" y="10579"/>
                        <a:pt x="150" y="10564"/>
                        <a:pt x="140" y="10551"/>
                      </a:cubicBezTo>
                      <a:lnTo>
                        <a:pt x="56" y="10440"/>
                      </a:lnTo>
                      <a:lnTo>
                        <a:pt x="298" y="10142"/>
                      </a:lnTo>
                      <a:cubicBezTo>
                        <a:pt x="298" y="10142"/>
                        <a:pt x="298" y="10138"/>
                        <a:pt x="302" y="10133"/>
                      </a:cubicBezTo>
                      <a:cubicBezTo>
                        <a:pt x="302" y="10133"/>
                        <a:pt x="596" y="9055"/>
                        <a:pt x="925" y="7760"/>
                      </a:cubicBezTo>
                      <a:cubicBezTo>
                        <a:pt x="1254" y="6469"/>
                        <a:pt x="1616" y="4960"/>
                        <a:pt x="1751" y="4101"/>
                      </a:cubicBezTo>
                      <a:cubicBezTo>
                        <a:pt x="1999" y="2497"/>
                        <a:pt x="2225" y="739"/>
                        <a:pt x="2254" y="513"/>
                      </a:cubicBezTo>
                      <a:lnTo>
                        <a:pt x="2254" y="513"/>
                      </a:lnTo>
                      <a:lnTo>
                        <a:pt x="5907" y="823"/>
                      </a:lnTo>
                      <a:lnTo>
                        <a:pt x="5917" y="823"/>
                      </a:lnTo>
                      <a:lnTo>
                        <a:pt x="9438" y="49"/>
                      </a:lnTo>
                      <a:close/>
                      <a:moveTo>
                        <a:pt x="9432" y="0"/>
                      </a:moveTo>
                      <a:lnTo>
                        <a:pt x="5913" y="776"/>
                      </a:lnTo>
                      <a:lnTo>
                        <a:pt x="2235" y="461"/>
                      </a:lnTo>
                      <a:cubicBezTo>
                        <a:pt x="2220" y="461"/>
                        <a:pt x="2212" y="470"/>
                        <a:pt x="2207" y="483"/>
                      </a:cubicBezTo>
                      <a:cubicBezTo>
                        <a:pt x="2207" y="483"/>
                        <a:pt x="2207" y="511"/>
                        <a:pt x="2197" y="567"/>
                      </a:cubicBezTo>
                      <a:cubicBezTo>
                        <a:pt x="2151" y="952"/>
                        <a:pt x="1937" y="2592"/>
                        <a:pt x="1700" y="4096"/>
                      </a:cubicBezTo>
                      <a:cubicBezTo>
                        <a:pt x="1566" y="4951"/>
                        <a:pt x="1204" y="6460"/>
                        <a:pt x="879" y="7750"/>
                      </a:cubicBezTo>
                      <a:cubicBezTo>
                        <a:pt x="711" y="8396"/>
                        <a:pt x="558" y="8991"/>
                        <a:pt x="442" y="9422"/>
                      </a:cubicBezTo>
                      <a:cubicBezTo>
                        <a:pt x="386" y="9636"/>
                        <a:pt x="340" y="9812"/>
                        <a:pt x="307" y="9934"/>
                      </a:cubicBezTo>
                      <a:cubicBezTo>
                        <a:pt x="289" y="9994"/>
                        <a:pt x="275" y="10040"/>
                        <a:pt x="266" y="10073"/>
                      </a:cubicBezTo>
                      <a:cubicBezTo>
                        <a:pt x="261" y="10105"/>
                        <a:pt x="257" y="10119"/>
                        <a:pt x="257" y="10119"/>
                      </a:cubicBezTo>
                      <a:lnTo>
                        <a:pt x="257" y="10119"/>
                      </a:lnTo>
                      <a:lnTo>
                        <a:pt x="257" y="10119"/>
                      </a:lnTo>
                      <a:lnTo>
                        <a:pt x="6" y="10421"/>
                      </a:lnTo>
                      <a:cubicBezTo>
                        <a:pt x="0" y="10430"/>
                        <a:pt x="0" y="10440"/>
                        <a:pt x="6" y="10449"/>
                      </a:cubicBezTo>
                      <a:lnTo>
                        <a:pt x="90" y="10564"/>
                      </a:lnTo>
                      <a:lnTo>
                        <a:pt x="56" y="10588"/>
                      </a:lnTo>
                      <a:cubicBezTo>
                        <a:pt x="52" y="10592"/>
                        <a:pt x="47" y="10602"/>
                        <a:pt x="52" y="10607"/>
                      </a:cubicBezTo>
                      <a:cubicBezTo>
                        <a:pt x="52" y="10616"/>
                        <a:pt x="56" y="10625"/>
                        <a:pt x="66" y="10625"/>
                      </a:cubicBezTo>
                      <a:lnTo>
                        <a:pt x="163" y="10667"/>
                      </a:lnTo>
                      <a:lnTo>
                        <a:pt x="206" y="10723"/>
                      </a:lnTo>
                      <a:lnTo>
                        <a:pt x="187" y="10769"/>
                      </a:lnTo>
                      <a:cubicBezTo>
                        <a:pt x="182" y="10783"/>
                        <a:pt x="191" y="10792"/>
                        <a:pt x="201" y="10802"/>
                      </a:cubicBezTo>
                      <a:lnTo>
                        <a:pt x="289" y="10839"/>
                      </a:lnTo>
                      <a:lnTo>
                        <a:pt x="330" y="10899"/>
                      </a:lnTo>
                      <a:lnTo>
                        <a:pt x="317" y="10954"/>
                      </a:lnTo>
                      <a:cubicBezTo>
                        <a:pt x="312" y="10965"/>
                        <a:pt x="317" y="10978"/>
                        <a:pt x="326" y="10982"/>
                      </a:cubicBezTo>
                      <a:lnTo>
                        <a:pt x="418" y="11025"/>
                      </a:lnTo>
                      <a:lnTo>
                        <a:pt x="446" y="11061"/>
                      </a:lnTo>
                      <a:lnTo>
                        <a:pt x="409" y="11132"/>
                      </a:lnTo>
                      <a:cubicBezTo>
                        <a:pt x="405" y="11136"/>
                        <a:pt x="405" y="11141"/>
                        <a:pt x="405" y="11150"/>
                      </a:cubicBezTo>
                      <a:cubicBezTo>
                        <a:pt x="409" y="11154"/>
                        <a:pt x="414" y="11160"/>
                        <a:pt x="418" y="11164"/>
                      </a:cubicBezTo>
                      <a:lnTo>
                        <a:pt x="563" y="11224"/>
                      </a:lnTo>
                      <a:lnTo>
                        <a:pt x="609" y="11284"/>
                      </a:lnTo>
                      <a:lnTo>
                        <a:pt x="572" y="11336"/>
                      </a:lnTo>
                      <a:cubicBezTo>
                        <a:pt x="568" y="11345"/>
                        <a:pt x="568" y="11349"/>
                        <a:pt x="568" y="11359"/>
                      </a:cubicBezTo>
                      <a:lnTo>
                        <a:pt x="581" y="11372"/>
                      </a:lnTo>
                      <a:lnTo>
                        <a:pt x="720" y="11443"/>
                      </a:lnTo>
                      <a:lnTo>
                        <a:pt x="753" y="11488"/>
                      </a:lnTo>
                      <a:lnTo>
                        <a:pt x="739" y="11507"/>
                      </a:lnTo>
                      <a:cubicBezTo>
                        <a:pt x="730" y="11516"/>
                        <a:pt x="730" y="11526"/>
                        <a:pt x="735" y="11535"/>
                      </a:cubicBezTo>
                      <a:cubicBezTo>
                        <a:pt x="739" y="11544"/>
                        <a:pt x="748" y="11550"/>
                        <a:pt x="758" y="11550"/>
                      </a:cubicBezTo>
                      <a:lnTo>
                        <a:pt x="795" y="11550"/>
                      </a:lnTo>
                      <a:lnTo>
                        <a:pt x="836" y="11600"/>
                      </a:lnTo>
                      <a:cubicBezTo>
                        <a:pt x="842" y="11610"/>
                        <a:pt x="846" y="11614"/>
                        <a:pt x="855" y="11614"/>
                      </a:cubicBezTo>
                      <a:cubicBezTo>
                        <a:pt x="855" y="11614"/>
                        <a:pt x="2415" y="11628"/>
                        <a:pt x="4273" y="11628"/>
                      </a:cubicBezTo>
                      <a:cubicBezTo>
                        <a:pt x="5680" y="11628"/>
                        <a:pt x="7259" y="11619"/>
                        <a:pt x="8461" y="11586"/>
                      </a:cubicBezTo>
                      <a:cubicBezTo>
                        <a:pt x="8476" y="11586"/>
                        <a:pt x="8485" y="11577"/>
                        <a:pt x="8485" y="11567"/>
                      </a:cubicBezTo>
                      <a:cubicBezTo>
                        <a:pt x="8485" y="11567"/>
                        <a:pt x="8764" y="10146"/>
                        <a:pt x="9066" y="8513"/>
                      </a:cubicBezTo>
                      <a:cubicBezTo>
                        <a:pt x="9368" y="6878"/>
                        <a:pt x="9702" y="5034"/>
                        <a:pt x="9813" y="4180"/>
                      </a:cubicBezTo>
                      <a:cubicBezTo>
                        <a:pt x="10041" y="2480"/>
                        <a:pt x="10166" y="976"/>
                        <a:pt x="10166" y="976"/>
                      </a:cubicBezTo>
                      <a:cubicBezTo>
                        <a:pt x="10166" y="971"/>
                        <a:pt x="10161" y="967"/>
                        <a:pt x="10161" y="962"/>
                      </a:cubicBezTo>
                      <a:lnTo>
                        <a:pt x="10097" y="875"/>
                      </a:lnTo>
                      <a:lnTo>
                        <a:pt x="10101" y="734"/>
                      </a:lnTo>
                      <a:lnTo>
                        <a:pt x="10101" y="734"/>
                      </a:lnTo>
                      <a:lnTo>
                        <a:pt x="10101" y="734"/>
                      </a:lnTo>
                      <a:lnTo>
                        <a:pt x="10101" y="734"/>
                      </a:lnTo>
                      <a:lnTo>
                        <a:pt x="10101" y="725"/>
                      </a:lnTo>
                      <a:cubicBezTo>
                        <a:pt x="10101" y="716"/>
                        <a:pt x="10092" y="701"/>
                        <a:pt x="10082" y="701"/>
                      </a:cubicBezTo>
                      <a:cubicBezTo>
                        <a:pt x="10080" y="701"/>
                        <a:pt x="10079" y="700"/>
                        <a:pt x="10077" y="700"/>
                      </a:cubicBezTo>
                      <a:cubicBezTo>
                        <a:pt x="10068" y="700"/>
                        <a:pt x="10058" y="708"/>
                        <a:pt x="10054" y="716"/>
                      </a:cubicBezTo>
                      <a:lnTo>
                        <a:pt x="10026" y="781"/>
                      </a:lnTo>
                      <a:lnTo>
                        <a:pt x="10017" y="772"/>
                      </a:lnTo>
                      <a:lnTo>
                        <a:pt x="10017" y="562"/>
                      </a:lnTo>
                      <a:cubicBezTo>
                        <a:pt x="10017" y="549"/>
                        <a:pt x="10008" y="539"/>
                        <a:pt x="9998" y="539"/>
                      </a:cubicBezTo>
                      <a:lnTo>
                        <a:pt x="9901" y="521"/>
                      </a:lnTo>
                      <a:lnTo>
                        <a:pt x="9891" y="433"/>
                      </a:lnTo>
                      <a:cubicBezTo>
                        <a:pt x="9891" y="423"/>
                        <a:pt x="9882" y="414"/>
                        <a:pt x="9874" y="409"/>
                      </a:cubicBezTo>
                      <a:lnTo>
                        <a:pt x="9827" y="395"/>
                      </a:lnTo>
                      <a:lnTo>
                        <a:pt x="9827" y="298"/>
                      </a:lnTo>
                      <a:cubicBezTo>
                        <a:pt x="9827" y="283"/>
                        <a:pt x="9822" y="275"/>
                        <a:pt x="9808" y="275"/>
                      </a:cubicBezTo>
                      <a:lnTo>
                        <a:pt x="9748" y="260"/>
                      </a:lnTo>
                      <a:lnTo>
                        <a:pt x="9748" y="154"/>
                      </a:lnTo>
                      <a:cubicBezTo>
                        <a:pt x="9748" y="140"/>
                        <a:pt x="9739" y="131"/>
                        <a:pt x="9724" y="126"/>
                      </a:cubicBezTo>
                      <a:lnTo>
                        <a:pt x="9604" y="103"/>
                      </a:lnTo>
                      <a:lnTo>
                        <a:pt x="9580" y="52"/>
                      </a:lnTo>
                      <a:cubicBezTo>
                        <a:pt x="9576" y="43"/>
                        <a:pt x="9572" y="37"/>
                        <a:pt x="9567" y="37"/>
                      </a:cubicBezTo>
                      <a:lnTo>
                        <a:pt x="94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5" name="Google Shape;1235;p41"/>
                <p:cNvSpPr/>
                <p:nvPr/>
              </p:nvSpPr>
              <p:spPr>
                <a:xfrm>
                  <a:off x="2499868" y="271191"/>
                  <a:ext cx="3782145" cy="4195204"/>
                </a:xfrm>
                <a:custGeom>
                  <a:rect b="b" l="l" r="r" t="t"/>
                  <a:pathLst>
                    <a:path extrusionOk="0" h="10442" w="9414">
                      <a:moveTo>
                        <a:pt x="9413" y="1"/>
                      </a:moveTo>
                      <a:cubicBezTo>
                        <a:pt x="9413" y="1"/>
                        <a:pt x="4975" y="182"/>
                        <a:pt x="2926" y="182"/>
                      </a:cubicBezTo>
                      <a:cubicBezTo>
                        <a:pt x="2455" y="182"/>
                        <a:pt x="2110" y="173"/>
                        <a:pt x="1974" y="149"/>
                      </a:cubicBezTo>
                      <a:cubicBezTo>
                        <a:pt x="1974" y="149"/>
                        <a:pt x="1775" y="3102"/>
                        <a:pt x="1273" y="5331"/>
                      </a:cubicBezTo>
                      <a:cubicBezTo>
                        <a:pt x="776" y="7560"/>
                        <a:pt x="0" y="10412"/>
                        <a:pt x="0" y="10412"/>
                      </a:cubicBezTo>
                      <a:cubicBezTo>
                        <a:pt x="0" y="10412"/>
                        <a:pt x="2001" y="10441"/>
                        <a:pt x="4172" y="10441"/>
                      </a:cubicBezTo>
                      <a:cubicBezTo>
                        <a:pt x="5345" y="10441"/>
                        <a:pt x="6567" y="10433"/>
                        <a:pt x="7551" y="10407"/>
                      </a:cubicBezTo>
                      <a:cubicBezTo>
                        <a:pt x="7551" y="10407"/>
                        <a:pt x="8838" y="4904"/>
                        <a:pt x="9061" y="3205"/>
                      </a:cubicBezTo>
                      <a:cubicBezTo>
                        <a:pt x="9288" y="1501"/>
                        <a:pt x="9413" y="1"/>
                        <a:pt x="941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6" name="Google Shape;1236;p41"/>
                <p:cNvSpPr/>
                <p:nvPr/>
              </p:nvSpPr>
              <p:spPr>
                <a:xfrm>
                  <a:off x="2488619" y="261950"/>
                  <a:ext cx="3802635" cy="4212882"/>
                </a:xfrm>
                <a:custGeom>
                  <a:rect b="b" l="l" r="r" t="t"/>
                  <a:pathLst>
                    <a:path extrusionOk="0" h="10486" w="9465">
                      <a:moveTo>
                        <a:pt x="9412" y="48"/>
                      </a:moveTo>
                      <a:cubicBezTo>
                        <a:pt x="9412" y="59"/>
                        <a:pt x="9411" y="72"/>
                        <a:pt x="9409" y="88"/>
                      </a:cubicBezTo>
                      <a:cubicBezTo>
                        <a:pt x="9381" y="399"/>
                        <a:pt x="9261" y="1737"/>
                        <a:pt x="9066" y="3223"/>
                      </a:cubicBezTo>
                      <a:cubicBezTo>
                        <a:pt x="8954" y="4073"/>
                        <a:pt x="8573" y="5875"/>
                        <a:pt x="8225" y="7463"/>
                      </a:cubicBezTo>
                      <a:cubicBezTo>
                        <a:pt x="8048" y="8256"/>
                        <a:pt x="7881" y="8995"/>
                        <a:pt x="7756" y="9538"/>
                      </a:cubicBezTo>
                      <a:cubicBezTo>
                        <a:pt x="7696" y="9808"/>
                        <a:pt x="7645" y="10031"/>
                        <a:pt x="7607" y="10184"/>
                      </a:cubicBezTo>
                      <a:cubicBezTo>
                        <a:pt x="7593" y="10258"/>
                        <a:pt x="7579" y="10318"/>
                        <a:pt x="7570" y="10360"/>
                      </a:cubicBezTo>
                      <a:cubicBezTo>
                        <a:pt x="7566" y="10379"/>
                        <a:pt x="7562" y="10392"/>
                        <a:pt x="7558" y="10402"/>
                      </a:cubicBezTo>
                      <a:lnTo>
                        <a:pt x="7558" y="10402"/>
                      </a:lnTo>
                      <a:cubicBezTo>
                        <a:pt x="6558" y="10430"/>
                        <a:pt x="5311" y="10440"/>
                        <a:pt x="4120" y="10440"/>
                      </a:cubicBezTo>
                      <a:cubicBezTo>
                        <a:pt x="3047" y="10440"/>
                        <a:pt x="2025" y="10435"/>
                        <a:pt x="1269" y="10425"/>
                      </a:cubicBezTo>
                      <a:cubicBezTo>
                        <a:pt x="892" y="10421"/>
                        <a:pt x="581" y="10421"/>
                        <a:pt x="363" y="10416"/>
                      </a:cubicBezTo>
                      <a:cubicBezTo>
                        <a:pt x="257" y="10416"/>
                        <a:pt x="173" y="10416"/>
                        <a:pt x="117" y="10412"/>
                      </a:cubicBezTo>
                      <a:lnTo>
                        <a:pt x="60" y="10412"/>
                      </a:lnTo>
                      <a:cubicBezTo>
                        <a:pt x="147" y="10091"/>
                        <a:pt x="858" y="7449"/>
                        <a:pt x="1324" y="5359"/>
                      </a:cubicBezTo>
                      <a:cubicBezTo>
                        <a:pt x="1799" y="3248"/>
                        <a:pt x="2007" y="488"/>
                        <a:pt x="2028" y="201"/>
                      </a:cubicBezTo>
                      <a:lnTo>
                        <a:pt x="2028" y="201"/>
                      </a:lnTo>
                      <a:cubicBezTo>
                        <a:pt x="2100" y="212"/>
                        <a:pt x="2210" y="219"/>
                        <a:pt x="2351" y="223"/>
                      </a:cubicBezTo>
                      <a:cubicBezTo>
                        <a:pt x="2508" y="228"/>
                        <a:pt x="2709" y="232"/>
                        <a:pt x="2940" y="232"/>
                      </a:cubicBezTo>
                      <a:cubicBezTo>
                        <a:pt x="4887" y="232"/>
                        <a:pt x="9027" y="64"/>
                        <a:pt x="9412" y="48"/>
                      </a:cubicBezTo>
                      <a:close/>
                      <a:moveTo>
                        <a:pt x="9385" y="0"/>
                      </a:moveTo>
                      <a:cubicBezTo>
                        <a:pt x="8888" y="24"/>
                        <a:pt x="4858" y="182"/>
                        <a:pt x="2940" y="182"/>
                      </a:cubicBezTo>
                      <a:cubicBezTo>
                        <a:pt x="2709" y="182"/>
                        <a:pt x="2508" y="182"/>
                        <a:pt x="2351" y="176"/>
                      </a:cubicBezTo>
                      <a:cubicBezTo>
                        <a:pt x="2193" y="168"/>
                        <a:pt x="2072" y="163"/>
                        <a:pt x="2006" y="149"/>
                      </a:cubicBezTo>
                      <a:cubicBezTo>
                        <a:pt x="2002" y="149"/>
                        <a:pt x="1993" y="149"/>
                        <a:pt x="1989" y="154"/>
                      </a:cubicBezTo>
                      <a:cubicBezTo>
                        <a:pt x="1984" y="159"/>
                        <a:pt x="1979" y="168"/>
                        <a:pt x="1979" y="172"/>
                      </a:cubicBezTo>
                      <a:lnTo>
                        <a:pt x="1979" y="204"/>
                      </a:lnTo>
                      <a:cubicBezTo>
                        <a:pt x="1956" y="539"/>
                        <a:pt x="1747" y="3265"/>
                        <a:pt x="1278" y="5350"/>
                      </a:cubicBezTo>
                      <a:cubicBezTo>
                        <a:pt x="1027" y="6464"/>
                        <a:pt x="711" y="7733"/>
                        <a:pt x="456" y="8726"/>
                      </a:cubicBezTo>
                      <a:cubicBezTo>
                        <a:pt x="326" y="9223"/>
                        <a:pt x="214" y="9645"/>
                        <a:pt x="131" y="9947"/>
                      </a:cubicBezTo>
                      <a:cubicBezTo>
                        <a:pt x="94" y="10101"/>
                        <a:pt x="62" y="10221"/>
                        <a:pt x="38" y="10305"/>
                      </a:cubicBezTo>
                      <a:cubicBezTo>
                        <a:pt x="28" y="10342"/>
                        <a:pt x="19" y="10374"/>
                        <a:pt x="10" y="10397"/>
                      </a:cubicBezTo>
                      <a:cubicBezTo>
                        <a:pt x="6" y="10421"/>
                        <a:pt x="6" y="10430"/>
                        <a:pt x="6" y="10430"/>
                      </a:cubicBezTo>
                      <a:cubicBezTo>
                        <a:pt x="0" y="10440"/>
                        <a:pt x="0" y="10444"/>
                        <a:pt x="6" y="10449"/>
                      </a:cubicBezTo>
                      <a:cubicBezTo>
                        <a:pt x="10" y="10457"/>
                        <a:pt x="19" y="10457"/>
                        <a:pt x="24" y="10463"/>
                      </a:cubicBezTo>
                      <a:cubicBezTo>
                        <a:pt x="24" y="10463"/>
                        <a:pt x="1979" y="10485"/>
                        <a:pt x="4120" y="10485"/>
                      </a:cubicBezTo>
                      <a:cubicBezTo>
                        <a:pt x="5318" y="10485"/>
                        <a:pt x="6571" y="10481"/>
                        <a:pt x="7579" y="10453"/>
                      </a:cubicBezTo>
                      <a:cubicBezTo>
                        <a:pt x="7589" y="10453"/>
                        <a:pt x="7598" y="10444"/>
                        <a:pt x="7602" y="10435"/>
                      </a:cubicBezTo>
                      <a:cubicBezTo>
                        <a:pt x="7602" y="10435"/>
                        <a:pt x="7923" y="9060"/>
                        <a:pt x="8271" y="7472"/>
                      </a:cubicBezTo>
                      <a:cubicBezTo>
                        <a:pt x="8620" y="5884"/>
                        <a:pt x="9000" y="4083"/>
                        <a:pt x="9111" y="3232"/>
                      </a:cubicBezTo>
                      <a:cubicBezTo>
                        <a:pt x="9340" y="1528"/>
                        <a:pt x="9465" y="24"/>
                        <a:pt x="9465" y="24"/>
                      </a:cubicBezTo>
                      <a:cubicBezTo>
                        <a:pt x="9465" y="19"/>
                        <a:pt x="9460" y="9"/>
                        <a:pt x="9456" y="5"/>
                      </a:cubicBezTo>
                      <a:cubicBezTo>
                        <a:pt x="9451" y="0"/>
                        <a:pt x="9446" y="0"/>
                        <a:pt x="94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7" name="Google Shape;1237;p41"/>
                <p:cNvSpPr/>
                <p:nvPr/>
              </p:nvSpPr>
              <p:spPr>
                <a:xfrm>
                  <a:off x="2708783" y="4640338"/>
                  <a:ext cx="1246654" cy="73924"/>
                </a:xfrm>
                <a:custGeom>
                  <a:rect b="b" l="l" r="r" t="t"/>
                  <a:pathLst>
                    <a:path extrusionOk="0" h="184" w="3103">
                      <a:moveTo>
                        <a:pt x="24" y="1"/>
                      </a:moveTo>
                      <a:cubicBezTo>
                        <a:pt x="10" y="1"/>
                        <a:pt x="1" y="11"/>
                        <a:pt x="1" y="24"/>
                      </a:cubicBezTo>
                      <a:cubicBezTo>
                        <a:pt x="1" y="39"/>
                        <a:pt x="10" y="52"/>
                        <a:pt x="24" y="52"/>
                      </a:cubicBezTo>
                      <a:lnTo>
                        <a:pt x="3080" y="182"/>
                      </a:lnTo>
                      <a:cubicBezTo>
                        <a:pt x="3081" y="183"/>
                        <a:pt x="3082" y="183"/>
                        <a:pt x="3084" y="183"/>
                      </a:cubicBezTo>
                      <a:cubicBezTo>
                        <a:pt x="3092" y="183"/>
                        <a:pt x="3102" y="171"/>
                        <a:pt x="3102" y="159"/>
                      </a:cubicBezTo>
                      <a:cubicBezTo>
                        <a:pt x="3102" y="150"/>
                        <a:pt x="3093" y="136"/>
                        <a:pt x="3080" y="136"/>
                      </a:cubicBezTo>
                      <a:lnTo>
                        <a:pt x="2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8" name="Google Shape;1238;p41"/>
                <p:cNvSpPr/>
                <p:nvPr/>
              </p:nvSpPr>
              <p:spPr>
                <a:xfrm>
                  <a:off x="3626804" y="4644356"/>
                  <a:ext cx="444344" cy="37766"/>
                </a:xfrm>
                <a:custGeom>
                  <a:rect b="b" l="l" r="r" t="t"/>
                  <a:pathLst>
                    <a:path extrusionOk="0" h="94" w="1106">
                      <a:moveTo>
                        <a:pt x="28" y="1"/>
                      </a:moveTo>
                      <a:cubicBezTo>
                        <a:pt x="15" y="1"/>
                        <a:pt x="5" y="10"/>
                        <a:pt x="0" y="23"/>
                      </a:cubicBezTo>
                      <a:cubicBezTo>
                        <a:pt x="0" y="38"/>
                        <a:pt x="15" y="46"/>
                        <a:pt x="24" y="46"/>
                      </a:cubicBezTo>
                      <a:lnTo>
                        <a:pt x="1078" y="93"/>
                      </a:lnTo>
                      <a:cubicBezTo>
                        <a:pt x="1091" y="93"/>
                        <a:pt x="1106" y="84"/>
                        <a:pt x="1106" y="70"/>
                      </a:cubicBezTo>
                      <a:cubicBezTo>
                        <a:pt x="1106" y="57"/>
                        <a:pt x="1096" y="46"/>
                        <a:pt x="1083" y="46"/>
                      </a:cubicBezTo>
                      <a:lnTo>
                        <a:pt x="2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9" name="Google Shape;1239;p41"/>
                <p:cNvSpPr/>
                <p:nvPr/>
              </p:nvSpPr>
              <p:spPr>
                <a:xfrm>
                  <a:off x="4505855" y="4765286"/>
                  <a:ext cx="701469" cy="22900"/>
                </a:xfrm>
                <a:custGeom>
                  <a:rect b="b" l="l" r="r" t="t"/>
                  <a:pathLst>
                    <a:path extrusionOk="0" h="57" w="1746">
                      <a:moveTo>
                        <a:pt x="1722" y="1"/>
                      </a:moveTo>
                      <a:lnTo>
                        <a:pt x="28" y="11"/>
                      </a:lnTo>
                      <a:cubicBezTo>
                        <a:pt x="13" y="11"/>
                        <a:pt x="0" y="20"/>
                        <a:pt x="0" y="34"/>
                      </a:cubicBezTo>
                      <a:cubicBezTo>
                        <a:pt x="5" y="48"/>
                        <a:pt x="13" y="56"/>
                        <a:pt x="28" y="56"/>
                      </a:cubicBezTo>
                      <a:lnTo>
                        <a:pt x="1722" y="48"/>
                      </a:lnTo>
                      <a:cubicBezTo>
                        <a:pt x="1736" y="48"/>
                        <a:pt x="1745" y="39"/>
                        <a:pt x="1745" y="24"/>
                      </a:cubicBezTo>
                      <a:cubicBezTo>
                        <a:pt x="1745" y="11"/>
                        <a:pt x="1736" y="1"/>
                        <a:pt x="17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0" name="Google Shape;1240;p41"/>
                <p:cNvSpPr/>
                <p:nvPr/>
              </p:nvSpPr>
              <p:spPr>
                <a:xfrm>
                  <a:off x="5328257" y="4827157"/>
                  <a:ext cx="403365" cy="20892"/>
                </a:xfrm>
                <a:custGeom>
                  <a:rect b="b" l="l" r="r" t="t"/>
                  <a:pathLst>
                    <a:path extrusionOk="0" h="52" w="1004">
                      <a:moveTo>
                        <a:pt x="24" y="0"/>
                      </a:moveTo>
                      <a:cubicBezTo>
                        <a:pt x="9" y="0"/>
                        <a:pt x="0" y="14"/>
                        <a:pt x="0" y="28"/>
                      </a:cubicBezTo>
                      <a:cubicBezTo>
                        <a:pt x="0" y="37"/>
                        <a:pt x="9" y="52"/>
                        <a:pt x="24" y="52"/>
                      </a:cubicBezTo>
                      <a:lnTo>
                        <a:pt x="980" y="52"/>
                      </a:lnTo>
                      <a:cubicBezTo>
                        <a:pt x="995" y="52"/>
                        <a:pt x="1003" y="42"/>
                        <a:pt x="1003" y="28"/>
                      </a:cubicBezTo>
                      <a:cubicBezTo>
                        <a:pt x="1003" y="14"/>
                        <a:pt x="995" y="5"/>
                        <a:pt x="980" y="5"/>
                      </a:cubicBez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1" name="Google Shape;1241;p41"/>
                <p:cNvSpPr/>
                <p:nvPr/>
              </p:nvSpPr>
              <p:spPr>
                <a:xfrm>
                  <a:off x="5613908" y="4566816"/>
                  <a:ext cx="242662" cy="317794"/>
                </a:xfrm>
                <a:custGeom>
                  <a:rect b="b" l="l" r="r" t="t"/>
                  <a:pathLst>
                    <a:path extrusionOk="0" h="791" w="604">
                      <a:moveTo>
                        <a:pt x="29" y="1"/>
                      </a:moveTo>
                      <a:cubicBezTo>
                        <a:pt x="24" y="1"/>
                        <a:pt x="19" y="2"/>
                        <a:pt x="14" y="3"/>
                      </a:cubicBezTo>
                      <a:cubicBezTo>
                        <a:pt x="5" y="8"/>
                        <a:pt x="0" y="27"/>
                        <a:pt x="5" y="36"/>
                      </a:cubicBezTo>
                      <a:cubicBezTo>
                        <a:pt x="5" y="36"/>
                        <a:pt x="74" y="151"/>
                        <a:pt x="181" y="305"/>
                      </a:cubicBezTo>
                      <a:cubicBezTo>
                        <a:pt x="284" y="458"/>
                        <a:pt x="423" y="644"/>
                        <a:pt x="562" y="783"/>
                      </a:cubicBezTo>
                      <a:cubicBezTo>
                        <a:pt x="567" y="788"/>
                        <a:pt x="572" y="790"/>
                        <a:pt x="578" y="790"/>
                      </a:cubicBezTo>
                      <a:cubicBezTo>
                        <a:pt x="584" y="790"/>
                        <a:pt x="590" y="788"/>
                        <a:pt x="594" y="783"/>
                      </a:cubicBezTo>
                      <a:cubicBezTo>
                        <a:pt x="603" y="773"/>
                        <a:pt x="603" y="760"/>
                        <a:pt x="594" y="751"/>
                      </a:cubicBezTo>
                      <a:cubicBezTo>
                        <a:pt x="460" y="616"/>
                        <a:pt x="320" y="430"/>
                        <a:pt x="218" y="277"/>
                      </a:cubicBezTo>
                      <a:cubicBezTo>
                        <a:pt x="168" y="203"/>
                        <a:pt x="125" y="138"/>
                        <a:pt x="93" y="87"/>
                      </a:cubicBezTo>
                      <a:cubicBezTo>
                        <a:pt x="78" y="63"/>
                        <a:pt x="70" y="44"/>
                        <a:pt x="61" y="31"/>
                      </a:cubicBezTo>
                      <a:cubicBezTo>
                        <a:pt x="56" y="27"/>
                        <a:pt x="51" y="21"/>
                        <a:pt x="51" y="17"/>
                      </a:cubicBezTo>
                      <a:cubicBezTo>
                        <a:pt x="51" y="12"/>
                        <a:pt x="46" y="12"/>
                        <a:pt x="46" y="12"/>
                      </a:cubicBezTo>
                      <a:cubicBezTo>
                        <a:pt x="43" y="4"/>
                        <a:pt x="3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2" name="Google Shape;1242;p41"/>
                <p:cNvSpPr/>
                <p:nvPr/>
              </p:nvSpPr>
              <p:spPr>
                <a:xfrm>
                  <a:off x="5354371" y="4459546"/>
                  <a:ext cx="431488" cy="276814"/>
                </a:xfrm>
                <a:custGeom>
                  <a:rect b="b" l="l" r="r" t="t"/>
                  <a:pathLst>
                    <a:path extrusionOk="0" h="689" w="1074">
                      <a:moveTo>
                        <a:pt x="1054" y="1"/>
                      </a:moveTo>
                      <a:cubicBezTo>
                        <a:pt x="1041" y="1"/>
                        <a:pt x="1026" y="5"/>
                        <a:pt x="1026" y="19"/>
                      </a:cubicBezTo>
                      <a:lnTo>
                        <a:pt x="902" y="632"/>
                      </a:lnTo>
                      <a:lnTo>
                        <a:pt x="23" y="641"/>
                      </a:lnTo>
                      <a:cubicBezTo>
                        <a:pt x="10" y="641"/>
                        <a:pt x="0" y="650"/>
                        <a:pt x="0" y="665"/>
                      </a:cubicBezTo>
                      <a:cubicBezTo>
                        <a:pt x="0" y="678"/>
                        <a:pt x="10" y="688"/>
                        <a:pt x="23" y="688"/>
                      </a:cubicBezTo>
                      <a:lnTo>
                        <a:pt x="919" y="684"/>
                      </a:lnTo>
                      <a:cubicBezTo>
                        <a:pt x="934" y="684"/>
                        <a:pt x="943" y="674"/>
                        <a:pt x="943" y="660"/>
                      </a:cubicBezTo>
                      <a:lnTo>
                        <a:pt x="1073" y="28"/>
                      </a:lnTo>
                      <a:cubicBezTo>
                        <a:pt x="1073" y="15"/>
                        <a:pt x="1069" y="5"/>
                        <a:pt x="105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3" name="Google Shape;1243;p41"/>
                <p:cNvSpPr/>
                <p:nvPr/>
              </p:nvSpPr>
              <p:spPr>
                <a:xfrm>
                  <a:off x="5761354" y="4319733"/>
                  <a:ext cx="99234" cy="351542"/>
                </a:xfrm>
                <a:custGeom>
                  <a:rect b="b" l="l" r="r" t="t"/>
                  <a:pathLst>
                    <a:path extrusionOk="0" h="875" w="247">
                      <a:moveTo>
                        <a:pt x="223" y="1"/>
                      </a:moveTo>
                      <a:cubicBezTo>
                        <a:pt x="213" y="1"/>
                        <a:pt x="200" y="5"/>
                        <a:pt x="195" y="19"/>
                      </a:cubicBezTo>
                      <a:lnTo>
                        <a:pt x="5" y="846"/>
                      </a:lnTo>
                      <a:cubicBezTo>
                        <a:pt x="0" y="859"/>
                        <a:pt x="9" y="869"/>
                        <a:pt x="24" y="873"/>
                      </a:cubicBezTo>
                      <a:cubicBezTo>
                        <a:pt x="25" y="874"/>
                        <a:pt x="27" y="875"/>
                        <a:pt x="29" y="875"/>
                      </a:cubicBezTo>
                      <a:cubicBezTo>
                        <a:pt x="37" y="875"/>
                        <a:pt x="47" y="866"/>
                        <a:pt x="51" y="854"/>
                      </a:cubicBezTo>
                      <a:lnTo>
                        <a:pt x="241" y="29"/>
                      </a:lnTo>
                      <a:cubicBezTo>
                        <a:pt x="246" y="19"/>
                        <a:pt x="236" y="5"/>
                        <a:pt x="2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4" name="Google Shape;1244;p41"/>
                <p:cNvSpPr/>
                <p:nvPr/>
              </p:nvSpPr>
              <p:spPr>
                <a:xfrm>
                  <a:off x="4889937" y="4625473"/>
                  <a:ext cx="729592" cy="26516"/>
                </a:xfrm>
                <a:custGeom>
                  <a:rect b="b" l="l" r="r" t="t"/>
                  <a:pathLst>
                    <a:path extrusionOk="0" h="66" w="1816">
                      <a:moveTo>
                        <a:pt x="1792" y="1"/>
                      </a:moveTo>
                      <a:lnTo>
                        <a:pt x="24" y="20"/>
                      </a:lnTo>
                      <a:cubicBezTo>
                        <a:pt x="9" y="20"/>
                        <a:pt x="0" y="29"/>
                        <a:pt x="0" y="42"/>
                      </a:cubicBezTo>
                      <a:cubicBezTo>
                        <a:pt x="0" y="57"/>
                        <a:pt x="9" y="66"/>
                        <a:pt x="24" y="66"/>
                      </a:cubicBezTo>
                      <a:lnTo>
                        <a:pt x="1792" y="48"/>
                      </a:lnTo>
                      <a:cubicBezTo>
                        <a:pt x="1807" y="48"/>
                        <a:pt x="1816" y="38"/>
                        <a:pt x="1816" y="24"/>
                      </a:cubicBezTo>
                      <a:cubicBezTo>
                        <a:pt x="1816" y="10"/>
                        <a:pt x="1807" y="1"/>
                        <a:pt x="17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5" name="Google Shape;1245;p41"/>
                <p:cNvSpPr/>
                <p:nvPr/>
              </p:nvSpPr>
              <p:spPr>
                <a:xfrm>
                  <a:off x="6270384" y="567288"/>
                  <a:ext cx="157087" cy="1305326"/>
                </a:xfrm>
                <a:custGeom>
                  <a:rect b="b" l="l" r="r" t="t"/>
                  <a:pathLst>
                    <a:path extrusionOk="0" h="3249" w="391">
                      <a:moveTo>
                        <a:pt x="362" y="1"/>
                      </a:moveTo>
                      <a:cubicBezTo>
                        <a:pt x="350" y="1"/>
                        <a:pt x="339" y="13"/>
                        <a:pt x="339" y="21"/>
                      </a:cubicBezTo>
                      <a:cubicBezTo>
                        <a:pt x="339" y="21"/>
                        <a:pt x="335" y="63"/>
                        <a:pt x="330" y="128"/>
                      </a:cubicBezTo>
                      <a:cubicBezTo>
                        <a:pt x="307" y="364"/>
                        <a:pt x="247" y="968"/>
                        <a:pt x="186" y="1595"/>
                      </a:cubicBezTo>
                      <a:cubicBezTo>
                        <a:pt x="122" y="2226"/>
                        <a:pt x="47" y="2881"/>
                        <a:pt x="0" y="3220"/>
                      </a:cubicBezTo>
                      <a:cubicBezTo>
                        <a:pt x="0" y="3234"/>
                        <a:pt x="10" y="3244"/>
                        <a:pt x="19" y="3248"/>
                      </a:cubicBezTo>
                      <a:cubicBezTo>
                        <a:pt x="33" y="3248"/>
                        <a:pt x="47" y="3239"/>
                        <a:pt x="47" y="3225"/>
                      </a:cubicBezTo>
                      <a:cubicBezTo>
                        <a:pt x="103" y="2835"/>
                        <a:pt x="186" y="2035"/>
                        <a:pt x="261" y="1334"/>
                      </a:cubicBezTo>
                      <a:cubicBezTo>
                        <a:pt x="330" y="633"/>
                        <a:pt x="386" y="25"/>
                        <a:pt x="386" y="25"/>
                      </a:cubicBezTo>
                      <a:cubicBezTo>
                        <a:pt x="390" y="16"/>
                        <a:pt x="381" y="2"/>
                        <a:pt x="367" y="2"/>
                      </a:cubicBezTo>
                      <a:cubicBezTo>
                        <a:pt x="365" y="1"/>
                        <a:pt x="363" y="1"/>
                        <a:pt x="3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6" name="Google Shape;1246;p41"/>
                <p:cNvSpPr/>
                <p:nvPr/>
              </p:nvSpPr>
              <p:spPr>
                <a:xfrm>
                  <a:off x="6445953" y="549209"/>
                  <a:ext cx="47006" cy="309759"/>
                </a:xfrm>
                <a:custGeom>
                  <a:rect b="b" l="l" r="r" t="t"/>
                  <a:pathLst>
                    <a:path extrusionOk="0" h="771" w="117">
                      <a:moveTo>
                        <a:pt x="93" y="1"/>
                      </a:moveTo>
                      <a:cubicBezTo>
                        <a:pt x="79" y="1"/>
                        <a:pt x="69" y="10"/>
                        <a:pt x="69" y="24"/>
                      </a:cubicBezTo>
                      <a:lnTo>
                        <a:pt x="5" y="743"/>
                      </a:lnTo>
                      <a:cubicBezTo>
                        <a:pt x="0" y="758"/>
                        <a:pt x="13" y="771"/>
                        <a:pt x="24" y="771"/>
                      </a:cubicBezTo>
                      <a:cubicBezTo>
                        <a:pt x="37" y="771"/>
                        <a:pt x="51" y="762"/>
                        <a:pt x="51" y="749"/>
                      </a:cubicBezTo>
                      <a:lnTo>
                        <a:pt x="116" y="24"/>
                      </a:lnTo>
                      <a:cubicBezTo>
                        <a:pt x="116" y="14"/>
                        <a:pt x="107" y="1"/>
                        <a:pt x="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7" name="Google Shape;1247;p41"/>
                <p:cNvSpPr/>
                <p:nvPr/>
              </p:nvSpPr>
              <p:spPr>
                <a:xfrm>
                  <a:off x="6100439" y="1528702"/>
                  <a:ext cx="157087" cy="918027"/>
                </a:xfrm>
                <a:custGeom>
                  <a:rect b="b" l="l" r="r" t="t"/>
                  <a:pathLst>
                    <a:path extrusionOk="0" h="2285" w="391">
                      <a:moveTo>
                        <a:pt x="368" y="0"/>
                      </a:moveTo>
                      <a:cubicBezTo>
                        <a:pt x="354" y="0"/>
                        <a:pt x="344" y="10"/>
                        <a:pt x="340" y="19"/>
                      </a:cubicBezTo>
                      <a:cubicBezTo>
                        <a:pt x="340" y="19"/>
                        <a:pt x="340" y="43"/>
                        <a:pt x="335" y="84"/>
                      </a:cubicBezTo>
                      <a:cubicBezTo>
                        <a:pt x="298" y="362"/>
                        <a:pt x="145" y="1528"/>
                        <a:pt x="1" y="2257"/>
                      </a:cubicBezTo>
                      <a:cubicBezTo>
                        <a:pt x="1" y="2267"/>
                        <a:pt x="10" y="2280"/>
                        <a:pt x="20" y="2285"/>
                      </a:cubicBezTo>
                      <a:cubicBezTo>
                        <a:pt x="33" y="2285"/>
                        <a:pt x="48" y="2276"/>
                        <a:pt x="48" y="2267"/>
                      </a:cubicBezTo>
                      <a:cubicBezTo>
                        <a:pt x="215" y="1431"/>
                        <a:pt x="391" y="28"/>
                        <a:pt x="391" y="28"/>
                      </a:cubicBezTo>
                      <a:cubicBezTo>
                        <a:pt x="391" y="15"/>
                        <a:pt x="382" y="0"/>
                        <a:pt x="3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8" name="Google Shape;1248;p41"/>
                <p:cNvSpPr/>
                <p:nvPr/>
              </p:nvSpPr>
              <p:spPr>
                <a:xfrm>
                  <a:off x="4949398" y="4828764"/>
                  <a:ext cx="304532" cy="19285"/>
                </a:xfrm>
                <a:custGeom>
                  <a:rect b="b" l="l" r="r" t="t"/>
                  <a:pathLst>
                    <a:path extrusionOk="0" h="48" w="758">
                      <a:moveTo>
                        <a:pt x="28" y="1"/>
                      </a:moveTo>
                      <a:cubicBezTo>
                        <a:pt x="15" y="1"/>
                        <a:pt x="1" y="10"/>
                        <a:pt x="1" y="24"/>
                      </a:cubicBezTo>
                      <a:cubicBezTo>
                        <a:pt x="1" y="38"/>
                        <a:pt x="15" y="48"/>
                        <a:pt x="28" y="48"/>
                      </a:cubicBezTo>
                      <a:lnTo>
                        <a:pt x="735" y="48"/>
                      </a:lnTo>
                      <a:cubicBezTo>
                        <a:pt x="748" y="48"/>
                        <a:pt x="757" y="38"/>
                        <a:pt x="757" y="24"/>
                      </a:cubicBezTo>
                      <a:cubicBezTo>
                        <a:pt x="757" y="10"/>
                        <a:pt x="748" y="1"/>
                        <a:pt x="7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9" name="Google Shape;1249;p41"/>
                <p:cNvSpPr/>
                <p:nvPr/>
              </p:nvSpPr>
              <p:spPr>
                <a:xfrm>
                  <a:off x="2705168" y="4731538"/>
                  <a:ext cx="804720" cy="56649"/>
                </a:xfrm>
                <a:custGeom>
                  <a:rect b="b" l="l" r="r" t="t"/>
                  <a:pathLst>
                    <a:path extrusionOk="0" h="141" w="2003">
                      <a:moveTo>
                        <a:pt x="19" y="0"/>
                      </a:moveTo>
                      <a:cubicBezTo>
                        <a:pt x="8" y="0"/>
                        <a:pt x="1" y="13"/>
                        <a:pt x="1" y="25"/>
                      </a:cubicBezTo>
                      <a:cubicBezTo>
                        <a:pt x="1" y="35"/>
                        <a:pt x="10" y="48"/>
                        <a:pt x="24" y="48"/>
                      </a:cubicBezTo>
                      <a:cubicBezTo>
                        <a:pt x="24" y="48"/>
                        <a:pt x="498" y="71"/>
                        <a:pt x="976" y="95"/>
                      </a:cubicBezTo>
                      <a:cubicBezTo>
                        <a:pt x="1217" y="108"/>
                        <a:pt x="1459" y="118"/>
                        <a:pt x="1645" y="127"/>
                      </a:cubicBezTo>
                      <a:cubicBezTo>
                        <a:pt x="1737" y="132"/>
                        <a:pt x="1816" y="136"/>
                        <a:pt x="1876" y="136"/>
                      </a:cubicBezTo>
                      <a:cubicBezTo>
                        <a:pt x="1904" y="136"/>
                        <a:pt x="1928" y="140"/>
                        <a:pt x="1941" y="140"/>
                      </a:cubicBezTo>
                      <a:lnTo>
                        <a:pt x="1975" y="140"/>
                      </a:lnTo>
                      <a:cubicBezTo>
                        <a:pt x="1988" y="140"/>
                        <a:pt x="2002" y="132"/>
                        <a:pt x="2002" y="118"/>
                      </a:cubicBezTo>
                      <a:cubicBezTo>
                        <a:pt x="2002" y="104"/>
                        <a:pt x="1988" y="95"/>
                        <a:pt x="1975" y="95"/>
                      </a:cubicBezTo>
                      <a:cubicBezTo>
                        <a:pt x="1975" y="95"/>
                        <a:pt x="1965" y="95"/>
                        <a:pt x="1947" y="90"/>
                      </a:cubicBezTo>
                      <a:cubicBezTo>
                        <a:pt x="1821" y="85"/>
                        <a:pt x="1338" y="62"/>
                        <a:pt x="888" y="43"/>
                      </a:cubicBezTo>
                      <a:cubicBezTo>
                        <a:pt x="665" y="29"/>
                        <a:pt x="451" y="20"/>
                        <a:pt x="288" y="11"/>
                      </a:cubicBezTo>
                      <a:cubicBezTo>
                        <a:pt x="209" y="11"/>
                        <a:pt x="145" y="7"/>
                        <a:pt x="98" y="1"/>
                      </a:cubicBezTo>
                      <a:lnTo>
                        <a:pt x="24" y="1"/>
                      </a:lnTo>
                      <a:cubicBezTo>
                        <a:pt x="22" y="1"/>
                        <a:pt x="21" y="0"/>
                        <a:pt x="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0" name="Google Shape;1250;p41"/>
                <p:cNvSpPr/>
                <p:nvPr/>
              </p:nvSpPr>
              <p:spPr>
                <a:xfrm>
                  <a:off x="3100499" y="4582485"/>
                  <a:ext cx="259937" cy="26516"/>
                </a:xfrm>
                <a:custGeom>
                  <a:rect b="b" l="l" r="r" t="t"/>
                  <a:pathLst>
                    <a:path extrusionOk="0" h="66" w="647">
                      <a:moveTo>
                        <a:pt x="19" y="0"/>
                      </a:moveTo>
                      <a:cubicBezTo>
                        <a:pt x="8" y="0"/>
                        <a:pt x="1" y="12"/>
                        <a:pt x="1" y="24"/>
                      </a:cubicBezTo>
                      <a:cubicBezTo>
                        <a:pt x="1" y="33"/>
                        <a:pt x="10" y="48"/>
                        <a:pt x="24" y="48"/>
                      </a:cubicBezTo>
                      <a:lnTo>
                        <a:pt x="618" y="66"/>
                      </a:lnTo>
                      <a:cubicBezTo>
                        <a:pt x="633" y="66"/>
                        <a:pt x="642" y="57"/>
                        <a:pt x="642" y="43"/>
                      </a:cubicBezTo>
                      <a:cubicBezTo>
                        <a:pt x="646" y="29"/>
                        <a:pt x="633" y="20"/>
                        <a:pt x="618" y="20"/>
                      </a:cubicBezTo>
                      <a:lnTo>
                        <a:pt x="24" y="1"/>
                      </a:lnTo>
                      <a:cubicBezTo>
                        <a:pt x="22" y="0"/>
                        <a:pt x="21" y="0"/>
                        <a:pt x="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1" name="Google Shape;1251;p41"/>
                <p:cNvSpPr/>
                <p:nvPr/>
              </p:nvSpPr>
              <p:spPr>
                <a:xfrm>
                  <a:off x="5876659" y="3281985"/>
                  <a:ext cx="245072" cy="1141006"/>
                </a:xfrm>
                <a:custGeom>
                  <a:rect b="b" l="l" r="r" t="t"/>
                  <a:pathLst>
                    <a:path extrusionOk="0" h="2840" w="610">
                      <a:moveTo>
                        <a:pt x="581" y="0"/>
                      </a:moveTo>
                      <a:cubicBezTo>
                        <a:pt x="572" y="0"/>
                        <a:pt x="562" y="9"/>
                        <a:pt x="558" y="21"/>
                      </a:cubicBezTo>
                      <a:cubicBezTo>
                        <a:pt x="558" y="21"/>
                        <a:pt x="553" y="53"/>
                        <a:pt x="539" y="117"/>
                      </a:cubicBezTo>
                      <a:cubicBezTo>
                        <a:pt x="498" y="336"/>
                        <a:pt x="391" y="884"/>
                        <a:pt x="284" y="1441"/>
                      </a:cubicBezTo>
                      <a:cubicBezTo>
                        <a:pt x="172" y="1999"/>
                        <a:pt x="56" y="2565"/>
                        <a:pt x="1" y="2807"/>
                      </a:cubicBezTo>
                      <a:cubicBezTo>
                        <a:pt x="1" y="2820"/>
                        <a:pt x="5" y="2835"/>
                        <a:pt x="20" y="2839"/>
                      </a:cubicBezTo>
                      <a:cubicBezTo>
                        <a:pt x="33" y="2839"/>
                        <a:pt x="47" y="2835"/>
                        <a:pt x="47" y="2820"/>
                      </a:cubicBezTo>
                      <a:cubicBezTo>
                        <a:pt x="112" y="2541"/>
                        <a:pt x="251" y="1840"/>
                        <a:pt x="377" y="1213"/>
                      </a:cubicBezTo>
                      <a:cubicBezTo>
                        <a:pt x="498" y="587"/>
                        <a:pt x="605" y="29"/>
                        <a:pt x="605" y="29"/>
                      </a:cubicBezTo>
                      <a:cubicBezTo>
                        <a:pt x="609" y="15"/>
                        <a:pt x="600" y="2"/>
                        <a:pt x="586" y="2"/>
                      </a:cubicBezTo>
                      <a:cubicBezTo>
                        <a:pt x="584" y="1"/>
                        <a:pt x="582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2" name="Google Shape;1252;p41"/>
                <p:cNvSpPr/>
                <p:nvPr/>
              </p:nvSpPr>
              <p:spPr>
                <a:xfrm>
                  <a:off x="3345171" y="627552"/>
                  <a:ext cx="162310" cy="162714"/>
                </a:xfrm>
                <a:custGeom>
                  <a:rect b="b" l="l" r="r" t="t"/>
                  <a:pathLst>
                    <a:path extrusionOk="0" h="405" w="404">
                      <a:moveTo>
                        <a:pt x="204" y="1"/>
                      </a:moveTo>
                      <a:cubicBezTo>
                        <a:pt x="93" y="1"/>
                        <a:pt x="0" y="93"/>
                        <a:pt x="0" y="205"/>
                      </a:cubicBezTo>
                      <a:cubicBezTo>
                        <a:pt x="0" y="316"/>
                        <a:pt x="93" y="404"/>
                        <a:pt x="204" y="404"/>
                      </a:cubicBezTo>
                      <a:cubicBezTo>
                        <a:pt x="316" y="404"/>
                        <a:pt x="404" y="316"/>
                        <a:pt x="404" y="205"/>
                      </a:cubicBezTo>
                      <a:cubicBezTo>
                        <a:pt x="404" y="93"/>
                        <a:pt x="316" y="1"/>
                        <a:pt x="20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3" name="Google Shape;1253;p41"/>
                <p:cNvSpPr/>
                <p:nvPr/>
              </p:nvSpPr>
              <p:spPr>
                <a:xfrm>
                  <a:off x="3335930" y="618312"/>
                  <a:ext cx="181193" cy="183204"/>
                </a:xfrm>
                <a:custGeom>
                  <a:rect b="b" l="l" r="r" t="t"/>
                  <a:pathLst>
                    <a:path extrusionOk="0" h="456" w="451">
                      <a:moveTo>
                        <a:pt x="227" y="52"/>
                      </a:moveTo>
                      <a:cubicBezTo>
                        <a:pt x="274" y="52"/>
                        <a:pt x="321" y="70"/>
                        <a:pt x="353" y="103"/>
                      </a:cubicBezTo>
                      <a:cubicBezTo>
                        <a:pt x="386" y="135"/>
                        <a:pt x="405" y="177"/>
                        <a:pt x="405" y="228"/>
                      </a:cubicBezTo>
                      <a:cubicBezTo>
                        <a:pt x="405" y="279"/>
                        <a:pt x="386" y="320"/>
                        <a:pt x="353" y="354"/>
                      </a:cubicBezTo>
                      <a:cubicBezTo>
                        <a:pt x="321" y="386"/>
                        <a:pt x="274" y="404"/>
                        <a:pt x="227" y="404"/>
                      </a:cubicBezTo>
                      <a:cubicBezTo>
                        <a:pt x="176" y="404"/>
                        <a:pt x="135" y="386"/>
                        <a:pt x="103" y="354"/>
                      </a:cubicBezTo>
                      <a:cubicBezTo>
                        <a:pt x="70" y="320"/>
                        <a:pt x="47" y="279"/>
                        <a:pt x="47" y="228"/>
                      </a:cubicBezTo>
                      <a:cubicBezTo>
                        <a:pt x="47" y="177"/>
                        <a:pt x="70" y="135"/>
                        <a:pt x="103" y="103"/>
                      </a:cubicBezTo>
                      <a:cubicBezTo>
                        <a:pt x="135" y="70"/>
                        <a:pt x="176" y="52"/>
                        <a:pt x="227" y="52"/>
                      </a:cubicBezTo>
                      <a:close/>
                      <a:moveTo>
                        <a:pt x="227" y="1"/>
                      </a:moveTo>
                      <a:cubicBezTo>
                        <a:pt x="103" y="1"/>
                        <a:pt x="0" y="103"/>
                        <a:pt x="0" y="228"/>
                      </a:cubicBezTo>
                      <a:cubicBezTo>
                        <a:pt x="0" y="354"/>
                        <a:pt x="103" y="455"/>
                        <a:pt x="227" y="455"/>
                      </a:cubicBezTo>
                      <a:cubicBezTo>
                        <a:pt x="353" y="455"/>
                        <a:pt x="450" y="354"/>
                        <a:pt x="450" y="228"/>
                      </a:cubicBezTo>
                      <a:cubicBezTo>
                        <a:pt x="450" y="103"/>
                        <a:pt x="353" y="1"/>
                        <a:pt x="2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4" name="Google Shape;1254;p41"/>
                <p:cNvSpPr/>
                <p:nvPr/>
              </p:nvSpPr>
              <p:spPr>
                <a:xfrm>
                  <a:off x="3244329" y="1401745"/>
                  <a:ext cx="162712" cy="162714"/>
                </a:xfrm>
                <a:custGeom>
                  <a:rect b="b" l="l" r="r" t="t"/>
                  <a:pathLst>
                    <a:path extrusionOk="0" h="405" w="405">
                      <a:moveTo>
                        <a:pt x="205" y="1"/>
                      </a:moveTo>
                      <a:cubicBezTo>
                        <a:pt x="93" y="1"/>
                        <a:pt x="1" y="89"/>
                        <a:pt x="1" y="200"/>
                      </a:cubicBezTo>
                      <a:cubicBezTo>
                        <a:pt x="1" y="312"/>
                        <a:pt x="93" y="404"/>
                        <a:pt x="205" y="404"/>
                      </a:cubicBezTo>
                      <a:cubicBezTo>
                        <a:pt x="316" y="404"/>
                        <a:pt x="404" y="312"/>
                        <a:pt x="404" y="200"/>
                      </a:cubicBezTo>
                      <a:cubicBezTo>
                        <a:pt x="404" y="89"/>
                        <a:pt x="316" y="1"/>
                        <a:pt x="20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5" name="Google Shape;1255;p41"/>
                <p:cNvSpPr/>
                <p:nvPr/>
              </p:nvSpPr>
              <p:spPr>
                <a:xfrm>
                  <a:off x="3235089" y="1392505"/>
                  <a:ext cx="181193" cy="181195"/>
                </a:xfrm>
                <a:custGeom>
                  <a:rect b="b" l="l" r="r" t="t"/>
                  <a:pathLst>
                    <a:path extrusionOk="0" h="451" w="451">
                      <a:moveTo>
                        <a:pt x="228" y="47"/>
                      </a:moveTo>
                      <a:cubicBezTo>
                        <a:pt x="274" y="47"/>
                        <a:pt x="321" y="65"/>
                        <a:pt x="354" y="98"/>
                      </a:cubicBezTo>
                      <a:cubicBezTo>
                        <a:pt x="386" y="131"/>
                        <a:pt x="405" y="177"/>
                        <a:pt x="405" y="223"/>
                      </a:cubicBezTo>
                      <a:cubicBezTo>
                        <a:pt x="405" y="275"/>
                        <a:pt x="386" y="321"/>
                        <a:pt x="354" y="349"/>
                      </a:cubicBezTo>
                      <a:cubicBezTo>
                        <a:pt x="321" y="382"/>
                        <a:pt x="274" y="405"/>
                        <a:pt x="228" y="405"/>
                      </a:cubicBezTo>
                      <a:cubicBezTo>
                        <a:pt x="176" y="405"/>
                        <a:pt x="135" y="382"/>
                        <a:pt x="103" y="349"/>
                      </a:cubicBezTo>
                      <a:cubicBezTo>
                        <a:pt x="70" y="321"/>
                        <a:pt x="47" y="275"/>
                        <a:pt x="47" y="223"/>
                      </a:cubicBezTo>
                      <a:cubicBezTo>
                        <a:pt x="47" y="177"/>
                        <a:pt x="70" y="131"/>
                        <a:pt x="103" y="98"/>
                      </a:cubicBezTo>
                      <a:cubicBezTo>
                        <a:pt x="135" y="65"/>
                        <a:pt x="176" y="47"/>
                        <a:pt x="228" y="47"/>
                      </a:cubicBezTo>
                      <a:close/>
                      <a:moveTo>
                        <a:pt x="228" y="0"/>
                      </a:moveTo>
                      <a:cubicBezTo>
                        <a:pt x="103" y="0"/>
                        <a:pt x="0" y="103"/>
                        <a:pt x="0" y="223"/>
                      </a:cubicBezTo>
                      <a:cubicBezTo>
                        <a:pt x="0" y="349"/>
                        <a:pt x="103" y="451"/>
                        <a:pt x="228" y="451"/>
                      </a:cubicBezTo>
                      <a:cubicBezTo>
                        <a:pt x="354" y="451"/>
                        <a:pt x="451" y="349"/>
                        <a:pt x="451" y="223"/>
                      </a:cubicBezTo>
                      <a:cubicBezTo>
                        <a:pt x="451" y="103"/>
                        <a:pt x="354" y="0"/>
                        <a:pt x="2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6" name="Google Shape;1256;p41"/>
                <p:cNvSpPr/>
                <p:nvPr/>
              </p:nvSpPr>
              <p:spPr>
                <a:xfrm>
                  <a:off x="3117775" y="2174331"/>
                  <a:ext cx="162310" cy="162312"/>
                </a:xfrm>
                <a:custGeom>
                  <a:rect b="b" l="l" r="r" t="t"/>
                  <a:pathLst>
                    <a:path extrusionOk="0" h="404" w="404">
                      <a:moveTo>
                        <a:pt x="204" y="0"/>
                      </a:moveTo>
                      <a:cubicBezTo>
                        <a:pt x="93" y="0"/>
                        <a:pt x="0" y="93"/>
                        <a:pt x="0" y="204"/>
                      </a:cubicBezTo>
                      <a:cubicBezTo>
                        <a:pt x="0" y="316"/>
                        <a:pt x="93" y="404"/>
                        <a:pt x="204" y="404"/>
                      </a:cubicBezTo>
                      <a:cubicBezTo>
                        <a:pt x="316" y="404"/>
                        <a:pt x="404" y="316"/>
                        <a:pt x="404" y="204"/>
                      </a:cubicBezTo>
                      <a:cubicBezTo>
                        <a:pt x="404" y="93"/>
                        <a:pt x="316" y="0"/>
                        <a:pt x="20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7" name="Google Shape;1257;p41"/>
                <p:cNvSpPr/>
                <p:nvPr/>
              </p:nvSpPr>
              <p:spPr>
                <a:xfrm>
                  <a:off x="3108133" y="2164689"/>
                  <a:ext cx="181594" cy="183204"/>
                </a:xfrm>
                <a:custGeom>
                  <a:rect b="b" l="l" r="r" t="t"/>
                  <a:pathLst>
                    <a:path extrusionOk="0" h="456" w="452">
                      <a:moveTo>
                        <a:pt x="228" y="52"/>
                      </a:moveTo>
                      <a:cubicBezTo>
                        <a:pt x="275" y="52"/>
                        <a:pt x="321" y="71"/>
                        <a:pt x="353" y="103"/>
                      </a:cubicBezTo>
                      <a:cubicBezTo>
                        <a:pt x="386" y="136"/>
                        <a:pt x="404" y="177"/>
                        <a:pt x="404" y="228"/>
                      </a:cubicBezTo>
                      <a:cubicBezTo>
                        <a:pt x="404" y="275"/>
                        <a:pt x="386" y="322"/>
                        <a:pt x="353" y="354"/>
                      </a:cubicBezTo>
                      <a:cubicBezTo>
                        <a:pt x="321" y="386"/>
                        <a:pt x="275" y="405"/>
                        <a:pt x="228" y="405"/>
                      </a:cubicBezTo>
                      <a:cubicBezTo>
                        <a:pt x="177" y="405"/>
                        <a:pt x="136" y="386"/>
                        <a:pt x="102" y="354"/>
                      </a:cubicBezTo>
                      <a:cubicBezTo>
                        <a:pt x="70" y="322"/>
                        <a:pt x="47" y="275"/>
                        <a:pt x="47" y="228"/>
                      </a:cubicBezTo>
                      <a:cubicBezTo>
                        <a:pt x="47" y="177"/>
                        <a:pt x="70" y="136"/>
                        <a:pt x="102" y="103"/>
                      </a:cubicBezTo>
                      <a:cubicBezTo>
                        <a:pt x="136" y="71"/>
                        <a:pt x="177" y="52"/>
                        <a:pt x="228" y="52"/>
                      </a:cubicBezTo>
                      <a:close/>
                      <a:moveTo>
                        <a:pt x="228" y="1"/>
                      </a:moveTo>
                      <a:cubicBezTo>
                        <a:pt x="102" y="1"/>
                        <a:pt x="1" y="103"/>
                        <a:pt x="1" y="228"/>
                      </a:cubicBezTo>
                      <a:cubicBezTo>
                        <a:pt x="1" y="354"/>
                        <a:pt x="102" y="456"/>
                        <a:pt x="228" y="456"/>
                      </a:cubicBezTo>
                      <a:cubicBezTo>
                        <a:pt x="353" y="456"/>
                        <a:pt x="451" y="354"/>
                        <a:pt x="451" y="228"/>
                      </a:cubicBezTo>
                      <a:cubicBezTo>
                        <a:pt x="451" y="103"/>
                        <a:pt x="353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8" name="Google Shape;1258;p41"/>
                <p:cNvSpPr/>
                <p:nvPr/>
              </p:nvSpPr>
              <p:spPr>
                <a:xfrm>
                  <a:off x="2930956" y="2948524"/>
                  <a:ext cx="162310" cy="162714"/>
                </a:xfrm>
                <a:custGeom>
                  <a:rect b="b" l="l" r="r" t="t"/>
                  <a:pathLst>
                    <a:path extrusionOk="0" h="405" w="404">
                      <a:moveTo>
                        <a:pt x="204" y="0"/>
                      </a:moveTo>
                      <a:cubicBezTo>
                        <a:pt x="93" y="0"/>
                        <a:pt x="1" y="88"/>
                        <a:pt x="1" y="200"/>
                      </a:cubicBezTo>
                      <a:cubicBezTo>
                        <a:pt x="1" y="311"/>
                        <a:pt x="93" y="405"/>
                        <a:pt x="204" y="405"/>
                      </a:cubicBezTo>
                      <a:cubicBezTo>
                        <a:pt x="316" y="405"/>
                        <a:pt x="404" y="311"/>
                        <a:pt x="404" y="200"/>
                      </a:cubicBezTo>
                      <a:cubicBezTo>
                        <a:pt x="404" y="88"/>
                        <a:pt x="316" y="0"/>
                        <a:pt x="20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9" name="Google Shape;1259;p41"/>
                <p:cNvSpPr/>
                <p:nvPr/>
              </p:nvSpPr>
              <p:spPr>
                <a:xfrm>
                  <a:off x="2921716" y="2938882"/>
                  <a:ext cx="182800" cy="181597"/>
                </a:xfrm>
                <a:custGeom>
                  <a:rect b="b" l="l" r="r" t="t"/>
                  <a:pathLst>
                    <a:path extrusionOk="0" h="452" w="455">
                      <a:moveTo>
                        <a:pt x="227" y="48"/>
                      </a:moveTo>
                      <a:cubicBezTo>
                        <a:pt x="274" y="48"/>
                        <a:pt x="321" y="67"/>
                        <a:pt x="353" y="99"/>
                      </a:cubicBezTo>
                      <a:cubicBezTo>
                        <a:pt x="386" y="131"/>
                        <a:pt x="405" y="178"/>
                        <a:pt x="405" y="224"/>
                      </a:cubicBezTo>
                      <a:cubicBezTo>
                        <a:pt x="405" y="275"/>
                        <a:pt x="386" y="317"/>
                        <a:pt x="353" y="350"/>
                      </a:cubicBezTo>
                      <a:cubicBezTo>
                        <a:pt x="321" y="382"/>
                        <a:pt x="274" y="405"/>
                        <a:pt x="227" y="405"/>
                      </a:cubicBezTo>
                      <a:cubicBezTo>
                        <a:pt x="176" y="405"/>
                        <a:pt x="135" y="382"/>
                        <a:pt x="103" y="350"/>
                      </a:cubicBezTo>
                      <a:cubicBezTo>
                        <a:pt x="70" y="317"/>
                        <a:pt x="51" y="275"/>
                        <a:pt x="51" y="224"/>
                      </a:cubicBezTo>
                      <a:cubicBezTo>
                        <a:pt x="51" y="178"/>
                        <a:pt x="70" y="131"/>
                        <a:pt x="103" y="99"/>
                      </a:cubicBezTo>
                      <a:cubicBezTo>
                        <a:pt x="135" y="67"/>
                        <a:pt x="176" y="48"/>
                        <a:pt x="227" y="48"/>
                      </a:cubicBezTo>
                      <a:close/>
                      <a:moveTo>
                        <a:pt x="227" y="1"/>
                      </a:moveTo>
                      <a:cubicBezTo>
                        <a:pt x="103" y="1"/>
                        <a:pt x="0" y="99"/>
                        <a:pt x="0" y="224"/>
                      </a:cubicBezTo>
                      <a:cubicBezTo>
                        <a:pt x="0" y="350"/>
                        <a:pt x="103" y="451"/>
                        <a:pt x="227" y="451"/>
                      </a:cubicBezTo>
                      <a:cubicBezTo>
                        <a:pt x="353" y="451"/>
                        <a:pt x="455" y="350"/>
                        <a:pt x="455" y="224"/>
                      </a:cubicBezTo>
                      <a:cubicBezTo>
                        <a:pt x="455" y="99"/>
                        <a:pt x="353" y="1"/>
                        <a:pt x="2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0" name="Google Shape;1260;p41"/>
                <p:cNvSpPr/>
                <p:nvPr/>
              </p:nvSpPr>
              <p:spPr>
                <a:xfrm>
                  <a:off x="2766637" y="3720708"/>
                  <a:ext cx="163114" cy="163116"/>
                </a:xfrm>
                <a:custGeom>
                  <a:rect b="b" l="l" r="r" t="t"/>
                  <a:pathLst>
                    <a:path extrusionOk="0" h="406" w="406">
                      <a:moveTo>
                        <a:pt x="206" y="1"/>
                      </a:moveTo>
                      <a:cubicBezTo>
                        <a:pt x="94" y="1"/>
                        <a:pt x="1" y="93"/>
                        <a:pt x="1" y="205"/>
                      </a:cubicBezTo>
                      <a:cubicBezTo>
                        <a:pt x="1" y="316"/>
                        <a:pt x="94" y="405"/>
                        <a:pt x="206" y="405"/>
                      </a:cubicBezTo>
                      <a:cubicBezTo>
                        <a:pt x="317" y="405"/>
                        <a:pt x="405" y="316"/>
                        <a:pt x="405" y="205"/>
                      </a:cubicBezTo>
                      <a:cubicBezTo>
                        <a:pt x="405" y="93"/>
                        <a:pt x="317" y="1"/>
                        <a:pt x="20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1" name="Google Shape;1261;p41"/>
                <p:cNvSpPr/>
                <p:nvPr/>
              </p:nvSpPr>
              <p:spPr>
                <a:xfrm>
                  <a:off x="2757396" y="3711467"/>
                  <a:ext cx="181594" cy="181195"/>
                </a:xfrm>
                <a:custGeom>
                  <a:rect b="b" l="l" r="r" t="t"/>
                  <a:pathLst>
                    <a:path extrusionOk="0" h="451" w="452">
                      <a:moveTo>
                        <a:pt x="229" y="52"/>
                      </a:moveTo>
                      <a:cubicBezTo>
                        <a:pt x="274" y="52"/>
                        <a:pt x="321" y="70"/>
                        <a:pt x="353" y="103"/>
                      </a:cubicBezTo>
                      <a:cubicBezTo>
                        <a:pt x="386" y="135"/>
                        <a:pt x="405" y="177"/>
                        <a:pt x="405" y="228"/>
                      </a:cubicBezTo>
                      <a:cubicBezTo>
                        <a:pt x="405" y="274"/>
                        <a:pt x="386" y="321"/>
                        <a:pt x="353" y="354"/>
                      </a:cubicBezTo>
                      <a:cubicBezTo>
                        <a:pt x="321" y="386"/>
                        <a:pt x="274" y="405"/>
                        <a:pt x="229" y="405"/>
                      </a:cubicBezTo>
                      <a:cubicBezTo>
                        <a:pt x="177" y="405"/>
                        <a:pt x="135" y="386"/>
                        <a:pt x="103" y="354"/>
                      </a:cubicBezTo>
                      <a:cubicBezTo>
                        <a:pt x="70" y="321"/>
                        <a:pt x="51" y="274"/>
                        <a:pt x="51" y="228"/>
                      </a:cubicBezTo>
                      <a:cubicBezTo>
                        <a:pt x="51" y="177"/>
                        <a:pt x="70" y="135"/>
                        <a:pt x="103" y="103"/>
                      </a:cubicBezTo>
                      <a:cubicBezTo>
                        <a:pt x="135" y="70"/>
                        <a:pt x="177" y="52"/>
                        <a:pt x="229" y="52"/>
                      </a:cubicBezTo>
                      <a:close/>
                      <a:moveTo>
                        <a:pt x="229" y="0"/>
                      </a:moveTo>
                      <a:cubicBezTo>
                        <a:pt x="103" y="0"/>
                        <a:pt x="0" y="103"/>
                        <a:pt x="0" y="228"/>
                      </a:cubicBezTo>
                      <a:cubicBezTo>
                        <a:pt x="0" y="354"/>
                        <a:pt x="103" y="450"/>
                        <a:pt x="229" y="450"/>
                      </a:cubicBezTo>
                      <a:cubicBezTo>
                        <a:pt x="353" y="450"/>
                        <a:pt x="451" y="354"/>
                        <a:pt x="451" y="228"/>
                      </a:cubicBezTo>
                      <a:cubicBezTo>
                        <a:pt x="451" y="103"/>
                        <a:pt x="353" y="0"/>
                        <a:pt x="2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2" name="Google Shape;1262;p41"/>
                <p:cNvSpPr/>
                <p:nvPr/>
              </p:nvSpPr>
              <p:spPr>
                <a:xfrm>
                  <a:off x="2554106" y="3642365"/>
                  <a:ext cx="326629" cy="310161"/>
                </a:xfrm>
                <a:custGeom>
                  <a:rect b="b" l="l" r="r" t="t"/>
                  <a:pathLst>
                    <a:path extrusionOk="0" h="772" w="813">
                      <a:moveTo>
                        <a:pt x="405" y="1"/>
                      </a:moveTo>
                      <a:cubicBezTo>
                        <a:pt x="182" y="1"/>
                        <a:pt x="0" y="187"/>
                        <a:pt x="0" y="419"/>
                      </a:cubicBezTo>
                      <a:cubicBezTo>
                        <a:pt x="0" y="562"/>
                        <a:pt x="75" y="697"/>
                        <a:pt x="195" y="772"/>
                      </a:cubicBezTo>
                      <a:lnTo>
                        <a:pt x="238" y="618"/>
                      </a:lnTo>
                      <a:cubicBezTo>
                        <a:pt x="182" y="567"/>
                        <a:pt x="149" y="493"/>
                        <a:pt x="149" y="419"/>
                      </a:cubicBezTo>
                      <a:cubicBezTo>
                        <a:pt x="149" y="270"/>
                        <a:pt x="265" y="149"/>
                        <a:pt x="405" y="149"/>
                      </a:cubicBezTo>
                      <a:cubicBezTo>
                        <a:pt x="548" y="149"/>
                        <a:pt x="660" y="270"/>
                        <a:pt x="660" y="419"/>
                      </a:cubicBezTo>
                      <a:cubicBezTo>
                        <a:pt x="660" y="455"/>
                        <a:pt x="697" y="493"/>
                        <a:pt x="739" y="493"/>
                      </a:cubicBezTo>
                      <a:cubicBezTo>
                        <a:pt x="776" y="493"/>
                        <a:pt x="813" y="455"/>
                        <a:pt x="813" y="419"/>
                      </a:cubicBezTo>
                      <a:cubicBezTo>
                        <a:pt x="813" y="187"/>
                        <a:pt x="628" y="1"/>
                        <a:pt x="4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3" name="Google Shape;1263;p41"/>
                <p:cNvSpPr/>
                <p:nvPr/>
              </p:nvSpPr>
              <p:spPr>
                <a:xfrm>
                  <a:off x="2544464" y="3633124"/>
                  <a:ext cx="345511" cy="328240"/>
                </a:xfrm>
                <a:custGeom>
                  <a:rect b="b" l="l" r="r" t="t"/>
                  <a:pathLst>
                    <a:path extrusionOk="0" h="817" w="860">
                      <a:moveTo>
                        <a:pt x="429" y="51"/>
                      </a:moveTo>
                      <a:cubicBezTo>
                        <a:pt x="536" y="51"/>
                        <a:pt x="628" y="94"/>
                        <a:pt x="697" y="163"/>
                      </a:cubicBezTo>
                      <a:cubicBezTo>
                        <a:pt x="768" y="233"/>
                        <a:pt x="809" y="330"/>
                        <a:pt x="809" y="442"/>
                      </a:cubicBezTo>
                      <a:cubicBezTo>
                        <a:pt x="809" y="469"/>
                        <a:pt x="791" y="488"/>
                        <a:pt x="763" y="488"/>
                      </a:cubicBezTo>
                      <a:cubicBezTo>
                        <a:pt x="735" y="488"/>
                        <a:pt x="712" y="469"/>
                        <a:pt x="712" y="442"/>
                      </a:cubicBezTo>
                      <a:cubicBezTo>
                        <a:pt x="712" y="358"/>
                        <a:pt x="679" y="289"/>
                        <a:pt x="628" y="238"/>
                      </a:cubicBezTo>
                      <a:cubicBezTo>
                        <a:pt x="577" y="182"/>
                        <a:pt x="508" y="150"/>
                        <a:pt x="429" y="150"/>
                      </a:cubicBezTo>
                      <a:cubicBezTo>
                        <a:pt x="354" y="150"/>
                        <a:pt x="279" y="182"/>
                        <a:pt x="229" y="238"/>
                      </a:cubicBezTo>
                      <a:cubicBezTo>
                        <a:pt x="182" y="289"/>
                        <a:pt x="150" y="358"/>
                        <a:pt x="150" y="442"/>
                      </a:cubicBezTo>
                      <a:cubicBezTo>
                        <a:pt x="150" y="519"/>
                        <a:pt x="182" y="593"/>
                        <a:pt x="235" y="644"/>
                      </a:cubicBezTo>
                      <a:lnTo>
                        <a:pt x="235" y="644"/>
                      </a:lnTo>
                      <a:lnTo>
                        <a:pt x="204" y="754"/>
                      </a:lnTo>
                      <a:lnTo>
                        <a:pt x="204" y="754"/>
                      </a:lnTo>
                      <a:cubicBezTo>
                        <a:pt x="111" y="681"/>
                        <a:pt x="48" y="566"/>
                        <a:pt x="48" y="442"/>
                      </a:cubicBezTo>
                      <a:cubicBezTo>
                        <a:pt x="48" y="330"/>
                        <a:pt x="90" y="233"/>
                        <a:pt x="159" y="163"/>
                      </a:cubicBezTo>
                      <a:cubicBezTo>
                        <a:pt x="229" y="94"/>
                        <a:pt x="326" y="51"/>
                        <a:pt x="429" y="51"/>
                      </a:cubicBezTo>
                      <a:close/>
                      <a:moveTo>
                        <a:pt x="429" y="0"/>
                      </a:moveTo>
                      <a:cubicBezTo>
                        <a:pt x="313" y="0"/>
                        <a:pt x="201" y="51"/>
                        <a:pt x="127" y="131"/>
                      </a:cubicBezTo>
                      <a:cubicBezTo>
                        <a:pt x="48" y="210"/>
                        <a:pt x="1" y="321"/>
                        <a:pt x="1" y="442"/>
                      </a:cubicBezTo>
                      <a:cubicBezTo>
                        <a:pt x="1" y="595"/>
                        <a:pt x="80" y="735"/>
                        <a:pt x="206" y="813"/>
                      </a:cubicBezTo>
                      <a:cubicBezTo>
                        <a:pt x="208" y="815"/>
                        <a:pt x="211" y="817"/>
                        <a:pt x="215" y="817"/>
                      </a:cubicBezTo>
                      <a:cubicBezTo>
                        <a:pt x="219" y="817"/>
                        <a:pt x="224" y="815"/>
                        <a:pt x="229" y="813"/>
                      </a:cubicBezTo>
                      <a:cubicBezTo>
                        <a:pt x="234" y="813"/>
                        <a:pt x="238" y="808"/>
                        <a:pt x="243" y="799"/>
                      </a:cubicBezTo>
                      <a:lnTo>
                        <a:pt x="285" y="645"/>
                      </a:lnTo>
                      <a:cubicBezTo>
                        <a:pt x="289" y="637"/>
                        <a:pt x="285" y="628"/>
                        <a:pt x="279" y="623"/>
                      </a:cubicBezTo>
                      <a:cubicBezTo>
                        <a:pt x="229" y="576"/>
                        <a:pt x="196" y="512"/>
                        <a:pt x="196" y="442"/>
                      </a:cubicBezTo>
                      <a:cubicBezTo>
                        <a:pt x="196" y="372"/>
                        <a:pt x="224" y="311"/>
                        <a:pt x="266" y="270"/>
                      </a:cubicBezTo>
                      <a:cubicBezTo>
                        <a:pt x="307" y="223"/>
                        <a:pt x="363" y="200"/>
                        <a:pt x="429" y="200"/>
                      </a:cubicBezTo>
                      <a:cubicBezTo>
                        <a:pt x="493" y="200"/>
                        <a:pt x="549" y="223"/>
                        <a:pt x="596" y="270"/>
                      </a:cubicBezTo>
                      <a:cubicBezTo>
                        <a:pt x="637" y="311"/>
                        <a:pt x="661" y="372"/>
                        <a:pt x="661" y="442"/>
                      </a:cubicBezTo>
                      <a:cubicBezTo>
                        <a:pt x="661" y="493"/>
                        <a:pt x="707" y="540"/>
                        <a:pt x="763" y="540"/>
                      </a:cubicBezTo>
                      <a:cubicBezTo>
                        <a:pt x="814" y="540"/>
                        <a:pt x="860" y="493"/>
                        <a:pt x="860" y="442"/>
                      </a:cubicBezTo>
                      <a:cubicBezTo>
                        <a:pt x="860" y="321"/>
                        <a:pt x="809" y="210"/>
                        <a:pt x="735" y="131"/>
                      </a:cubicBezTo>
                      <a:cubicBezTo>
                        <a:pt x="656" y="51"/>
                        <a:pt x="549" y="0"/>
                        <a:pt x="4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4" name="Google Shape;1264;p41"/>
                <p:cNvSpPr/>
                <p:nvPr/>
              </p:nvSpPr>
              <p:spPr>
                <a:xfrm>
                  <a:off x="2718426" y="2870180"/>
                  <a:ext cx="326629" cy="323017"/>
                </a:xfrm>
                <a:custGeom>
                  <a:rect b="b" l="l" r="r" t="t"/>
                  <a:pathLst>
                    <a:path extrusionOk="0" h="804" w="813">
                      <a:moveTo>
                        <a:pt x="404" y="0"/>
                      </a:moveTo>
                      <a:cubicBezTo>
                        <a:pt x="181" y="0"/>
                        <a:pt x="0" y="186"/>
                        <a:pt x="0" y="414"/>
                      </a:cubicBezTo>
                      <a:cubicBezTo>
                        <a:pt x="0" y="590"/>
                        <a:pt x="112" y="748"/>
                        <a:pt x="270" y="804"/>
                      </a:cubicBezTo>
                      <a:lnTo>
                        <a:pt x="302" y="655"/>
                      </a:lnTo>
                      <a:cubicBezTo>
                        <a:pt x="214" y="613"/>
                        <a:pt x="148" y="521"/>
                        <a:pt x="148" y="414"/>
                      </a:cubicBezTo>
                      <a:cubicBezTo>
                        <a:pt x="148" y="270"/>
                        <a:pt x="264" y="148"/>
                        <a:pt x="404" y="148"/>
                      </a:cubicBezTo>
                      <a:cubicBezTo>
                        <a:pt x="548" y="148"/>
                        <a:pt x="664" y="270"/>
                        <a:pt x="664" y="414"/>
                      </a:cubicBezTo>
                      <a:cubicBezTo>
                        <a:pt x="664" y="455"/>
                        <a:pt x="697" y="488"/>
                        <a:pt x="738" y="488"/>
                      </a:cubicBezTo>
                      <a:cubicBezTo>
                        <a:pt x="780" y="488"/>
                        <a:pt x="813" y="455"/>
                        <a:pt x="813" y="414"/>
                      </a:cubicBezTo>
                      <a:cubicBezTo>
                        <a:pt x="813" y="186"/>
                        <a:pt x="632" y="0"/>
                        <a:pt x="4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5" name="Google Shape;1265;p41"/>
                <p:cNvSpPr/>
                <p:nvPr/>
              </p:nvSpPr>
              <p:spPr>
                <a:xfrm>
                  <a:off x="2708783" y="2860538"/>
                  <a:ext cx="345913" cy="343105"/>
                </a:xfrm>
                <a:custGeom>
                  <a:rect b="b" l="l" r="r" t="t"/>
                  <a:pathLst>
                    <a:path extrusionOk="0" h="854" w="861">
                      <a:moveTo>
                        <a:pt x="428" y="48"/>
                      </a:moveTo>
                      <a:cubicBezTo>
                        <a:pt x="535" y="48"/>
                        <a:pt x="628" y="89"/>
                        <a:pt x="697" y="163"/>
                      </a:cubicBezTo>
                      <a:cubicBezTo>
                        <a:pt x="768" y="234"/>
                        <a:pt x="813" y="331"/>
                        <a:pt x="813" y="438"/>
                      </a:cubicBezTo>
                      <a:cubicBezTo>
                        <a:pt x="813" y="465"/>
                        <a:pt x="790" y="489"/>
                        <a:pt x="762" y="489"/>
                      </a:cubicBezTo>
                      <a:cubicBezTo>
                        <a:pt x="734" y="489"/>
                        <a:pt x="712" y="465"/>
                        <a:pt x="712" y="438"/>
                      </a:cubicBezTo>
                      <a:cubicBezTo>
                        <a:pt x="712" y="359"/>
                        <a:pt x="678" y="284"/>
                        <a:pt x="628" y="234"/>
                      </a:cubicBezTo>
                      <a:cubicBezTo>
                        <a:pt x="577" y="182"/>
                        <a:pt x="507" y="150"/>
                        <a:pt x="428" y="150"/>
                      </a:cubicBezTo>
                      <a:cubicBezTo>
                        <a:pt x="354" y="150"/>
                        <a:pt x="279" y="182"/>
                        <a:pt x="233" y="234"/>
                      </a:cubicBezTo>
                      <a:cubicBezTo>
                        <a:pt x="182" y="284"/>
                        <a:pt x="149" y="359"/>
                        <a:pt x="149" y="438"/>
                      </a:cubicBezTo>
                      <a:cubicBezTo>
                        <a:pt x="149" y="546"/>
                        <a:pt x="211" y="643"/>
                        <a:pt x="299" y="693"/>
                      </a:cubicBezTo>
                      <a:lnTo>
                        <a:pt x="299" y="693"/>
                      </a:lnTo>
                      <a:lnTo>
                        <a:pt x="277" y="794"/>
                      </a:lnTo>
                      <a:lnTo>
                        <a:pt x="277" y="794"/>
                      </a:lnTo>
                      <a:cubicBezTo>
                        <a:pt x="142" y="735"/>
                        <a:pt x="48" y="595"/>
                        <a:pt x="48" y="438"/>
                      </a:cubicBezTo>
                      <a:cubicBezTo>
                        <a:pt x="48" y="331"/>
                        <a:pt x="89" y="234"/>
                        <a:pt x="159" y="163"/>
                      </a:cubicBezTo>
                      <a:cubicBezTo>
                        <a:pt x="228" y="89"/>
                        <a:pt x="326" y="48"/>
                        <a:pt x="428" y="48"/>
                      </a:cubicBezTo>
                      <a:close/>
                      <a:moveTo>
                        <a:pt x="428" y="1"/>
                      </a:moveTo>
                      <a:cubicBezTo>
                        <a:pt x="312" y="1"/>
                        <a:pt x="205" y="48"/>
                        <a:pt x="127" y="127"/>
                      </a:cubicBezTo>
                      <a:cubicBezTo>
                        <a:pt x="48" y="206"/>
                        <a:pt x="1" y="317"/>
                        <a:pt x="1" y="438"/>
                      </a:cubicBezTo>
                      <a:cubicBezTo>
                        <a:pt x="1" y="624"/>
                        <a:pt x="117" y="791"/>
                        <a:pt x="288" y="851"/>
                      </a:cubicBezTo>
                      <a:cubicBezTo>
                        <a:pt x="290" y="853"/>
                        <a:pt x="292" y="853"/>
                        <a:pt x="294" y="853"/>
                      </a:cubicBezTo>
                      <a:cubicBezTo>
                        <a:pt x="297" y="853"/>
                        <a:pt x="301" y="851"/>
                        <a:pt x="307" y="851"/>
                      </a:cubicBezTo>
                      <a:cubicBezTo>
                        <a:pt x="312" y="847"/>
                        <a:pt x="316" y="841"/>
                        <a:pt x="316" y="832"/>
                      </a:cubicBezTo>
                      <a:lnTo>
                        <a:pt x="350" y="684"/>
                      </a:lnTo>
                      <a:cubicBezTo>
                        <a:pt x="354" y="674"/>
                        <a:pt x="350" y="661"/>
                        <a:pt x="335" y="656"/>
                      </a:cubicBezTo>
                      <a:cubicBezTo>
                        <a:pt x="256" y="618"/>
                        <a:pt x="196" y="535"/>
                        <a:pt x="196" y="438"/>
                      </a:cubicBezTo>
                      <a:cubicBezTo>
                        <a:pt x="196" y="373"/>
                        <a:pt x="224" y="312"/>
                        <a:pt x="266" y="266"/>
                      </a:cubicBezTo>
                      <a:cubicBezTo>
                        <a:pt x="307" y="224"/>
                        <a:pt x="367" y="196"/>
                        <a:pt x="428" y="196"/>
                      </a:cubicBezTo>
                      <a:cubicBezTo>
                        <a:pt x="493" y="196"/>
                        <a:pt x="554" y="224"/>
                        <a:pt x="595" y="266"/>
                      </a:cubicBezTo>
                      <a:cubicBezTo>
                        <a:pt x="637" y="312"/>
                        <a:pt x="661" y="373"/>
                        <a:pt x="661" y="438"/>
                      </a:cubicBezTo>
                      <a:cubicBezTo>
                        <a:pt x="661" y="493"/>
                        <a:pt x="706" y="535"/>
                        <a:pt x="762" y="535"/>
                      </a:cubicBezTo>
                      <a:cubicBezTo>
                        <a:pt x="813" y="535"/>
                        <a:pt x="860" y="493"/>
                        <a:pt x="860" y="438"/>
                      </a:cubicBezTo>
                      <a:cubicBezTo>
                        <a:pt x="860" y="317"/>
                        <a:pt x="813" y="206"/>
                        <a:pt x="734" y="127"/>
                      </a:cubicBezTo>
                      <a:cubicBezTo>
                        <a:pt x="656" y="48"/>
                        <a:pt x="549" y="1"/>
                        <a:pt x="4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6" name="Google Shape;1266;p41"/>
                <p:cNvSpPr/>
                <p:nvPr/>
              </p:nvSpPr>
              <p:spPr>
                <a:xfrm>
                  <a:off x="2904842" y="2095988"/>
                  <a:ext cx="327031" cy="323017"/>
                </a:xfrm>
                <a:custGeom>
                  <a:rect b="b" l="l" r="r" t="t"/>
                  <a:pathLst>
                    <a:path extrusionOk="0" h="804" w="814">
                      <a:moveTo>
                        <a:pt x="404" y="0"/>
                      </a:moveTo>
                      <a:cubicBezTo>
                        <a:pt x="181" y="0"/>
                        <a:pt x="1" y="186"/>
                        <a:pt x="1" y="418"/>
                      </a:cubicBezTo>
                      <a:cubicBezTo>
                        <a:pt x="1" y="590"/>
                        <a:pt x="107" y="744"/>
                        <a:pt x="265" y="804"/>
                      </a:cubicBezTo>
                      <a:lnTo>
                        <a:pt x="297" y="654"/>
                      </a:lnTo>
                      <a:cubicBezTo>
                        <a:pt x="209" y="613"/>
                        <a:pt x="149" y="521"/>
                        <a:pt x="149" y="418"/>
                      </a:cubicBezTo>
                      <a:cubicBezTo>
                        <a:pt x="149" y="270"/>
                        <a:pt x="265" y="153"/>
                        <a:pt x="404" y="153"/>
                      </a:cubicBezTo>
                      <a:cubicBezTo>
                        <a:pt x="548" y="153"/>
                        <a:pt x="660" y="270"/>
                        <a:pt x="660" y="418"/>
                      </a:cubicBezTo>
                      <a:cubicBezTo>
                        <a:pt x="660" y="455"/>
                        <a:pt x="697" y="493"/>
                        <a:pt x="734" y="493"/>
                      </a:cubicBezTo>
                      <a:cubicBezTo>
                        <a:pt x="775" y="493"/>
                        <a:pt x="813" y="455"/>
                        <a:pt x="813" y="418"/>
                      </a:cubicBezTo>
                      <a:cubicBezTo>
                        <a:pt x="813" y="186"/>
                        <a:pt x="627" y="0"/>
                        <a:pt x="40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7" name="Google Shape;1267;p41"/>
                <p:cNvSpPr/>
                <p:nvPr/>
              </p:nvSpPr>
              <p:spPr>
                <a:xfrm>
                  <a:off x="2893995" y="2086345"/>
                  <a:ext cx="347118" cy="343507"/>
                </a:xfrm>
                <a:custGeom>
                  <a:rect b="b" l="l" r="r" t="t"/>
                  <a:pathLst>
                    <a:path extrusionOk="0" h="855" w="864">
                      <a:moveTo>
                        <a:pt x="431" y="52"/>
                      </a:moveTo>
                      <a:cubicBezTo>
                        <a:pt x="538" y="52"/>
                        <a:pt x="631" y="93"/>
                        <a:pt x="701" y="164"/>
                      </a:cubicBezTo>
                      <a:cubicBezTo>
                        <a:pt x="770" y="233"/>
                        <a:pt x="812" y="331"/>
                        <a:pt x="812" y="442"/>
                      </a:cubicBezTo>
                      <a:cubicBezTo>
                        <a:pt x="812" y="470"/>
                        <a:pt x="789" y="489"/>
                        <a:pt x="761" y="489"/>
                      </a:cubicBezTo>
                      <a:cubicBezTo>
                        <a:pt x="733" y="489"/>
                        <a:pt x="714" y="470"/>
                        <a:pt x="714" y="442"/>
                      </a:cubicBezTo>
                      <a:cubicBezTo>
                        <a:pt x="714" y="359"/>
                        <a:pt x="682" y="288"/>
                        <a:pt x="631" y="238"/>
                      </a:cubicBezTo>
                      <a:cubicBezTo>
                        <a:pt x="580" y="183"/>
                        <a:pt x="510" y="149"/>
                        <a:pt x="431" y="149"/>
                      </a:cubicBezTo>
                      <a:cubicBezTo>
                        <a:pt x="352" y="149"/>
                        <a:pt x="283" y="183"/>
                        <a:pt x="232" y="238"/>
                      </a:cubicBezTo>
                      <a:cubicBezTo>
                        <a:pt x="181" y="288"/>
                        <a:pt x="153" y="359"/>
                        <a:pt x="153" y="442"/>
                      </a:cubicBezTo>
                      <a:cubicBezTo>
                        <a:pt x="153" y="548"/>
                        <a:pt x="211" y="645"/>
                        <a:pt x="297" y="694"/>
                      </a:cubicBezTo>
                      <a:lnTo>
                        <a:pt x="297" y="694"/>
                      </a:lnTo>
                      <a:lnTo>
                        <a:pt x="275" y="794"/>
                      </a:lnTo>
                      <a:lnTo>
                        <a:pt x="275" y="794"/>
                      </a:lnTo>
                      <a:cubicBezTo>
                        <a:pt x="141" y="732"/>
                        <a:pt x="50" y="595"/>
                        <a:pt x="50" y="442"/>
                      </a:cubicBezTo>
                      <a:cubicBezTo>
                        <a:pt x="50" y="331"/>
                        <a:pt x="93" y="233"/>
                        <a:pt x="162" y="164"/>
                      </a:cubicBezTo>
                      <a:cubicBezTo>
                        <a:pt x="232" y="93"/>
                        <a:pt x="324" y="52"/>
                        <a:pt x="431" y="52"/>
                      </a:cubicBezTo>
                      <a:close/>
                      <a:moveTo>
                        <a:pt x="431" y="1"/>
                      </a:moveTo>
                      <a:cubicBezTo>
                        <a:pt x="315" y="1"/>
                        <a:pt x="204" y="52"/>
                        <a:pt x="129" y="131"/>
                      </a:cubicBezTo>
                      <a:cubicBezTo>
                        <a:pt x="50" y="210"/>
                        <a:pt x="0" y="322"/>
                        <a:pt x="0" y="442"/>
                      </a:cubicBezTo>
                      <a:cubicBezTo>
                        <a:pt x="4" y="623"/>
                        <a:pt x="116" y="790"/>
                        <a:pt x="283" y="851"/>
                      </a:cubicBezTo>
                      <a:cubicBezTo>
                        <a:pt x="285" y="853"/>
                        <a:pt x="289" y="855"/>
                        <a:pt x="292" y="855"/>
                      </a:cubicBezTo>
                      <a:cubicBezTo>
                        <a:pt x="295" y="855"/>
                        <a:pt x="299" y="853"/>
                        <a:pt x="301" y="851"/>
                      </a:cubicBezTo>
                      <a:cubicBezTo>
                        <a:pt x="311" y="846"/>
                        <a:pt x="315" y="841"/>
                        <a:pt x="315" y="832"/>
                      </a:cubicBezTo>
                      <a:lnTo>
                        <a:pt x="348" y="684"/>
                      </a:lnTo>
                      <a:cubicBezTo>
                        <a:pt x="348" y="674"/>
                        <a:pt x="343" y="661"/>
                        <a:pt x="334" y="656"/>
                      </a:cubicBezTo>
                      <a:cubicBezTo>
                        <a:pt x="255" y="618"/>
                        <a:pt x="200" y="535"/>
                        <a:pt x="200" y="442"/>
                      </a:cubicBezTo>
                      <a:cubicBezTo>
                        <a:pt x="200" y="372"/>
                        <a:pt x="227" y="312"/>
                        <a:pt x="269" y="271"/>
                      </a:cubicBezTo>
                      <a:cubicBezTo>
                        <a:pt x="311" y="228"/>
                        <a:pt x="367" y="200"/>
                        <a:pt x="431" y="200"/>
                      </a:cubicBezTo>
                      <a:cubicBezTo>
                        <a:pt x="496" y="200"/>
                        <a:pt x="552" y="228"/>
                        <a:pt x="594" y="271"/>
                      </a:cubicBezTo>
                      <a:cubicBezTo>
                        <a:pt x="641" y="312"/>
                        <a:pt x="663" y="372"/>
                        <a:pt x="663" y="442"/>
                      </a:cubicBezTo>
                      <a:cubicBezTo>
                        <a:pt x="663" y="493"/>
                        <a:pt x="710" y="539"/>
                        <a:pt x="761" y="539"/>
                      </a:cubicBezTo>
                      <a:cubicBezTo>
                        <a:pt x="817" y="539"/>
                        <a:pt x="864" y="493"/>
                        <a:pt x="864" y="442"/>
                      </a:cubicBezTo>
                      <a:cubicBezTo>
                        <a:pt x="864" y="322"/>
                        <a:pt x="812" y="210"/>
                        <a:pt x="738" y="131"/>
                      </a:cubicBezTo>
                      <a:cubicBezTo>
                        <a:pt x="659" y="52"/>
                        <a:pt x="552" y="1"/>
                        <a:pt x="4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8" name="Google Shape;1268;p41"/>
                <p:cNvSpPr/>
                <p:nvPr/>
              </p:nvSpPr>
              <p:spPr>
                <a:xfrm>
                  <a:off x="3031798" y="1323402"/>
                  <a:ext cx="326629" cy="327035"/>
                </a:xfrm>
                <a:custGeom>
                  <a:rect b="b" l="l" r="r" t="t"/>
                  <a:pathLst>
                    <a:path extrusionOk="0" h="814" w="813">
                      <a:moveTo>
                        <a:pt x="404" y="1"/>
                      </a:moveTo>
                      <a:cubicBezTo>
                        <a:pt x="181" y="1"/>
                        <a:pt x="0" y="187"/>
                        <a:pt x="0" y="414"/>
                      </a:cubicBezTo>
                      <a:cubicBezTo>
                        <a:pt x="0" y="599"/>
                        <a:pt x="121" y="762"/>
                        <a:pt x="298" y="813"/>
                      </a:cubicBezTo>
                      <a:lnTo>
                        <a:pt x="316" y="665"/>
                      </a:lnTo>
                      <a:cubicBezTo>
                        <a:pt x="219" y="627"/>
                        <a:pt x="149" y="526"/>
                        <a:pt x="149" y="414"/>
                      </a:cubicBezTo>
                      <a:cubicBezTo>
                        <a:pt x="149" y="270"/>
                        <a:pt x="264" y="149"/>
                        <a:pt x="404" y="149"/>
                      </a:cubicBezTo>
                      <a:cubicBezTo>
                        <a:pt x="549" y="149"/>
                        <a:pt x="660" y="270"/>
                        <a:pt x="660" y="414"/>
                      </a:cubicBezTo>
                      <a:cubicBezTo>
                        <a:pt x="660" y="455"/>
                        <a:pt x="697" y="488"/>
                        <a:pt x="734" y="488"/>
                      </a:cubicBezTo>
                      <a:cubicBezTo>
                        <a:pt x="776" y="488"/>
                        <a:pt x="813" y="455"/>
                        <a:pt x="813" y="414"/>
                      </a:cubicBezTo>
                      <a:cubicBezTo>
                        <a:pt x="813" y="187"/>
                        <a:pt x="627" y="1"/>
                        <a:pt x="4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9" name="Google Shape;1269;p41"/>
                <p:cNvSpPr/>
                <p:nvPr/>
              </p:nvSpPr>
              <p:spPr>
                <a:xfrm>
                  <a:off x="3022156" y="1314161"/>
                  <a:ext cx="345913" cy="345516"/>
                </a:xfrm>
                <a:custGeom>
                  <a:rect b="b" l="l" r="r" t="t"/>
                  <a:pathLst>
                    <a:path extrusionOk="0" h="860" w="861">
                      <a:moveTo>
                        <a:pt x="428" y="47"/>
                      </a:moveTo>
                      <a:cubicBezTo>
                        <a:pt x="535" y="47"/>
                        <a:pt x="628" y="88"/>
                        <a:pt x="697" y="163"/>
                      </a:cubicBezTo>
                      <a:cubicBezTo>
                        <a:pt x="768" y="232"/>
                        <a:pt x="809" y="330"/>
                        <a:pt x="809" y="437"/>
                      </a:cubicBezTo>
                      <a:cubicBezTo>
                        <a:pt x="809" y="465"/>
                        <a:pt x="790" y="489"/>
                        <a:pt x="758" y="489"/>
                      </a:cubicBezTo>
                      <a:cubicBezTo>
                        <a:pt x="730" y="489"/>
                        <a:pt x="712" y="465"/>
                        <a:pt x="712" y="437"/>
                      </a:cubicBezTo>
                      <a:cubicBezTo>
                        <a:pt x="712" y="358"/>
                        <a:pt x="678" y="283"/>
                        <a:pt x="628" y="232"/>
                      </a:cubicBezTo>
                      <a:cubicBezTo>
                        <a:pt x="577" y="182"/>
                        <a:pt x="507" y="149"/>
                        <a:pt x="428" y="149"/>
                      </a:cubicBezTo>
                      <a:cubicBezTo>
                        <a:pt x="350" y="149"/>
                        <a:pt x="280" y="182"/>
                        <a:pt x="228" y="232"/>
                      </a:cubicBezTo>
                      <a:cubicBezTo>
                        <a:pt x="177" y="283"/>
                        <a:pt x="149" y="358"/>
                        <a:pt x="149" y="437"/>
                      </a:cubicBezTo>
                      <a:cubicBezTo>
                        <a:pt x="149" y="554"/>
                        <a:pt x="214" y="655"/>
                        <a:pt x="314" y="702"/>
                      </a:cubicBezTo>
                      <a:lnTo>
                        <a:pt x="314" y="702"/>
                      </a:lnTo>
                      <a:lnTo>
                        <a:pt x="302" y="805"/>
                      </a:lnTo>
                      <a:lnTo>
                        <a:pt x="302" y="805"/>
                      </a:lnTo>
                      <a:cubicBezTo>
                        <a:pt x="152" y="751"/>
                        <a:pt x="48" y="604"/>
                        <a:pt x="48" y="437"/>
                      </a:cubicBezTo>
                      <a:cubicBezTo>
                        <a:pt x="48" y="330"/>
                        <a:pt x="89" y="232"/>
                        <a:pt x="159" y="163"/>
                      </a:cubicBezTo>
                      <a:cubicBezTo>
                        <a:pt x="228" y="88"/>
                        <a:pt x="326" y="47"/>
                        <a:pt x="428" y="47"/>
                      </a:cubicBezTo>
                      <a:close/>
                      <a:moveTo>
                        <a:pt x="428" y="0"/>
                      </a:moveTo>
                      <a:cubicBezTo>
                        <a:pt x="312" y="0"/>
                        <a:pt x="200" y="47"/>
                        <a:pt x="127" y="126"/>
                      </a:cubicBezTo>
                      <a:cubicBezTo>
                        <a:pt x="48" y="210"/>
                        <a:pt x="1" y="316"/>
                        <a:pt x="1" y="437"/>
                      </a:cubicBezTo>
                      <a:cubicBezTo>
                        <a:pt x="1" y="637"/>
                        <a:pt x="131" y="808"/>
                        <a:pt x="312" y="860"/>
                      </a:cubicBezTo>
                      <a:cubicBezTo>
                        <a:pt x="322" y="860"/>
                        <a:pt x="326" y="860"/>
                        <a:pt x="331" y="855"/>
                      </a:cubicBezTo>
                      <a:cubicBezTo>
                        <a:pt x="340" y="855"/>
                        <a:pt x="344" y="845"/>
                        <a:pt x="344" y="841"/>
                      </a:cubicBezTo>
                      <a:lnTo>
                        <a:pt x="368" y="688"/>
                      </a:lnTo>
                      <a:cubicBezTo>
                        <a:pt x="368" y="678"/>
                        <a:pt x="363" y="669"/>
                        <a:pt x="350" y="665"/>
                      </a:cubicBezTo>
                      <a:cubicBezTo>
                        <a:pt x="261" y="632"/>
                        <a:pt x="196" y="539"/>
                        <a:pt x="196" y="437"/>
                      </a:cubicBezTo>
                      <a:cubicBezTo>
                        <a:pt x="196" y="372"/>
                        <a:pt x="224" y="311"/>
                        <a:pt x="266" y="266"/>
                      </a:cubicBezTo>
                      <a:cubicBezTo>
                        <a:pt x="307" y="223"/>
                        <a:pt x="363" y="195"/>
                        <a:pt x="428" y="195"/>
                      </a:cubicBezTo>
                      <a:cubicBezTo>
                        <a:pt x="493" y="195"/>
                        <a:pt x="549" y="223"/>
                        <a:pt x="590" y="266"/>
                      </a:cubicBezTo>
                      <a:cubicBezTo>
                        <a:pt x="637" y="311"/>
                        <a:pt x="661" y="372"/>
                        <a:pt x="661" y="437"/>
                      </a:cubicBezTo>
                      <a:cubicBezTo>
                        <a:pt x="661" y="493"/>
                        <a:pt x="706" y="534"/>
                        <a:pt x="758" y="534"/>
                      </a:cubicBezTo>
                      <a:cubicBezTo>
                        <a:pt x="813" y="534"/>
                        <a:pt x="860" y="493"/>
                        <a:pt x="860" y="437"/>
                      </a:cubicBezTo>
                      <a:cubicBezTo>
                        <a:pt x="860" y="316"/>
                        <a:pt x="809" y="210"/>
                        <a:pt x="734" y="126"/>
                      </a:cubicBezTo>
                      <a:cubicBezTo>
                        <a:pt x="656" y="47"/>
                        <a:pt x="549" y="0"/>
                        <a:pt x="4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0" name="Google Shape;1270;p41"/>
                <p:cNvSpPr/>
                <p:nvPr/>
              </p:nvSpPr>
              <p:spPr>
                <a:xfrm>
                  <a:off x="3132640" y="549209"/>
                  <a:ext cx="325022" cy="325026"/>
                </a:xfrm>
                <a:custGeom>
                  <a:rect b="b" l="l" r="r" t="t"/>
                  <a:pathLst>
                    <a:path extrusionOk="0" h="809" w="809">
                      <a:moveTo>
                        <a:pt x="403" y="1"/>
                      </a:moveTo>
                      <a:cubicBezTo>
                        <a:pt x="181" y="1"/>
                        <a:pt x="0" y="186"/>
                        <a:pt x="0" y="419"/>
                      </a:cubicBezTo>
                      <a:cubicBezTo>
                        <a:pt x="0" y="595"/>
                        <a:pt x="111" y="753"/>
                        <a:pt x="274" y="809"/>
                      </a:cubicBezTo>
                      <a:lnTo>
                        <a:pt x="292" y="655"/>
                      </a:lnTo>
                      <a:cubicBezTo>
                        <a:pt x="204" y="609"/>
                        <a:pt x="148" y="520"/>
                        <a:pt x="148" y="419"/>
                      </a:cubicBezTo>
                      <a:cubicBezTo>
                        <a:pt x="148" y="269"/>
                        <a:pt x="264" y="154"/>
                        <a:pt x="403" y="154"/>
                      </a:cubicBezTo>
                      <a:cubicBezTo>
                        <a:pt x="548" y="154"/>
                        <a:pt x="660" y="269"/>
                        <a:pt x="660" y="419"/>
                      </a:cubicBezTo>
                      <a:cubicBezTo>
                        <a:pt x="660" y="460"/>
                        <a:pt x="692" y="492"/>
                        <a:pt x="733" y="492"/>
                      </a:cubicBezTo>
                      <a:cubicBezTo>
                        <a:pt x="776" y="492"/>
                        <a:pt x="808" y="460"/>
                        <a:pt x="808" y="419"/>
                      </a:cubicBezTo>
                      <a:cubicBezTo>
                        <a:pt x="808" y="186"/>
                        <a:pt x="626" y="1"/>
                        <a:pt x="40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1" name="Google Shape;1271;p41"/>
                <p:cNvSpPr/>
                <p:nvPr/>
              </p:nvSpPr>
              <p:spPr>
                <a:xfrm>
                  <a:off x="3121391" y="539968"/>
                  <a:ext cx="347118" cy="343909"/>
                </a:xfrm>
                <a:custGeom>
                  <a:rect b="b" l="l" r="r" t="t"/>
                  <a:pathLst>
                    <a:path extrusionOk="0" h="856" w="864">
                      <a:moveTo>
                        <a:pt x="431" y="52"/>
                      </a:moveTo>
                      <a:cubicBezTo>
                        <a:pt x="538" y="52"/>
                        <a:pt x="632" y="93"/>
                        <a:pt x="701" y="163"/>
                      </a:cubicBezTo>
                      <a:cubicBezTo>
                        <a:pt x="771" y="232"/>
                        <a:pt x="813" y="330"/>
                        <a:pt x="813" y="442"/>
                      </a:cubicBezTo>
                      <a:cubicBezTo>
                        <a:pt x="813" y="470"/>
                        <a:pt x="789" y="493"/>
                        <a:pt x="761" y="493"/>
                      </a:cubicBezTo>
                      <a:cubicBezTo>
                        <a:pt x="734" y="493"/>
                        <a:pt x="710" y="470"/>
                        <a:pt x="710" y="442"/>
                      </a:cubicBezTo>
                      <a:cubicBezTo>
                        <a:pt x="710" y="363"/>
                        <a:pt x="682" y="288"/>
                        <a:pt x="632" y="237"/>
                      </a:cubicBezTo>
                      <a:cubicBezTo>
                        <a:pt x="581" y="181"/>
                        <a:pt x="511" y="149"/>
                        <a:pt x="431" y="149"/>
                      </a:cubicBezTo>
                      <a:cubicBezTo>
                        <a:pt x="353" y="149"/>
                        <a:pt x="283" y="181"/>
                        <a:pt x="232" y="237"/>
                      </a:cubicBezTo>
                      <a:cubicBezTo>
                        <a:pt x="181" y="288"/>
                        <a:pt x="153" y="363"/>
                        <a:pt x="153" y="442"/>
                      </a:cubicBezTo>
                      <a:cubicBezTo>
                        <a:pt x="153" y="549"/>
                        <a:pt x="209" y="642"/>
                        <a:pt x="295" y="691"/>
                      </a:cubicBezTo>
                      <a:lnTo>
                        <a:pt x="295" y="691"/>
                      </a:lnTo>
                      <a:lnTo>
                        <a:pt x="279" y="798"/>
                      </a:lnTo>
                      <a:lnTo>
                        <a:pt x="279" y="798"/>
                      </a:lnTo>
                      <a:cubicBezTo>
                        <a:pt x="145" y="738"/>
                        <a:pt x="51" y="598"/>
                        <a:pt x="51" y="442"/>
                      </a:cubicBezTo>
                      <a:cubicBezTo>
                        <a:pt x="51" y="330"/>
                        <a:pt x="93" y="232"/>
                        <a:pt x="163" y="163"/>
                      </a:cubicBezTo>
                      <a:cubicBezTo>
                        <a:pt x="232" y="93"/>
                        <a:pt x="326" y="52"/>
                        <a:pt x="431" y="52"/>
                      </a:cubicBezTo>
                      <a:close/>
                      <a:moveTo>
                        <a:pt x="431" y="0"/>
                      </a:moveTo>
                      <a:cubicBezTo>
                        <a:pt x="311" y="0"/>
                        <a:pt x="204" y="52"/>
                        <a:pt x="131" y="131"/>
                      </a:cubicBezTo>
                      <a:cubicBezTo>
                        <a:pt x="51" y="209"/>
                        <a:pt x="0" y="320"/>
                        <a:pt x="0" y="442"/>
                      </a:cubicBezTo>
                      <a:cubicBezTo>
                        <a:pt x="0" y="627"/>
                        <a:pt x="121" y="794"/>
                        <a:pt x="292" y="855"/>
                      </a:cubicBezTo>
                      <a:cubicBezTo>
                        <a:pt x="298" y="855"/>
                        <a:pt x="307" y="855"/>
                        <a:pt x="311" y="850"/>
                      </a:cubicBezTo>
                      <a:cubicBezTo>
                        <a:pt x="320" y="845"/>
                        <a:pt x="326" y="841"/>
                        <a:pt x="326" y="836"/>
                      </a:cubicBezTo>
                      <a:lnTo>
                        <a:pt x="343" y="678"/>
                      </a:lnTo>
                      <a:cubicBezTo>
                        <a:pt x="343" y="669"/>
                        <a:pt x="339" y="660"/>
                        <a:pt x="330" y="655"/>
                      </a:cubicBezTo>
                      <a:cubicBezTo>
                        <a:pt x="251" y="613"/>
                        <a:pt x="200" y="534"/>
                        <a:pt x="200" y="442"/>
                      </a:cubicBezTo>
                      <a:cubicBezTo>
                        <a:pt x="200" y="372"/>
                        <a:pt x="228" y="311"/>
                        <a:pt x="270" y="270"/>
                      </a:cubicBezTo>
                      <a:cubicBezTo>
                        <a:pt x="311" y="228"/>
                        <a:pt x="367" y="200"/>
                        <a:pt x="431" y="200"/>
                      </a:cubicBezTo>
                      <a:cubicBezTo>
                        <a:pt x="497" y="200"/>
                        <a:pt x="553" y="228"/>
                        <a:pt x="594" y="270"/>
                      </a:cubicBezTo>
                      <a:cubicBezTo>
                        <a:pt x="637" y="311"/>
                        <a:pt x="664" y="372"/>
                        <a:pt x="664" y="442"/>
                      </a:cubicBezTo>
                      <a:cubicBezTo>
                        <a:pt x="664" y="493"/>
                        <a:pt x="710" y="539"/>
                        <a:pt x="761" y="539"/>
                      </a:cubicBezTo>
                      <a:cubicBezTo>
                        <a:pt x="817" y="539"/>
                        <a:pt x="864" y="493"/>
                        <a:pt x="864" y="442"/>
                      </a:cubicBezTo>
                      <a:cubicBezTo>
                        <a:pt x="864" y="320"/>
                        <a:pt x="813" y="209"/>
                        <a:pt x="738" y="131"/>
                      </a:cubicBezTo>
                      <a:cubicBezTo>
                        <a:pt x="660" y="52"/>
                        <a:pt x="553" y="0"/>
                        <a:pt x="4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72" name="Google Shape;1272;p41"/>
              <p:cNvGrpSpPr/>
              <p:nvPr/>
            </p:nvGrpSpPr>
            <p:grpSpPr>
              <a:xfrm flipH="1">
                <a:off x="4886491" y="1404674"/>
                <a:ext cx="2990054" cy="3229082"/>
                <a:chOff x="1678953" y="134822"/>
                <a:chExt cx="4524899" cy="4886625"/>
              </a:xfrm>
            </p:grpSpPr>
            <p:sp>
              <p:nvSpPr>
                <p:cNvPr id="1273" name="Google Shape;1273;p41"/>
                <p:cNvSpPr/>
                <p:nvPr/>
              </p:nvSpPr>
              <p:spPr>
                <a:xfrm>
                  <a:off x="4547332" y="4685753"/>
                  <a:ext cx="686563" cy="327933"/>
                </a:xfrm>
                <a:custGeom>
                  <a:rect b="b" l="l" r="r" t="t"/>
                  <a:pathLst>
                    <a:path extrusionOk="0" h="972" w="2035">
                      <a:moveTo>
                        <a:pt x="711" y="1"/>
                      </a:moveTo>
                      <a:lnTo>
                        <a:pt x="57" y="177"/>
                      </a:lnTo>
                      <a:lnTo>
                        <a:pt x="1" y="971"/>
                      </a:lnTo>
                      <a:lnTo>
                        <a:pt x="1998" y="971"/>
                      </a:lnTo>
                      <a:cubicBezTo>
                        <a:pt x="1998" y="971"/>
                        <a:pt x="2035" y="804"/>
                        <a:pt x="1998" y="748"/>
                      </a:cubicBezTo>
                      <a:cubicBezTo>
                        <a:pt x="1956" y="688"/>
                        <a:pt x="1092" y="367"/>
                        <a:pt x="1092" y="367"/>
                      </a:cubicBezTo>
                      <a:lnTo>
                        <a:pt x="7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4" name="Google Shape;1274;p41"/>
                <p:cNvSpPr/>
                <p:nvPr/>
              </p:nvSpPr>
              <p:spPr>
                <a:xfrm>
                  <a:off x="4539572" y="4677318"/>
                  <a:ext cx="696010" cy="344128"/>
                </a:xfrm>
                <a:custGeom>
                  <a:rect b="b" l="l" r="r" t="t"/>
                  <a:pathLst>
                    <a:path extrusionOk="0" h="1020" w="2063">
                      <a:moveTo>
                        <a:pt x="733" y="52"/>
                      </a:moveTo>
                      <a:lnTo>
                        <a:pt x="1096" y="411"/>
                      </a:lnTo>
                      <a:cubicBezTo>
                        <a:pt x="1102" y="411"/>
                        <a:pt x="1106" y="416"/>
                        <a:pt x="1106" y="416"/>
                      </a:cubicBezTo>
                      <a:cubicBezTo>
                        <a:pt x="1106" y="416"/>
                        <a:pt x="1119" y="420"/>
                        <a:pt x="1143" y="430"/>
                      </a:cubicBezTo>
                      <a:cubicBezTo>
                        <a:pt x="1226" y="463"/>
                        <a:pt x="1436" y="542"/>
                        <a:pt x="1625" y="615"/>
                      </a:cubicBezTo>
                      <a:cubicBezTo>
                        <a:pt x="1724" y="658"/>
                        <a:pt x="1812" y="694"/>
                        <a:pt x="1882" y="727"/>
                      </a:cubicBezTo>
                      <a:cubicBezTo>
                        <a:pt x="1919" y="741"/>
                        <a:pt x="1946" y="755"/>
                        <a:pt x="1970" y="765"/>
                      </a:cubicBezTo>
                      <a:cubicBezTo>
                        <a:pt x="1979" y="773"/>
                        <a:pt x="1988" y="778"/>
                        <a:pt x="1993" y="782"/>
                      </a:cubicBezTo>
                      <a:cubicBezTo>
                        <a:pt x="1993" y="782"/>
                        <a:pt x="1998" y="782"/>
                        <a:pt x="1998" y="787"/>
                      </a:cubicBezTo>
                      <a:cubicBezTo>
                        <a:pt x="2002" y="792"/>
                        <a:pt x="2007" y="801"/>
                        <a:pt x="2011" y="815"/>
                      </a:cubicBezTo>
                      <a:lnTo>
                        <a:pt x="2011" y="857"/>
                      </a:lnTo>
                      <a:cubicBezTo>
                        <a:pt x="2011" y="889"/>
                        <a:pt x="2007" y="922"/>
                        <a:pt x="2002" y="950"/>
                      </a:cubicBezTo>
                      <a:cubicBezTo>
                        <a:pt x="2002" y="957"/>
                        <a:pt x="2002" y="967"/>
                        <a:pt x="2000" y="973"/>
                      </a:cubicBezTo>
                      <a:lnTo>
                        <a:pt x="52" y="973"/>
                      </a:lnTo>
                      <a:lnTo>
                        <a:pt x="103" y="221"/>
                      </a:lnTo>
                      <a:lnTo>
                        <a:pt x="733" y="52"/>
                      </a:lnTo>
                      <a:close/>
                      <a:moveTo>
                        <a:pt x="738" y="0"/>
                      </a:moveTo>
                      <a:cubicBezTo>
                        <a:pt x="735" y="0"/>
                        <a:pt x="732" y="1"/>
                        <a:pt x="729" y="2"/>
                      </a:cubicBezTo>
                      <a:lnTo>
                        <a:pt x="71" y="179"/>
                      </a:lnTo>
                      <a:cubicBezTo>
                        <a:pt x="61" y="184"/>
                        <a:pt x="56" y="193"/>
                        <a:pt x="56" y="202"/>
                      </a:cubicBezTo>
                      <a:lnTo>
                        <a:pt x="1" y="996"/>
                      </a:lnTo>
                      <a:cubicBezTo>
                        <a:pt x="1" y="1001"/>
                        <a:pt x="5" y="1010"/>
                        <a:pt x="9" y="1015"/>
                      </a:cubicBezTo>
                      <a:cubicBezTo>
                        <a:pt x="15" y="1020"/>
                        <a:pt x="19" y="1020"/>
                        <a:pt x="24" y="1020"/>
                      </a:cubicBezTo>
                      <a:lnTo>
                        <a:pt x="2021" y="1020"/>
                      </a:lnTo>
                      <a:cubicBezTo>
                        <a:pt x="2030" y="1020"/>
                        <a:pt x="2039" y="1015"/>
                        <a:pt x="2043" y="1001"/>
                      </a:cubicBezTo>
                      <a:cubicBezTo>
                        <a:pt x="2043" y="1001"/>
                        <a:pt x="2062" y="926"/>
                        <a:pt x="2062" y="857"/>
                      </a:cubicBezTo>
                      <a:cubicBezTo>
                        <a:pt x="2062" y="838"/>
                        <a:pt x="2058" y="820"/>
                        <a:pt x="2058" y="806"/>
                      </a:cubicBezTo>
                      <a:cubicBezTo>
                        <a:pt x="2053" y="787"/>
                        <a:pt x="2049" y="773"/>
                        <a:pt x="2039" y="759"/>
                      </a:cubicBezTo>
                      <a:cubicBezTo>
                        <a:pt x="2034" y="755"/>
                        <a:pt x="2034" y="750"/>
                        <a:pt x="2030" y="750"/>
                      </a:cubicBezTo>
                      <a:cubicBezTo>
                        <a:pt x="2021" y="741"/>
                        <a:pt x="2011" y="737"/>
                        <a:pt x="2002" y="731"/>
                      </a:cubicBezTo>
                      <a:cubicBezTo>
                        <a:pt x="1960" y="703"/>
                        <a:pt x="1886" y="671"/>
                        <a:pt x="1793" y="634"/>
                      </a:cubicBezTo>
                      <a:cubicBezTo>
                        <a:pt x="1545" y="527"/>
                        <a:pt x="1185" y="392"/>
                        <a:pt x="1131" y="372"/>
                      </a:cubicBezTo>
                      <a:lnTo>
                        <a:pt x="1131" y="372"/>
                      </a:lnTo>
                      <a:lnTo>
                        <a:pt x="753" y="7"/>
                      </a:lnTo>
                      <a:cubicBezTo>
                        <a:pt x="750" y="4"/>
                        <a:pt x="744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5" name="Google Shape;1275;p41"/>
                <p:cNvSpPr/>
                <p:nvPr/>
              </p:nvSpPr>
              <p:spPr>
                <a:xfrm>
                  <a:off x="4547332" y="4970840"/>
                  <a:ext cx="678804" cy="42847"/>
                </a:xfrm>
                <a:custGeom>
                  <a:rect b="b" l="l" r="r" t="t"/>
                  <a:pathLst>
                    <a:path extrusionOk="0" h="127" w="2012">
                      <a:moveTo>
                        <a:pt x="10" y="0"/>
                      </a:moveTo>
                      <a:lnTo>
                        <a:pt x="1" y="126"/>
                      </a:lnTo>
                      <a:lnTo>
                        <a:pt x="1998" y="126"/>
                      </a:lnTo>
                      <a:cubicBezTo>
                        <a:pt x="1998" y="126"/>
                        <a:pt x="2011" y="62"/>
                        <a:pt x="20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6" name="Google Shape;1276;p41"/>
                <p:cNvSpPr/>
                <p:nvPr/>
              </p:nvSpPr>
              <p:spPr>
                <a:xfrm>
                  <a:off x="4539572" y="4963417"/>
                  <a:ext cx="696010" cy="58029"/>
                </a:xfrm>
                <a:custGeom>
                  <a:rect b="b" l="l" r="r" t="t"/>
                  <a:pathLst>
                    <a:path extrusionOk="0" h="172" w="2063">
                      <a:moveTo>
                        <a:pt x="2010" y="46"/>
                      </a:moveTo>
                      <a:cubicBezTo>
                        <a:pt x="2009" y="67"/>
                        <a:pt x="2005" y="90"/>
                        <a:pt x="2002" y="106"/>
                      </a:cubicBezTo>
                      <a:cubicBezTo>
                        <a:pt x="2002" y="113"/>
                        <a:pt x="2000" y="119"/>
                        <a:pt x="1999" y="125"/>
                      </a:cubicBezTo>
                      <a:lnTo>
                        <a:pt x="52" y="125"/>
                      </a:lnTo>
                      <a:lnTo>
                        <a:pt x="56" y="46"/>
                      </a:lnTo>
                      <a:close/>
                      <a:moveTo>
                        <a:pt x="33" y="0"/>
                      </a:moveTo>
                      <a:cubicBezTo>
                        <a:pt x="24" y="0"/>
                        <a:pt x="9" y="9"/>
                        <a:pt x="9" y="18"/>
                      </a:cubicBezTo>
                      <a:lnTo>
                        <a:pt x="1" y="148"/>
                      </a:lnTo>
                      <a:cubicBezTo>
                        <a:pt x="1" y="153"/>
                        <a:pt x="5" y="162"/>
                        <a:pt x="9" y="167"/>
                      </a:cubicBezTo>
                      <a:cubicBezTo>
                        <a:pt x="15" y="172"/>
                        <a:pt x="19" y="172"/>
                        <a:pt x="24" y="172"/>
                      </a:cubicBezTo>
                      <a:lnTo>
                        <a:pt x="2021" y="172"/>
                      </a:lnTo>
                      <a:cubicBezTo>
                        <a:pt x="2030" y="172"/>
                        <a:pt x="2039" y="167"/>
                        <a:pt x="2043" y="153"/>
                      </a:cubicBezTo>
                      <a:cubicBezTo>
                        <a:pt x="2043" y="153"/>
                        <a:pt x="2058" y="88"/>
                        <a:pt x="2062" y="22"/>
                      </a:cubicBezTo>
                      <a:cubicBezTo>
                        <a:pt x="2062" y="18"/>
                        <a:pt x="2058" y="9"/>
                        <a:pt x="2053" y="5"/>
                      </a:cubicBezTo>
                      <a:cubicBezTo>
                        <a:pt x="2049" y="0"/>
                        <a:pt x="2043" y="0"/>
                        <a:pt x="20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7" name="Google Shape;1277;p41"/>
                <p:cNvSpPr/>
                <p:nvPr/>
              </p:nvSpPr>
              <p:spPr>
                <a:xfrm>
                  <a:off x="3391141" y="2462750"/>
                  <a:ext cx="1396068" cy="2282713"/>
                </a:xfrm>
                <a:custGeom>
                  <a:rect b="b" l="l" r="r" t="t"/>
                  <a:pathLst>
                    <a:path extrusionOk="0" h="6766" w="4138">
                      <a:moveTo>
                        <a:pt x="2616" y="1"/>
                      </a:moveTo>
                      <a:lnTo>
                        <a:pt x="42" y="33"/>
                      </a:lnTo>
                      <a:lnTo>
                        <a:pt x="42" y="242"/>
                      </a:lnTo>
                      <a:lnTo>
                        <a:pt x="316" y="3478"/>
                      </a:lnTo>
                      <a:cubicBezTo>
                        <a:pt x="316" y="3478"/>
                        <a:pt x="98" y="5424"/>
                        <a:pt x="98" y="5614"/>
                      </a:cubicBezTo>
                      <a:cubicBezTo>
                        <a:pt x="98" y="5810"/>
                        <a:pt x="1" y="6437"/>
                        <a:pt x="1" y="6437"/>
                      </a:cubicBezTo>
                      <a:lnTo>
                        <a:pt x="661" y="6515"/>
                      </a:lnTo>
                      <a:lnTo>
                        <a:pt x="1538" y="3186"/>
                      </a:lnTo>
                      <a:lnTo>
                        <a:pt x="1668" y="1834"/>
                      </a:lnTo>
                      <a:lnTo>
                        <a:pt x="2745" y="4264"/>
                      </a:lnTo>
                      <a:lnTo>
                        <a:pt x="3484" y="6766"/>
                      </a:lnTo>
                      <a:lnTo>
                        <a:pt x="4138" y="6590"/>
                      </a:lnTo>
                      <a:lnTo>
                        <a:pt x="3632" y="3381"/>
                      </a:lnTo>
                      <a:lnTo>
                        <a:pt x="2685" y="358"/>
                      </a:lnTo>
                      <a:lnTo>
                        <a:pt x="261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8" name="Google Shape;1278;p41"/>
                <p:cNvSpPr/>
                <p:nvPr/>
              </p:nvSpPr>
              <p:spPr>
                <a:xfrm>
                  <a:off x="3383381" y="2454990"/>
                  <a:ext cx="1413274" cy="2298907"/>
                </a:xfrm>
                <a:custGeom>
                  <a:rect b="b" l="l" r="r" t="t"/>
                  <a:pathLst>
                    <a:path extrusionOk="0" h="6814" w="4189">
                      <a:moveTo>
                        <a:pt x="2620" y="52"/>
                      </a:moveTo>
                      <a:lnTo>
                        <a:pt x="2684" y="386"/>
                      </a:lnTo>
                      <a:lnTo>
                        <a:pt x="3627" y="3409"/>
                      </a:lnTo>
                      <a:lnTo>
                        <a:pt x="4133" y="6594"/>
                      </a:lnTo>
                      <a:lnTo>
                        <a:pt x="3520" y="6761"/>
                      </a:lnTo>
                      <a:lnTo>
                        <a:pt x="2791" y="4281"/>
                      </a:lnTo>
                      <a:lnTo>
                        <a:pt x="2791" y="4277"/>
                      </a:lnTo>
                      <a:lnTo>
                        <a:pt x="1715" y="1848"/>
                      </a:lnTo>
                      <a:cubicBezTo>
                        <a:pt x="1709" y="1839"/>
                        <a:pt x="1700" y="1835"/>
                        <a:pt x="1687" y="1835"/>
                      </a:cubicBezTo>
                      <a:cubicBezTo>
                        <a:pt x="1677" y="1839"/>
                        <a:pt x="1668" y="1844"/>
                        <a:pt x="1668" y="1857"/>
                      </a:cubicBezTo>
                      <a:lnTo>
                        <a:pt x="1537" y="3205"/>
                      </a:lnTo>
                      <a:lnTo>
                        <a:pt x="665" y="6516"/>
                      </a:lnTo>
                      <a:lnTo>
                        <a:pt x="51" y="6439"/>
                      </a:lnTo>
                      <a:lnTo>
                        <a:pt x="51" y="6439"/>
                      </a:lnTo>
                      <a:cubicBezTo>
                        <a:pt x="58" y="6388"/>
                        <a:pt x="76" y="6263"/>
                        <a:pt x="93" y="6126"/>
                      </a:cubicBezTo>
                      <a:cubicBezTo>
                        <a:pt x="108" y="6032"/>
                        <a:pt x="121" y="5940"/>
                        <a:pt x="131" y="5851"/>
                      </a:cubicBezTo>
                      <a:cubicBezTo>
                        <a:pt x="140" y="5763"/>
                        <a:pt x="144" y="5689"/>
                        <a:pt x="144" y="5637"/>
                      </a:cubicBezTo>
                      <a:cubicBezTo>
                        <a:pt x="144" y="5619"/>
                        <a:pt x="149" y="5563"/>
                        <a:pt x="154" y="5494"/>
                      </a:cubicBezTo>
                      <a:cubicBezTo>
                        <a:pt x="172" y="5243"/>
                        <a:pt x="228" y="4746"/>
                        <a:pt x="275" y="4309"/>
                      </a:cubicBezTo>
                      <a:cubicBezTo>
                        <a:pt x="298" y="4092"/>
                        <a:pt x="322" y="3891"/>
                        <a:pt x="335" y="3743"/>
                      </a:cubicBezTo>
                      <a:cubicBezTo>
                        <a:pt x="344" y="3668"/>
                        <a:pt x="354" y="3608"/>
                        <a:pt x="358" y="3567"/>
                      </a:cubicBezTo>
                      <a:cubicBezTo>
                        <a:pt x="363" y="3524"/>
                        <a:pt x="363" y="3501"/>
                        <a:pt x="363" y="3501"/>
                      </a:cubicBezTo>
                      <a:lnTo>
                        <a:pt x="363" y="3497"/>
                      </a:lnTo>
                      <a:lnTo>
                        <a:pt x="89" y="265"/>
                      </a:lnTo>
                      <a:lnTo>
                        <a:pt x="89" y="80"/>
                      </a:lnTo>
                      <a:lnTo>
                        <a:pt x="2620" y="52"/>
                      </a:lnTo>
                      <a:close/>
                      <a:moveTo>
                        <a:pt x="2639" y="1"/>
                      </a:moveTo>
                      <a:lnTo>
                        <a:pt x="65" y="33"/>
                      </a:lnTo>
                      <a:cubicBezTo>
                        <a:pt x="52" y="33"/>
                        <a:pt x="43" y="46"/>
                        <a:pt x="43" y="56"/>
                      </a:cubicBezTo>
                      <a:lnTo>
                        <a:pt x="43" y="265"/>
                      </a:lnTo>
                      <a:lnTo>
                        <a:pt x="43" y="269"/>
                      </a:lnTo>
                      <a:lnTo>
                        <a:pt x="316" y="3498"/>
                      </a:lnTo>
                      <a:lnTo>
                        <a:pt x="316" y="3498"/>
                      </a:lnTo>
                      <a:cubicBezTo>
                        <a:pt x="312" y="3532"/>
                        <a:pt x="258" y="4003"/>
                        <a:pt x="205" y="4495"/>
                      </a:cubicBezTo>
                      <a:cubicBezTo>
                        <a:pt x="177" y="4750"/>
                        <a:pt x="149" y="5011"/>
                        <a:pt x="131" y="5220"/>
                      </a:cubicBezTo>
                      <a:cubicBezTo>
                        <a:pt x="121" y="5327"/>
                        <a:pt x="112" y="5419"/>
                        <a:pt x="108" y="5489"/>
                      </a:cubicBezTo>
                      <a:cubicBezTo>
                        <a:pt x="99" y="5563"/>
                        <a:pt x="93" y="5614"/>
                        <a:pt x="93" y="5637"/>
                      </a:cubicBezTo>
                      <a:cubicBezTo>
                        <a:pt x="93" y="5684"/>
                        <a:pt x="89" y="5763"/>
                        <a:pt x="80" y="5847"/>
                      </a:cubicBezTo>
                      <a:cubicBezTo>
                        <a:pt x="65" y="5976"/>
                        <a:pt x="47" y="6126"/>
                        <a:pt x="28" y="6246"/>
                      </a:cubicBezTo>
                      <a:cubicBezTo>
                        <a:pt x="20" y="6306"/>
                        <a:pt x="15" y="6357"/>
                        <a:pt x="9" y="6394"/>
                      </a:cubicBezTo>
                      <a:cubicBezTo>
                        <a:pt x="1" y="6432"/>
                        <a:pt x="1" y="6454"/>
                        <a:pt x="1" y="6454"/>
                      </a:cubicBezTo>
                      <a:cubicBezTo>
                        <a:pt x="1" y="6464"/>
                        <a:pt x="1" y="6469"/>
                        <a:pt x="5" y="6473"/>
                      </a:cubicBezTo>
                      <a:cubicBezTo>
                        <a:pt x="9" y="6478"/>
                        <a:pt x="15" y="6482"/>
                        <a:pt x="20" y="6482"/>
                      </a:cubicBezTo>
                      <a:lnTo>
                        <a:pt x="678" y="6561"/>
                      </a:lnTo>
                      <a:cubicBezTo>
                        <a:pt x="681" y="6562"/>
                        <a:pt x="683" y="6563"/>
                        <a:pt x="686" y="6563"/>
                      </a:cubicBezTo>
                      <a:cubicBezTo>
                        <a:pt x="696" y="6563"/>
                        <a:pt x="702" y="6555"/>
                        <a:pt x="706" y="6548"/>
                      </a:cubicBezTo>
                      <a:lnTo>
                        <a:pt x="1584" y="3214"/>
                      </a:lnTo>
                      <a:lnTo>
                        <a:pt x="1705" y="1951"/>
                      </a:lnTo>
                      <a:lnTo>
                        <a:pt x="2745" y="4296"/>
                      </a:lnTo>
                      <a:lnTo>
                        <a:pt x="3483" y="6799"/>
                      </a:lnTo>
                      <a:cubicBezTo>
                        <a:pt x="3487" y="6806"/>
                        <a:pt x="3494" y="6813"/>
                        <a:pt x="3504" y="6813"/>
                      </a:cubicBezTo>
                      <a:cubicBezTo>
                        <a:pt x="3506" y="6813"/>
                        <a:pt x="3509" y="6813"/>
                        <a:pt x="3511" y="6812"/>
                      </a:cubicBezTo>
                      <a:lnTo>
                        <a:pt x="4171" y="6636"/>
                      </a:lnTo>
                      <a:cubicBezTo>
                        <a:pt x="4180" y="6632"/>
                        <a:pt x="4189" y="6617"/>
                        <a:pt x="4184" y="6608"/>
                      </a:cubicBezTo>
                      <a:lnTo>
                        <a:pt x="3678" y="3400"/>
                      </a:lnTo>
                      <a:lnTo>
                        <a:pt x="3678" y="3395"/>
                      </a:lnTo>
                      <a:lnTo>
                        <a:pt x="2731" y="372"/>
                      </a:lnTo>
                      <a:lnTo>
                        <a:pt x="2662" y="18"/>
                      </a:lnTo>
                      <a:cubicBezTo>
                        <a:pt x="2662" y="9"/>
                        <a:pt x="2652" y="1"/>
                        <a:pt x="26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9" name="Google Shape;1279;p41"/>
                <p:cNvSpPr/>
                <p:nvPr/>
              </p:nvSpPr>
              <p:spPr>
                <a:xfrm>
                  <a:off x="3204909" y="4634134"/>
                  <a:ext cx="409239" cy="377866"/>
                </a:xfrm>
                <a:custGeom>
                  <a:rect b="b" l="l" r="r" t="t"/>
                  <a:pathLst>
                    <a:path extrusionOk="0" h="1120" w="1213">
                      <a:moveTo>
                        <a:pt x="553" y="1"/>
                      </a:moveTo>
                      <a:lnTo>
                        <a:pt x="358" y="525"/>
                      </a:lnTo>
                      <a:cubicBezTo>
                        <a:pt x="358" y="525"/>
                        <a:pt x="0" y="943"/>
                        <a:pt x="28" y="1022"/>
                      </a:cubicBezTo>
                      <a:cubicBezTo>
                        <a:pt x="56" y="1101"/>
                        <a:pt x="126" y="1120"/>
                        <a:pt x="126" y="1120"/>
                      </a:cubicBezTo>
                      <a:lnTo>
                        <a:pt x="1022" y="1120"/>
                      </a:lnTo>
                      <a:cubicBezTo>
                        <a:pt x="1022" y="1120"/>
                        <a:pt x="1087" y="1110"/>
                        <a:pt x="1110" y="1022"/>
                      </a:cubicBezTo>
                      <a:cubicBezTo>
                        <a:pt x="1129" y="934"/>
                        <a:pt x="1129" y="809"/>
                        <a:pt x="1129" y="809"/>
                      </a:cubicBezTo>
                      <a:lnTo>
                        <a:pt x="1213" y="79"/>
                      </a:lnTo>
                      <a:lnTo>
                        <a:pt x="55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0" name="Google Shape;1280;p41"/>
                <p:cNvSpPr/>
                <p:nvPr/>
              </p:nvSpPr>
              <p:spPr>
                <a:xfrm>
                  <a:off x="3206259" y="4626374"/>
                  <a:ext cx="415649" cy="393722"/>
                </a:xfrm>
                <a:custGeom>
                  <a:rect b="b" l="l" r="r" t="t"/>
                  <a:pathLst>
                    <a:path extrusionOk="0" h="1167" w="1232">
                      <a:moveTo>
                        <a:pt x="566" y="49"/>
                      </a:moveTo>
                      <a:lnTo>
                        <a:pt x="1181" y="125"/>
                      </a:lnTo>
                      <a:lnTo>
                        <a:pt x="1102" y="832"/>
                      </a:lnTo>
                      <a:lnTo>
                        <a:pt x="1102" y="836"/>
                      </a:lnTo>
                      <a:cubicBezTo>
                        <a:pt x="1102" y="850"/>
                        <a:pt x="1097" y="882"/>
                        <a:pt x="1097" y="920"/>
                      </a:cubicBezTo>
                      <a:cubicBezTo>
                        <a:pt x="1092" y="961"/>
                        <a:pt x="1087" y="1004"/>
                        <a:pt x="1078" y="1040"/>
                      </a:cubicBezTo>
                      <a:cubicBezTo>
                        <a:pt x="1074" y="1077"/>
                        <a:pt x="1055" y="1096"/>
                        <a:pt x="1042" y="1105"/>
                      </a:cubicBezTo>
                      <a:cubicBezTo>
                        <a:pt x="1032" y="1115"/>
                        <a:pt x="1023" y="1115"/>
                        <a:pt x="1018" y="1119"/>
                      </a:cubicBezTo>
                      <a:lnTo>
                        <a:pt x="131" y="1119"/>
                      </a:lnTo>
                      <a:cubicBezTo>
                        <a:pt x="127" y="1119"/>
                        <a:pt x="112" y="1115"/>
                        <a:pt x="99" y="1101"/>
                      </a:cubicBezTo>
                      <a:cubicBezTo>
                        <a:pt x="80" y="1092"/>
                        <a:pt x="61" y="1068"/>
                        <a:pt x="47" y="1036"/>
                      </a:cubicBezTo>
                      <a:cubicBezTo>
                        <a:pt x="47" y="1031"/>
                        <a:pt x="47" y="1027"/>
                        <a:pt x="52" y="1021"/>
                      </a:cubicBezTo>
                      <a:cubicBezTo>
                        <a:pt x="52" y="1008"/>
                        <a:pt x="61" y="989"/>
                        <a:pt x="71" y="971"/>
                      </a:cubicBezTo>
                      <a:cubicBezTo>
                        <a:pt x="112" y="897"/>
                        <a:pt x="187" y="794"/>
                        <a:pt x="251" y="715"/>
                      </a:cubicBezTo>
                      <a:cubicBezTo>
                        <a:pt x="284" y="674"/>
                        <a:pt x="317" y="637"/>
                        <a:pt x="339" y="609"/>
                      </a:cubicBezTo>
                      <a:cubicBezTo>
                        <a:pt x="349" y="595"/>
                        <a:pt x="358" y="586"/>
                        <a:pt x="363" y="576"/>
                      </a:cubicBezTo>
                      <a:cubicBezTo>
                        <a:pt x="373" y="571"/>
                        <a:pt x="373" y="567"/>
                        <a:pt x="373" y="567"/>
                      </a:cubicBezTo>
                      <a:cubicBezTo>
                        <a:pt x="377" y="562"/>
                        <a:pt x="377" y="562"/>
                        <a:pt x="377" y="558"/>
                      </a:cubicBezTo>
                      <a:lnTo>
                        <a:pt x="566" y="49"/>
                      </a:lnTo>
                      <a:close/>
                      <a:moveTo>
                        <a:pt x="553" y="1"/>
                      </a:moveTo>
                      <a:cubicBezTo>
                        <a:pt x="540" y="1"/>
                        <a:pt x="530" y="5"/>
                        <a:pt x="526" y="14"/>
                      </a:cubicBezTo>
                      <a:lnTo>
                        <a:pt x="333" y="537"/>
                      </a:lnTo>
                      <a:lnTo>
                        <a:pt x="333" y="537"/>
                      </a:lnTo>
                      <a:cubicBezTo>
                        <a:pt x="320" y="552"/>
                        <a:pt x="244" y="642"/>
                        <a:pt x="168" y="743"/>
                      </a:cubicBezTo>
                      <a:cubicBezTo>
                        <a:pt x="127" y="794"/>
                        <a:pt x="84" y="854"/>
                        <a:pt x="56" y="906"/>
                      </a:cubicBezTo>
                      <a:cubicBezTo>
                        <a:pt x="39" y="929"/>
                        <a:pt x="24" y="957"/>
                        <a:pt x="15" y="976"/>
                      </a:cubicBezTo>
                      <a:cubicBezTo>
                        <a:pt x="11" y="985"/>
                        <a:pt x="5" y="999"/>
                        <a:pt x="5" y="1008"/>
                      </a:cubicBezTo>
                      <a:cubicBezTo>
                        <a:pt x="1" y="1017"/>
                        <a:pt x="1" y="1027"/>
                        <a:pt x="1" y="1036"/>
                      </a:cubicBezTo>
                      <a:lnTo>
                        <a:pt x="1" y="1055"/>
                      </a:lnTo>
                      <a:cubicBezTo>
                        <a:pt x="20" y="1101"/>
                        <a:pt x="47" y="1128"/>
                        <a:pt x="71" y="1143"/>
                      </a:cubicBezTo>
                      <a:cubicBezTo>
                        <a:pt x="94" y="1161"/>
                        <a:pt x="112" y="1166"/>
                        <a:pt x="117" y="1166"/>
                      </a:cubicBezTo>
                      <a:lnTo>
                        <a:pt x="1018" y="1166"/>
                      </a:lnTo>
                      <a:cubicBezTo>
                        <a:pt x="1023" y="1166"/>
                        <a:pt x="1042" y="1166"/>
                        <a:pt x="1064" y="1147"/>
                      </a:cubicBezTo>
                      <a:cubicBezTo>
                        <a:pt x="1092" y="1133"/>
                        <a:pt x="1115" y="1101"/>
                        <a:pt x="1130" y="1049"/>
                      </a:cubicBezTo>
                      <a:cubicBezTo>
                        <a:pt x="1139" y="1004"/>
                        <a:pt x="1143" y="952"/>
                        <a:pt x="1143" y="906"/>
                      </a:cubicBezTo>
                      <a:cubicBezTo>
                        <a:pt x="1146" y="873"/>
                        <a:pt x="1147" y="847"/>
                        <a:pt x="1147" y="836"/>
                      </a:cubicBezTo>
                      <a:lnTo>
                        <a:pt x="1147" y="836"/>
                      </a:lnTo>
                      <a:lnTo>
                        <a:pt x="1147" y="836"/>
                      </a:lnTo>
                      <a:lnTo>
                        <a:pt x="1231" y="108"/>
                      </a:lnTo>
                      <a:cubicBezTo>
                        <a:pt x="1231" y="93"/>
                        <a:pt x="1222" y="80"/>
                        <a:pt x="1213" y="80"/>
                      </a:cubicBezTo>
                      <a:lnTo>
                        <a:pt x="55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1" name="Google Shape;1281;p41"/>
                <p:cNvSpPr/>
                <p:nvPr/>
              </p:nvSpPr>
              <p:spPr>
                <a:xfrm>
                  <a:off x="3212669" y="4966454"/>
                  <a:ext cx="368416" cy="45546"/>
                </a:xfrm>
                <a:custGeom>
                  <a:rect b="b" l="l" r="r" t="t"/>
                  <a:pathLst>
                    <a:path extrusionOk="0" h="135" w="1092">
                      <a:moveTo>
                        <a:pt x="10" y="0"/>
                      </a:moveTo>
                      <a:cubicBezTo>
                        <a:pt x="5" y="13"/>
                        <a:pt x="1" y="28"/>
                        <a:pt x="5" y="37"/>
                      </a:cubicBezTo>
                      <a:cubicBezTo>
                        <a:pt x="33" y="116"/>
                        <a:pt x="103" y="135"/>
                        <a:pt x="103" y="135"/>
                      </a:cubicBezTo>
                      <a:lnTo>
                        <a:pt x="999" y="135"/>
                      </a:lnTo>
                      <a:cubicBezTo>
                        <a:pt x="999" y="135"/>
                        <a:pt x="1064" y="125"/>
                        <a:pt x="1087" y="37"/>
                      </a:cubicBezTo>
                      <a:cubicBezTo>
                        <a:pt x="1087" y="28"/>
                        <a:pt x="1092" y="13"/>
                        <a:pt x="109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2" name="Google Shape;1282;p41"/>
                <p:cNvSpPr/>
                <p:nvPr/>
              </p:nvSpPr>
              <p:spPr>
                <a:xfrm>
                  <a:off x="3206259" y="4958357"/>
                  <a:ext cx="382923" cy="61741"/>
                </a:xfrm>
                <a:custGeom>
                  <a:rect b="b" l="l" r="r" t="t"/>
                  <a:pathLst>
                    <a:path extrusionOk="0" h="183" w="1135">
                      <a:moveTo>
                        <a:pt x="1082" y="47"/>
                      </a:moveTo>
                      <a:lnTo>
                        <a:pt x="1082" y="47"/>
                      </a:lnTo>
                      <a:cubicBezTo>
                        <a:pt x="1081" y="51"/>
                        <a:pt x="1080" y="54"/>
                        <a:pt x="1078" y="56"/>
                      </a:cubicBezTo>
                      <a:cubicBezTo>
                        <a:pt x="1074" y="93"/>
                        <a:pt x="1055" y="112"/>
                        <a:pt x="1042" y="121"/>
                      </a:cubicBezTo>
                      <a:cubicBezTo>
                        <a:pt x="1032" y="131"/>
                        <a:pt x="1023" y="131"/>
                        <a:pt x="1018" y="135"/>
                      </a:cubicBezTo>
                      <a:lnTo>
                        <a:pt x="131" y="135"/>
                      </a:lnTo>
                      <a:cubicBezTo>
                        <a:pt x="127" y="135"/>
                        <a:pt x="112" y="131"/>
                        <a:pt x="99" y="117"/>
                      </a:cubicBezTo>
                      <a:cubicBezTo>
                        <a:pt x="80" y="108"/>
                        <a:pt x="61" y="84"/>
                        <a:pt x="47" y="52"/>
                      </a:cubicBezTo>
                      <a:cubicBezTo>
                        <a:pt x="47" y="51"/>
                        <a:pt x="47" y="49"/>
                        <a:pt x="48" y="47"/>
                      </a:cubicBezTo>
                      <a:close/>
                      <a:moveTo>
                        <a:pt x="29" y="1"/>
                      </a:moveTo>
                      <a:cubicBezTo>
                        <a:pt x="20" y="1"/>
                        <a:pt x="11" y="5"/>
                        <a:pt x="5" y="15"/>
                      </a:cubicBezTo>
                      <a:cubicBezTo>
                        <a:pt x="1" y="28"/>
                        <a:pt x="1" y="37"/>
                        <a:pt x="1" y="52"/>
                      </a:cubicBezTo>
                      <a:lnTo>
                        <a:pt x="1" y="71"/>
                      </a:lnTo>
                      <a:cubicBezTo>
                        <a:pt x="20" y="117"/>
                        <a:pt x="47" y="144"/>
                        <a:pt x="71" y="159"/>
                      </a:cubicBezTo>
                      <a:cubicBezTo>
                        <a:pt x="94" y="177"/>
                        <a:pt x="112" y="182"/>
                        <a:pt x="117" y="182"/>
                      </a:cubicBezTo>
                      <a:lnTo>
                        <a:pt x="1018" y="182"/>
                      </a:lnTo>
                      <a:cubicBezTo>
                        <a:pt x="1023" y="182"/>
                        <a:pt x="1042" y="182"/>
                        <a:pt x="1064" y="163"/>
                      </a:cubicBezTo>
                      <a:cubicBezTo>
                        <a:pt x="1092" y="149"/>
                        <a:pt x="1115" y="117"/>
                        <a:pt x="1130" y="65"/>
                      </a:cubicBezTo>
                      <a:cubicBezTo>
                        <a:pt x="1130" y="56"/>
                        <a:pt x="1134" y="43"/>
                        <a:pt x="1134" y="28"/>
                      </a:cubicBezTo>
                      <a:cubicBezTo>
                        <a:pt x="1134" y="20"/>
                        <a:pt x="1134" y="15"/>
                        <a:pt x="1130" y="5"/>
                      </a:cubicBezTo>
                      <a:cubicBezTo>
                        <a:pt x="1125" y="1"/>
                        <a:pt x="1120" y="1"/>
                        <a:pt x="111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3" name="Google Shape;1283;p41"/>
                <p:cNvSpPr/>
                <p:nvPr/>
              </p:nvSpPr>
              <p:spPr>
                <a:xfrm>
                  <a:off x="2844590" y="983672"/>
                  <a:ext cx="1957127" cy="1643715"/>
                </a:xfrm>
                <a:custGeom>
                  <a:rect b="b" l="l" r="r" t="t"/>
                  <a:pathLst>
                    <a:path extrusionOk="0" h="4872" w="5801">
                      <a:moveTo>
                        <a:pt x="2582" y="1"/>
                      </a:moveTo>
                      <a:cubicBezTo>
                        <a:pt x="2582" y="1"/>
                        <a:pt x="1737" y="47"/>
                        <a:pt x="1482" y="219"/>
                      </a:cubicBezTo>
                      <a:cubicBezTo>
                        <a:pt x="1231" y="386"/>
                        <a:pt x="1" y="1398"/>
                        <a:pt x="1" y="1398"/>
                      </a:cubicBezTo>
                      <a:lnTo>
                        <a:pt x="61" y="2452"/>
                      </a:lnTo>
                      <a:lnTo>
                        <a:pt x="1421" y="1473"/>
                      </a:lnTo>
                      <a:lnTo>
                        <a:pt x="1617" y="4872"/>
                      </a:lnTo>
                      <a:lnTo>
                        <a:pt x="4305" y="4742"/>
                      </a:lnTo>
                      <a:lnTo>
                        <a:pt x="4244" y="2847"/>
                      </a:lnTo>
                      <a:lnTo>
                        <a:pt x="4208" y="2787"/>
                      </a:lnTo>
                      <a:lnTo>
                        <a:pt x="4208" y="2787"/>
                      </a:lnTo>
                      <a:cubicBezTo>
                        <a:pt x="4208" y="2787"/>
                        <a:pt x="5053" y="3655"/>
                        <a:pt x="5388" y="3655"/>
                      </a:cubicBezTo>
                      <a:cubicBezTo>
                        <a:pt x="5393" y="3655"/>
                        <a:pt x="5397" y="3655"/>
                        <a:pt x="5401" y="3655"/>
                      </a:cubicBezTo>
                      <a:cubicBezTo>
                        <a:pt x="5730" y="3633"/>
                        <a:pt x="5800" y="3089"/>
                        <a:pt x="5558" y="2750"/>
                      </a:cubicBezTo>
                      <a:cubicBezTo>
                        <a:pt x="5318" y="2411"/>
                        <a:pt x="4955" y="1928"/>
                        <a:pt x="4705" y="1565"/>
                      </a:cubicBezTo>
                      <a:cubicBezTo>
                        <a:pt x="4448" y="1209"/>
                        <a:pt x="4448" y="674"/>
                        <a:pt x="4077" y="423"/>
                      </a:cubicBezTo>
                      <a:cubicBezTo>
                        <a:pt x="3702" y="168"/>
                        <a:pt x="3051" y="24"/>
                        <a:pt x="3051" y="24"/>
                      </a:cubicBezTo>
                      <a:lnTo>
                        <a:pt x="258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4" name="Google Shape;1284;p41"/>
                <p:cNvSpPr/>
                <p:nvPr/>
              </p:nvSpPr>
              <p:spPr>
                <a:xfrm>
                  <a:off x="2835144" y="975912"/>
                  <a:ext cx="1941270" cy="1659910"/>
                </a:xfrm>
                <a:custGeom>
                  <a:rect b="b" l="l" r="r" t="t"/>
                  <a:pathLst>
                    <a:path extrusionOk="0" h="4920" w="5754">
                      <a:moveTo>
                        <a:pt x="2605" y="47"/>
                      </a:moveTo>
                      <a:lnTo>
                        <a:pt x="3074" y="70"/>
                      </a:lnTo>
                      <a:lnTo>
                        <a:pt x="3074" y="70"/>
                      </a:lnTo>
                      <a:lnTo>
                        <a:pt x="3074" y="70"/>
                      </a:lnTo>
                      <a:lnTo>
                        <a:pt x="3079" y="70"/>
                      </a:lnTo>
                      <a:cubicBezTo>
                        <a:pt x="3117" y="79"/>
                        <a:pt x="3284" y="122"/>
                        <a:pt x="3483" y="186"/>
                      </a:cubicBezTo>
                      <a:cubicBezTo>
                        <a:pt x="3683" y="257"/>
                        <a:pt x="3919" y="349"/>
                        <a:pt x="4092" y="465"/>
                      </a:cubicBezTo>
                      <a:cubicBezTo>
                        <a:pt x="4180" y="525"/>
                        <a:pt x="4249" y="604"/>
                        <a:pt x="4305" y="692"/>
                      </a:cubicBezTo>
                      <a:cubicBezTo>
                        <a:pt x="4388" y="827"/>
                        <a:pt x="4440" y="985"/>
                        <a:pt x="4495" y="1143"/>
                      </a:cubicBezTo>
                      <a:cubicBezTo>
                        <a:pt x="4555" y="1305"/>
                        <a:pt x="4616" y="1468"/>
                        <a:pt x="4714" y="1603"/>
                      </a:cubicBezTo>
                      <a:cubicBezTo>
                        <a:pt x="4965" y="1969"/>
                        <a:pt x="5327" y="2448"/>
                        <a:pt x="5569" y="2786"/>
                      </a:cubicBezTo>
                      <a:cubicBezTo>
                        <a:pt x="5661" y="2917"/>
                        <a:pt x="5708" y="3079"/>
                        <a:pt x="5708" y="3232"/>
                      </a:cubicBezTo>
                      <a:cubicBezTo>
                        <a:pt x="5708" y="3344"/>
                        <a:pt x="5680" y="3446"/>
                        <a:pt x="5633" y="3521"/>
                      </a:cubicBezTo>
                      <a:cubicBezTo>
                        <a:pt x="5610" y="3562"/>
                        <a:pt x="5582" y="3590"/>
                        <a:pt x="5545" y="3613"/>
                      </a:cubicBezTo>
                      <a:cubicBezTo>
                        <a:pt x="5513" y="3637"/>
                        <a:pt x="5475" y="3650"/>
                        <a:pt x="5429" y="3656"/>
                      </a:cubicBezTo>
                      <a:lnTo>
                        <a:pt x="5419" y="3656"/>
                      </a:lnTo>
                      <a:cubicBezTo>
                        <a:pt x="5382" y="3656"/>
                        <a:pt x="5331" y="3641"/>
                        <a:pt x="5280" y="3618"/>
                      </a:cubicBezTo>
                      <a:cubicBezTo>
                        <a:pt x="5187" y="3577"/>
                        <a:pt x="5076" y="3506"/>
                        <a:pt x="4960" y="3423"/>
                      </a:cubicBezTo>
                      <a:cubicBezTo>
                        <a:pt x="4788" y="3293"/>
                        <a:pt x="4611" y="3135"/>
                        <a:pt x="4476" y="3009"/>
                      </a:cubicBezTo>
                      <a:cubicBezTo>
                        <a:pt x="4412" y="2949"/>
                        <a:pt x="4356" y="2893"/>
                        <a:pt x="4315" y="2857"/>
                      </a:cubicBezTo>
                      <a:cubicBezTo>
                        <a:pt x="4296" y="2833"/>
                        <a:pt x="4281" y="2820"/>
                        <a:pt x="4272" y="2810"/>
                      </a:cubicBezTo>
                      <a:lnTo>
                        <a:pt x="4260" y="2798"/>
                      </a:lnTo>
                      <a:lnTo>
                        <a:pt x="4260" y="2798"/>
                      </a:lnTo>
                      <a:lnTo>
                        <a:pt x="4259" y="2796"/>
                      </a:lnTo>
                      <a:lnTo>
                        <a:pt x="4259" y="2797"/>
                      </a:lnTo>
                      <a:lnTo>
                        <a:pt x="4259" y="2797"/>
                      </a:lnTo>
                      <a:lnTo>
                        <a:pt x="4253" y="2792"/>
                      </a:lnTo>
                      <a:cubicBezTo>
                        <a:pt x="4249" y="2787"/>
                        <a:pt x="4243" y="2784"/>
                        <a:pt x="4238" y="2784"/>
                      </a:cubicBezTo>
                      <a:cubicBezTo>
                        <a:pt x="4232" y="2784"/>
                        <a:pt x="4226" y="2787"/>
                        <a:pt x="4221" y="2792"/>
                      </a:cubicBezTo>
                      <a:cubicBezTo>
                        <a:pt x="4212" y="2796"/>
                        <a:pt x="4208" y="2810"/>
                        <a:pt x="4217" y="2824"/>
                      </a:cubicBezTo>
                      <a:lnTo>
                        <a:pt x="4249" y="2876"/>
                      </a:lnTo>
                      <a:lnTo>
                        <a:pt x="4309" y="4742"/>
                      </a:lnTo>
                      <a:lnTo>
                        <a:pt x="1668" y="4872"/>
                      </a:lnTo>
                      <a:lnTo>
                        <a:pt x="1473" y="1491"/>
                      </a:lnTo>
                      <a:cubicBezTo>
                        <a:pt x="1473" y="1487"/>
                        <a:pt x="1467" y="1477"/>
                        <a:pt x="1463" y="1472"/>
                      </a:cubicBezTo>
                      <a:cubicBezTo>
                        <a:pt x="1458" y="1470"/>
                        <a:pt x="1454" y="1469"/>
                        <a:pt x="1449" y="1469"/>
                      </a:cubicBezTo>
                      <a:cubicBezTo>
                        <a:pt x="1445" y="1469"/>
                        <a:pt x="1440" y="1470"/>
                        <a:pt x="1435" y="1472"/>
                      </a:cubicBezTo>
                      <a:lnTo>
                        <a:pt x="112" y="2430"/>
                      </a:lnTo>
                      <a:lnTo>
                        <a:pt x="53" y="1432"/>
                      </a:lnTo>
                      <a:lnTo>
                        <a:pt x="53" y="1432"/>
                      </a:lnTo>
                      <a:cubicBezTo>
                        <a:pt x="62" y="1426"/>
                        <a:pt x="77" y="1415"/>
                        <a:pt x="98" y="1399"/>
                      </a:cubicBezTo>
                      <a:cubicBezTo>
                        <a:pt x="214" y="1301"/>
                        <a:pt x="516" y="1050"/>
                        <a:pt x="818" y="808"/>
                      </a:cubicBezTo>
                      <a:cubicBezTo>
                        <a:pt x="966" y="688"/>
                        <a:pt x="1115" y="572"/>
                        <a:pt x="1240" y="469"/>
                      </a:cubicBezTo>
                      <a:cubicBezTo>
                        <a:pt x="1366" y="372"/>
                        <a:pt x="1467" y="298"/>
                        <a:pt x="1523" y="261"/>
                      </a:cubicBezTo>
                      <a:cubicBezTo>
                        <a:pt x="1584" y="219"/>
                        <a:pt x="1681" y="186"/>
                        <a:pt x="1793" y="158"/>
                      </a:cubicBezTo>
                      <a:cubicBezTo>
                        <a:pt x="1964" y="117"/>
                        <a:pt x="2169" y="89"/>
                        <a:pt x="2331" y="70"/>
                      </a:cubicBezTo>
                      <a:cubicBezTo>
                        <a:pt x="2410" y="62"/>
                        <a:pt x="2480" y="56"/>
                        <a:pt x="2532" y="51"/>
                      </a:cubicBezTo>
                      <a:cubicBezTo>
                        <a:pt x="2554" y="51"/>
                        <a:pt x="2577" y="47"/>
                        <a:pt x="2587" y="47"/>
                      </a:cubicBezTo>
                      <a:close/>
                      <a:moveTo>
                        <a:pt x="2605" y="0"/>
                      </a:moveTo>
                      <a:cubicBezTo>
                        <a:pt x="2605" y="0"/>
                        <a:pt x="2397" y="10"/>
                        <a:pt x="2150" y="43"/>
                      </a:cubicBezTo>
                      <a:cubicBezTo>
                        <a:pt x="2030" y="62"/>
                        <a:pt x="1900" y="84"/>
                        <a:pt x="1784" y="112"/>
                      </a:cubicBezTo>
                      <a:cubicBezTo>
                        <a:pt x="1668" y="140"/>
                        <a:pt x="1565" y="177"/>
                        <a:pt x="1495" y="219"/>
                      </a:cubicBezTo>
                      <a:cubicBezTo>
                        <a:pt x="1431" y="265"/>
                        <a:pt x="1310" y="358"/>
                        <a:pt x="1156" y="479"/>
                      </a:cubicBezTo>
                      <a:cubicBezTo>
                        <a:pt x="706" y="832"/>
                        <a:pt x="10" y="1403"/>
                        <a:pt x="10" y="1403"/>
                      </a:cubicBezTo>
                      <a:cubicBezTo>
                        <a:pt x="5" y="1408"/>
                        <a:pt x="1" y="1417"/>
                        <a:pt x="5" y="1421"/>
                      </a:cubicBezTo>
                      <a:lnTo>
                        <a:pt x="65" y="2475"/>
                      </a:lnTo>
                      <a:cubicBezTo>
                        <a:pt x="65" y="2485"/>
                        <a:pt x="70" y="2494"/>
                        <a:pt x="80" y="2499"/>
                      </a:cubicBezTo>
                      <a:cubicBezTo>
                        <a:pt x="82" y="2500"/>
                        <a:pt x="85" y="2501"/>
                        <a:pt x="88" y="2501"/>
                      </a:cubicBezTo>
                      <a:cubicBezTo>
                        <a:pt x="94" y="2501"/>
                        <a:pt x="99" y="2498"/>
                        <a:pt x="102" y="2494"/>
                      </a:cubicBezTo>
                      <a:lnTo>
                        <a:pt x="1431" y="1538"/>
                      </a:lnTo>
                      <a:lnTo>
                        <a:pt x="1621" y="4895"/>
                      </a:lnTo>
                      <a:cubicBezTo>
                        <a:pt x="1621" y="4908"/>
                        <a:pt x="1628" y="4919"/>
                        <a:pt x="1639" y="4919"/>
                      </a:cubicBezTo>
                      <a:cubicBezTo>
                        <a:pt x="1641" y="4919"/>
                        <a:pt x="1643" y="4919"/>
                        <a:pt x="1645" y="4918"/>
                      </a:cubicBezTo>
                      <a:lnTo>
                        <a:pt x="4333" y="4788"/>
                      </a:lnTo>
                      <a:cubicBezTo>
                        <a:pt x="4347" y="4788"/>
                        <a:pt x="4356" y="4775"/>
                        <a:pt x="4356" y="4760"/>
                      </a:cubicBezTo>
                      <a:lnTo>
                        <a:pt x="4297" y="2903"/>
                      </a:lnTo>
                      <a:lnTo>
                        <a:pt x="4297" y="2903"/>
                      </a:lnTo>
                      <a:cubicBezTo>
                        <a:pt x="4380" y="2985"/>
                        <a:pt x="4524" y="3122"/>
                        <a:pt x="4686" y="3260"/>
                      </a:cubicBezTo>
                      <a:cubicBezTo>
                        <a:pt x="4811" y="3371"/>
                        <a:pt x="4950" y="3478"/>
                        <a:pt x="5080" y="3562"/>
                      </a:cubicBezTo>
                      <a:cubicBezTo>
                        <a:pt x="5141" y="3604"/>
                        <a:pt x="5206" y="3637"/>
                        <a:pt x="5262" y="3665"/>
                      </a:cubicBezTo>
                      <a:cubicBezTo>
                        <a:pt x="5318" y="3688"/>
                        <a:pt x="5368" y="3701"/>
                        <a:pt x="5419" y="3701"/>
                      </a:cubicBezTo>
                      <a:lnTo>
                        <a:pt x="5434" y="3701"/>
                      </a:lnTo>
                      <a:cubicBezTo>
                        <a:pt x="5485" y="3697"/>
                        <a:pt x="5531" y="3684"/>
                        <a:pt x="5573" y="3656"/>
                      </a:cubicBezTo>
                      <a:cubicBezTo>
                        <a:pt x="5633" y="3613"/>
                        <a:pt x="5680" y="3553"/>
                        <a:pt x="5708" y="3478"/>
                      </a:cubicBezTo>
                      <a:cubicBezTo>
                        <a:pt x="5740" y="3405"/>
                        <a:pt x="5754" y="3321"/>
                        <a:pt x="5754" y="3232"/>
                      </a:cubicBezTo>
                      <a:cubicBezTo>
                        <a:pt x="5754" y="3071"/>
                        <a:pt x="5708" y="2898"/>
                        <a:pt x="5605" y="2759"/>
                      </a:cubicBezTo>
                      <a:cubicBezTo>
                        <a:pt x="5363" y="2420"/>
                        <a:pt x="5006" y="1937"/>
                        <a:pt x="4751" y="1579"/>
                      </a:cubicBezTo>
                      <a:cubicBezTo>
                        <a:pt x="4626" y="1403"/>
                        <a:pt x="4566" y="1180"/>
                        <a:pt x="4486" y="971"/>
                      </a:cubicBezTo>
                      <a:cubicBezTo>
                        <a:pt x="4444" y="864"/>
                        <a:pt x="4403" y="763"/>
                        <a:pt x="4347" y="669"/>
                      </a:cubicBezTo>
                      <a:cubicBezTo>
                        <a:pt x="4287" y="576"/>
                        <a:pt x="4212" y="493"/>
                        <a:pt x="4120" y="424"/>
                      </a:cubicBezTo>
                      <a:cubicBezTo>
                        <a:pt x="3929" y="298"/>
                        <a:pt x="3668" y="195"/>
                        <a:pt x="3460" y="126"/>
                      </a:cubicBezTo>
                      <a:cubicBezTo>
                        <a:pt x="3246" y="62"/>
                        <a:pt x="3083" y="24"/>
                        <a:pt x="3083" y="24"/>
                      </a:cubicBezTo>
                      <a:lnTo>
                        <a:pt x="3079" y="24"/>
                      </a:lnTo>
                      <a:lnTo>
                        <a:pt x="261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5" name="Google Shape;1285;p41"/>
                <p:cNvSpPr/>
                <p:nvPr/>
              </p:nvSpPr>
              <p:spPr>
                <a:xfrm>
                  <a:off x="4259212" y="1575776"/>
                  <a:ext cx="17544" cy="368419"/>
                </a:xfrm>
                <a:custGeom>
                  <a:rect b="b" l="l" r="r" t="t"/>
                  <a:pathLst>
                    <a:path extrusionOk="0" h="1092" w="52">
                      <a:moveTo>
                        <a:pt x="51" y="1092"/>
                      </a:move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6" name="Google Shape;1286;p41"/>
                <p:cNvSpPr/>
                <p:nvPr/>
              </p:nvSpPr>
              <p:spPr>
                <a:xfrm>
                  <a:off x="4249765" y="1568016"/>
                  <a:ext cx="34750" cy="384276"/>
                </a:xfrm>
                <a:custGeom>
                  <a:rect b="b" l="l" r="r" t="t"/>
                  <a:pathLst>
                    <a:path extrusionOk="0" h="1139" w="103">
                      <a:moveTo>
                        <a:pt x="24" y="0"/>
                      </a:moveTo>
                      <a:cubicBezTo>
                        <a:pt x="15" y="0"/>
                        <a:pt x="0" y="15"/>
                        <a:pt x="5" y="28"/>
                      </a:cubicBezTo>
                      <a:lnTo>
                        <a:pt x="56" y="1115"/>
                      </a:lnTo>
                      <a:cubicBezTo>
                        <a:pt x="56" y="1129"/>
                        <a:pt x="66" y="1138"/>
                        <a:pt x="79" y="1138"/>
                      </a:cubicBezTo>
                      <a:cubicBezTo>
                        <a:pt x="94" y="1138"/>
                        <a:pt x="103" y="1125"/>
                        <a:pt x="103" y="1115"/>
                      </a:cubicBezTo>
                      <a:lnTo>
                        <a:pt x="52" y="24"/>
                      </a:lnTo>
                      <a:cubicBezTo>
                        <a:pt x="52" y="11"/>
                        <a:pt x="38" y="0"/>
                        <a:pt x="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7" name="Google Shape;1287;p41"/>
                <p:cNvSpPr/>
                <p:nvPr/>
              </p:nvSpPr>
              <p:spPr>
                <a:xfrm>
                  <a:off x="4316903" y="1660458"/>
                  <a:ext cx="11808" cy="63090"/>
                </a:xfrm>
                <a:custGeom>
                  <a:rect b="b" l="l" r="r" t="t"/>
                  <a:pathLst>
                    <a:path extrusionOk="0" h="187" w="35">
                      <a:moveTo>
                        <a:pt x="1" y="187"/>
                      </a:moveTo>
                      <a:lnTo>
                        <a:pt x="3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8" name="Google Shape;1288;p41"/>
                <p:cNvSpPr/>
                <p:nvPr/>
              </p:nvSpPr>
              <p:spPr>
                <a:xfrm>
                  <a:off x="4307457" y="1651012"/>
                  <a:ext cx="28677" cy="80634"/>
                </a:xfrm>
                <a:custGeom>
                  <a:rect b="b" l="l" r="r" t="t"/>
                  <a:pathLst>
                    <a:path extrusionOk="0" h="239" w="85">
                      <a:moveTo>
                        <a:pt x="62" y="1"/>
                      </a:moveTo>
                      <a:cubicBezTo>
                        <a:pt x="52" y="1"/>
                        <a:pt x="39" y="11"/>
                        <a:pt x="34" y="24"/>
                      </a:cubicBezTo>
                      <a:lnTo>
                        <a:pt x="6" y="210"/>
                      </a:lnTo>
                      <a:cubicBezTo>
                        <a:pt x="1" y="224"/>
                        <a:pt x="11" y="234"/>
                        <a:pt x="24" y="238"/>
                      </a:cubicBezTo>
                      <a:cubicBezTo>
                        <a:pt x="39" y="238"/>
                        <a:pt x="48" y="228"/>
                        <a:pt x="52" y="219"/>
                      </a:cubicBezTo>
                      <a:lnTo>
                        <a:pt x="85" y="29"/>
                      </a:lnTo>
                      <a:cubicBezTo>
                        <a:pt x="85" y="20"/>
                        <a:pt x="76" y="5"/>
                        <a:pt x="6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9" name="Google Shape;1289;p41"/>
                <p:cNvSpPr/>
                <p:nvPr/>
              </p:nvSpPr>
              <p:spPr>
                <a:xfrm>
                  <a:off x="4282828" y="1768758"/>
                  <a:ext cx="26990" cy="156882"/>
                </a:xfrm>
                <a:custGeom>
                  <a:rect b="b" l="l" r="r" t="t"/>
                  <a:pathLst>
                    <a:path extrusionOk="0" h="465" w="80">
                      <a:moveTo>
                        <a:pt x="0" y="464"/>
                      </a:moveTo>
                      <a:lnTo>
                        <a:pt x="7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0" name="Google Shape;1290;p41"/>
                <p:cNvSpPr/>
                <p:nvPr/>
              </p:nvSpPr>
              <p:spPr>
                <a:xfrm>
                  <a:off x="4274731" y="1759311"/>
                  <a:ext cx="44534" cy="174088"/>
                </a:xfrm>
                <a:custGeom>
                  <a:rect b="b" l="l" r="r" t="t"/>
                  <a:pathLst>
                    <a:path extrusionOk="0" h="516" w="132">
                      <a:moveTo>
                        <a:pt x="108" y="1"/>
                      </a:moveTo>
                      <a:cubicBezTo>
                        <a:pt x="93" y="1"/>
                        <a:pt x="80" y="10"/>
                        <a:pt x="80" y="24"/>
                      </a:cubicBezTo>
                      <a:lnTo>
                        <a:pt x="1" y="488"/>
                      </a:lnTo>
                      <a:cubicBezTo>
                        <a:pt x="1" y="502"/>
                        <a:pt x="10" y="511"/>
                        <a:pt x="20" y="516"/>
                      </a:cubicBezTo>
                      <a:cubicBezTo>
                        <a:pt x="33" y="516"/>
                        <a:pt x="48" y="507"/>
                        <a:pt x="48" y="492"/>
                      </a:cubicBezTo>
                      <a:lnTo>
                        <a:pt x="126" y="29"/>
                      </a:lnTo>
                      <a:cubicBezTo>
                        <a:pt x="131" y="19"/>
                        <a:pt x="121" y="5"/>
                        <a:pt x="1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1" name="Google Shape;1291;p41"/>
                <p:cNvSpPr/>
                <p:nvPr/>
              </p:nvSpPr>
              <p:spPr>
                <a:xfrm>
                  <a:off x="3903279" y="2158770"/>
                  <a:ext cx="41497" cy="45884"/>
                </a:xfrm>
                <a:custGeom>
                  <a:rect b="b" l="l" r="r" t="t"/>
                  <a:pathLst>
                    <a:path extrusionOk="0" h="136" w="123">
                      <a:moveTo>
                        <a:pt x="1" y="0"/>
                      </a:moveTo>
                      <a:lnTo>
                        <a:pt x="122" y="13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2" name="Google Shape;1292;p41"/>
                <p:cNvSpPr/>
                <p:nvPr/>
              </p:nvSpPr>
              <p:spPr>
                <a:xfrm>
                  <a:off x="3895857" y="2151685"/>
                  <a:ext cx="58366" cy="61403"/>
                </a:xfrm>
                <a:custGeom>
                  <a:rect b="b" l="l" r="r" t="t"/>
                  <a:pathLst>
                    <a:path extrusionOk="0" h="182" w="173">
                      <a:moveTo>
                        <a:pt x="26" y="0"/>
                      </a:moveTo>
                      <a:cubicBezTo>
                        <a:pt x="20" y="0"/>
                        <a:pt x="14" y="3"/>
                        <a:pt x="9" y="8"/>
                      </a:cubicBezTo>
                      <a:cubicBezTo>
                        <a:pt x="1" y="17"/>
                        <a:pt x="1" y="31"/>
                        <a:pt x="9" y="40"/>
                      </a:cubicBezTo>
                      <a:lnTo>
                        <a:pt x="130" y="171"/>
                      </a:lnTo>
                      <a:cubicBezTo>
                        <a:pt x="135" y="178"/>
                        <a:pt x="142" y="181"/>
                        <a:pt x="148" y="181"/>
                      </a:cubicBezTo>
                      <a:cubicBezTo>
                        <a:pt x="153" y="181"/>
                        <a:pt x="158" y="179"/>
                        <a:pt x="162" y="175"/>
                      </a:cubicBezTo>
                      <a:cubicBezTo>
                        <a:pt x="172" y="165"/>
                        <a:pt x="172" y="152"/>
                        <a:pt x="162" y="137"/>
                      </a:cubicBezTo>
                      <a:lnTo>
                        <a:pt x="42" y="8"/>
                      </a:lnTo>
                      <a:cubicBezTo>
                        <a:pt x="37" y="3"/>
                        <a:pt x="32" y="0"/>
                        <a:pt x="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3" name="Google Shape;1293;p41"/>
                <p:cNvSpPr/>
                <p:nvPr/>
              </p:nvSpPr>
              <p:spPr>
                <a:xfrm>
                  <a:off x="3465027" y="1679352"/>
                  <a:ext cx="413962" cy="451414"/>
                </a:xfrm>
                <a:custGeom>
                  <a:rect b="b" l="l" r="r" t="t"/>
                  <a:pathLst>
                    <a:path extrusionOk="0" h="1338" w="1227">
                      <a:moveTo>
                        <a:pt x="0" y="0"/>
                      </a:moveTo>
                      <a:lnTo>
                        <a:pt x="1226" y="133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4" name="Google Shape;1294;p41"/>
                <p:cNvSpPr/>
                <p:nvPr/>
              </p:nvSpPr>
              <p:spPr>
                <a:xfrm>
                  <a:off x="3455580" y="1670917"/>
                  <a:ext cx="432855" cy="468621"/>
                </a:xfrm>
                <a:custGeom>
                  <a:rect b="b" l="l" r="r" t="t"/>
                  <a:pathLst>
                    <a:path extrusionOk="0" h="1389" w="1283">
                      <a:moveTo>
                        <a:pt x="26" y="1"/>
                      </a:moveTo>
                      <a:cubicBezTo>
                        <a:pt x="20" y="1"/>
                        <a:pt x="13" y="3"/>
                        <a:pt x="9" y="8"/>
                      </a:cubicBezTo>
                      <a:cubicBezTo>
                        <a:pt x="1" y="16"/>
                        <a:pt x="1" y="30"/>
                        <a:pt x="9" y="44"/>
                      </a:cubicBezTo>
                      <a:lnTo>
                        <a:pt x="1235" y="1382"/>
                      </a:lnTo>
                      <a:cubicBezTo>
                        <a:pt x="1240" y="1386"/>
                        <a:pt x="1246" y="1388"/>
                        <a:pt x="1252" y="1388"/>
                      </a:cubicBezTo>
                      <a:cubicBezTo>
                        <a:pt x="1257" y="1388"/>
                        <a:pt x="1263" y="1386"/>
                        <a:pt x="1268" y="1382"/>
                      </a:cubicBezTo>
                      <a:cubicBezTo>
                        <a:pt x="1282" y="1373"/>
                        <a:pt x="1282" y="1358"/>
                        <a:pt x="1272" y="1349"/>
                      </a:cubicBezTo>
                      <a:lnTo>
                        <a:pt x="46" y="12"/>
                      </a:lnTo>
                      <a:cubicBezTo>
                        <a:pt x="41" y="4"/>
                        <a:pt x="34" y="1"/>
                        <a:pt x="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5" name="Google Shape;1295;p41"/>
                <p:cNvSpPr/>
                <p:nvPr/>
              </p:nvSpPr>
              <p:spPr>
                <a:xfrm>
                  <a:off x="3613810" y="1974223"/>
                  <a:ext cx="160254" cy="156544"/>
                </a:xfrm>
                <a:custGeom>
                  <a:rect b="b" l="l" r="r" t="t"/>
                  <a:pathLst>
                    <a:path extrusionOk="0" h="464" w="475">
                      <a:moveTo>
                        <a:pt x="1" y="0"/>
                      </a:moveTo>
                      <a:lnTo>
                        <a:pt x="474" y="46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6" name="Google Shape;1296;p41"/>
                <p:cNvSpPr/>
                <p:nvPr/>
              </p:nvSpPr>
              <p:spPr>
                <a:xfrm>
                  <a:off x="3604363" y="1965451"/>
                  <a:ext cx="179147" cy="174088"/>
                </a:xfrm>
                <a:custGeom>
                  <a:rect b="b" l="l" r="r" t="t"/>
                  <a:pathLst>
                    <a:path extrusionOk="0" h="516" w="531">
                      <a:moveTo>
                        <a:pt x="26" y="0"/>
                      </a:moveTo>
                      <a:cubicBezTo>
                        <a:pt x="20" y="0"/>
                        <a:pt x="14" y="3"/>
                        <a:pt x="10" y="7"/>
                      </a:cubicBezTo>
                      <a:cubicBezTo>
                        <a:pt x="1" y="16"/>
                        <a:pt x="1" y="31"/>
                        <a:pt x="10" y="39"/>
                      </a:cubicBezTo>
                      <a:lnTo>
                        <a:pt x="483" y="509"/>
                      </a:lnTo>
                      <a:cubicBezTo>
                        <a:pt x="488" y="513"/>
                        <a:pt x="495" y="515"/>
                        <a:pt x="502" y="515"/>
                      </a:cubicBezTo>
                      <a:cubicBezTo>
                        <a:pt x="509" y="515"/>
                        <a:pt x="516" y="513"/>
                        <a:pt x="520" y="509"/>
                      </a:cubicBezTo>
                      <a:cubicBezTo>
                        <a:pt x="530" y="500"/>
                        <a:pt x="530" y="481"/>
                        <a:pt x="520" y="472"/>
                      </a:cubicBezTo>
                      <a:lnTo>
                        <a:pt x="42" y="7"/>
                      </a:lnTo>
                      <a:cubicBezTo>
                        <a:pt x="38" y="3"/>
                        <a:pt x="32" y="0"/>
                        <a:pt x="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7" name="Google Shape;1297;p41"/>
                <p:cNvSpPr/>
                <p:nvPr/>
              </p:nvSpPr>
              <p:spPr>
                <a:xfrm>
                  <a:off x="3533851" y="1895613"/>
                  <a:ext cx="45883" cy="45884"/>
                </a:xfrm>
                <a:custGeom>
                  <a:rect b="b" l="l" r="r" t="t"/>
                  <a:pathLst>
                    <a:path extrusionOk="0" h="136" w="136">
                      <a:moveTo>
                        <a:pt x="0" y="0"/>
                      </a:moveTo>
                      <a:lnTo>
                        <a:pt x="135" y="13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8" name="Google Shape;1298;p41"/>
                <p:cNvSpPr/>
                <p:nvPr/>
              </p:nvSpPr>
              <p:spPr>
                <a:xfrm>
                  <a:off x="3524405" y="1886841"/>
                  <a:ext cx="64776" cy="61741"/>
                </a:xfrm>
                <a:custGeom>
                  <a:rect b="b" l="l" r="r" t="t"/>
                  <a:pathLst>
                    <a:path extrusionOk="0" h="183" w="192">
                      <a:moveTo>
                        <a:pt x="26" y="1"/>
                      </a:moveTo>
                      <a:cubicBezTo>
                        <a:pt x="20" y="1"/>
                        <a:pt x="14" y="3"/>
                        <a:pt x="9" y="8"/>
                      </a:cubicBezTo>
                      <a:cubicBezTo>
                        <a:pt x="0" y="17"/>
                        <a:pt x="0" y="31"/>
                        <a:pt x="9" y="41"/>
                      </a:cubicBezTo>
                      <a:lnTo>
                        <a:pt x="144" y="176"/>
                      </a:lnTo>
                      <a:cubicBezTo>
                        <a:pt x="149" y="180"/>
                        <a:pt x="156" y="182"/>
                        <a:pt x="163" y="182"/>
                      </a:cubicBezTo>
                      <a:cubicBezTo>
                        <a:pt x="170" y="182"/>
                        <a:pt x="177" y="180"/>
                        <a:pt x="182" y="176"/>
                      </a:cubicBezTo>
                      <a:cubicBezTo>
                        <a:pt x="191" y="166"/>
                        <a:pt x="191" y="152"/>
                        <a:pt x="182" y="142"/>
                      </a:cubicBezTo>
                      <a:lnTo>
                        <a:pt x="43" y="8"/>
                      </a:lnTo>
                      <a:cubicBezTo>
                        <a:pt x="38" y="3"/>
                        <a:pt x="32" y="1"/>
                        <a:pt x="2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9" name="Google Shape;1299;p41"/>
                <p:cNvSpPr/>
                <p:nvPr/>
              </p:nvSpPr>
              <p:spPr>
                <a:xfrm>
                  <a:off x="3316243" y="1382456"/>
                  <a:ext cx="153507" cy="106275"/>
                </a:xfrm>
                <a:custGeom>
                  <a:rect b="b" l="l" r="r" t="t"/>
                  <a:pathLst>
                    <a:path extrusionOk="0" h="315" w="455">
                      <a:moveTo>
                        <a:pt x="425" y="1"/>
                      </a:moveTo>
                      <a:cubicBezTo>
                        <a:pt x="421" y="1"/>
                        <a:pt x="417" y="2"/>
                        <a:pt x="414" y="3"/>
                      </a:cubicBezTo>
                      <a:lnTo>
                        <a:pt x="9" y="267"/>
                      </a:lnTo>
                      <a:cubicBezTo>
                        <a:pt x="0" y="277"/>
                        <a:pt x="0" y="286"/>
                        <a:pt x="0" y="295"/>
                      </a:cubicBezTo>
                      <a:cubicBezTo>
                        <a:pt x="5" y="310"/>
                        <a:pt x="13" y="314"/>
                        <a:pt x="28" y="314"/>
                      </a:cubicBezTo>
                      <a:lnTo>
                        <a:pt x="414" y="282"/>
                      </a:lnTo>
                      <a:cubicBezTo>
                        <a:pt x="427" y="277"/>
                        <a:pt x="437" y="267"/>
                        <a:pt x="437" y="254"/>
                      </a:cubicBezTo>
                      <a:cubicBezTo>
                        <a:pt x="431" y="240"/>
                        <a:pt x="422" y="231"/>
                        <a:pt x="409" y="231"/>
                      </a:cubicBezTo>
                      <a:lnTo>
                        <a:pt x="116" y="259"/>
                      </a:lnTo>
                      <a:lnTo>
                        <a:pt x="441" y="45"/>
                      </a:lnTo>
                      <a:cubicBezTo>
                        <a:pt x="450" y="36"/>
                        <a:pt x="455" y="21"/>
                        <a:pt x="446" y="12"/>
                      </a:cubicBezTo>
                      <a:cubicBezTo>
                        <a:pt x="440" y="4"/>
                        <a:pt x="432" y="1"/>
                        <a:pt x="42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0" name="Google Shape;1300;p41"/>
                <p:cNvSpPr/>
                <p:nvPr/>
              </p:nvSpPr>
              <p:spPr>
                <a:xfrm>
                  <a:off x="3687358" y="651689"/>
                  <a:ext cx="276312" cy="675435"/>
                </a:xfrm>
                <a:custGeom>
                  <a:rect b="b" l="l" r="r" t="t"/>
                  <a:pathLst>
                    <a:path extrusionOk="0" h="2002" w="819">
                      <a:moveTo>
                        <a:pt x="0" y="1"/>
                      </a:moveTo>
                      <a:cubicBezTo>
                        <a:pt x="0" y="1"/>
                        <a:pt x="42" y="284"/>
                        <a:pt x="42" y="558"/>
                      </a:cubicBezTo>
                      <a:cubicBezTo>
                        <a:pt x="42" y="827"/>
                        <a:pt x="0" y="1101"/>
                        <a:pt x="0" y="1101"/>
                      </a:cubicBezTo>
                      <a:cubicBezTo>
                        <a:pt x="0" y="1101"/>
                        <a:pt x="544" y="1927"/>
                        <a:pt x="641" y="1992"/>
                      </a:cubicBezTo>
                      <a:cubicBezTo>
                        <a:pt x="651" y="1999"/>
                        <a:pt x="661" y="2002"/>
                        <a:pt x="670" y="2002"/>
                      </a:cubicBezTo>
                      <a:cubicBezTo>
                        <a:pt x="751" y="2002"/>
                        <a:pt x="804" y="1763"/>
                        <a:pt x="804" y="1658"/>
                      </a:cubicBezTo>
                      <a:cubicBezTo>
                        <a:pt x="804" y="1537"/>
                        <a:pt x="818" y="1190"/>
                        <a:pt x="818" y="1190"/>
                      </a:cubicBezTo>
                      <a:lnTo>
                        <a:pt x="818" y="79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1" name="Google Shape;1301;p41"/>
                <p:cNvSpPr/>
                <p:nvPr/>
              </p:nvSpPr>
              <p:spPr>
                <a:xfrm>
                  <a:off x="3677911" y="643255"/>
                  <a:ext cx="293518" cy="693316"/>
                </a:xfrm>
                <a:custGeom>
                  <a:rect b="b" l="l" r="r" t="t"/>
                  <a:pathLst>
                    <a:path extrusionOk="0" h="2055" w="870">
                      <a:moveTo>
                        <a:pt x="61" y="94"/>
                      </a:moveTo>
                      <a:lnTo>
                        <a:pt x="818" y="829"/>
                      </a:lnTo>
                      <a:lnTo>
                        <a:pt x="818" y="1215"/>
                      </a:lnTo>
                      <a:cubicBezTo>
                        <a:pt x="818" y="1215"/>
                        <a:pt x="808" y="1562"/>
                        <a:pt x="808" y="1683"/>
                      </a:cubicBezTo>
                      <a:cubicBezTo>
                        <a:pt x="808" y="1730"/>
                        <a:pt x="795" y="1818"/>
                        <a:pt x="771" y="1888"/>
                      </a:cubicBezTo>
                      <a:cubicBezTo>
                        <a:pt x="762" y="1925"/>
                        <a:pt x="748" y="1957"/>
                        <a:pt x="735" y="1976"/>
                      </a:cubicBezTo>
                      <a:cubicBezTo>
                        <a:pt x="725" y="1985"/>
                        <a:pt x="720" y="1995"/>
                        <a:pt x="711" y="1999"/>
                      </a:cubicBezTo>
                      <a:cubicBezTo>
                        <a:pt x="707" y="2004"/>
                        <a:pt x="702" y="2004"/>
                        <a:pt x="697" y="2004"/>
                      </a:cubicBezTo>
                      <a:cubicBezTo>
                        <a:pt x="692" y="2004"/>
                        <a:pt x="688" y="2004"/>
                        <a:pt x="683" y="1999"/>
                      </a:cubicBezTo>
                      <a:cubicBezTo>
                        <a:pt x="679" y="1999"/>
                        <a:pt x="674" y="1989"/>
                        <a:pt x="664" y="1980"/>
                      </a:cubicBezTo>
                      <a:cubicBezTo>
                        <a:pt x="647" y="1967"/>
                        <a:pt x="623" y="1939"/>
                        <a:pt x="600" y="1906"/>
                      </a:cubicBezTo>
                      <a:cubicBezTo>
                        <a:pt x="507" y="1785"/>
                        <a:pt x="368" y="1590"/>
                        <a:pt x="251" y="1419"/>
                      </a:cubicBezTo>
                      <a:cubicBezTo>
                        <a:pt x="195" y="1335"/>
                        <a:pt x="145" y="1260"/>
                        <a:pt x="107" y="1205"/>
                      </a:cubicBezTo>
                      <a:cubicBezTo>
                        <a:pt x="89" y="1177"/>
                        <a:pt x="75" y="1153"/>
                        <a:pt x="61" y="1136"/>
                      </a:cubicBezTo>
                      <a:cubicBezTo>
                        <a:pt x="58" y="1130"/>
                        <a:pt x="55" y="1126"/>
                        <a:pt x="53" y="1122"/>
                      </a:cubicBezTo>
                      <a:lnTo>
                        <a:pt x="53" y="1122"/>
                      </a:lnTo>
                      <a:cubicBezTo>
                        <a:pt x="60" y="1073"/>
                        <a:pt x="94" y="828"/>
                        <a:pt x="94" y="583"/>
                      </a:cubicBezTo>
                      <a:cubicBezTo>
                        <a:pt x="94" y="390"/>
                        <a:pt x="74" y="196"/>
                        <a:pt x="61" y="94"/>
                      </a:cubicBezTo>
                      <a:close/>
                      <a:moveTo>
                        <a:pt x="24" y="0"/>
                      </a:moveTo>
                      <a:cubicBezTo>
                        <a:pt x="20" y="0"/>
                        <a:pt x="17" y="1"/>
                        <a:pt x="15" y="2"/>
                      </a:cubicBezTo>
                      <a:cubicBezTo>
                        <a:pt x="6" y="7"/>
                        <a:pt x="0" y="21"/>
                        <a:pt x="0" y="30"/>
                      </a:cubicBezTo>
                      <a:cubicBezTo>
                        <a:pt x="0" y="30"/>
                        <a:pt x="6" y="34"/>
                        <a:pt x="6" y="39"/>
                      </a:cubicBezTo>
                      <a:cubicBezTo>
                        <a:pt x="15" y="100"/>
                        <a:pt x="47" y="345"/>
                        <a:pt x="47" y="583"/>
                      </a:cubicBezTo>
                      <a:cubicBezTo>
                        <a:pt x="47" y="718"/>
                        <a:pt x="34" y="852"/>
                        <a:pt x="24" y="954"/>
                      </a:cubicBezTo>
                      <a:cubicBezTo>
                        <a:pt x="19" y="1005"/>
                        <a:pt x="15" y="1048"/>
                        <a:pt x="10" y="1075"/>
                      </a:cubicBezTo>
                      <a:cubicBezTo>
                        <a:pt x="6" y="1089"/>
                        <a:pt x="6" y="1103"/>
                        <a:pt x="6" y="1112"/>
                      </a:cubicBezTo>
                      <a:cubicBezTo>
                        <a:pt x="6" y="1117"/>
                        <a:pt x="0" y="1121"/>
                        <a:pt x="0" y="1121"/>
                      </a:cubicBezTo>
                      <a:cubicBezTo>
                        <a:pt x="0" y="1126"/>
                        <a:pt x="6" y="1136"/>
                        <a:pt x="6" y="1140"/>
                      </a:cubicBezTo>
                      <a:cubicBezTo>
                        <a:pt x="6" y="1140"/>
                        <a:pt x="145" y="1344"/>
                        <a:pt x="293" y="1562"/>
                      </a:cubicBezTo>
                      <a:cubicBezTo>
                        <a:pt x="368" y="1669"/>
                        <a:pt x="442" y="1781"/>
                        <a:pt x="507" y="1864"/>
                      </a:cubicBezTo>
                      <a:cubicBezTo>
                        <a:pt x="540" y="1911"/>
                        <a:pt x="572" y="1948"/>
                        <a:pt x="595" y="1976"/>
                      </a:cubicBezTo>
                      <a:cubicBezTo>
                        <a:pt x="609" y="1995"/>
                        <a:pt x="619" y="2004"/>
                        <a:pt x="628" y="2017"/>
                      </a:cubicBezTo>
                      <a:cubicBezTo>
                        <a:pt x="637" y="2027"/>
                        <a:pt x="647" y="2032"/>
                        <a:pt x="655" y="2040"/>
                      </a:cubicBezTo>
                      <a:cubicBezTo>
                        <a:pt x="669" y="2051"/>
                        <a:pt x="683" y="2055"/>
                        <a:pt x="697" y="2055"/>
                      </a:cubicBezTo>
                      <a:cubicBezTo>
                        <a:pt x="716" y="2055"/>
                        <a:pt x="730" y="2045"/>
                        <a:pt x="744" y="2036"/>
                      </a:cubicBezTo>
                      <a:cubicBezTo>
                        <a:pt x="762" y="2023"/>
                        <a:pt x="780" y="1999"/>
                        <a:pt x="795" y="1971"/>
                      </a:cubicBezTo>
                      <a:cubicBezTo>
                        <a:pt x="814" y="1929"/>
                        <a:pt x="827" y="1873"/>
                        <a:pt x="842" y="1822"/>
                      </a:cubicBezTo>
                      <a:cubicBezTo>
                        <a:pt x="851" y="1772"/>
                        <a:pt x="855" y="1721"/>
                        <a:pt x="855" y="1683"/>
                      </a:cubicBezTo>
                      <a:cubicBezTo>
                        <a:pt x="855" y="1623"/>
                        <a:pt x="859" y="1507"/>
                        <a:pt x="864" y="1404"/>
                      </a:cubicBezTo>
                      <a:lnTo>
                        <a:pt x="864" y="1270"/>
                      </a:lnTo>
                      <a:cubicBezTo>
                        <a:pt x="869" y="1237"/>
                        <a:pt x="869" y="1215"/>
                        <a:pt x="869" y="1215"/>
                      </a:cubicBezTo>
                      <a:lnTo>
                        <a:pt x="869" y="819"/>
                      </a:lnTo>
                      <a:cubicBezTo>
                        <a:pt x="869" y="815"/>
                        <a:pt x="864" y="810"/>
                        <a:pt x="859" y="806"/>
                      </a:cubicBezTo>
                      <a:lnTo>
                        <a:pt x="43" y="7"/>
                      </a:lnTo>
                      <a:cubicBezTo>
                        <a:pt x="39" y="3"/>
                        <a:pt x="31" y="0"/>
                        <a:pt x="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2" name="Google Shape;1302;p41"/>
                <p:cNvSpPr/>
                <p:nvPr/>
              </p:nvSpPr>
              <p:spPr>
                <a:xfrm>
                  <a:off x="3747074" y="797101"/>
                  <a:ext cx="216596" cy="272940"/>
                </a:xfrm>
                <a:custGeom>
                  <a:rect b="b" l="l" r="r" t="t"/>
                  <a:pathLst>
                    <a:path extrusionOk="0" h="809" w="642">
                      <a:moveTo>
                        <a:pt x="0" y="1"/>
                      </a:moveTo>
                      <a:lnTo>
                        <a:pt x="637" y="809"/>
                      </a:lnTo>
                      <a:cubicBezTo>
                        <a:pt x="637" y="777"/>
                        <a:pt x="641" y="759"/>
                        <a:pt x="641" y="759"/>
                      </a:cubicBezTo>
                      <a:lnTo>
                        <a:pt x="641" y="363"/>
                      </a:lnTo>
                      <a:lnTo>
                        <a:pt x="455" y="18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3" name="Google Shape;1303;p41"/>
                <p:cNvSpPr/>
                <p:nvPr/>
              </p:nvSpPr>
              <p:spPr>
                <a:xfrm>
                  <a:off x="3738977" y="789678"/>
                  <a:ext cx="232453" cy="289135"/>
                </a:xfrm>
                <a:custGeom>
                  <a:rect b="b" l="l" r="r" t="t"/>
                  <a:pathLst>
                    <a:path extrusionOk="0" h="857" w="689">
                      <a:moveTo>
                        <a:pt x="103" y="79"/>
                      </a:moveTo>
                      <a:lnTo>
                        <a:pt x="466" y="228"/>
                      </a:lnTo>
                      <a:lnTo>
                        <a:pt x="637" y="395"/>
                      </a:lnTo>
                      <a:lnTo>
                        <a:pt x="637" y="764"/>
                      </a:lnTo>
                      <a:lnTo>
                        <a:pt x="103" y="79"/>
                      </a:lnTo>
                      <a:close/>
                      <a:moveTo>
                        <a:pt x="33" y="1"/>
                      </a:moveTo>
                      <a:cubicBezTo>
                        <a:pt x="24" y="1"/>
                        <a:pt x="14" y="1"/>
                        <a:pt x="5" y="9"/>
                      </a:cubicBezTo>
                      <a:cubicBezTo>
                        <a:pt x="1" y="18"/>
                        <a:pt x="1" y="33"/>
                        <a:pt x="5" y="37"/>
                      </a:cubicBezTo>
                      <a:lnTo>
                        <a:pt x="642" y="850"/>
                      </a:lnTo>
                      <a:cubicBezTo>
                        <a:pt x="645" y="853"/>
                        <a:pt x="653" y="856"/>
                        <a:pt x="661" y="856"/>
                      </a:cubicBezTo>
                      <a:cubicBezTo>
                        <a:pt x="664" y="856"/>
                        <a:pt x="667" y="856"/>
                        <a:pt x="670" y="854"/>
                      </a:cubicBezTo>
                      <a:cubicBezTo>
                        <a:pt x="678" y="854"/>
                        <a:pt x="683" y="845"/>
                        <a:pt x="683" y="831"/>
                      </a:cubicBezTo>
                      <a:cubicBezTo>
                        <a:pt x="688" y="799"/>
                        <a:pt x="688" y="781"/>
                        <a:pt x="688" y="781"/>
                      </a:cubicBezTo>
                      <a:lnTo>
                        <a:pt x="688" y="385"/>
                      </a:lnTo>
                      <a:cubicBezTo>
                        <a:pt x="688" y="381"/>
                        <a:pt x="683" y="376"/>
                        <a:pt x="678" y="372"/>
                      </a:cubicBezTo>
                      <a:lnTo>
                        <a:pt x="493" y="190"/>
                      </a:lnTo>
                      <a:cubicBezTo>
                        <a:pt x="493" y="186"/>
                        <a:pt x="488" y="186"/>
                        <a:pt x="488" y="186"/>
                      </a:cubicBezTo>
                      <a:lnTo>
                        <a:pt x="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4" name="Google Shape;1304;p41"/>
                <p:cNvSpPr/>
                <p:nvPr/>
              </p:nvSpPr>
              <p:spPr>
                <a:xfrm>
                  <a:off x="3652946" y="196563"/>
                  <a:ext cx="551612" cy="778336"/>
                </a:xfrm>
                <a:custGeom>
                  <a:rect b="b" l="l" r="r" t="t"/>
                  <a:pathLst>
                    <a:path extrusionOk="0" h="2307" w="1635">
                      <a:moveTo>
                        <a:pt x="874" y="0"/>
                      </a:moveTo>
                      <a:cubicBezTo>
                        <a:pt x="840" y="0"/>
                        <a:pt x="807" y="2"/>
                        <a:pt x="776" y="8"/>
                      </a:cubicBezTo>
                      <a:cubicBezTo>
                        <a:pt x="526" y="53"/>
                        <a:pt x="284" y="207"/>
                        <a:pt x="177" y="533"/>
                      </a:cubicBezTo>
                      <a:cubicBezTo>
                        <a:pt x="70" y="857"/>
                        <a:pt x="1" y="1261"/>
                        <a:pt x="56" y="1438"/>
                      </a:cubicBezTo>
                      <a:cubicBezTo>
                        <a:pt x="112" y="1609"/>
                        <a:pt x="186" y="1763"/>
                        <a:pt x="363" y="1926"/>
                      </a:cubicBezTo>
                      <a:cubicBezTo>
                        <a:pt x="506" y="2065"/>
                        <a:pt x="841" y="2306"/>
                        <a:pt x="1062" y="2306"/>
                      </a:cubicBezTo>
                      <a:cubicBezTo>
                        <a:pt x="1107" y="2306"/>
                        <a:pt x="1147" y="2296"/>
                        <a:pt x="1180" y="2273"/>
                      </a:cubicBezTo>
                      <a:cubicBezTo>
                        <a:pt x="1375" y="2143"/>
                        <a:pt x="1454" y="1740"/>
                        <a:pt x="1454" y="1740"/>
                      </a:cubicBezTo>
                      <a:cubicBezTo>
                        <a:pt x="1454" y="1740"/>
                        <a:pt x="1634" y="1642"/>
                        <a:pt x="1634" y="1568"/>
                      </a:cubicBezTo>
                      <a:cubicBezTo>
                        <a:pt x="1634" y="1489"/>
                        <a:pt x="1486" y="1275"/>
                        <a:pt x="1486" y="1219"/>
                      </a:cubicBezTo>
                      <a:cubicBezTo>
                        <a:pt x="1486" y="1163"/>
                        <a:pt x="1584" y="1034"/>
                        <a:pt x="1570" y="857"/>
                      </a:cubicBezTo>
                      <a:cubicBezTo>
                        <a:pt x="1561" y="685"/>
                        <a:pt x="1430" y="258"/>
                        <a:pt x="1430" y="258"/>
                      </a:cubicBezTo>
                      <a:cubicBezTo>
                        <a:pt x="1402" y="124"/>
                        <a:pt x="1114" y="0"/>
                        <a:pt x="87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5" name="Google Shape;1305;p41"/>
                <p:cNvSpPr/>
                <p:nvPr/>
              </p:nvSpPr>
              <p:spPr>
                <a:xfrm>
                  <a:off x="3657669" y="188128"/>
                  <a:ext cx="556335" cy="794530"/>
                </a:xfrm>
                <a:custGeom>
                  <a:rect b="b" l="l" r="r" t="t"/>
                  <a:pathLst>
                    <a:path extrusionOk="0" h="2355" w="1649">
                      <a:moveTo>
                        <a:pt x="859" y="51"/>
                      </a:moveTo>
                      <a:cubicBezTo>
                        <a:pt x="975" y="51"/>
                        <a:pt x="1106" y="78"/>
                        <a:pt x="1208" y="125"/>
                      </a:cubicBezTo>
                      <a:cubicBezTo>
                        <a:pt x="1258" y="149"/>
                        <a:pt x="1301" y="176"/>
                        <a:pt x="1333" y="204"/>
                      </a:cubicBezTo>
                      <a:cubicBezTo>
                        <a:pt x="1365" y="232"/>
                        <a:pt x="1389" y="265"/>
                        <a:pt x="1393" y="288"/>
                      </a:cubicBezTo>
                      <a:lnTo>
                        <a:pt x="1393" y="292"/>
                      </a:lnTo>
                      <a:cubicBezTo>
                        <a:pt x="1393" y="292"/>
                        <a:pt x="1393" y="297"/>
                        <a:pt x="1398" y="311"/>
                      </a:cubicBezTo>
                      <a:cubicBezTo>
                        <a:pt x="1412" y="353"/>
                        <a:pt x="1444" y="460"/>
                        <a:pt x="1472" y="575"/>
                      </a:cubicBezTo>
                      <a:cubicBezTo>
                        <a:pt x="1487" y="631"/>
                        <a:pt x="1500" y="691"/>
                        <a:pt x="1515" y="747"/>
                      </a:cubicBezTo>
                      <a:cubicBezTo>
                        <a:pt x="1523" y="798"/>
                        <a:pt x="1532" y="850"/>
                        <a:pt x="1532" y="886"/>
                      </a:cubicBezTo>
                      <a:lnTo>
                        <a:pt x="1532" y="910"/>
                      </a:lnTo>
                      <a:cubicBezTo>
                        <a:pt x="1532" y="989"/>
                        <a:pt x="1515" y="1054"/>
                        <a:pt x="1491" y="1109"/>
                      </a:cubicBezTo>
                      <a:cubicBezTo>
                        <a:pt x="1481" y="1137"/>
                        <a:pt x="1472" y="1161"/>
                        <a:pt x="1463" y="1184"/>
                      </a:cubicBezTo>
                      <a:cubicBezTo>
                        <a:pt x="1459" y="1193"/>
                        <a:pt x="1453" y="1203"/>
                        <a:pt x="1449" y="1216"/>
                      </a:cubicBezTo>
                      <a:cubicBezTo>
                        <a:pt x="1449" y="1226"/>
                        <a:pt x="1444" y="1235"/>
                        <a:pt x="1444" y="1244"/>
                      </a:cubicBezTo>
                      <a:cubicBezTo>
                        <a:pt x="1444" y="1254"/>
                        <a:pt x="1449" y="1268"/>
                        <a:pt x="1453" y="1282"/>
                      </a:cubicBezTo>
                      <a:cubicBezTo>
                        <a:pt x="1463" y="1300"/>
                        <a:pt x="1477" y="1328"/>
                        <a:pt x="1491" y="1356"/>
                      </a:cubicBezTo>
                      <a:cubicBezTo>
                        <a:pt x="1515" y="1398"/>
                        <a:pt x="1542" y="1449"/>
                        <a:pt x="1565" y="1490"/>
                      </a:cubicBezTo>
                      <a:cubicBezTo>
                        <a:pt x="1575" y="1514"/>
                        <a:pt x="1584" y="1537"/>
                        <a:pt x="1588" y="1551"/>
                      </a:cubicBezTo>
                      <a:cubicBezTo>
                        <a:pt x="1598" y="1570"/>
                        <a:pt x="1598" y="1583"/>
                        <a:pt x="1598" y="1593"/>
                      </a:cubicBezTo>
                      <a:cubicBezTo>
                        <a:pt x="1598" y="1597"/>
                        <a:pt x="1598" y="1602"/>
                        <a:pt x="1593" y="1611"/>
                      </a:cubicBezTo>
                      <a:cubicBezTo>
                        <a:pt x="1588" y="1625"/>
                        <a:pt x="1575" y="1639"/>
                        <a:pt x="1556" y="1658"/>
                      </a:cubicBezTo>
                      <a:cubicBezTo>
                        <a:pt x="1532" y="1681"/>
                        <a:pt x="1496" y="1704"/>
                        <a:pt x="1472" y="1718"/>
                      </a:cubicBezTo>
                      <a:cubicBezTo>
                        <a:pt x="1459" y="1728"/>
                        <a:pt x="1449" y="1732"/>
                        <a:pt x="1440" y="1737"/>
                      </a:cubicBezTo>
                      <a:cubicBezTo>
                        <a:pt x="1435" y="1741"/>
                        <a:pt x="1431" y="1741"/>
                        <a:pt x="1431" y="1741"/>
                      </a:cubicBezTo>
                      <a:lnTo>
                        <a:pt x="1425" y="1746"/>
                      </a:lnTo>
                      <a:lnTo>
                        <a:pt x="1412" y="1760"/>
                      </a:lnTo>
                      <a:lnTo>
                        <a:pt x="1412" y="1765"/>
                      </a:lnTo>
                      <a:cubicBezTo>
                        <a:pt x="1412" y="1774"/>
                        <a:pt x="1393" y="1876"/>
                        <a:pt x="1347" y="1987"/>
                      </a:cubicBezTo>
                      <a:cubicBezTo>
                        <a:pt x="1328" y="2043"/>
                        <a:pt x="1301" y="2103"/>
                        <a:pt x="1268" y="2155"/>
                      </a:cubicBezTo>
                      <a:cubicBezTo>
                        <a:pt x="1236" y="2206"/>
                        <a:pt x="1194" y="2252"/>
                        <a:pt x="1152" y="2279"/>
                      </a:cubicBezTo>
                      <a:cubicBezTo>
                        <a:pt x="1125" y="2298"/>
                        <a:pt x="1091" y="2307"/>
                        <a:pt x="1050" y="2307"/>
                      </a:cubicBezTo>
                      <a:cubicBezTo>
                        <a:pt x="999" y="2307"/>
                        <a:pt x="938" y="2294"/>
                        <a:pt x="878" y="2271"/>
                      </a:cubicBezTo>
                      <a:cubicBezTo>
                        <a:pt x="780" y="2234"/>
                        <a:pt x="683" y="2174"/>
                        <a:pt x="590" y="2112"/>
                      </a:cubicBezTo>
                      <a:cubicBezTo>
                        <a:pt x="497" y="2048"/>
                        <a:pt x="418" y="1983"/>
                        <a:pt x="362" y="1936"/>
                      </a:cubicBezTo>
                      <a:cubicBezTo>
                        <a:pt x="195" y="1774"/>
                        <a:pt x="121" y="1625"/>
                        <a:pt x="66" y="1454"/>
                      </a:cubicBezTo>
                      <a:cubicBezTo>
                        <a:pt x="56" y="1416"/>
                        <a:pt x="47" y="1360"/>
                        <a:pt x="47" y="1295"/>
                      </a:cubicBezTo>
                      <a:cubicBezTo>
                        <a:pt x="47" y="1096"/>
                        <a:pt x="103" y="808"/>
                        <a:pt x="186" y="567"/>
                      </a:cubicBezTo>
                      <a:cubicBezTo>
                        <a:pt x="237" y="404"/>
                        <a:pt x="325" y="288"/>
                        <a:pt x="422" y="209"/>
                      </a:cubicBezTo>
                      <a:cubicBezTo>
                        <a:pt x="525" y="125"/>
                        <a:pt x="645" y="78"/>
                        <a:pt x="767" y="56"/>
                      </a:cubicBezTo>
                      <a:cubicBezTo>
                        <a:pt x="795" y="51"/>
                        <a:pt x="827" y="51"/>
                        <a:pt x="859" y="51"/>
                      </a:cubicBezTo>
                      <a:close/>
                      <a:moveTo>
                        <a:pt x="859" y="0"/>
                      </a:moveTo>
                      <a:cubicBezTo>
                        <a:pt x="827" y="0"/>
                        <a:pt x="790" y="5"/>
                        <a:pt x="757" y="9"/>
                      </a:cubicBezTo>
                      <a:cubicBezTo>
                        <a:pt x="627" y="33"/>
                        <a:pt x="502" y="84"/>
                        <a:pt x="395" y="172"/>
                      </a:cubicBezTo>
                      <a:cubicBezTo>
                        <a:pt x="283" y="260"/>
                        <a:pt x="195" y="380"/>
                        <a:pt x="139" y="548"/>
                      </a:cubicBezTo>
                      <a:cubicBezTo>
                        <a:pt x="56" y="798"/>
                        <a:pt x="0" y="1087"/>
                        <a:pt x="0" y="1295"/>
                      </a:cubicBezTo>
                      <a:cubicBezTo>
                        <a:pt x="0" y="1366"/>
                        <a:pt x="4" y="1421"/>
                        <a:pt x="19" y="1467"/>
                      </a:cubicBezTo>
                      <a:cubicBezTo>
                        <a:pt x="75" y="1644"/>
                        <a:pt x="154" y="1801"/>
                        <a:pt x="330" y="1969"/>
                      </a:cubicBezTo>
                      <a:cubicBezTo>
                        <a:pt x="405" y="2039"/>
                        <a:pt x="525" y="2136"/>
                        <a:pt x="660" y="2215"/>
                      </a:cubicBezTo>
                      <a:cubicBezTo>
                        <a:pt x="724" y="2252"/>
                        <a:pt x="795" y="2290"/>
                        <a:pt x="859" y="2313"/>
                      </a:cubicBezTo>
                      <a:cubicBezTo>
                        <a:pt x="924" y="2341"/>
                        <a:pt x="990" y="2354"/>
                        <a:pt x="1050" y="2354"/>
                      </a:cubicBezTo>
                      <a:cubicBezTo>
                        <a:pt x="1097" y="2354"/>
                        <a:pt x="1142" y="2345"/>
                        <a:pt x="1180" y="2322"/>
                      </a:cubicBezTo>
                      <a:cubicBezTo>
                        <a:pt x="1230" y="2285"/>
                        <a:pt x="1277" y="2234"/>
                        <a:pt x="1310" y="2174"/>
                      </a:cubicBezTo>
                      <a:cubicBezTo>
                        <a:pt x="1365" y="2090"/>
                        <a:pt x="1403" y="1987"/>
                        <a:pt x="1425" y="1908"/>
                      </a:cubicBezTo>
                      <a:cubicBezTo>
                        <a:pt x="1443" y="1849"/>
                        <a:pt x="1455" y="1803"/>
                        <a:pt x="1461" y="1782"/>
                      </a:cubicBezTo>
                      <a:lnTo>
                        <a:pt x="1461" y="1782"/>
                      </a:lnTo>
                      <a:cubicBezTo>
                        <a:pt x="1478" y="1773"/>
                        <a:pt x="1511" y="1753"/>
                        <a:pt x="1547" y="1728"/>
                      </a:cubicBezTo>
                      <a:cubicBezTo>
                        <a:pt x="1570" y="1709"/>
                        <a:pt x="1593" y="1690"/>
                        <a:pt x="1612" y="1667"/>
                      </a:cubicBezTo>
                      <a:cubicBezTo>
                        <a:pt x="1620" y="1658"/>
                        <a:pt x="1630" y="1644"/>
                        <a:pt x="1635" y="1634"/>
                      </a:cubicBezTo>
                      <a:cubicBezTo>
                        <a:pt x="1644" y="1621"/>
                        <a:pt x="1648" y="1606"/>
                        <a:pt x="1648" y="1593"/>
                      </a:cubicBezTo>
                      <a:cubicBezTo>
                        <a:pt x="1648" y="1578"/>
                        <a:pt x="1644" y="1565"/>
                        <a:pt x="1639" y="1551"/>
                      </a:cubicBezTo>
                      <a:cubicBezTo>
                        <a:pt x="1630" y="1523"/>
                        <a:pt x="1616" y="1495"/>
                        <a:pt x="1603" y="1463"/>
                      </a:cubicBezTo>
                      <a:cubicBezTo>
                        <a:pt x="1579" y="1421"/>
                        <a:pt x="1551" y="1370"/>
                        <a:pt x="1532" y="1328"/>
                      </a:cubicBezTo>
                      <a:cubicBezTo>
                        <a:pt x="1519" y="1310"/>
                        <a:pt x="1509" y="1286"/>
                        <a:pt x="1505" y="1272"/>
                      </a:cubicBezTo>
                      <a:cubicBezTo>
                        <a:pt x="1500" y="1263"/>
                        <a:pt x="1500" y="1259"/>
                        <a:pt x="1496" y="1254"/>
                      </a:cubicBezTo>
                      <a:lnTo>
                        <a:pt x="1496" y="1244"/>
                      </a:lnTo>
                      <a:lnTo>
                        <a:pt x="1496" y="1226"/>
                      </a:lnTo>
                      <a:cubicBezTo>
                        <a:pt x="1500" y="1216"/>
                        <a:pt x="1509" y="1198"/>
                        <a:pt x="1519" y="1175"/>
                      </a:cubicBezTo>
                      <a:cubicBezTo>
                        <a:pt x="1542" y="1115"/>
                        <a:pt x="1584" y="1021"/>
                        <a:pt x="1584" y="910"/>
                      </a:cubicBezTo>
                      <a:lnTo>
                        <a:pt x="1584" y="882"/>
                      </a:lnTo>
                      <a:cubicBezTo>
                        <a:pt x="1579" y="836"/>
                        <a:pt x="1570" y="775"/>
                        <a:pt x="1556" y="710"/>
                      </a:cubicBezTo>
                      <a:cubicBezTo>
                        <a:pt x="1515" y="515"/>
                        <a:pt x="1440" y="279"/>
                        <a:pt x="1440" y="279"/>
                      </a:cubicBezTo>
                      <a:cubicBezTo>
                        <a:pt x="1431" y="237"/>
                        <a:pt x="1403" y="204"/>
                        <a:pt x="1365" y="172"/>
                      </a:cubicBezTo>
                      <a:cubicBezTo>
                        <a:pt x="1310" y="121"/>
                        <a:pt x="1230" y="78"/>
                        <a:pt x="1142" y="51"/>
                      </a:cubicBezTo>
                      <a:cubicBezTo>
                        <a:pt x="1054" y="18"/>
                        <a:pt x="952" y="0"/>
                        <a:pt x="8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6" name="Google Shape;1306;p41"/>
                <p:cNvSpPr/>
                <p:nvPr/>
              </p:nvSpPr>
              <p:spPr>
                <a:xfrm>
                  <a:off x="4053749" y="599733"/>
                  <a:ext cx="26990" cy="63090"/>
                </a:xfrm>
                <a:custGeom>
                  <a:rect b="b" l="l" r="r" t="t"/>
                  <a:pathLst>
                    <a:path extrusionOk="0" h="187" w="80">
                      <a:moveTo>
                        <a:pt x="39" y="1"/>
                      </a:moveTo>
                      <a:cubicBezTo>
                        <a:pt x="20" y="1"/>
                        <a:pt x="1" y="43"/>
                        <a:pt x="1" y="94"/>
                      </a:cubicBezTo>
                      <a:cubicBezTo>
                        <a:pt x="1" y="146"/>
                        <a:pt x="20" y="187"/>
                        <a:pt x="39" y="187"/>
                      </a:cubicBezTo>
                      <a:cubicBezTo>
                        <a:pt x="62" y="187"/>
                        <a:pt x="80" y="146"/>
                        <a:pt x="80" y="94"/>
                      </a:cubicBezTo>
                      <a:cubicBezTo>
                        <a:pt x="80" y="43"/>
                        <a:pt x="62" y="1"/>
                        <a:pt x="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7" name="Google Shape;1307;p41"/>
                <p:cNvSpPr/>
                <p:nvPr/>
              </p:nvSpPr>
              <p:spPr>
                <a:xfrm>
                  <a:off x="4033507" y="549800"/>
                  <a:ext cx="100876" cy="32726"/>
                </a:xfrm>
                <a:custGeom>
                  <a:rect b="b" l="l" r="r" t="t"/>
                  <a:pathLst>
                    <a:path extrusionOk="0" h="97" w="299">
                      <a:moveTo>
                        <a:pt x="150" y="1"/>
                      </a:moveTo>
                      <a:cubicBezTo>
                        <a:pt x="112" y="1"/>
                        <a:pt x="84" y="5"/>
                        <a:pt x="56" y="15"/>
                      </a:cubicBezTo>
                      <a:cubicBezTo>
                        <a:pt x="33" y="24"/>
                        <a:pt x="19" y="28"/>
                        <a:pt x="19" y="28"/>
                      </a:cubicBezTo>
                      <a:cubicBezTo>
                        <a:pt x="5" y="37"/>
                        <a:pt x="0" y="52"/>
                        <a:pt x="11" y="61"/>
                      </a:cubicBezTo>
                      <a:cubicBezTo>
                        <a:pt x="14" y="72"/>
                        <a:pt x="22" y="77"/>
                        <a:pt x="32" y="77"/>
                      </a:cubicBezTo>
                      <a:cubicBezTo>
                        <a:pt x="36" y="77"/>
                        <a:pt x="39" y="76"/>
                        <a:pt x="43" y="75"/>
                      </a:cubicBezTo>
                      <a:cubicBezTo>
                        <a:pt x="43" y="71"/>
                        <a:pt x="94" y="47"/>
                        <a:pt x="150" y="47"/>
                      </a:cubicBezTo>
                      <a:cubicBezTo>
                        <a:pt x="168" y="47"/>
                        <a:pt x="187" y="52"/>
                        <a:pt x="206" y="56"/>
                      </a:cubicBezTo>
                      <a:cubicBezTo>
                        <a:pt x="219" y="61"/>
                        <a:pt x="238" y="75"/>
                        <a:pt x="251" y="89"/>
                      </a:cubicBezTo>
                      <a:cubicBezTo>
                        <a:pt x="257" y="94"/>
                        <a:pt x="264" y="97"/>
                        <a:pt x="270" y="97"/>
                      </a:cubicBezTo>
                      <a:cubicBezTo>
                        <a:pt x="275" y="97"/>
                        <a:pt x="280" y="95"/>
                        <a:pt x="284" y="93"/>
                      </a:cubicBezTo>
                      <a:cubicBezTo>
                        <a:pt x="294" y="84"/>
                        <a:pt x="298" y="65"/>
                        <a:pt x="289" y="56"/>
                      </a:cubicBezTo>
                      <a:cubicBezTo>
                        <a:pt x="266" y="33"/>
                        <a:pt x="242" y="19"/>
                        <a:pt x="219" y="9"/>
                      </a:cubicBezTo>
                      <a:cubicBezTo>
                        <a:pt x="196" y="1"/>
                        <a:pt x="172" y="1"/>
                        <a:pt x="1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8" name="Google Shape;1308;p41"/>
                <p:cNvSpPr/>
                <p:nvPr/>
              </p:nvSpPr>
              <p:spPr>
                <a:xfrm>
                  <a:off x="3983575" y="750205"/>
                  <a:ext cx="98852" cy="97840"/>
                </a:xfrm>
                <a:custGeom>
                  <a:rect b="b" l="l" r="r" t="t"/>
                  <a:pathLst>
                    <a:path extrusionOk="0" h="290" w="293">
                      <a:moveTo>
                        <a:pt x="24" y="1"/>
                      </a:moveTo>
                      <a:cubicBezTo>
                        <a:pt x="9" y="1"/>
                        <a:pt x="0" y="11"/>
                        <a:pt x="0" y="24"/>
                      </a:cubicBezTo>
                      <a:cubicBezTo>
                        <a:pt x="5" y="71"/>
                        <a:pt x="24" y="112"/>
                        <a:pt x="47" y="145"/>
                      </a:cubicBezTo>
                      <a:cubicBezTo>
                        <a:pt x="84" y="196"/>
                        <a:pt x="140" y="229"/>
                        <a:pt x="181" y="251"/>
                      </a:cubicBezTo>
                      <a:cubicBezTo>
                        <a:pt x="223" y="275"/>
                        <a:pt x="255" y="289"/>
                        <a:pt x="255" y="289"/>
                      </a:cubicBezTo>
                      <a:cubicBezTo>
                        <a:pt x="270" y="289"/>
                        <a:pt x="283" y="285"/>
                        <a:pt x="288" y="270"/>
                      </a:cubicBezTo>
                      <a:cubicBezTo>
                        <a:pt x="292" y="261"/>
                        <a:pt x="283" y="247"/>
                        <a:pt x="274" y="242"/>
                      </a:cubicBezTo>
                      <a:cubicBezTo>
                        <a:pt x="264" y="238"/>
                        <a:pt x="209" y="219"/>
                        <a:pt x="159" y="182"/>
                      </a:cubicBezTo>
                      <a:cubicBezTo>
                        <a:pt x="131" y="163"/>
                        <a:pt x="103" y="140"/>
                        <a:pt x="84" y="112"/>
                      </a:cubicBezTo>
                      <a:cubicBezTo>
                        <a:pt x="65" y="84"/>
                        <a:pt x="52" y="56"/>
                        <a:pt x="52" y="24"/>
                      </a:cubicBezTo>
                      <a:cubicBezTo>
                        <a:pt x="47" y="11"/>
                        <a:pt x="37" y="1"/>
                        <a:pt x="2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9" name="Google Shape;1309;p41"/>
                <p:cNvSpPr/>
                <p:nvPr/>
              </p:nvSpPr>
              <p:spPr>
                <a:xfrm>
                  <a:off x="3535201" y="142244"/>
                  <a:ext cx="667670" cy="549929"/>
                </a:xfrm>
                <a:custGeom>
                  <a:rect b="b" l="l" r="r" t="t"/>
                  <a:pathLst>
                    <a:path extrusionOk="0" h="1630" w="1979">
                      <a:moveTo>
                        <a:pt x="1146" y="1"/>
                      </a:moveTo>
                      <a:cubicBezTo>
                        <a:pt x="1020" y="1"/>
                        <a:pt x="884" y="19"/>
                        <a:pt x="744" y="62"/>
                      </a:cubicBezTo>
                      <a:cubicBezTo>
                        <a:pt x="243" y="214"/>
                        <a:pt x="89" y="577"/>
                        <a:pt x="48" y="967"/>
                      </a:cubicBezTo>
                      <a:cubicBezTo>
                        <a:pt x="1" y="1362"/>
                        <a:pt x="155" y="1580"/>
                        <a:pt x="298" y="1622"/>
                      </a:cubicBezTo>
                      <a:cubicBezTo>
                        <a:pt x="313" y="1627"/>
                        <a:pt x="327" y="1629"/>
                        <a:pt x="339" y="1629"/>
                      </a:cubicBezTo>
                      <a:cubicBezTo>
                        <a:pt x="449" y="1629"/>
                        <a:pt x="493" y="1468"/>
                        <a:pt x="493" y="1468"/>
                      </a:cubicBezTo>
                      <a:cubicBezTo>
                        <a:pt x="493" y="1468"/>
                        <a:pt x="524" y="1473"/>
                        <a:pt x="562" y="1473"/>
                      </a:cubicBezTo>
                      <a:cubicBezTo>
                        <a:pt x="624" y="1473"/>
                        <a:pt x="706" y="1460"/>
                        <a:pt x="721" y="1395"/>
                      </a:cubicBezTo>
                      <a:cubicBezTo>
                        <a:pt x="744" y="1283"/>
                        <a:pt x="614" y="1264"/>
                        <a:pt x="753" y="1167"/>
                      </a:cubicBezTo>
                      <a:cubicBezTo>
                        <a:pt x="897" y="1069"/>
                        <a:pt x="995" y="1069"/>
                        <a:pt x="1036" y="1000"/>
                      </a:cubicBezTo>
                      <a:cubicBezTo>
                        <a:pt x="1083" y="934"/>
                        <a:pt x="1018" y="833"/>
                        <a:pt x="1097" y="656"/>
                      </a:cubicBezTo>
                      <a:cubicBezTo>
                        <a:pt x="1140" y="557"/>
                        <a:pt x="1188" y="529"/>
                        <a:pt x="1263" y="529"/>
                      </a:cubicBezTo>
                      <a:cubicBezTo>
                        <a:pt x="1319" y="529"/>
                        <a:pt x="1389" y="545"/>
                        <a:pt x="1482" y="559"/>
                      </a:cubicBezTo>
                      <a:cubicBezTo>
                        <a:pt x="1700" y="591"/>
                        <a:pt x="1844" y="684"/>
                        <a:pt x="1844" y="684"/>
                      </a:cubicBezTo>
                      <a:cubicBezTo>
                        <a:pt x="1844" y="684"/>
                        <a:pt x="1979" y="401"/>
                        <a:pt x="1835" y="238"/>
                      </a:cubicBezTo>
                      <a:cubicBezTo>
                        <a:pt x="1735" y="121"/>
                        <a:pt x="1473" y="1"/>
                        <a:pt x="11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0" name="Google Shape;1310;p41"/>
                <p:cNvSpPr/>
                <p:nvPr/>
              </p:nvSpPr>
              <p:spPr>
                <a:xfrm>
                  <a:off x="3540262" y="134822"/>
                  <a:ext cx="644054" cy="565786"/>
                </a:xfrm>
                <a:custGeom>
                  <a:rect b="b" l="l" r="r" t="t"/>
                  <a:pathLst>
                    <a:path extrusionOk="0" h="1677" w="1909">
                      <a:moveTo>
                        <a:pt x="1128" y="47"/>
                      </a:moveTo>
                      <a:cubicBezTo>
                        <a:pt x="1291" y="47"/>
                        <a:pt x="1435" y="79"/>
                        <a:pt x="1551" y="121"/>
                      </a:cubicBezTo>
                      <a:cubicBezTo>
                        <a:pt x="1668" y="163"/>
                        <a:pt x="1756" y="223"/>
                        <a:pt x="1801" y="274"/>
                      </a:cubicBezTo>
                      <a:cubicBezTo>
                        <a:pt x="1825" y="302"/>
                        <a:pt x="1839" y="330"/>
                        <a:pt x="1848" y="362"/>
                      </a:cubicBezTo>
                      <a:cubicBezTo>
                        <a:pt x="1857" y="390"/>
                        <a:pt x="1863" y="423"/>
                        <a:pt x="1863" y="455"/>
                      </a:cubicBezTo>
                      <a:cubicBezTo>
                        <a:pt x="1863" y="521"/>
                        <a:pt x="1848" y="581"/>
                        <a:pt x="1835" y="622"/>
                      </a:cubicBezTo>
                      <a:cubicBezTo>
                        <a:pt x="1830" y="643"/>
                        <a:pt x="1822" y="660"/>
                        <a:pt x="1817" y="673"/>
                      </a:cubicBezTo>
                      <a:lnTo>
                        <a:pt x="1817" y="673"/>
                      </a:lnTo>
                      <a:cubicBezTo>
                        <a:pt x="1766" y="645"/>
                        <a:pt x="1642" y="582"/>
                        <a:pt x="1473" y="557"/>
                      </a:cubicBezTo>
                      <a:cubicBezTo>
                        <a:pt x="1379" y="543"/>
                        <a:pt x="1305" y="530"/>
                        <a:pt x="1244" y="530"/>
                      </a:cubicBezTo>
                      <a:cubicBezTo>
                        <a:pt x="1226" y="530"/>
                        <a:pt x="1207" y="530"/>
                        <a:pt x="1188" y="534"/>
                      </a:cubicBezTo>
                      <a:cubicBezTo>
                        <a:pt x="1160" y="543"/>
                        <a:pt x="1138" y="557"/>
                        <a:pt x="1115" y="581"/>
                      </a:cubicBezTo>
                      <a:cubicBezTo>
                        <a:pt x="1096" y="599"/>
                        <a:pt x="1077" y="632"/>
                        <a:pt x="1059" y="669"/>
                      </a:cubicBezTo>
                      <a:cubicBezTo>
                        <a:pt x="1021" y="757"/>
                        <a:pt x="1017" y="832"/>
                        <a:pt x="1017" y="887"/>
                      </a:cubicBezTo>
                      <a:lnTo>
                        <a:pt x="1017" y="939"/>
                      </a:lnTo>
                      <a:cubicBezTo>
                        <a:pt x="1017" y="956"/>
                        <a:pt x="1017" y="971"/>
                        <a:pt x="1012" y="980"/>
                      </a:cubicBezTo>
                      <a:cubicBezTo>
                        <a:pt x="1012" y="994"/>
                        <a:pt x="1008" y="1003"/>
                        <a:pt x="1003" y="1012"/>
                      </a:cubicBezTo>
                      <a:cubicBezTo>
                        <a:pt x="993" y="1022"/>
                        <a:pt x="984" y="1031"/>
                        <a:pt x="965" y="1040"/>
                      </a:cubicBezTo>
                      <a:cubicBezTo>
                        <a:pt x="943" y="1059"/>
                        <a:pt x="910" y="1068"/>
                        <a:pt x="868" y="1087"/>
                      </a:cubicBezTo>
                      <a:cubicBezTo>
                        <a:pt x="826" y="1106"/>
                        <a:pt x="780" y="1128"/>
                        <a:pt x="725" y="1166"/>
                      </a:cubicBezTo>
                      <a:cubicBezTo>
                        <a:pt x="697" y="1184"/>
                        <a:pt x="678" y="1203"/>
                        <a:pt x="669" y="1222"/>
                      </a:cubicBezTo>
                      <a:cubicBezTo>
                        <a:pt x="654" y="1235"/>
                        <a:pt x="650" y="1254"/>
                        <a:pt x="650" y="1273"/>
                      </a:cubicBezTo>
                      <a:cubicBezTo>
                        <a:pt x="650" y="1286"/>
                        <a:pt x="650" y="1295"/>
                        <a:pt x="654" y="1305"/>
                      </a:cubicBezTo>
                      <a:cubicBezTo>
                        <a:pt x="665" y="1323"/>
                        <a:pt x="669" y="1338"/>
                        <a:pt x="673" y="1346"/>
                      </a:cubicBezTo>
                      <a:cubicBezTo>
                        <a:pt x="682" y="1361"/>
                        <a:pt x="682" y="1374"/>
                        <a:pt x="682" y="1393"/>
                      </a:cubicBezTo>
                      <a:lnTo>
                        <a:pt x="682" y="1412"/>
                      </a:lnTo>
                      <a:cubicBezTo>
                        <a:pt x="678" y="1426"/>
                        <a:pt x="673" y="1430"/>
                        <a:pt x="669" y="1440"/>
                      </a:cubicBezTo>
                      <a:cubicBezTo>
                        <a:pt x="654" y="1453"/>
                        <a:pt x="637" y="1462"/>
                        <a:pt x="613" y="1468"/>
                      </a:cubicBezTo>
                      <a:cubicBezTo>
                        <a:pt x="590" y="1472"/>
                        <a:pt x="566" y="1472"/>
                        <a:pt x="543" y="1472"/>
                      </a:cubicBezTo>
                      <a:lnTo>
                        <a:pt x="502" y="1472"/>
                      </a:lnTo>
                      <a:cubicBezTo>
                        <a:pt x="492" y="1472"/>
                        <a:pt x="487" y="1468"/>
                        <a:pt x="487" y="1468"/>
                      </a:cubicBezTo>
                      <a:lnTo>
                        <a:pt x="483" y="1468"/>
                      </a:lnTo>
                      <a:cubicBezTo>
                        <a:pt x="469" y="1468"/>
                        <a:pt x="459" y="1472"/>
                        <a:pt x="455" y="1486"/>
                      </a:cubicBezTo>
                      <a:cubicBezTo>
                        <a:pt x="455" y="1490"/>
                        <a:pt x="442" y="1528"/>
                        <a:pt x="418" y="1560"/>
                      </a:cubicBezTo>
                      <a:cubicBezTo>
                        <a:pt x="408" y="1579"/>
                        <a:pt x="395" y="1597"/>
                        <a:pt x="376" y="1607"/>
                      </a:cubicBezTo>
                      <a:cubicBezTo>
                        <a:pt x="362" y="1621"/>
                        <a:pt x="344" y="1625"/>
                        <a:pt x="320" y="1625"/>
                      </a:cubicBezTo>
                      <a:cubicBezTo>
                        <a:pt x="311" y="1625"/>
                        <a:pt x="302" y="1625"/>
                        <a:pt x="288" y="1621"/>
                      </a:cubicBezTo>
                      <a:cubicBezTo>
                        <a:pt x="232" y="1607"/>
                        <a:pt x="172" y="1556"/>
                        <a:pt x="125" y="1472"/>
                      </a:cubicBezTo>
                      <a:cubicBezTo>
                        <a:pt x="79" y="1393"/>
                        <a:pt x="46" y="1273"/>
                        <a:pt x="46" y="1124"/>
                      </a:cubicBezTo>
                      <a:cubicBezTo>
                        <a:pt x="46" y="1082"/>
                        <a:pt x="52" y="1040"/>
                        <a:pt x="56" y="994"/>
                      </a:cubicBezTo>
                      <a:cubicBezTo>
                        <a:pt x="74" y="799"/>
                        <a:pt x="125" y="613"/>
                        <a:pt x="228" y="459"/>
                      </a:cubicBezTo>
                      <a:cubicBezTo>
                        <a:pt x="330" y="307"/>
                        <a:pt x="487" y="181"/>
                        <a:pt x="734" y="107"/>
                      </a:cubicBezTo>
                      <a:cubicBezTo>
                        <a:pt x="873" y="65"/>
                        <a:pt x="1003" y="47"/>
                        <a:pt x="1128" y="47"/>
                      </a:cubicBezTo>
                      <a:close/>
                      <a:moveTo>
                        <a:pt x="1128" y="0"/>
                      </a:moveTo>
                      <a:cubicBezTo>
                        <a:pt x="999" y="0"/>
                        <a:pt x="864" y="19"/>
                        <a:pt x="720" y="60"/>
                      </a:cubicBezTo>
                      <a:cubicBezTo>
                        <a:pt x="464" y="139"/>
                        <a:pt x="297" y="270"/>
                        <a:pt x="185" y="431"/>
                      </a:cubicBezTo>
                      <a:cubicBezTo>
                        <a:pt x="79" y="599"/>
                        <a:pt x="28" y="789"/>
                        <a:pt x="5" y="989"/>
                      </a:cubicBezTo>
                      <a:cubicBezTo>
                        <a:pt x="0" y="1035"/>
                        <a:pt x="0" y="1082"/>
                        <a:pt x="0" y="1124"/>
                      </a:cubicBezTo>
                      <a:cubicBezTo>
                        <a:pt x="0" y="1282"/>
                        <a:pt x="33" y="1407"/>
                        <a:pt x="84" y="1496"/>
                      </a:cubicBezTo>
                      <a:cubicBezTo>
                        <a:pt x="135" y="1588"/>
                        <a:pt x="204" y="1648"/>
                        <a:pt x="274" y="1667"/>
                      </a:cubicBezTo>
                      <a:cubicBezTo>
                        <a:pt x="292" y="1672"/>
                        <a:pt x="307" y="1676"/>
                        <a:pt x="320" y="1676"/>
                      </a:cubicBezTo>
                      <a:cubicBezTo>
                        <a:pt x="358" y="1676"/>
                        <a:pt x="386" y="1663"/>
                        <a:pt x="408" y="1644"/>
                      </a:cubicBezTo>
                      <a:cubicBezTo>
                        <a:pt x="442" y="1621"/>
                        <a:pt x="464" y="1584"/>
                        <a:pt x="478" y="1551"/>
                      </a:cubicBezTo>
                      <a:cubicBezTo>
                        <a:pt x="484" y="1540"/>
                        <a:pt x="489" y="1529"/>
                        <a:pt x="493" y="1520"/>
                      </a:cubicBezTo>
                      <a:lnTo>
                        <a:pt x="493" y="1520"/>
                      </a:lnTo>
                      <a:cubicBezTo>
                        <a:pt x="506" y="1522"/>
                        <a:pt x="524" y="1524"/>
                        <a:pt x="543" y="1524"/>
                      </a:cubicBezTo>
                      <a:cubicBezTo>
                        <a:pt x="575" y="1524"/>
                        <a:pt x="618" y="1518"/>
                        <a:pt x="650" y="1505"/>
                      </a:cubicBezTo>
                      <a:cubicBezTo>
                        <a:pt x="669" y="1500"/>
                        <a:pt x="687" y="1490"/>
                        <a:pt x="701" y="1477"/>
                      </a:cubicBezTo>
                      <a:cubicBezTo>
                        <a:pt x="715" y="1462"/>
                        <a:pt x="725" y="1444"/>
                        <a:pt x="729" y="1421"/>
                      </a:cubicBezTo>
                      <a:cubicBezTo>
                        <a:pt x="734" y="1412"/>
                        <a:pt x="734" y="1402"/>
                        <a:pt x="734" y="1393"/>
                      </a:cubicBezTo>
                      <a:cubicBezTo>
                        <a:pt x="734" y="1361"/>
                        <a:pt x="720" y="1333"/>
                        <a:pt x="710" y="1314"/>
                      </a:cubicBezTo>
                      <a:cubicBezTo>
                        <a:pt x="706" y="1305"/>
                        <a:pt x="701" y="1295"/>
                        <a:pt x="701" y="1291"/>
                      </a:cubicBezTo>
                      <a:cubicBezTo>
                        <a:pt x="697" y="1282"/>
                        <a:pt x="697" y="1277"/>
                        <a:pt x="697" y="1273"/>
                      </a:cubicBezTo>
                      <a:cubicBezTo>
                        <a:pt x="697" y="1267"/>
                        <a:pt x="697" y="1258"/>
                        <a:pt x="706" y="1249"/>
                      </a:cubicBezTo>
                      <a:cubicBezTo>
                        <a:pt x="715" y="1239"/>
                        <a:pt x="729" y="1226"/>
                        <a:pt x="753" y="1207"/>
                      </a:cubicBezTo>
                      <a:cubicBezTo>
                        <a:pt x="822" y="1161"/>
                        <a:pt x="877" y="1138"/>
                        <a:pt x="929" y="1115"/>
                      </a:cubicBezTo>
                      <a:cubicBezTo>
                        <a:pt x="952" y="1106"/>
                        <a:pt x="971" y="1096"/>
                        <a:pt x="993" y="1082"/>
                      </a:cubicBezTo>
                      <a:cubicBezTo>
                        <a:pt x="1012" y="1072"/>
                        <a:pt x="1031" y="1059"/>
                        <a:pt x="1045" y="1035"/>
                      </a:cubicBezTo>
                      <a:cubicBezTo>
                        <a:pt x="1055" y="1022"/>
                        <a:pt x="1059" y="1008"/>
                        <a:pt x="1059" y="989"/>
                      </a:cubicBezTo>
                      <a:cubicBezTo>
                        <a:pt x="1063" y="975"/>
                        <a:pt x="1063" y="956"/>
                        <a:pt x="1063" y="939"/>
                      </a:cubicBezTo>
                      <a:lnTo>
                        <a:pt x="1063" y="887"/>
                      </a:lnTo>
                      <a:cubicBezTo>
                        <a:pt x="1063" y="832"/>
                        <a:pt x="1068" y="771"/>
                        <a:pt x="1105" y="688"/>
                      </a:cubicBezTo>
                      <a:cubicBezTo>
                        <a:pt x="1124" y="641"/>
                        <a:pt x="1147" y="613"/>
                        <a:pt x="1166" y="599"/>
                      </a:cubicBezTo>
                      <a:cubicBezTo>
                        <a:pt x="1179" y="590"/>
                        <a:pt x="1188" y="585"/>
                        <a:pt x="1203" y="581"/>
                      </a:cubicBezTo>
                      <a:cubicBezTo>
                        <a:pt x="1216" y="576"/>
                        <a:pt x="1231" y="576"/>
                        <a:pt x="1244" y="576"/>
                      </a:cubicBezTo>
                      <a:cubicBezTo>
                        <a:pt x="1295" y="576"/>
                        <a:pt x="1370" y="590"/>
                        <a:pt x="1462" y="604"/>
                      </a:cubicBezTo>
                      <a:cubicBezTo>
                        <a:pt x="1569" y="622"/>
                        <a:pt x="1658" y="654"/>
                        <a:pt x="1718" y="678"/>
                      </a:cubicBezTo>
                      <a:cubicBezTo>
                        <a:pt x="1751" y="692"/>
                        <a:pt x="1773" y="706"/>
                        <a:pt x="1792" y="716"/>
                      </a:cubicBezTo>
                      <a:cubicBezTo>
                        <a:pt x="1801" y="720"/>
                        <a:pt x="1807" y="720"/>
                        <a:pt x="1811" y="725"/>
                      </a:cubicBezTo>
                      <a:cubicBezTo>
                        <a:pt x="1811" y="725"/>
                        <a:pt x="1816" y="725"/>
                        <a:pt x="1816" y="729"/>
                      </a:cubicBezTo>
                      <a:cubicBezTo>
                        <a:pt x="1818" y="731"/>
                        <a:pt x="1821" y="732"/>
                        <a:pt x="1825" y="732"/>
                      </a:cubicBezTo>
                      <a:cubicBezTo>
                        <a:pt x="1828" y="732"/>
                        <a:pt x="1832" y="731"/>
                        <a:pt x="1835" y="729"/>
                      </a:cubicBezTo>
                      <a:cubicBezTo>
                        <a:pt x="1844" y="729"/>
                        <a:pt x="1848" y="725"/>
                        <a:pt x="1853" y="720"/>
                      </a:cubicBezTo>
                      <a:cubicBezTo>
                        <a:pt x="1853" y="716"/>
                        <a:pt x="1867" y="688"/>
                        <a:pt x="1880" y="637"/>
                      </a:cubicBezTo>
                      <a:cubicBezTo>
                        <a:pt x="1895" y="590"/>
                        <a:pt x="1908" y="525"/>
                        <a:pt x="1908" y="455"/>
                      </a:cubicBezTo>
                      <a:cubicBezTo>
                        <a:pt x="1908" y="423"/>
                        <a:pt x="1904" y="386"/>
                        <a:pt x="1895" y="348"/>
                      </a:cubicBezTo>
                      <a:cubicBezTo>
                        <a:pt x="1885" y="311"/>
                        <a:pt x="1867" y="274"/>
                        <a:pt x="1839" y="246"/>
                      </a:cubicBezTo>
                      <a:cubicBezTo>
                        <a:pt x="1783" y="181"/>
                        <a:pt x="1690" y="121"/>
                        <a:pt x="1569" y="75"/>
                      </a:cubicBezTo>
                      <a:cubicBezTo>
                        <a:pt x="1445" y="28"/>
                        <a:pt x="1295" y="0"/>
                        <a:pt x="112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1" name="Google Shape;1311;p41"/>
                <p:cNvSpPr/>
                <p:nvPr/>
              </p:nvSpPr>
              <p:spPr>
                <a:xfrm>
                  <a:off x="3619883" y="543727"/>
                  <a:ext cx="118082" cy="177462"/>
                </a:xfrm>
                <a:custGeom>
                  <a:rect b="b" l="l" r="r" t="t"/>
                  <a:pathLst>
                    <a:path extrusionOk="0" h="526" w="350">
                      <a:moveTo>
                        <a:pt x="180" y="1"/>
                      </a:moveTo>
                      <a:cubicBezTo>
                        <a:pt x="157" y="1"/>
                        <a:pt x="134" y="18"/>
                        <a:pt x="112" y="61"/>
                      </a:cubicBezTo>
                      <a:cubicBezTo>
                        <a:pt x="1" y="265"/>
                        <a:pt x="56" y="441"/>
                        <a:pt x="168" y="507"/>
                      </a:cubicBezTo>
                      <a:cubicBezTo>
                        <a:pt x="190" y="520"/>
                        <a:pt x="210" y="526"/>
                        <a:pt x="227" y="526"/>
                      </a:cubicBezTo>
                      <a:cubicBezTo>
                        <a:pt x="291" y="526"/>
                        <a:pt x="317" y="451"/>
                        <a:pt x="317" y="451"/>
                      </a:cubicBezTo>
                      <a:lnTo>
                        <a:pt x="349" y="256"/>
                      </a:lnTo>
                      <a:cubicBezTo>
                        <a:pt x="349" y="256"/>
                        <a:pt x="267" y="1"/>
                        <a:pt x="18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2" name="Google Shape;1312;p41"/>
                <p:cNvSpPr/>
                <p:nvPr/>
              </p:nvSpPr>
              <p:spPr>
                <a:xfrm>
                  <a:off x="3629329" y="535968"/>
                  <a:ext cx="118082" cy="192644"/>
                </a:xfrm>
                <a:custGeom>
                  <a:rect b="b" l="l" r="r" t="t"/>
                  <a:pathLst>
                    <a:path extrusionOk="0" h="571" w="350">
                      <a:moveTo>
                        <a:pt x="154" y="0"/>
                      </a:moveTo>
                      <a:cubicBezTo>
                        <a:pt x="135" y="0"/>
                        <a:pt x="116" y="5"/>
                        <a:pt x="103" y="18"/>
                      </a:cubicBezTo>
                      <a:cubicBezTo>
                        <a:pt x="88" y="33"/>
                        <a:pt x="75" y="46"/>
                        <a:pt x="61" y="69"/>
                      </a:cubicBezTo>
                      <a:cubicBezTo>
                        <a:pt x="19" y="153"/>
                        <a:pt x="0" y="232"/>
                        <a:pt x="0" y="301"/>
                      </a:cubicBezTo>
                      <a:cubicBezTo>
                        <a:pt x="0" y="413"/>
                        <a:pt x="52" y="506"/>
                        <a:pt x="126" y="547"/>
                      </a:cubicBezTo>
                      <a:cubicBezTo>
                        <a:pt x="154" y="566"/>
                        <a:pt x="178" y="571"/>
                        <a:pt x="200" y="571"/>
                      </a:cubicBezTo>
                      <a:cubicBezTo>
                        <a:pt x="219" y="571"/>
                        <a:pt x="238" y="566"/>
                        <a:pt x="251" y="558"/>
                      </a:cubicBezTo>
                      <a:cubicBezTo>
                        <a:pt x="275" y="543"/>
                        <a:pt x="289" y="524"/>
                        <a:pt x="298" y="511"/>
                      </a:cubicBezTo>
                      <a:cubicBezTo>
                        <a:pt x="307" y="496"/>
                        <a:pt x="311" y="483"/>
                        <a:pt x="311" y="483"/>
                      </a:cubicBezTo>
                      <a:cubicBezTo>
                        <a:pt x="317" y="468"/>
                        <a:pt x="311" y="455"/>
                        <a:pt x="298" y="451"/>
                      </a:cubicBezTo>
                      <a:cubicBezTo>
                        <a:pt x="295" y="450"/>
                        <a:pt x="293" y="449"/>
                        <a:pt x="291" y="449"/>
                      </a:cubicBezTo>
                      <a:cubicBezTo>
                        <a:pt x="280" y="449"/>
                        <a:pt x="274" y="457"/>
                        <a:pt x="270" y="464"/>
                      </a:cubicBezTo>
                      <a:cubicBezTo>
                        <a:pt x="266" y="464"/>
                        <a:pt x="261" y="483"/>
                        <a:pt x="247" y="496"/>
                      </a:cubicBezTo>
                      <a:cubicBezTo>
                        <a:pt x="242" y="506"/>
                        <a:pt x="238" y="511"/>
                        <a:pt x="228" y="515"/>
                      </a:cubicBezTo>
                      <a:cubicBezTo>
                        <a:pt x="219" y="520"/>
                        <a:pt x="210" y="524"/>
                        <a:pt x="200" y="524"/>
                      </a:cubicBezTo>
                      <a:cubicBezTo>
                        <a:pt x="187" y="524"/>
                        <a:pt x="172" y="520"/>
                        <a:pt x="150" y="506"/>
                      </a:cubicBezTo>
                      <a:cubicBezTo>
                        <a:pt x="94" y="474"/>
                        <a:pt x="47" y="399"/>
                        <a:pt x="47" y="301"/>
                      </a:cubicBezTo>
                      <a:cubicBezTo>
                        <a:pt x="47" y="241"/>
                        <a:pt x="66" y="167"/>
                        <a:pt x="103" y="93"/>
                      </a:cubicBezTo>
                      <a:cubicBezTo>
                        <a:pt x="116" y="74"/>
                        <a:pt x="126" y="60"/>
                        <a:pt x="131" y="56"/>
                      </a:cubicBezTo>
                      <a:cubicBezTo>
                        <a:pt x="140" y="46"/>
                        <a:pt x="144" y="46"/>
                        <a:pt x="154" y="46"/>
                      </a:cubicBezTo>
                      <a:cubicBezTo>
                        <a:pt x="159" y="46"/>
                        <a:pt x="163" y="50"/>
                        <a:pt x="172" y="56"/>
                      </a:cubicBezTo>
                      <a:cubicBezTo>
                        <a:pt x="187" y="65"/>
                        <a:pt x="200" y="84"/>
                        <a:pt x="219" y="106"/>
                      </a:cubicBezTo>
                      <a:cubicBezTo>
                        <a:pt x="242" y="140"/>
                        <a:pt x="261" y="185"/>
                        <a:pt x="275" y="223"/>
                      </a:cubicBezTo>
                      <a:cubicBezTo>
                        <a:pt x="283" y="241"/>
                        <a:pt x="289" y="255"/>
                        <a:pt x="294" y="269"/>
                      </a:cubicBezTo>
                      <a:cubicBezTo>
                        <a:pt x="298" y="273"/>
                        <a:pt x="298" y="279"/>
                        <a:pt x="298" y="283"/>
                      </a:cubicBezTo>
                      <a:lnTo>
                        <a:pt x="302" y="283"/>
                      </a:lnTo>
                      <a:cubicBezTo>
                        <a:pt x="302" y="294"/>
                        <a:pt x="312" y="303"/>
                        <a:pt x="323" y="303"/>
                      </a:cubicBezTo>
                      <a:cubicBezTo>
                        <a:pt x="325" y="303"/>
                        <a:pt x="328" y="302"/>
                        <a:pt x="330" y="301"/>
                      </a:cubicBezTo>
                      <a:cubicBezTo>
                        <a:pt x="345" y="297"/>
                        <a:pt x="349" y="283"/>
                        <a:pt x="345" y="269"/>
                      </a:cubicBezTo>
                      <a:cubicBezTo>
                        <a:pt x="345" y="269"/>
                        <a:pt x="326" y="204"/>
                        <a:pt x="294" y="140"/>
                      </a:cubicBezTo>
                      <a:cubicBezTo>
                        <a:pt x="275" y="106"/>
                        <a:pt x="256" y="74"/>
                        <a:pt x="233" y="46"/>
                      </a:cubicBezTo>
                      <a:cubicBezTo>
                        <a:pt x="223" y="33"/>
                        <a:pt x="210" y="23"/>
                        <a:pt x="195" y="14"/>
                      </a:cubicBezTo>
                      <a:cubicBezTo>
                        <a:pt x="187" y="5"/>
                        <a:pt x="168" y="0"/>
                        <a:pt x="1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3" name="Google Shape;1313;p41"/>
                <p:cNvSpPr/>
                <p:nvPr/>
              </p:nvSpPr>
              <p:spPr>
                <a:xfrm>
                  <a:off x="4550368" y="1682725"/>
                  <a:ext cx="390683" cy="544194"/>
                </a:xfrm>
                <a:custGeom>
                  <a:rect b="b" l="l" r="r" t="t"/>
                  <a:pathLst>
                    <a:path extrusionOk="0" h="1613" w="1158">
                      <a:moveTo>
                        <a:pt x="758" y="0"/>
                      </a:moveTo>
                      <a:cubicBezTo>
                        <a:pt x="758" y="0"/>
                        <a:pt x="140" y="753"/>
                        <a:pt x="1" y="1008"/>
                      </a:cubicBezTo>
                      <a:lnTo>
                        <a:pt x="234" y="1546"/>
                      </a:lnTo>
                      <a:cubicBezTo>
                        <a:pt x="297" y="1592"/>
                        <a:pt x="360" y="1613"/>
                        <a:pt x="421" y="1613"/>
                      </a:cubicBezTo>
                      <a:cubicBezTo>
                        <a:pt x="521" y="1613"/>
                        <a:pt x="618" y="1556"/>
                        <a:pt x="707" y="1458"/>
                      </a:cubicBezTo>
                      <a:cubicBezTo>
                        <a:pt x="851" y="1300"/>
                        <a:pt x="1158" y="195"/>
                        <a:pt x="1158" y="195"/>
                      </a:cubicBezTo>
                      <a:lnTo>
                        <a:pt x="75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4" name="Google Shape;1314;p41"/>
                <p:cNvSpPr/>
                <p:nvPr/>
              </p:nvSpPr>
              <p:spPr>
                <a:xfrm>
                  <a:off x="4541259" y="1674291"/>
                  <a:ext cx="409239" cy="561400"/>
                </a:xfrm>
                <a:custGeom>
                  <a:rect b="b" l="l" r="r" t="t"/>
                  <a:pathLst>
                    <a:path extrusionOk="0" h="1664" w="1213">
                      <a:moveTo>
                        <a:pt x="786" y="0"/>
                      </a:moveTo>
                      <a:cubicBezTo>
                        <a:pt x="778" y="0"/>
                        <a:pt x="770" y="4"/>
                        <a:pt x="767" y="11"/>
                      </a:cubicBezTo>
                      <a:cubicBezTo>
                        <a:pt x="767" y="11"/>
                        <a:pt x="609" y="197"/>
                        <a:pt x="437" y="415"/>
                      </a:cubicBezTo>
                      <a:cubicBezTo>
                        <a:pt x="353" y="527"/>
                        <a:pt x="265" y="647"/>
                        <a:pt x="186" y="750"/>
                      </a:cubicBezTo>
                      <a:cubicBezTo>
                        <a:pt x="107" y="856"/>
                        <a:pt x="42" y="954"/>
                        <a:pt x="10" y="1018"/>
                      </a:cubicBezTo>
                      <a:cubicBezTo>
                        <a:pt x="0" y="1033"/>
                        <a:pt x="4" y="1046"/>
                        <a:pt x="19" y="1051"/>
                      </a:cubicBezTo>
                      <a:cubicBezTo>
                        <a:pt x="22" y="1054"/>
                        <a:pt x="26" y="1056"/>
                        <a:pt x="30" y="1056"/>
                      </a:cubicBezTo>
                      <a:cubicBezTo>
                        <a:pt x="38" y="1056"/>
                        <a:pt x="46" y="1051"/>
                        <a:pt x="51" y="1042"/>
                      </a:cubicBezTo>
                      <a:cubicBezTo>
                        <a:pt x="84" y="982"/>
                        <a:pt x="149" y="884"/>
                        <a:pt x="223" y="782"/>
                      </a:cubicBezTo>
                      <a:cubicBezTo>
                        <a:pt x="339" y="619"/>
                        <a:pt x="484" y="433"/>
                        <a:pt x="600" y="290"/>
                      </a:cubicBezTo>
                      <a:cubicBezTo>
                        <a:pt x="660" y="220"/>
                        <a:pt x="707" y="155"/>
                        <a:pt x="743" y="109"/>
                      </a:cubicBezTo>
                      <a:cubicBezTo>
                        <a:pt x="762" y="90"/>
                        <a:pt x="776" y="71"/>
                        <a:pt x="785" y="58"/>
                      </a:cubicBezTo>
                      <a:lnTo>
                        <a:pt x="787" y="55"/>
                      </a:lnTo>
                      <a:lnTo>
                        <a:pt x="787" y="55"/>
                      </a:lnTo>
                      <a:lnTo>
                        <a:pt x="1156" y="230"/>
                      </a:lnTo>
                      <a:lnTo>
                        <a:pt x="1156" y="230"/>
                      </a:lnTo>
                      <a:cubicBezTo>
                        <a:pt x="1154" y="238"/>
                        <a:pt x="1151" y="249"/>
                        <a:pt x="1147" y="262"/>
                      </a:cubicBezTo>
                      <a:cubicBezTo>
                        <a:pt x="1119" y="369"/>
                        <a:pt x="1041" y="638"/>
                        <a:pt x="957" y="894"/>
                      </a:cubicBezTo>
                      <a:cubicBezTo>
                        <a:pt x="911" y="1023"/>
                        <a:pt x="868" y="1153"/>
                        <a:pt x="827" y="1256"/>
                      </a:cubicBezTo>
                      <a:cubicBezTo>
                        <a:pt x="804" y="1307"/>
                        <a:pt x="785" y="1353"/>
                        <a:pt x="767" y="1391"/>
                      </a:cubicBezTo>
                      <a:cubicBezTo>
                        <a:pt x="748" y="1423"/>
                        <a:pt x="729" y="1451"/>
                        <a:pt x="715" y="1464"/>
                      </a:cubicBezTo>
                      <a:cubicBezTo>
                        <a:pt x="673" y="1515"/>
                        <a:pt x="627" y="1552"/>
                        <a:pt x="581" y="1576"/>
                      </a:cubicBezTo>
                      <a:cubicBezTo>
                        <a:pt x="539" y="1603"/>
                        <a:pt x="493" y="1614"/>
                        <a:pt x="446" y="1614"/>
                      </a:cubicBezTo>
                      <a:cubicBezTo>
                        <a:pt x="390" y="1614"/>
                        <a:pt x="334" y="1595"/>
                        <a:pt x="274" y="1552"/>
                      </a:cubicBezTo>
                      <a:cubicBezTo>
                        <a:pt x="269" y="1549"/>
                        <a:pt x="264" y="1547"/>
                        <a:pt x="259" y="1547"/>
                      </a:cubicBezTo>
                      <a:cubicBezTo>
                        <a:pt x="251" y="1547"/>
                        <a:pt x="243" y="1552"/>
                        <a:pt x="237" y="1558"/>
                      </a:cubicBezTo>
                      <a:cubicBezTo>
                        <a:pt x="233" y="1571"/>
                        <a:pt x="233" y="1586"/>
                        <a:pt x="246" y="1590"/>
                      </a:cubicBezTo>
                      <a:cubicBezTo>
                        <a:pt x="311" y="1641"/>
                        <a:pt x="381" y="1664"/>
                        <a:pt x="446" y="1664"/>
                      </a:cubicBezTo>
                      <a:cubicBezTo>
                        <a:pt x="502" y="1664"/>
                        <a:pt x="553" y="1646"/>
                        <a:pt x="604" y="1618"/>
                      </a:cubicBezTo>
                      <a:cubicBezTo>
                        <a:pt x="655" y="1590"/>
                        <a:pt x="707" y="1548"/>
                        <a:pt x="752" y="1497"/>
                      </a:cubicBezTo>
                      <a:cubicBezTo>
                        <a:pt x="771" y="1474"/>
                        <a:pt x="795" y="1441"/>
                        <a:pt x="818" y="1395"/>
                      </a:cubicBezTo>
                      <a:cubicBezTo>
                        <a:pt x="855" y="1312"/>
                        <a:pt x="902" y="1200"/>
                        <a:pt x="943" y="1074"/>
                      </a:cubicBezTo>
                      <a:cubicBezTo>
                        <a:pt x="1078" y="703"/>
                        <a:pt x="1208" y="225"/>
                        <a:pt x="1208" y="225"/>
                      </a:cubicBezTo>
                      <a:cubicBezTo>
                        <a:pt x="1213" y="215"/>
                        <a:pt x="1203" y="201"/>
                        <a:pt x="1194" y="197"/>
                      </a:cubicBezTo>
                      <a:lnTo>
                        <a:pt x="795" y="2"/>
                      </a:lnTo>
                      <a:cubicBezTo>
                        <a:pt x="792" y="1"/>
                        <a:pt x="789" y="0"/>
                        <a:pt x="7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5" name="Google Shape;1315;p41"/>
                <p:cNvSpPr/>
                <p:nvPr/>
              </p:nvSpPr>
              <p:spPr>
                <a:xfrm>
                  <a:off x="4544633" y="1936436"/>
                  <a:ext cx="302628" cy="281375"/>
                </a:xfrm>
                <a:custGeom>
                  <a:rect b="b" l="l" r="r" t="t"/>
                  <a:pathLst>
                    <a:path extrusionOk="0" h="834" w="897">
                      <a:moveTo>
                        <a:pt x="189" y="1"/>
                      </a:moveTo>
                      <a:cubicBezTo>
                        <a:pt x="97" y="130"/>
                        <a:pt x="22" y="241"/>
                        <a:pt x="4" y="297"/>
                      </a:cubicBezTo>
                      <a:cubicBezTo>
                        <a:pt x="0" y="312"/>
                        <a:pt x="41" y="497"/>
                        <a:pt x="37" y="511"/>
                      </a:cubicBezTo>
                      <a:lnTo>
                        <a:pt x="255" y="785"/>
                      </a:lnTo>
                      <a:cubicBezTo>
                        <a:pt x="316" y="818"/>
                        <a:pt x="378" y="834"/>
                        <a:pt x="440" y="834"/>
                      </a:cubicBezTo>
                      <a:cubicBezTo>
                        <a:pt x="546" y="834"/>
                        <a:pt x="649" y="788"/>
                        <a:pt x="733" y="697"/>
                      </a:cubicBezTo>
                      <a:cubicBezTo>
                        <a:pt x="775" y="650"/>
                        <a:pt x="836" y="516"/>
                        <a:pt x="896" y="353"/>
                      </a:cubicBezTo>
                      <a:lnTo>
                        <a:pt x="896" y="353"/>
                      </a:lnTo>
                      <a:cubicBezTo>
                        <a:pt x="848" y="361"/>
                        <a:pt x="803" y="365"/>
                        <a:pt x="760" y="365"/>
                      </a:cubicBezTo>
                      <a:cubicBezTo>
                        <a:pt x="417" y="365"/>
                        <a:pt x="252" y="120"/>
                        <a:pt x="1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6" name="Google Shape;1316;p41"/>
                <p:cNvSpPr/>
                <p:nvPr/>
              </p:nvSpPr>
              <p:spPr>
                <a:xfrm>
                  <a:off x="4538223" y="1926989"/>
                  <a:ext cx="316797" cy="299256"/>
                </a:xfrm>
                <a:custGeom>
                  <a:rect b="b" l="l" r="r" t="t"/>
                  <a:pathLst>
                    <a:path extrusionOk="0" h="887" w="939">
                      <a:moveTo>
                        <a:pt x="214" y="1"/>
                      </a:moveTo>
                      <a:cubicBezTo>
                        <a:pt x="204" y="1"/>
                        <a:pt x="195" y="5"/>
                        <a:pt x="191" y="10"/>
                      </a:cubicBezTo>
                      <a:cubicBezTo>
                        <a:pt x="144" y="79"/>
                        <a:pt x="103" y="140"/>
                        <a:pt x="65" y="190"/>
                      </a:cubicBezTo>
                      <a:cubicBezTo>
                        <a:pt x="51" y="218"/>
                        <a:pt x="37" y="242"/>
                        <a:pt x="23" y="260"/>
                      </a:cubicBezTo>
                      <a:cubicBezTo>
                        <a:pt x="13" y="284"/>
                        <a:pt x="5" y="302"/>
                        <a:pt x="0" y="316"/>
                      </a:cubicBezTo>
                      <a:lnTo>
                        <a:pt x="0" y="321"/>
                      </a:lnTo>
                      <a:lnTo>
                        <a:pt x="0" y="330"/>
                      </a:lnTo>
                      <a:lnTo>
                        <a:pt x="0" y="349"/>
                      </a:lnTo>
                      <a:cubicBezTo>
                        <a:pt x="5" y="376"/>
                        <a:pt x="13" y="419"/>
                        <a:pt x="19" y="456"/>
                      </a:cubicBezTo>
                      <a:cubicBezTo>
                        <a:pt x="23" y="479"/>
                        <a:pt x="28" y="492"/>
                        <a:pt x="28" y="511"/>
                      </a:cubicBezTo>
                      <a:cubicBezTo>
                        <a:pt x="28" y="516"/>
                        <a:pt x="32" y="525"/>
                        <a:pt x="32" y="530"/>
                      </a:cubicBezTo>
                      <a:lnTo>
                        <a:pt x="32" y="535"/>
                      </a:lnTo>
                      <a:cubicBezTo>
                        <a:pt x="32" y="548"/>
                        <a:pt x="41" y="558"/>
                        <a:pt x="51" y="563"/>
                      </a:cubicBezTo>
                      <a:cubicBezTo>
                        <a:pt x="65" y="563"/>
                        <a:pt x="79" y="552"/>
                        <a:pt x="79" y="539"/>
                      </a:cubicBezTo>
                      <a:lnTo>
                        <a:pt x="79" y="535"/>
                      </a:lnTo>
                      <a:lnTo>
                        <a:pt x="79" y="520"/>
                      </a:lnTo>
                      <a:cubicBezTo>
                        <a:pt x="75" y="497"/>
                        <a:pt x="65" y="456"/>
                        <a:pt x="60" y="413"/>
                      </a:cubicBezTo>
                      <a:cubicBezTo>
                        <a:pt x="56" y="395"/>
                        <a:pt x="51" y="376"/>
                        <a:pt x="51" y="357"/>
                      </a:cubicBezTo>
                      <a:cubicBezTo>
                        <a:pt x="51" y="353"/>
                        <a:pt x="47" y="344"/>
                        <a:pt x="47" y="340"/>
                      </a:cubicBezTo>
                      <a:lnTo>
                        <a:pt x="47" y="330"/>
                      </a:lnTo>
                      <a:cubicBezTo>
                        <a:pt x="51" y="321"/>
                        <a:pt x="56" y="302"/>
                        <a:pt x="69" y="284"/>
                      </a:cubicBezTo>
                      <a:cubicBezTo>
                        <a:pt x="94" y="234"/>
                        <a:pt x="147" y="157"/>
                        <a:pt x="207" y="71"/>
                      </a:cubicBezTo>
                      <a:lnTo>
                        <a:pt x="207" y="71"/>
                      </a:lnTo>
                      <a:cubicBezTo>
                        <a:pt x="240" y="130"/>
                        <a:pt x="294" y="209"/>
                        <a:pt x="371" y="274"/>
                      </a:cubicBezTo>
                      <a:cubicBezTo>
                        <a:pt x="469" y="353"/>
                        <a:pt x="599" y="413"/>
                        <a:pt x="776" y="413"/>
                      </a:cubicBezTo>
                      <a:cubicBezTo>
                        <a:pt x="809" y="413"/>
                        <a:pt x="842" y="413"/>
                        <a:pt x="878" y="410"/>
                      </a:cubicBezTo>
                      <a:lnTo>
                        <a:pt x="878" y="410"/>
                      </a:lnTo>
                      <a:cubicBezTo>
                        <a:pt x="853" y="474"/>
                        <a:pt x="827" y="535"/>
                        <a:pt x="804" y="586"/>
                      </a:cubicBezTo>
                      <a:cubicBezTo>
                        <a:pt x="794" y="614"/>
                        <a:pt x="780" y="642"/>
                        <a:pt x="766" y="659"/>
                      </a:cubicBezTo>
                      <a:cubicBezTo>
                        <a:pt x="757" y="683"/>
                        <a:pt x="743" y="697"/>
                        <a:pt x="733" y="706"/>
                      </a:cubicBezTo>
                      <a:cubicBezTo>
                        <a:pt x="654" y="794"/>
                        <a:pt x="557" y="837"/>
                        <a:pt x="459" y="837"/>
                      </a:cubicBezTo>
                      <a:cubicBezTo>
                        <a:pt x="399" y="837"/>
                        <a:pt x="343" y="822"/>
                        <a:pt x="288" y="794"/>
                      </a:cubicBezTo>
                      <a:cubicBezTo>
                        <a:pt x="283" y="791"/>
                        <a:pt x="278" y="790"/>
                        <a:pt x="273" y="790"/>
                      </a:cubicBezTo>
                      <a:cubicBezTo>
                        <a:pt x="265" y="790"/>
                        <a:pt x="258" y="795"/>
                        <a:pt x="255" y="803"/>
                      </a:cubicBezTo>
                      <a:cubicBezTo>
                        <a:pt x="251" y="813"/>
                        <a:pt x="251" y="831"/>
                        <a:pt x="264" y="837"/>
                      </a:cubicBezTo>
                      <a:cubicBezTo>
                        <a:pt x="326" y="869"/>
                        <a:pt x="395" y="887"/>
                        <a:pt x="459" y="887"/>
                      </a:cubicBezTo>
                      <a:cubicBezTo>
                        <a:pt x="571" y="887"/>
                        <a:pt x="682" y="837"/>
                        <a:pt x="771" y="739"/>
                      </a:cubicBezTo>
                      <a:cubicBezTo>
                        <a:pt x="785" y="725"/>
                        <a:pt x="794" y="706"/>
                        <a:pt x="808" y="687"/>
                      </a:cubicBezTo>
                      <a:cubicBezTo>
                        <a:pt x="849" y="618"/>
                        <a:pt x="892" y="511"/>
                        <a:pt x="938" y="385"/>
                      </a:cubicBezTo>
                      <a:cubicBezTo>
                        <a:pt x="938" y="381"/>
                        <a:pt x="938" y="372"/>
                        <a:pt x="933" y="363"/>
                      </a:cubicBezTo>
                      <a:cubicBezTo>
                        <a:pt x="928" y="357"/>
                        <a:pt x="920" y="353"/>
                        <a:pt x="911" y="353"/>
                      </a:cubicBezTo>
                      <a:cubicBezTo>
                        <a:pt x="864" y="363"/>
                        <a:pt x="817" y="367"/>
                        <a:pt x="776" y="367"/>
                      </a:cubicBezTo>
                      <a:cubicBezTo>
                        <a:pt x="613" y="367"/>
                        <a:pt x="493" y="307"/>
                        <a:pt x="404" y="237"/>
                      </a:cubicBezTo>
                      <a:cubicBezTo>
                        <a:pt x="315" y="162"/>
                        <a:pt x="260" y="74"/>
                        <a:pt x="232" y="14"/>
                      </a:cubicBezTo>
                      <a:cubicBezTo>
                        <a:pt x="227" y="10"/>
                        <a:pt x="219" y="5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7" name="Google Shape;1317;p41"/>
                <p:cNvSpPr/>
                <p:nvPr/>
              </p:nvSpPr>
              <p:spPr>
                <a:xfrm>
                  <a:off x="5968363" y="2130430"/>
                  <a:ext cx="230766" cy="121119"/>
                </a:xfrm>
                <a:custGeom>
                  <a:rect b="b" l="l" r="r" t="t"/>
                  <a:pathLst>
                    <a:path extrusionOk="0" h="359" w="684">
                      <a:moveTo>
                        <a:pt x="88" y="1"/>
                      </a:moveTo>
                      <a:cubicBezTo>
                        <a:pt x="58" y="1"/>
                        <a:pt x="30" y="19"/>
                        <a:pt x="19" y="48"/>
                      </a:cubicBezTo>
                      <a:cubicBezTo>
                        <a:pt x="1" y="84"/>
                        <a:pt x="19" y="127"/>
                        <a:pt x="56" y="140"/>
                      </a:cubicBezTo>
                      <a:lnTo>
                        <a:pt x="572" y="354"/>
                      </a:lnTo>
                      <a:cubicBezTo>
                        <a:pt x="581" y="358"/>
                        <a:pt x="590" y="358"/>
                        <a:pt x="600" y="358"/>
                      </a:cubicBezTo>
                      <a:cubicBezTo>
                        <a:pt x="628" y="358"/>
                        <a:pt x="656" y="345"/>
                        <a:pt x="665" y="317"/>
                      </a:cubicBezTo>
                      <a:cubicBezTo>
                        <a:pt x="684" y="279"/>
                        <a:pt x="665" y="238"/>
                        <a:pt x="628" y="219"/>
                      </a:cubicBezTo>
                      <a:lnTo>
                        <a:pt x="112" y="5"/>
                      </a:lnTo>
                      <a:cubicBezTo>
                        <a:pt x="104" y="2"/>
                        <a:pt x="96" y="1"/>
                        <a:pt x="8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8" name="Google Shape;1318;p41"/>
                <p:cNvSpPr/>
                <p:nvPr/>
              </p:nvSpPr>
              <p:spPr>
                <a:xfrm>
                  <a:off x="5963977" y="2122670"/>
                  <a:ext cx="239875" cy="138326"/>
                </a:xfrm>
                <a:custGeom>
                  <a:rect b="b" l="l" r="r" t="t"/>
                  <a:pathLst>
                    <a:path extrusionOk="0" h="410" w="711">
                      <a:moveTo>
                        <a:pt x="97" y="47"/>
                      </a:moveTo>
                      <a:cubicBezTo>
                        <a:pt x="102" y="47"/>
                        <a:pt x="112" y="52"/>
                        <a:pt x="116" y="52"/>
                      </a:cubicBezTo>
                      <a:lnTo>
                        <a:pt x="631" y="266"/>
                      </a:lnTo>
                      <a:cubicBezTo>
                        <a:pt x="650" y="274"/>
                        <a:pt x="659" y="293"/>
                        <a:pt x="659" y="312"/>
                      </a:cubicBezTo>
                      <a:lnTo>
                        <a:pt x="659" y="330"/>
                      </a:lnTo>
                      <a:cubicBezTo>
                        <a:pt x="650" y="349"/>
                        <a:pt x="631" y="358"/>
                        <a:pt x="613" y="358"/>
                      </a:cubicBezTo>
                      <a:cubicBezTo>
                        <a:pt x="608" y="358"/>
                        <a:pt x="599" y="358"/>
                        <a:pt x="594" y="354"/>
                      </a:cubicBezTo>
                      <a:lnTo>
                        <a:pt x="78" y="140"/>
                      </a:lnTo>
                      <a:cubicBezTo>
                        <a:pt x="60" y="135"/>
                        <a:pt x="50" y="117"/>
                        <a:pt x="50" y="98"/>
                      </a:cubicBezTo>
                      <a:cubicBezTo>
                        <a:pt x="50" y="89"/>
                        <a:pt x="50" y="84"/>
                        <a:pt x="56" y="79"/>
                      </a:cubicBezTo>
                      <a:cubicBezTo>
                        <a:pt x="60" y="62"/>
                        <a:pt x="78" y="47"/>
                        <a:pt x="97" y="47"/>
                      </a:cubicBezTo>
                      <a:close/>
                      <a:moveTo>
                        <a:pt x="97" y="0"/>
                      </a:moveTo>
                      <a:cubicBezTo>
                        <a:pt x="60" y="0"/>
                        <a:pt x="22" y="24"/>
                        <a:pt x="9" y="62"/>
                      </a:cubicBezTo>
                      <a:cubicBezTo>
                        <a:pt x="5" y="71"/>
                        <a:pt x="0" y="84"/>
                        <a:pt x="0" y="98"/>
                      </a:cubicBezTo>
                      <a:cubicBezTo>
                        <a:pt x="0" y="135"/>
                        <a:pt x="22" y="173"/>
                        <a:pt x="60" y="186"/>
                      </a:cubicBezTo>
                      <a:lnTo>
                        <a:pt x="575" y="400"/>
                      </a:lnTo>
                      <a:cubicBezTo>
                        <a:pt x="590" y="405"/>
                        <a:pt x="599" y="409"/>
                        <a:pt x="613" y="409"/>
                      </a:cubicBezTo>
                      <a:cubicBezTo>
                        <a:pt x="650" y="409"/>
                        <a:pt x="687" y="386"/>
                        <a:pt x="701" y="349"/>
                      </a:cubicBezTo>
                      <a:cubicBezTo>
                        <a:pt x="706" y="335"/>
                        <a:pt x="710" y="326"/>
                        <a:pt x="710" y="312"/>
                      </a:cubicBezTo>
                      <a:cubicBezTo>
                        <a:pt x="710" y="274"/>
                        <a:pt x="687" y="238"/>
                        <a:pt x="650" y="223"/>
                      </a:cubicBezTo>
                      <a:lnTo>
                        <a:pt x="134" y="10"/>
                      </a:lnTo>
                      <a:cubicBezTo>
                        <a:pt x="125" y="6"/>
                        <a:pt x="112" y="0"/>
                        <a:pt x="9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9" name="Google Shape;1319;p41"/>
                <p:cNvSpPr/>
                <p:nvPr/>
              </p:nvSpPr>
              <p:spPr>
                <a:xfrm>
                  <a:off x="1678953" y="159788"/>
                  <a:ext cx="4050217" cy="1966588"/>
                </a:xfrm>
                <a:custGeom>
                  <a:rect b="b" l="l" r="r" t="t"/>
                  <a:pathLst>
                    <a:path extrusionOk="0" h="5829" w="12005">
                      <a:moveTo>
                        <a:pt x="412" y="1"/>
                      </a:moveTo>
                      <a:cubicBezTo>
                        <a:pt x="273" y="1"/>
                        <a:pt x="142" y="81"/>
                        <a:pt x="84" y="214"/>
                      </a:cubicBezTo>
                      <a:cubicBezTo>
                        <a:pt x="1" y="395"/>
                        <a:pt x="84" y="608"/>
                        <a:pt x="265" y="692"/>
                      </a:cubicBezTo>
                      <a:lnTo>
                        <a:pt x="11707" y="5828"/>
                      </a:lnTo>
                      <a:lnTo>
                        <a:pt x="12005" y="5169"/>
                      </a:lnTo>
                      <a:lnTo>
                        <a:pt x="562" y="33"/>
                      </a:lnTo>
                      <a:cubicBezTo>
                        <a:pt x="513" y="11"/>
                        <a:pt x="462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0" name="Google Shape;1320;p41"/>
                <p:cNvSpPr/>
                <p:nvPr/>
              </p:nvSpPr>
              <p:spPr>
                <a:xfrm>
                  <a:off x="1688400" y="152028"/>
                  <a:ext cx="4050217" cy="1982108"/>
                </a:xfrm>
                <a:custGeom>
                  <a:rect b="b" l="l" r="r" t="t"/>
                  <a:pathLst>
                    <a:path extrusionOk="0" h="5875" w="12005">
                      <a:moveTo>
                        <a:pt x="386" y="46"/>
                      </a:moveTo>
                      <a:cubicBezTo>
                        <a:pt x="432" y="46"/>
                        <a:pt x="479" y="56"/>
                        <a:pt x="520" y="80"/>
                      </a:cubicBezTo>
                      <a:lnTo>
                        <a:pt x="11943" y="5201"/>
                      </a:lnTo>
                      <a:lnTo>
                        <a:pt x="11666" y="5818"/>
                      </a:lnTo>
                      <a:lnTo>
                        <a:pt x="11666" y="5818"/>
                      </a:lnTo>
                      <a:lnTo>
                        <a:pt x="247" y="692"/>
                      </a:lnTo>
                      <a:cubicBezTo>
                        <a:pt x="121" y="637"/>
                        <a:pt x="46" y="515"/>
                        <a:pt x="46" y="386"/>
                      </a:cubicBezTo>
                      <a:cubicBezTo>
                        <a:pt x="46" y="339"/>
                        <a:pt x="56" y="292"/>
                        <a:pt x="74" y="247"/>
                      </a:cubicBezTo>
                      <a:cubicBezTo>
                        <a:pt x="130" y="121"/>
                        <a:pt x="256" y="46"/>
                        <a:pt x="386" y="46"/>
                      </a:cubicBezTo>
                      <a:close/>
                      <a:moveTo>
                        <a:pt x="386" y="0"/>
                      </a:moveTo>
                      <a:cubicBezTo>
                        <a:pt x="237" y="0"/>
                        <a:pt x="97" y="84"/>
                        <a:pt x="33" y="228"/>
                      </a:cubicBezTo>
                      <a:cubicBezTo>
                        <a:pt x="9" y="279"/>
                        <a:pt x="1" y="330"/>
                        <a:pt x="1" y="386"/>
                      </a:cubicBezTo>
                      <a:cubicBezTo>
                        <a:pt x="1" y="534"/>
                        <a:pt x="84" y="674"/>
                        <a:pt x="228" y="738"/>
                      </a:cubicBezTo>
                      <a:lnTo>
                        <a:pt x="11670" y="5869"/>
                      </a:lnTo>
                      <a:cubicBezTo>
                        <a:pt x="11675" y="5875"/>
                        <a:pt x="11679" y="5875"/>
                        <a:pt x="11688" y="5875"/>
                      </a:cubicBezTo>
                      <a:cubicBezTo>
                        <a:pt x="11692" y="5869"/>
                        <a:pt x="11698" y="5865"/>
                        <a:pt x="11702" y="5860"/>
                      </a:cubicBezTo>
                      <a:lnTo>
                        <a:pt x="11994" y="5201"/>
                      </a:lnTo>
                      <a:cubicBezTo>
                        <a:pt x="12004" y="5187"/>
                        <a:pt x="11994" y="5173"/>
                        <a:pt x="11986" y="5168"/>
                      </a:cubicBezTo>
                      <a:lnTo>
                        <a:pt x="543" y="33"/>
                      </a:lnTo>
                      <a:cubicBezTo>
                        <a:pt x="492" y="9"/>
                        <a:pt x="436" y="0"/>
                        <a:pt x="3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1" name="Google Shape;1321;p41"/>
                <p:cNvSpPr/>
                <p:nvPr/>
              </p:nvSpPr>
              <p:spPr>
                <a:xfrm>
                  <a:off x="1678953" y="159788"/>
                  <a:ext cx="613015" cy="420038"/>
                </a:xfrm>
                <a:custGeom>
                  <a:rect b="b" l="l" r="r" t="t"/>
                  <a:pathLst>
                    <a:path extrusionOk="0" h="1245" w="1817">
                      <a:moveTo>
                        <a:pt x="412" y="1"/>
                      </a:moveTo>
                      <a:cubicBezTo>
                        <a:pt x="273" y="1"/>
                        <a:pt x="142" y="81"/>
                        <a:pt x="84" y="214"/>
                      </a:cubicBezTo>
                      <a:cubicBezTo>
                        <a:pt x="1" y="395"/>
                        <a:pt x="84" y="608"/>
                        <a:pt x="265" y="692"/>
                      </a:cubicBezTo>
                      <a:lnTo>
                        <a:pt x="1491" y="1245"/>
                      </a:lnTo>
                      <a:lnTo>
                        <a:pt x="1816" y="595"/>
                      </a:lnTo>
                      <a:lnTo>
                        <a:pt x="562" y="33"/>
                      </a:lnTo>
                      <a:cubicBezTo>
                        <a:pt x="513" y="11"/>
                        <a:pt x="462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2" name="Google Shape;1322;p41"/>
                <p:cNvSpPr/>
                <p:nvPr/>
              </p:nvSpPr>
              <p:spPr>
                <a:xfrm>
                  <a:off x="1688400" y="152028"/>
                  <a:ext cx="612678" cy="436232"/>
                </a:xfrm>
                <a:custGeom>
                  <a:rect b="b" l="l" r="r" t="t"/>
                  <a:pathLst>
                    <a:path extrusionOk="0" h="1293" w="1816">
                      <a:moveTo>
                        <a:pt x="386" y="46"/>
                      </a:moveTo>
                      <a:cubicBezTo>
                        <a:pt x="432" y="46"/>
                        <a:pt x="479" y="56"/>
                        <a:pt x="520" y="80"/>
                      </a:cubicBezTo>
                      <a:lnTo>
                        <a:pt x="1758" y="632"/>
                      </a:lnTo>
                      <a:lnTo>
                        <a:pt x="1758" y="632"/>
                      </a:lnTo>
                      <a:lnTo>
                        <a:pt x="1449" y="1240"/>
                      </a:lnTo>
                      <a:lnTo>
                        <a:pt x="247" y="692"/>
                      </a:lnTo>
                      <a:cubicBezTo>
                        <a:pt x="121" y="637"/>
                        <a:pt x="46" y="515"/>
                        <a:pt x="46" y="386"/>
                      </a:cubicBezTo>
                      <a:cubicBezTo>
                        <a:pt x="46" y="339"/>
                        <a:pt x="56" y="292"/>
                        <a:pt x="74" y="247"/>
                      </a:cubicBezTo>
                      <a:cubicBezTo>
                        <a:pt x="130" y="121"/>
                        <a:pt x="256" y="46"/>
                        <a:pt x="386" y="46"/>
                      </a:cubicBezTo>
                      <a:close/>
                      <a:moveTo>
                        <a:pt x="386" y="0"/>
                      </a:moveTo>
                      <a:cubicBezTo>
                        <a:pt x="237" y="0"/>
                        <a:pt x="97" y="84"/>
                        <a:pt x="33" y="228"/>
                      </a:cubicBezTo>
                      <a:cubicBezTo>
                        <a:pt x="9" y="279"/>
                        <a:pt x="1" y="330"/>
                        <a:pt x="1" y="386"/>
                      </a:cubicBezTo>
                      <a:cubicBezTo>
                        <a:pt x="1" y="534"/>
                        <a:pt x="84" y="674"/>
                        <a:pt x="228" y="738"/>
                      </a:cubicBezTo>
                      <a:lnTo>
                        <a:pt x="1454" y="1291"/>
                      </a:lnTo>
                      <a:cubicBezTo>
                        <a:pt x="1456" y="1292"/>
                        <a:pt x="1459" y="1293"/>
                        <a:pt x="1462" y="1293"/>
                      </a:cubicBezTo>
                      <a:cubicBezTo>
                        <a:pt x="1470" y="1293"/>
                        <a:pt x="1478" y="1289"/>
                        <a:pt x="1482" y="1282"/>
                      </a:cubicBezTo>
                      <a:lnTo>
                        <a:pt x="1812" y="631"/>
                      </a:lnTo>
                      <a:cubicBezTo>
                        <a:pt x="1816" y="622"/>
                        <a:pt x="1816" y="618"/>
                        <a:pt x="1812" y="609"/>
                      </a:cubicBezTo>
                      <a:cubicBezTo>
                        <a:pt x="1812" y="603"/>
                        <a:pt x="1807" y="599"/>
                        <a:pt x="1797" y="594"/>
                      </a:cubicBezTo>
                      <a:lnTo>
                        <a:pt x="543" y="33"/>
                      </a:lnTo>
                      <a:cubicBezTo>
                        <a:pt x="492" y="9"/>
                        <a:pt x="436" y="0"/>
                        <a:pt x="3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3" name="Google Shape;1323;p41"/>
                <p:cNvSpPr/>
                <p:nvPr/>
              </p:nvSpPr>
              <p:spPr>
                <a:xfrm>
                  <a:off x="5628625" y="1903373"/>
                  <a:ext cx="485824" cy="315450"/>
                </a:xfrm>
                <a:custGeom>
                  <a:rect b="b" l="l" r="r" t="t"/>
                  <a:pathLst>
                    <a:path extrusionOk="0" h="935" w="1440">
                      <a:moveTo>
                        <a:pt x="298" y="1"/>
                      </a:moveTo>
                      <a:lnTo>
                        <a:pt x="0" y="660"/>
                      </a:lnTo>
                      <a:lnTo>
                        <a:pt x="1370" y="935"/>
                      </a:lnTo>
                      <a:lnTo>
                        <a:pt x="1440" y="785"/>
                      </a:ln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4" name="Google Shape;1324;p41"/>
                <p:cNvSpPr/>
                <p:nvPr/>
              </p:nvSpPr>
              <p:spPr>
                <a:xfrm>
                  <a:off x="5619178" y="1894263"/>
                  <a:ext cx="504717" cy="332994"/>
                </a:xfrm>
                <a:custGeom>
                  <a:rect b="b" l="l" r="r" t="t"/>
                  <a:pathLst>
                    <a:path extrusionOk="0" h="987" w="1496">
                      <a:moveTo>
                        <a:pt x="332" y="61"/>
                      </a:moveTo>
                      <a:lnTo>
                        <a:pt x="1440" y="817"/>
                      </a:lnTo>
                      <a:lnTo>
                        <a:pt x="1384" y="934"/>
                      </a:lnTo>
                      <a:lnTo>
                        <a:pt x="60" y="668"/>
                      </a:lnTo>
                      <a:lnTo>
                        <a:pt x="332" y="61"/>
                      </a:lnTo>
                      <a:close/>
                      <a:moveTo>
                        <a:pt x="328" y="1"/>
                      </a:moveTo>
                      <a:cubicBezTo>
                        <a:pt x="324" y="1"/>
                        <a:pt x="321" y="2"/>
                        <a:pt x="316" y="4"/>
                      </a:cubicBezTo>
                      <a:cubicBezTo>
                        <a:pt x="311" y="4"/>
                        <a:pt x="307" y="9"/>
                        <a:pt x="302" y="14"/>
                      </a:cubicBezTo>
                      <a:lnTo>
                        <a:pt x="5" y="677"/>
                      </a:lnTo>
                      <a:cubicBezTo>
                        <a:pt x="0" y="683"/>
                        <a:pt x="5" y="692"/>
                        <a:pt x="5" y="696"/>
                      </a:cubicBezTo>
                      <a:cubicBezTo>
                        <a:pt x="9" y="705"/>
                        <a:pt x="14" y="711"/>
                        <a:pt x="24" y="711"/>
                      </a:cubicBezTo>
                      <a:lnTo>
                        <a:pt x="1393" y="984"/>
                      </a:lnTo>
                      <a:cubicBezTo>
                        <a:pt x="1396" y="985"/>
                        <a:pt x="1399" y="986"/>
                        <a:pt x="1402" y="986"/>
                      </a:cubicBezTo>
                      <a:cubicBezTo>
                        <a:pt x="1409" y="986"/>
                        <a:pt x="1418" y="981"/>
                        <a:pt x="1421" y="975"/>
                      </a:cubicBezTo>
                      <a:lnTo>
                        <a:pt x="1490" y="822"/>
                      </a:lnTo>
                      <a:cubicBezTo>
                        <a:pt x="1496" y="808"/>
                        <a:pt x="1490" y="799"/>
                        <a:pt x="1481" y="789"/>
                      </a:cubicBezTo>
                      <a:lnTo>
                        <a:pt x="339" y="4"/>
                      </a:lnTo>
                      <a:cubicBezTo>
                        <a:pt x="335" y="2"/>
                        <a:pt x="331" y="1"/>
                        <a:pt x="3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5" name="Google Shape;1325;p41"/>
                <p:cNvSpPr/>
                <p:nvPr/>
              </p:nvSpPr>
              <p:spPr>
                <a:xfrm>
                  <a:off x="1678953" y="159788"/>
                  <a:ext cx="511127" cy="371455"/>
                </a:xfrm>
                <a:custGeom>
                  <a:rect b="b" l="l" r="r" t="t"/>
                  <a:pathLst>
                    <a:path extrusionOk="0" h="1101" w="1515">
                      <a:moveTo>
                        <a:pt x="412" y="1"/>
                      </a:moveTo>
                      <a:cubicBezTo>
                        <a:pt x="273" y="1"/>
                        <a:pt x="142" y="81"/>
                        <a:pt x="84" y="214"/>
                      </a:cubicBezTo>
                      <a:cubicBezTo>
                        <a:pt x="1" y="395"/>
                        <a:pt x="84" y="608"/>
                        <a:pt x="265" y="692"/>
                      </a:cubicBezTo>
                      <a:lnTo>
                        <a:pt x="1175" y="1101"/>
                      </a:lnTo>
                      <a:lnTo>
                        <a:pt x="1514" y="460"/>
                      </a:lnTo>
                      <a:lnTo>
                        <a:pt x="562" y="33"/>
                      </a:lnTo>
                      <a:cubicBezTo>
                        <a:pt x="513" y="11"/>
                        <a:pt x="462" y="1"/>
                        <a:pt x="41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6" name="Google Shape;1326;p41"/>
                <p:cNvSpPr/>
                <p:nvPr/>
              </p:nvSpPr>
              <p:spPr>
                <a:xfrm>
                  <a:off x="1688400" y="152028"/>
                  <a:ext cx="509440" cy="387650"/>
                </a:xfrm>
                <a:custGeom>
                  <a:rect b="b" l="l" r="r" t="t"/>
                  <a:pathLst>
                    <a:path extrusionOk="0" h="1149" w="1510">
                      <a:moveTo>
                        <a:pt x="386" y="46"/>
                      </a:moveTo>
                      <a:cubicBezTo>
                        <a:pt x="432" y="46"/>
                        <a:pt x="479" y="56"/>
                        <a:pt x="520" y="80"/>
                      </a:cubicBezTo>
                      <a:lnTo>
                        <a:pt x="1450" y="494"/>
                      </a:lnTo>
                      <a:lnTo>
                        <a:pt x="1450" y="494"/>
                      </a:lnTo>
                      <a:lnTo>
                        <a:pt x="1138" y="1091"/>
                      </a:lnTo>
                      <a:lnTo>
                        <a:pt x="247" y="692"/>
                      </a:lnTo>
                      <a:cubicBezTo>
                        <a:pt x="121" y="637"/>
                        <a:pt x="46" y="515"/>
                        <a:pt x="46" y="386"/>
                      </a:cubicBezTo>
                      <a:cubicBezTo>
                        <a:pt x="46" y="339"/>
                        <a:pt x="56" y="292"/>
                        <a:pt x="74" y="247"/>
                      </a:cubicBezTo>
                      <a:cubicBezTo>
                        <a:pt x="130" y="121"/>
                        <a:pt x="256" y="46"/>
                        <a:pt x="386" y="46"/>
                      </a:cubicBezTo>
                      <a:close/>
                      <a:moveTo>
                        <a:pt x="386" y="0"/>
                      </a:moveTo>
                      <a:cubicBezTo>
                        <a:pt x="237" y="0"/>
                        <a:pt x="97" y="84"/>
                        <a:pt x="33" y="228"/>
                      </a:cubicBezTo>
                      <a:cubicBezTo>
                        <a:pt x="9" y="279"/>
                        <a:pt x="1" y="330"/>
                        <a:pt x="1" y="386"/>
                      </a:cubicBezTo>
                      <a:cubicBezTo>
                        <a:pt x="1" y="534"/>
                        <a:pt x="84" y="674"/>
                        <a:pt x="228" y="738"/>
                      </a:cubicBezTo>
                      <a:lnTo>
                        <a:pt x="1138" y="1147"/>
                      </a:lnTo>
                      <a:cubicBezTo>
                        <a:pt x="1142" y="1148"/>
                        <a:pt x="1146" y="1149"/>
                        <a:pt x="1149" y="1149"/>
                      </a:cubicBezTo>
                      <a:cubicBezTo>
                        <a:pt x="1159" y="1149"/>
                        <a:pt x="1167" y="1145"/>
                        <a:pt x="1171" y="1138"/>
                      </a:cubicBezTo>
                      <a:lnTo>
                        <a:pt x="1505" y="492"/>
                      </a:lnTo>
                      <a:cubicBezTo>
                        <a:pt x="1510" y="487"/>
                        <a:pt x="1510" y="479"/>
                        <a:pt x="1510" y="474"/>
                      </a:cubicBezTo>
                      <a:cubicBezTo>
                        <a:pt x="1505" y="470"/>
                        <a:pt x="1501" y="464"/>
                        <a:pt x="1495" y="460"/>
                      </a:cubicBezTo>
                      <a:lnTo>
                        <a:pt x="543" y="33"/>
                      </a:lnTo>
                      <a:cubicBezTo>
                        <a:pt x="492" y="9"/>
                        <a:pt x="436" y="0"/>
                        <a:pt x="38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7" name="Google Shape;1327;p41"/>
                <p:cNvSpPr/>
                <p:nvPr/>
              </p:nvSpPr>
              <p:spPr>
                <a:xfrm>
                  <a:off x="2546687" y="567344"/>
                  <a:ext cx="497294" cy="1244257"/>
                </a:xfrm>
                <a:custGeom>
                  <a:rect b="b" l="l" r="r" t="t"/>
                  <a:pathLst>
                    <a:path extrusionOk="0" h="3688" w="1474">
                      <a:moveTo>
                        <a:pt x="243" y="0"/>
                      </a:moveTo>
                      <a:cubicBezTo>
                        <a:pt x="171" y="0"/>
                        <a:pt x="99" y="4"/>
                        <a:pt x="99" y="4"/>
                      </a:cubicBezTo>
                      <a:cubicBezTo>
                        <a:pt x="99" y="4"/>
                        <a:pt x="1" y="525"/>
                        <a:pt x="76" y="617"/>
                      </a:cubicBezTo>
                      <a:cubicBezTo>
                        <a:pt x="145" y="715"/>
                        <a:pt x="545" y="1077"/>
                        <a:pt x="545" y="1077"/>
                      </a:cubicBezTo>
                      <a:cubicBezTo>
                        <a:pt x="545" y="1077"/>
                        <a:pt x="386" y="3189"/>
                        <a:pt x="423" y="3380"/>
                      </a:cubicBezTo>
                      <a:cubicBezTo>
                        <a:pt x="457" y="3554"/>
                        <a:pt x="787" y="3688"/>
                        <a:pt x="953" y="3688"/>
                      </a:cubicBezTo>
                      <a:cubicBezTo>
                        <a:pt x="972" y="3688"/>
                        <a:pt x="990" y="3686"/>
                        <a:pt x="1004" y="3682"/>
                      </a:cubicBezTo>
                      <a:cubicBezTo>
                        <a:pt x="1134" y="3645"/>
                        <a:pt x="1231" y="3501"/>
                        <a:pt x="1353" y="3236"/>
                      </a:cubicBezTo>
                      <a:cubicBezTo>
                        <a:pt x="1473" y="2972"/>
                        <a:pt x="929" y="1114"/>
                        <a:pt x="929" y="1031"/>
                      </a:cubicBezTo>
                      <a:cubicBezTo>
                        <a:pt x="929" y="943"/>
                        <a:pt x="678" y="292"/>
                        <a:pt x="678" y="292"/>
                      </a:cubicBezTo>
                      <a:cubicBezTo>
                        <a:pt x="678" y="292"/>
                        <a:pt x="884" y="148"/>
                        <a:pt x="920" y="102"/>
                      </a:cubicBezTo>
                      <a:cubicBezTo>
                        <a:pt x="934" y="81"/>
                        <a:pt x="911" y="75"/>
                        <a:pt x="877" y="75"/>
                      </a:cubicBezTo>
                      <a:cubicBezTo>
                        <a:pt x="829" y="75"/>
                        <a:pt x="759" y="88"/>
                        <a:pt x="740" y="88"/>
                      </a:cubicBezTo>
                      <a:cubicBezTo>
                        <a:pt x="702" y="88"/>
                        <a:pt x="438" y="41"/>
                        <a:pt x="386" y="13"/>
                      </a:cubicBezTo>
                      <a:cubicBezTo>
                        <a:pt x="365" y="3"/>
                        <a:pt x="304" y="0"/>
                        <a:pt x="24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8" name="Google Shape;1328;p41"/>
                <p:cNvSpPr/>
                <p:nvPr/>
              </p:nvSpPr>
              <p:spPr>
                <a:xfrm>
                  <a:off x="2554784" y="559247"/>
                  <a:ext cx="462207" cy="1259777"/>
                </a:xfrm>
                <a:custGeom>
                  <a:rect b="b" l="l" r="r" t="t"/>
                  <a:pathLst>
                    <a:path extrusionOk="0" h="3734" w="1370">
                      <a:moveTo>
                        <a:pt x="200" y="47"/>
                      </a:moveTo>
                      <a:cubicBezTo>
                        <a:pt x="232" y="47"/>
                        <a:pt x="270" y="52"/>
                        <a:pt x="298" y="52"/>
                      </a:cubicBezTo>
                      <a:cubicBezTo>
                        <a:pt x="311" y="52"/>
                        <a:pt x="326" y="56"/>
                        <a:pt x="335" y="56"/>
                      </a:cubicBezTo>
                      <a:cubicBezTo>
                        <a:pt x="344" y="56"/>
                        <a:pt x="348" y="61"/>
                        <a:pt x="354" y="61"/>
                      </a:cubicBezTo>
                      <a:cubicBezTo>
                        <a:pt x="362" y="65"/>
                        <a:pt x="371" y="71"/>
                        <a:pt x="386" y="75"/>
                      </a:cubicBezTo>
                      <a:cubicBezTo>
                        <a:pt x="427" y="84"/>
                        <a:pt x="502" y="103"/>
                        <a:pt x="566" y="116"/>
                      </a:cubicBezTo>
                      <a:cubicBezTo>
                        <a:pt x="599" y="121"/>
                        <a:pt x="632" y="126"/>
                        <a:pt x="660" y="131"/>
                      </a:cubicBezTo>
                      <a:cubicBezTo>
                        <a:pt x="669" y="131"/>
                        <a:pt x="682" y="135"/>
                        <a:pt x="692" y="135"/>
                      </a:cubicBezTo>
                      <a:lnTo>
                        <a:pt x="744" y="135"/>
                      </a:lnTo>
                      <a:cubicBezTo>
                        <a:pt x="757" y="131"/>
                        <a:pt x="780" y="131"/>
                        <a:pt x="799" y="126"/>
                      </a:cubicBezTo>
                      <a:cubicBezTo>
                        <a:pt x="817" y="126"/>
                        <a:pt x="841" y="121"/>
                        <a:pt x="855" y="121"/>
                      </a:cubicBezTo>
                      <a:cubicBezTo>
                        <a:pt x="859" y="121"/>
                        <a:pt x="862" y="121"/>
                        <a:pt x="865" y="122"/>
                      </a:cubicBezTo>
                      <a:lnTo>
                        <a:pt x="865" y="122"/>
                      </a:lnTo>
                      <a:cubicBezTo>
                        <a:pt x="863" y="124"/>
                        <a:pt x="861" y="128"/>
                        <a:pt x="860" y="131"/>
                      </a:cubicBezTo>
                      <a:cubicBezTo>
                        <a:pt x="827" y="159"/>
                        <a:pt x="771" y="200"/>
                        <a:pt x="725" y="238"/>
                      </a:cubicBezTo>
                      <a:cubicBezTo>
                        <a:pt x="701" y="251"/>
                        <a:pt x="678" y="270"/>
                        <a:pt x="664" y="279"/>
                      </a:cubicBezTo>
                      <a:cubicBezTo>
                        <a:pt x="654" y="283"/>
                        <a:pt x="650" y="288"/>
                        <a:pt x="646" y="293"/>
                      </a:cubicBezTo>
                      <a:lnTo>
                        <a:pt x="641" y="298"/>
                      </a:lnTo>
                      <a:cubicBezTo>
                        <a:pt x="632" y="302"/>
                        <a:pt x="627" y="316"/>
                        <a:pt x="632" y="326"/>
                      </a:cubicBezTo>
                      <a:cubicBezTo>
                        <a:pt x="632" y="326"/>
                        <a:pt x="637" y="335"/>
                        <a:pt x="641" y="354"/>
                      </a:cubicBezTo>
                      <a:cubicBezTo>
                        <a:pt x="664" y="418"/>
                        <a:pt x="725" y="577"/>
                        <a:pt x="780" y="725"/>
                      </a:cubicBezTo>
                      <a:cubicBezTo>
                        <a:pt x="808" y="804"/>
                        <a:pt x="832" y="879"/>
                        <a:pt x="855" y="939"/>
                      </a:cubicBezTo>
                      <a:cubicBezTo>
                        <a:pt x="864" y="967"/>
                        <a:pt x="868" y="994"/>
                        <a:pt x="873" y="1012"/>
                      </a:cubicBezTo>
                      <a:cubicBezTo>
                        <a:pt x="877" y="1022"/>
                        <a:pt x="877" y="1031"/>
                        <a:pt x="883" y="1040"/>
                      </a:cubicBezTo>
                      <a:lnTo>
                        <a:pt x="883" y="1055"/>
                      </a:lnTo>
                      <a:lnTo>
                        <a:pt x="883" y="1068"/>
                      </a:lnTo>
                      <a:cubicBezTo>
                        <a:pt x="887" y="1091"/>
                        <a:pt x="896" y="1129"/>
                        <a:pt x="911" y="1185"/>
                      </a:cubicBezTo>
                      <a:cubicBezTo>
                        <a:pt x="956" y="1380"/>
                        <a:pt x="1063" y="1765"/>
                        <a:pt x="1152" y="2150"/>
                      </a:cubicBezTo>
                      <a:cubicBezTo>
                        <a:pt x="1198" y="2345"/>
                        <a:pt x="1240" y="2540"/>
                        <a:pt x="1273" y="2712"/>
                      </a:cubicBezTo>
                      <a:cubicBezTo>
                        <a:pt x="1301" y="2885"/>
                        <a:pt x="1323" y="3033"/>
                        <a:pt x="1323" y="3135"/>
                      </a:cubicBezTo>
                      <a:cubicBezTo>
                        <a:pt x="1323" y="3163"/>
                        <a:pt x="1319" y="3186"/>
                        <a:pt x="1319" y="3204"/>
                      </a:cubicBezTo>
                      <a:cubicBezTo>
                        <a:pt x="1314" y="3223"/>
                        <a:pt x="1310" y="3241"/>
                        <a:pt x="1305" y="3251"/>
                      </a:cubicBezTo>
                      <a:cubicBezTo>
                        <a:pt x="1245" y="3381"/>
                        <a:pt x="1194" y="3483"/>
                        <a:pt x="1138" y="3553"/>
                      </a:cubicBezTo>
                      <a:cubicBezTo>
                        <a:pt x="1110" y="3590"/>
                        <a:pt x="1087" y="3618"/>
                        <a:pt x="1059" y="3641"/>
                      </a:cubicBezTo>
                      <a:cubicBezTo>
                        <a:pt x="1031" y="3659"/>
                        <a:pt x="1003" y="3674"/>
                        <a:pt x="971" y="3683"/>
                      </a:cubicBezTo>
                      <a:cubicBezTo>
                        <a:pt x="961" y="3687"/>
                        <a:pt x="948" y="3687"/>
                        <a:pt x="929" y="3687"/>
                      </a:cubicBezTo>
                      <a:cubicBezTo>
                        <a:pt x="892" y="3687"/>
                        <a:pt x="841" y="3678"/>
                        <a:pt x="789" y="3665"/>
                      </a:cubicBezTo>
                      <a:cubicBezTo>
                        <a:pt x="710" y="3641"/>
                        <a:pt x="622" y="3603"/>
                        <a:pt x="553" y="3558"/>
                      </a:cubicBezTo>
                      <a:cubicBezTo>
                        <a:pt x="515" y="3534"/>
                        <a:pt x="487" y="3511"/>
                        <a:pt x="465" y="3483"/>
                      </a:cubicBezTo>
                      <a:cubicBezTo>
                        <a:pt x="442" y="3455"/>
                        <a:pt x="427" y="3427"/>
                        <a:pt x="423" y="3400"/>
                      </a:cubicBezTo>
                      <a:cubicBezTo>
                        <a:pt x="423" y="3395"/>
                        <a:pt x="423" y="3376"/>
                        <a:pt x="418" y="3358"/>
                      </a:cubicBezTo>
                      <a:lnTo>
                        <a:pt x="418" y="3288"/>
                      </a:lnTo>
                      <a:cubicBezTo>
                        <a:pt x="418" y="3046"/>
                        <a:pt x="451" y="2499"/>
                        <a:pt x="483" y="2011"/>
                      </a:cubicBezTo>
                      <a:cubicBezTo>
                        <a:pt x="497" y="1770"/>
                        <a:pt x="511" y="1542"/>
                        <a:pt x="525" y="1375"/>
                      </a:cubicBezTo>
                      <a:cubicBezTo>
                        <a:pt x="530" y="1291"/>
                        <a:pt x="534" y="1226"/>
                        <a:pt x="539" y="1175"/>
                      </a:cubicBezTo>
                      <a:cubicBezTo>
                        <a:pt x="543" y="1129"/>
                        <a:pt x="543" y="1101"/>
                        <a:pt x="543" y="1101"/>
                      </a:cubicBezTo>
                      <a:cubicBezTo>
                        <a:pt x="543" y="1096"/>
                        <a:pt x="543" y="1087"/>
                        <a:pt x="539" y="1083"/>
                      </a:cubicBezTo>
                      <a:cubicBezTo>
                        <a:pt x="539" y="1083"/>
                        <a:pt x="530" y="1078"/>
                        <a:pt x="521" y="1068"/>
                      </a:cubicBezTo>
                      <a:cubicBezTo>
                        <a:pt x="483" y="1031"/>
                        <a:pt x="386" y="943"/>
                        <a:pt x="288" y="851"/>
                      </a:cubicBezTo>
                      <a:cubicBezTo>
                        <a:pt x="242" y="808"/>
                        <a:pt x="195" y="762"/>
                        <a:pt x="153" y="720"/>
                      </a:cubicBezTo>
                      <a:cubicBezTo>
                        <a:pt x="116" y="684"/>
                        <a:pt x="84" y="646"/>
                        <a:pt x="69" y="628"/>
                      </a:cubicBezTo>
                      <a:cubicBezTo>
                        <a:pt x="65" y="622"/>
                        <a:pt x="56" y="604"/>
                        <a:pt x="52" y="577"/>
                      </a:cubicBezTo>
                      <a:cubicBezTo>
                        <a:pt x="52" y="553"/>
                        <a:pt x="47" y="525"/>
                        <a:pt x="47" y="489"/>
                      </a:cubicBezTo>
                      <a:cubicBezTo>
                        <a:pt x="47" y="399"/>
                        <a:pt x="60" y="283"/>
                        <a:pt x="75" y="191"/>
                      </a:cubicBezTo>
                      <a:cubicBezTo>
                        <a:pt x="79" y="144"/>
                        <a:pt x="84" y="107"/>
                        <a:pt x="88" y="80"/>
                      </a:cubicBezTo>
                      <a:cubicBezTo>
                        <a:pt x="91" y="69"/>
                        <a:pt x="92" y="59"/>
                        <a:pt x="94" y="51"/>
                      </a:cubicBezTo>
                      <a:lnTo>
                        <a:pt x="94" y="51"/>
                      </a:lnTo>
                      <a:cubicBezTo>
                        <a:pt x="119" y="51"/>
                        <a:pt x="159" y="47"/>
                        <a:pt x="200" y="47"/>
                      </a:cubicBezTo>
                      <a:close/>
                      <a:moveTo>
                        <a:pt x="200" y="0"/>
                      </a:moveTo>
                      <a:cubicBezTo>
                        <a:pt x="135" y="0"/>
                        <a:pt x="75" y="5"/>
                        <a:pt x="75" y="5"/>
                      </a:cubicBezTo>
                      <a:cubicBezTo>
                        <a:pt x="60" y="5"/>
                        <a:pt x="52" y="15"/>
                        <a:pt x="52" y="24"/>
                      </a:cubicBezTo>
                      <a:cubicBezTo>
                        <a:pt x="52" y="24"/>
                        <a:pt x="37" y="93"/>
                        <a:pt x="24" y="186"/>
                      </a:cubicBezTo>
                      <a:cubicBezTo>
                        <a:pt x="14" y="279"/>
                        <a:pt x="0" y="395"/>
                        <a:pt x="0" y="489"/>
                      </a:cubicBezTo>
                      <a:cubicBezTo>
                        <a:pt x="0" y="525"/>
                        <a:pt x="0" y="558"/>
                        <a:pt x="5" y="585"/>
                      </a:cubicBezTo>
                      <a:cubicBezTo>
                        <a:pt x="9" y="613"/>
                        <a:pt x="19" y="637"/>
                        <a:pt x="33" y="656"/>
                      </a:cubicBezTo>
                      <a:cubicBezTo>
                        <a:pt x="41" y="669"/>
                        <a:pt x="56" y="688"/>
                        <a:pt x="75" y="706"/>
                      </a:cubicBezTo>
                      <a:cubicBezTo>
                        <a:pt x="135" y="776"/>
                        <a:pt x="247" y="879"/>
                        <a:pt x="335" y="962"/>
                      </a:cubicBezTo>
                      <a:cubicBezTo>
                        <a:pt x="408" y="1032"/>
                        <a:pt x="473" y="1090"/>
                        <a:pt x="497" y="1111"/>
                      </a:cubicBezTo>
                      <a:lnTo>
                        <a:pt x="497" y="1111"/>
                      </a:lnTo>
                      <a:cubicBezTo>
                        <a:pt x="492" y="1175"/>
                        <a:pt x="462" y="1566"/>
                        <a:pt x="432" y="2011"/>
                      </a:cubicBezTo>
                      <a:cubicBezTo>
                        <a:pt x="404" y="2495"/>
                        <a:pt x="371" y="3042"/>
                        <a:pt x="371" y="3288"/>
                      </a:cubicBezTo>
                      <a:lnTo>
                        <a:pt x="371" y="3363"/>
                      </a:lnTo>
                      <a:cubicBezTo>
                        <a:pt x="371" y="3381"/>
                        <a:pt x="371" y="3400"/>
                        <a:pt x="376" y="3408"/>
                      </a:cubicBezTo>
                      <a:cubicBezTo>
                        <a:pt x="386" y="3460"/>
                        <a:pt x="418" y="3506"/>
                        <a:pt x="455" y="3543"/>
                      </a:cubicBezTo>
                      <a:cubicBezTo>
                        <a:pt x="515" y="3603"/>
                        <a:pt x="604" y="3650"/>
                        <a:pt x="688" y="3683"/>
                      </a:cubicBezTo>
                      <a:cubicBezTo>
                        <a:pt x="776" y="3715"/>
                        <a:pt x="864" y="3734"/>
                        <a:pt x="929" y="3734"/>
                      </a:cubicBezTo>
                      <a:cubicBezTo>
                        <a:pt x="948" y="3734"/>
                        <a:pt x="971" y="3734"/>
                        <a:pt x="984" y="3729"/>
                      </a:cubicBezTo>
                      <a:cubicBezTo>
                        <a:pt x="1022" y="3720"/>
                        <a:pt x="1055" y="3702"/>
                        <a:pt x="1087" y="3678"/>
                      </a:cubicBezTo>
                      <a:cubicBezTo>
                        <a:pt x="1134" y="3641"/>
                        <a:pt x="1179" y="3590"/>
                        <a:pt x="1222" y="3520"/>
                      </a:cubicBezTo>
                      <a:cubicBezTo>
                        <a:pt x="1263" y="3455"/>
                        <a:pt x="1305" y="3372"/>
                        <a:pt x="1351" y="3269"/>
                      </a:cubicBezTo>
                      <a:cubicBezTo>
                        <a:pt x="1357" y="3256"/>
                        <a:pt x="1361" y="3232"/>
                        <a:pt x="1365" y="3213"/>
                      </a:cubicBezTo>
                      <a:cubicBezTo>
                        <a:pt x="1370" y="3191"/>
                        <a:pt x="1370" y="3163"/>
                        <a:pt x="1370" y="3135"/>
                      </a:cubicBezTo>
                      <a:cubicBezTo>
                        <a:pt x="1370" y="3009"/>
                        <a:pt x="1342" y="2819"/>
                        <a:pt x="1301" y="2610"/>
                      </a:cubicBezTo>
                      <a:cubicBezTo>
                        <a:pt x="1240" y="2289"/>
                        <a:pt x="1147" y="1914"/>
                        <a:pt x="1068" y="1607"/>
                      </a:cubicBezTo>
                      <a:cubicBezTo>
                        <a:pt x="1031" y="1458"/>
                        <a:pt x="994" y="1324"/>
                        <a:pt x="971" y="1226"/>
                      </a:cubicBezTo>
                      <a:cubicBezTo>
                        <a:pt x="956" y="1175"/>
                        <a:pt x="948" y="1134"/>
                        <a:pt x="943" y="1106"/>
                      </a:cubicBezTo>
                      <a:cubicBezTo>
                        <a:pt x="939" y="1091"/>
                        <a:pt x="933" y="1078"/>
                        <a:pt x="933" y="1068"/>
                      </a:cubicBezTo>
                      <a:cubicBezTo>
                        <a:pt x="933" y="1064"/>
                        <a:pt x="933" y="1059"/>
                        <a:pt x="929" y="1059"/>
                      </a:cubicBezTo>
                      <a:lnTo>
                        <a:pt x="929" y="1055"/>
                      </a:lnTo>
                      <a:lnTo>
                        <a:pt x="929" y="1027"/>
                      </a:lnTo>
                      <a:cubicBezTo>
                        <a:pt x="920" y="990"/>
                        <a:pt x="901" y="924"/>
                        <a:pt x="877" y="851"/>
                      </a:cubicBezTo>
                      <a:cubicBezTo>
                        <a:pt x="811" y="665"/>
                        <a:pt x="710" y="401"/>
                        <a:pt x="681" y="327"/>
                      </a:cubicBezTo>
                      <a:lnTo>
                        <a:pt x="681" y="327"/>
                      </a:lnTo>
                      <a:cubicBezTo>
                        <a:pt x="700" y="314"/>
                        <a:pt x="737" y="289"/>
                        <a:pt x="776" y="256"/>
                      </a:cubicBezTo>
                      <a:cubicBezTo>
                        <a:pt x="804" y="238"/>
                        <a:pt x="832" y="214"/>
                        <a:pt x="860" y="195"/>
                      </a:cubicBezTo>
                      <a:cubicBezTo>
                        <a:pt x="868" y="182"/>
                        <a:pt x="883" y="172"/>
                        <a:pt x="892" y="163"/>
                      </a:cubicBezTo>
                      <a:cubicBezTo>
                        <a:pt x="901" y="154"/>
                        <a:pt x="905" y="144"/>
                        <a:pt x="915" y="140"/>
                      </a:cubicBezTo>
                      <a:cubicBezTo>
                        <a:pt x="915" y="135"/>
                        <a:pt x="920" y="131"/>
                        <a:pt x="920" y="126"/>
                      </a:cubicBezTo>
                      <a:cubicBezTo>
                        <a:pt x="924" y="121"/>
                        <a:pt x="924" y="116"/>
                        <a:pt x="924" y="112"/>
                      </a:cubicBezTo>
                      <a:cubicBezTo>
                        <a:pt x="924" y="107"/>
                        <a:pt x="924" y="103"/>
                        <a:pt x="920" y="98"/>
                      </a:cubicBezTo>
                      <a:cubicBezTo>
                        <a:pt x="915" y="93"/>
                        <a:pt x="911" y="88"/>
                        <a:pt x="905" y="84"/>
                      </a:cubicBezTo>
                      <a:cubicBezTo>
                        <a:pt x="896" y="80"/>
                        <a:pt x="892" y="80"/>
                        <a:pt x="883" y="75"/>
                      </a:cubicBezTo>
                      <a:lnTo>
                        <a:pt x="855" y="75"/>
                      </a:lnTo>
                      <a:cubicBezTo>
                        <a:pt x="832" y="75"/>
                        <a:pt x="799" y="80"/>
                        <a:pt x="771" y="80"/>
                      </a:cubicBezTo>
                      <a:cubicBezTo>
                        <a:pt x="757" y="84"/>
                        <a:pt x="748" y="84"/>
                        <a:pt x="734" y="84"/>
                      </a:cubicBezTo>
                      <a:cubicBezTo>
                        <a:pt x="725" y="88"/>
                        <a:pt x="716" y="88"/>
                        <a:pt x="716" y="88"/>
                      </a:cubicBezTo>
                      <a:cubicBezTo>
                        <a:pt x="710" y="88"/>
                        <a:pt x="701" y="88"/>
                        <a:pt x="692" y="84"/>
                      </a:cubicBezTo>
                      <a:cubicBezTo>
                        <a:pt x="654" y="80"/>
                        <a:pt x="585" y="71"/>
                        <a:pt x="521" y="56"/>
                      </a:cubicBezTo>
                      <a:cubicBezTo>
                        <a:pt x="487" y="47"/>
                        <a:pt x="455" y="43"/>
                        <a:pt x="427" y="33"/>
                      </a:cubicBezTo>
                      <a:cubicBezTo>
                        <a:pt x="414" y="33"/>
                        <a:pt x="404" y="28"/>
                        <a:pt x="395" y="24"/>
                      </a:cubicBezTo>
                      <a:cubicBezTo>
                        <a:pt x="386" y="24"/>
                        <a:pt x="376" y="19"/>
                        <a:pt x="376" y="19"/>
                      </a:cubicBezTo>
                      <a:cubicBezTo>
                        <a:pt x="362" y="15"/>
                        <a:pt x="354" y="9"/>
                        <a:pt x="344" y="9"/>
                      </a:cubicBezTo>
                      <a:cubicBezTo>
                        <a:pt x="326" y="5"/>
                        <a:pt x="302" y="5"/>
                        <a:pt x="2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9" name="Google Shape;1329;p41"/>
                <p:cNvSpPr/>
                <p:nvPr/>
              </p:nvSpPr>
              <p:spPr>
                <a:xfrm>
                  <a:off x="2719086" y="595347"/>
                  <a:ext cx="58704" cy="134952"/>
                </a:xfrm>
                <a:custGeom>
                  <a:rect b="b" l="l" r="r" t="t"/>
                  <a:pathLst>
                    <a:path extrusionOk="0" h="400" w="174">
                      <a:moveTo>
                        <a:pt x="173" y="0"/>
                      </a:moveTo>
                      <a:cubicBezTo>
                        <a:pt x="173" y="0"/>
                        <a:pt x="0" y="47"/>
                        <a:pt x="6" y="88"/>
                      </a:cubicBezTo>
                      <a:cubicBezTo>
                        <a:pt x="15" y="131"/>
                        <a:pt x="15" y="399"/>
                        <a:pt x="15" y="399"/>
                      </a:cubicBez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0" name="Google Shape;1330;p41"/>
                <p:cNvSpPr/>
                <p:nvPr/>
              </p:nvSpPr>
              <p:spPr>
                <a:xfrm>
                  <a:off x="2713013" y="587250"/>
                  <a:ext cx="72199" cy="150809"/>
                </a:xfrm>
                <a:custGeom>
                  <a:rect b="b" l="l" r="r" t="t"/>
                  <a:pathLst>
                    <a:path extrusionOk="0" h="447" w="214">
                      <a:moveTo>
                        <a:pt x="181" y="1"/>
                      </a:moveTo>
                      <a:lnTo>
                        <a:pt x="97" y="29"/>
                      </a:lnTo>
                      <a:cubicBezTo>
                        <a:pt x="74" y="38"/>
                        <a:pt x="56" y="48"/>
                        <a:pt x="37" y="57"/>
                      </a:cubicBezTo>
                      <a:cubicBezTo>
                        <a:pt x="28" y="66"/>
                        <a:pt x="18" y="71"/>
                        <a:pt x="14" y="80"/>
                      </a:cubicBezTo>
                      <a:cubicBezTo>
                        <a:pt x="9" y="80"/>
                        <a:pt x="5" y="85"/>
                        <a:pt x="5" y="93"/>
                      </a:cubicBezTo>
                      <a:cubicBezTo>
                        <a:pt x="0" y="99"/>
                        <a:pt x="0" y="103"/>
                        <a:pt x="0" y="108"/>
                      </a:cubicBezTo>
                      <a:lnTo>
                        <a:pt x="0" y="117"/>
                      </a:lnTo>
                      <a:lnTo>
                        <a:pt x="0" y="140"/>
                      </a:lnTo>
                      <a:cubicBezTo>
                        <a:pt x="5" y="177"/>
                        <a:pt x="5" y="247"/>
                        <a:pt x="5" y="312"/>
                      </a:cubicBezTo>
                      <a:lnTo>
                        <a:pt x="5" y="391"/>
                      </a:lnTo>
                      <a:lnTo>
                        <a:pt x="5" y="423"/>
                      </a:lnTo>
                      <a:cubicBezTo>
                        <a:pt x="5" y="438"/>
                        <a:pt x="18" y="447"/>
                        <a:pt x="33" y="447"/>
                      </a:cubicBezTo>
                      <a:cubicBezTo>
                        <a:pt x="42" y="447"/>
                        <a:pt x="56" y="438"/>
                        <a:pt x="56" y="423"/>
                      </a:cubicBezTo>
                      <a:lnTo>
                        <a:pt x="56" y="284"/>
                      </a:lnTo>
                      <a:cubicBezTo>
                        <a:pt x="52" y="247"/>
                        <a:pt x="52" y="210"/>
                        <a:pt x="52" y="177"/>
                      </a:cubicBezTo>
                      <a:lnTo>
                        <a:pt x="52" y="136"/>
                      </a:lnTo>
                      <a:cubicBezTo>
                        <a:pt x="52" y="128"/>
                        <a:pt x="52" y="120"/>
                        <a:pt x="48" y="112"/>
                      </a:cubicBezTo>
                      <a:lnTo>
                        <a:pt x="52" y="112"/>
                      </a:lnTo>
                      <a:cubicBezTo>
                        <a:pt x="52" y="108"/>
                        <a:pt x="65" y="99"/>
                        <a:pt x="80" y="89"/>
                      </a:cubicBezTo>
                      <a:cubicBezTo>
                        <a:pt x="102" y="80"/>
                        <a:pt x="130" y="71"/>
                        <a:pt x="153" y="61"/>
                      </a:cubicBezTo>
                      <a:cubicBezTo>
                        <a:pt x="168" y="57"/>
                        <a:pt x="177" y="57"/>
                        <a:pt x="181" y="52"/>
                      </a:cubicBezTo>
                      <a:lnTo>
                        <a:pt x="195" y="52"/>
                      </a:lnTo>
                      <a:cubicBezTo>
                        <a:pt x="209" y="48"/>
                        <a:pt x="213" y="33"/>
                        <a:pt x="213" y="20"/>
                      </a:cubicBezTo>
                      <a:cubicBezTo>
                        <a:pt x="209" y="5"/>
                        <a:pt x="195" y="1"/>
                        <a:pt x="18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1" name="Google Shape;1331;p41"/>
                <p:cNvSpPr/>
                <p:nvPr/>
              </p:nvSpPr>
              <p:spPr>
                <a:xfrm>
                  <a:off x="2639465" y="580839"/>
                  <a:ext cx="48582" cy="138663"/>
                </a:xfrm>
                <a:custGeom>
                  <a:rect b="b" l="l" r="r" t="t"/>
                  <a:pathLst>
                    <a:path extrusionOk="0" h="411" w="144">
                      <a:moveTo>
                        <a:pt x="140" y="1"/>
                      </a:moveTo>
                      <a:cubicBezTo>
                        <a:pt x="116" y="1"/>
                        <a:pt x="0" y="5"/>
                        <a:pt x="0" y="76"/>
                      </a:cubicBezTo>
                      <a:lnTo>
                        <a:pt x="0" y="410"/>
                      </a:lnTo>
                      <a:lnTo>
                        <a:pt x="144" y="1"/>
                      </a:lnTo>
                      <a:cubicBezTo>
                        <a:pt x="144" y="1"/>
                        <a:pt x="142" y="1"/>
                        <a:pt x="14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2" name="Google Shape;1332;p41"/>
                <p:cNvSpPr/>
                <p:nvPr/>
              </p:nvSpPr>
              <p:spPr>
                <a:xfrm>
                  <a:off x="2630019" y="573417"/>
                  <a:ext cx="66126" cy="155195"/>
                </a:xfrm>
                <a:custGeom>
                  <a:rect b="b" l="l" r="r" t="t"/>
                  <a:pathLst>
                    <a:path extrusionOk="0" h="460" w="196">
                      <a:moveTo>
                        <a:pt x="167" y="1"/>
                      </a:moveTo>
                      <a:cubicBezTo>
                        <a:pt x="148" y="1"/>
                        <a:pt x="112" y="1"/>
                        <a:pt x="79" y="14"/>
                      </a:cubicBezTo>
                      <a:cubicBezTo>
                        <a:pt x="60" y="19"/>
                        <a:pt x="41" y="29"/>
                        <a:pt x="28" y="42"/>
                      </a:cubicBezTo>
                      <a:cubicBezTo>
                        <a:pt x="19" y="46"/>
                        <a:pt x="14" y="56"/>
                        <a:pt x="9" y="65"/>
                      </a:cubicBezTo>
                      <a:cubicBezTo>
                        <a:pt x="5" y="74"/>
                        <a:pt x="0" y="89"/>
                        <a:pt x="0" y="98"/>
                      </a:cubicBezTo>
                      <a:lnTo>
                        <a:pt x="0" y="432"/>
                      </a:lnTo>
                      <a:cubicBezTo>
                        <a:pt x="0" y="447"/>
                        <a:pt x="14" y="460"/>
                        <a:pt x="28" y="460"/>
                      </a:cubicBezTo>
                      <a:cubicBezTo>
                        <a:pt x="41" y="460"/>
                        <a:pt x="51" y="447"/>
                        <a:pt x="51" y="432"/>
                      </a:cubicBezTo>
                      <a:lnTo>
                        <a:pt x="51" y="98"/>
                      </a:lnTo>
                      <a:lnTo>
                        <a:pt x="51" y="84"/>
                      </a:lnTo>
                      <a:cubicBezTo>
                        <a:pt x="56" y="79"/>
                        <a:pt x="60" y="74"/>
                        <a:pt x="69" y="70"/>
                      </a:cubicBezTo>
                      <a:cubicBezTo>
                        <a:pt x="84" y="61"/>
                        <a:pt x="103" y="56"/>
                        <a:pt x="121" y="51"/>
                      </a:cubicBezTo>
                      <a:cubicBezTo>
                        <a:pt x="139" y="51"/>
                        <a:pt x="158" y="46"/>
                        <a:pt x="167" y="46"/>
                      </a:cubicBezTo>
                      <a:lnTo>
                        <a:pt x="172" y="46"/>
                      </a:lnTo>
                      <a:cubicBezTo>
                        <a:pt x="174" y="47"/>
                        <a:pt x="176" y="47"/>
                        <a:pt x="177" y="47"/>
                      </a:cubicBezTo>
                      <a:cubicBezTo>
                        <a:pt x="189" y="47"/>
                        <a:pt x="195" y="36"/>
                        <a:pt x="195" y="29"/>
                      </a:cubicBezTo>
                      <a:cubicBezTo>
                        <a:pt x="195" y="14"/>
                        <a:pt x="186" y="1"/>
                        <a:pt x="1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3" name="Google Shape;1333;p41"/>
                <p:cNvSpPr/>
                <p:nvPr/>
              </p:nvSpPr>
              <p:spPr>
                <a:xfrm>
                  <a:off x="2579750" y="579490"/>
                  <a:ext cx="8097" cy="140013"/>
                </a:xfrm>
                <a:custGeom>
                  <a:rect b="b" l="l" r="r" t="t"/>
                  <a:pathLst>
                    <a:path extrusionOk="0" h="415" w="24">
                      <a:moveTo>
                        <a:pt x="1" y="1"/>
                      </a:moveTo>
                      <a:lnTo>
                        <a:pt x="23" y="41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4" name="Google Shape;1334;p41"/>
                <p:cNvSpPr/>
                <p:nvPr/>
              </p:nvSpPr>
              <p:spPr>
                <a:xfrm>
                  <a:off x="2570640" y="571730"/>
                  <a:ext cx="24966" cy="156882"/>
                </a:xfrm>
                <a:custGeom>
                  <a:rect b="b" l="l" r="r" t="t"/>
                  <a:pathLst>
                    <a:path extrusionOk="0" h="465" w="74">
                      <a:moveTo>
                        <a:pt x="22" y="0"/>
                      </a:moveTo>
                      <a:cubicBezTo>
                        <a:pt x="9" y="0"/>
                        <a:pt x="0" y="10"/>
                        <a:pt x="0" y="24"/>
                      </a:cubicBezTo>
                      <a:lnTo>
                        <a:pt x="28" y="441"/>
                      </a:lnTo>
                      <a:cubicBezTo>
                        <a:pt x="28" y="452"/>
                        <a:pt x="37" y="465"/>
                        <a:pt x="50" y="465"/>
                      </a:cubicBezTo>
                      <a:cubicBezTo>
                        <a:pt x="65" y="460"/>
                        <a:pt x="74" y="452"/>
                        <a:pt x="74" y="437"/>
                      </a:cubicBezTo>
                      <a:lnTo>
                        <a:pt x="50" y="24"/>
                      </a:lnTo>
                      <a:cubicBezTo>
                        <a:pt x="50" y="10"/>
                        <a:pt x="37" y="0"/>
                        <a:pt x="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5" name="Google Shape;1335;p41"/>
                <p:cNvSpPr/>
                <p:nvPr/>
              </p:nvSpPr>
              <p:spPr>
                <a:xfrm>
                  <a:off x="2684674" y="1389541"/>
                  <a:ext cx="334004" cy="422062"/>
                </a:xfrm>
                <a:custGeom>
                  <a:rect b="b" l="l" r="r" t="t"/>
                  <a:pathLst>
                    <a:path extrusionOk="0" h="1251" w="990">
                      <a:moveTo>
                        <a:pt x="860" y="0"/>
                      </a:moveTo>
                      <a:cubicBezTo>
                        <a:pt x="693" y="115"/>
                        <a:pt x="523" y="152"/>
                        <a:pt x="373" y="152"/>
                      </a:cubicBezTo>
                      <a:cubicBezTo>
                        <a:pt x="239" y="152"/>
                        <a:pt x="121" y="122"/>
                        <a:pt x="38" y="94"/>
                      </a:cubicBezTo>
                      <a:cubicBezTo>
                        <a:pt x="14" y="512"/>
                        <a:pt x="1" y="869"/>
                        <a:pt x="14" y="943"/>
                      </a:cubicBezTo>
                      <a:cubicBezTo>
                        <a:pt x="48" y="1117"/>
                        <a:pt x="378" y="1251"/>
                        <a:pt x="544" y="1251"/>
                      </a:cubicBezTo>
                      <a:cubicBezTo>
                        <a:pt x="563" y="1251"/>
                        <a:pt x="581" y="1249"/>
                        <a:pt x="595" y="1245"/>
                      </a:cubicBezTo>
                      <a:cubicBezTo>
                        <a:pt x="725" y="1208"/>
                        <a:pt x="822" y="1064"/>
                        <a:pt x="944" y="799"/>
                      </a:cubicBezTo>
                      <a:cubicBezTo>
                        <a:pt x="989" y="697"/>
                        <a:pt x="938" y="372"/>
                        <a:pt x="86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6" name="Google Shape;1336;p41"/>
                <p:cNvSpPr/>
                <p:nvPr/>
              </p:nvSpPr>
              <p:spPr>
                <a:xfrm>
                  <a:off x="2679951" y="1381782"/>
                  <a:ext cx="337040" cy="437244"/>
                </a:xfrm>
                <a:custGeom>
                  <a:rect b="b" l="l" r="r" t="t"/>
                  <a:pathLst>
                    <a:path extrusionOk="0" h="1296" w="999">
                      <a:moveTo>
                        <a:pt x="859" y="62"/>
                      </a:moveTo>
                      <a:cubicBezTo>
                        <a:pt x="887" y="184"/>
                        <a:pt x="908" y="302"/>
                        <a:pt x="924" y="409"/>
                      </a:cubicBezTo>
                      <a:cubicBezTo>
                        <a:pt x="939" y="525"/>
                        <a:pt x="952" y="623"/>
                        <a:pt x="952" y="697"/>
                      </a:cubicBezTo>
                      <a:cubicBezTo>
                        <a:pt x="952" y="725"/>
                        <a:pt x="948" y="748"/>
                        <a:pt x="948" y="766"/>
                      </a:cubicBezTo>
                      <a:cubicBezTo>
                        <a:pt x="943" y="785"/>
                        <a:pt x="939" y="803"/>
                        <a:pt x="934" y="813"/>
                      </a:cubicBezTo>
                      <a:cubicBezTo>
                        <a:pt x="874" y="943"/>
                        <a:pt x="823" y="1045"/>
                        <a:pt x="767" y="1115"/>
                      </a:cubicBezTo>
                      <a:cubicBezTo>
                        <a:pt x="739" y="1152"/>
                        <a:pt x="716" y="1180"/>
                        <a:pt x="688" y="1203"/>
                      </a:cubicBezTo>
                      <a:cubicBezTo>
                        <a:pt x="660" y="1221"/>
                        <a:pt x="632" y="1236"/>
                        <a:pt x="600" y="1245"/>
                      </a:cubicBezTo>
                      <a:cubicBezTo>
                        <a:pt x="590" y="1249"/>
                        <a:pt x="577" y="1249"/>
                        <a:pt x="558" y="1249"/>
                      </a:cubicBezTo>
                      <a:cubicBezTo>
                        <a:pt x="521" y="1249"/>
                        <a:pt x="470" y="1240"/>
                        <a:pt x="418" y="1227"/>
                      </a:cubicBezTo>
                      <a:cubicBezTo>
                        <a:pt x="339" y="1203"/>
                        <a:pt x="251" y="1165"/>
                        <a:pt x="182" y="1120"/>
                      </a:cubicBezTo>
                      <a:cubicBezTo>
                        <a:pt x="144" y="1096"/>
                        <a:pt x="116" y="1073"/>
                        <a:pt x="94" y="1045"/>
                      </a:cubicBezTo>
                      <a:cubicBezTo>
                        <a:pt x="71" y="1017"/>
                        <a:pt x="56" y="989"/>
                        <a:pt x="52" y="962"/>
                      </a:cubicBezTo>
                      <a:cubicBezTo>
                        <a:pt x="52" y="957"/>
                        <a:pt x="52" y="938"/>
                        <a:pt x="47" y="920"/>
                      </a:cubicBezTo>
                      <a:lnTo>
                        <a:pt x="47" y="850"/>
                      </a:lnTo>
                      <a:cubicBezTo>
                        <a:pt x="47" y="702"/>
                        <a:pt x="60" y="440"/>
                        <a:pt x="74" y="149"/>
                      </a:cubicBezTo>
                      <a:lnTo>
                        <a:pt x="74" y="149"/>
                      </a:lnTo>
                      <a:cubicBezTo>
                        <a:pt x="155" y="174"/>
                        <a:pt x="261" y="200"/>
                        <a:pt x="386" y="200"/>
                      </a:cubicBezTo>
                      <a:cubicBezTo>
                        <a:pt x="531" y="200"/>
                        <a:pt x="696" y="167"/>
                        <a:pt x="859" y="62"/>
                      </a:cubicBezTo>
                      <a:close/>
                      <a:moveTo>
                        <a:pt x="883" y="1"/>
                      </a:moveTo>
                      <a:cubicBezTo>
                        <a:pt x="879" y="1"/>
                        <a:pt x="869" y="1"/>
                        <a:pt x="864" y="5"/>
                      </a:cubicBezTo>
                      <a:cubicBezTo>
                        <a:pt x="697" y="117"/>
                        <a:pt x="530" y="154"/>
                        <a:pt x="386" y="154"/>
                      </a:cubicBezTo>
                      <a:cubicBezTo>
                        <a:pt x="256" y="154"/>
                        <a:pt x="140" y="121"/>
                        <a:pt x="61" y="93"/>
                      </a:cubicBezTo>
                      <a:cubicBezTo>
                        <a:pt x="52" y="93"/>
                        <a:pt x="47" y="93"/>
                        <a:pt x="38" y="98"/>
                      </a:cubicBezTo>
                      <a:cubicBezTo>
                        <a:pt x="33" y="102"/>
                        <a:pt x="28" y="107"/>
                        <a:pt x="28" y="117"/>
                      </a:cubicBezTo>
                      <a:cubicBezTo>
                        <a:pt x="10" y="419"/>
                        <a:pt x="0" y="692"/>
                        <a:pt x="0" y="850"/>
                      </a:cubicBezTo>
                      <a:lnTo>
                        <a:pt x="0" y="925"/>
                      </a:lnTo>
                      <a:cubicBezTo>
                        <a:pt x="0" y="943"/>
                        <a:pt x="0" y="962"/>
                        <a:pt x="5" y="970"/>
                      </a:cubicBezTo>
                      <a:cubicBezTo>
                        <a:pt x="15" y="1022"/>
                        <a:pt x="47" y="1068"/>
                        <a:pt x="84" y="1105"/>
                      </a:cubicBezTo>
                      <a:cubicBezTo>
                        <a:pt x="144" y="1165"/>
                        <a:pt x="233" y="1212"/>
                        <a:pt x="317" y="1245"/>
                      </a:cubicBezTo>
                      <a:cubicBezTo>
                        <a:pt x="405" y="1277"/>
                        <a:pt x="493" y="1296"/>
                        <a:pt x="558" y="1296"/>
                      </a:cubicBezTo>
                      <a:cubicBezTo>
                        <a:pt x="577" y="1296"/>
                        <a:pt x="600" y="1296"/>
                        <a:pt x="613" y="1291"/>
                      </a:cubicBezTo>
                      <a:cubicBezTo>
                        <a:pt x="651" y="1282"/>
                        <a:pt x="684" y="1264"/>
                        <a:pt x="716" y="1240"/>
                      </a:cubicBezTo>
                      <a:cubicBezTo>
                        <a:pt x="763" y="1203"/>
                        <a:pt x="808" y="1152"/>
                        <a:pt x="851" y="1082"/>
                      </a:cubicBezTo>
                      <a:cubicBezTo>
                        <a:pt x="892" y="1017"/>
                        <a:pt x="934" y="934"/>
                        <a:pt x="980" y="831"/>
                      </a:cubicBezTo>
                      <a:cubicBezTo>
                        <a:pt x="986" y="818"/>
                        <a:pt x="990" y="794"/>
                        <a:pt x="994" y="775"/>
                      </a:cubicBezTo>
                      <a:cubicBezTo>
                        <a:pt x="999" y="753"/>
                        <a:pt x="999" y="725"/>
                        <a:pt x="999" y="697"/>
                      </a:cubicBezTo>
                      <a:cubicBezTo>
                        <a:pt x="999" y="618"/>
                        <a:pt x="990" y="520"/>
                        <a:pt x="971" y="404"/>
                      </a:cubicBezTo>
                      <a:cubicBezTo>
                        <a:pt x="952" y="288"/>
                        <a:pt x="930" y="154"/>
                        <a:pt x="902" y="19"/>
                      </a:cubicBezTo>
                      <a:cubicBezTo>
                        <a:pt x="896" y="10"/>
                        <a:pt x="892" y="5"/>
                        <a:pt x="88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7" name="Google Shape;1337;p41"/>
                <p:cNvSpPr/>
                <p:nvPr/>
              </p:nvSpPr>
              <p:spPr>
                <a:xfrm>
                  <a:off x="4804413" y="1466127"/>
                  <a:ext cx="99189" cy="133602"/>
                </a:xfrm>
                <a:custGeom>
                  <a:rect b="b" l="l" r="r" t="t"/>
                  <a:pathLst>
                    <a:path extrusionOk="0" h="396" w="294">
                      <a:moveTo>
                        <a:pt x="158" y="1"/>
                      </a:moveTo>
                      <a:cubicBezTo>
                        <a:pt x="69" y="1"/>
                        <a:pt x="0" y="62"/>
                        <a:pt x="0" y="62"/>
                      </a:cubicBezTo>
                      <a:lnTo>
                        <a:pt x="88" y="145"/>
                      </a:lnTo>
                      <a:cubicBezTo>
                        <a:pt x="88" y="145"/>
                        <a:pt x="107" y="270"/>
                        <a:pt x="126" y="349"/>
                      </a:cubicBezTo>
                      <a:cubicBezTo>
                        <a:pt x="131" y="380"/>
                        <a:pt x="155" y="395"/>
                        <a:pt x="182" y="395"/>
                      </a:cubicBezTo>
                      <a:cubicBezTo>
                        <a:pt x="225" y="395"/>
                        <a:pt x="278" y="357"/>
                        <a:pt x="283" y="280"/>
                      </a:cubicBezTo>
                      <a:cubicBezTo>
                        <a:pt x="293" y="154"/>
                        <a:pt x="274" y="11"/>
                        <a:pt x="177" y="2"/>
                      </a:cubicBezTo>
                      <a:cubicBezTo>
                        <a:pt x="171" y="1"/>
                        <a:pt x="164" y="1"/>
                        <a:pt x="15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8" name="Google Shape;1338;p41"/>
                <p:cNvSpPr/>
                <p:nvPr/>
              </p:nvSpPr>
              <p:spPr>
                <a:xfrm>
                  <a:off x="4794966" y="1458704"/>
                  <a:ext cx="114708" cy="149122"/>
                </a:xfrm>
                <a:custGeom>
                  <a:rect b="b" l="l" r="r" t="t"/>
                  <a:pathLst>
                    <a:path extrusionOk="0" h="442" w="340">
                      <a:moveTo>
                        <a:pt x="205" y="46"/>
                      </a:moveTo>
                      <a:cubicBezTo>
                        <a:pt x="219" y="46"/>
                        <a:pt x="233" y="56"/>
                        <a:pt x="242" y="65"/>
                      </a:cubicBezTo>
                      <a:cubicBezTo>
                        <a:pt x="255" y="79"/>
                        <a:pt x="270" y="102"/>
                        <a:pt x="279" y="135"/>
                      </a:cubicBezTo>
                      <a:cubicBezTo>
                        <a:pt x="289" y="167"/>
                        <a:pt x="289" y="204"/>
                        <a:pt x="289" y="246"/>
                      </a:cubicBezTo>
                      <a:lnTo>
                        <a:pt x="289" y="297"/>
                      </a:lnTo>
                      <a:cubicBezTo>
                        <a:pt x="289" y="335"/>
                        <a:pt x="274" y="358"/>
                        <a:pt x="261" y="371"/>
                      </a:cubicBezTo>
                      <a:cubicBezTo>
                        <a:pt x="242" y="386"/>
                        <a:pt x="223" y="395"/>
                        <a:pt x="210" y="395"/>
                      </a:cubicBezTo>
                      <a:cubicBezTo>
                        <a:pt x="200" y="395"/>
                        <a:pt x="191" y="390"/>
                        <a:pt x="186" y="386"/>
                      </a:cubicBezTo>
                      <a:cubicBezTo>
                        <a:pt x="182" y="380"/>
                        <a:pt x="177" y="376"/>
                        <a:pt x="177" y="367"/>
                      </a:cubicBezTo>
                      <a:cubicBezTo>
                        <a:pt x="167" y="324"/>
                        <a:pt x="159" y="274"/>
                        <a:pt x="150" y="236"/>
                      </a:cubicBezTo>
                      <a:cubicBezTo>
                        <a:pt x="150" y="213"/>
                        <a:pt x="144" y="195"/>
                        <a:pt x="144" y="181"/>
                      </a:cubicBezTo>
                      <a:cubicBezTo>
                        <a:pt x="140" y="172"/>
                        <a:pt x="140" y="163"/>
                        <a:pt x="140" y="163"/>
                      </a:cubicBezTo>
                      <a:cubicBezTo>
                        <a:pt x="140" y="157"/>
                        <a:pt x="135" y="153"/>
                        <a:pt x="131" y="148"/>
                      </a:cubicBezTo>
                      <a:lnTo>
                        <a:pt x="63" y="88"/>
                      </a:lnTo>
                      <a:lnTo>
                        <a:pt x="63" y="88"/>
                      </a:lnTo>
                      <a:cubicBezTo>
                        <a:pt x="70" y="84"/>
                        <a:pt x="79" y="79"/>
                        <a:pt x="88" y="74"/>
                      </a:cubicBezTo>
                      <a:cubicBezTo>
                        <a:pt x="112" y="60"/>
                        <a:pt x="150" y="46"/>
                        <a:pt x="186" y="46"/>
                      </a:cubicBezTo>
                      <a:close/>
                      <a:moveTo>
                        <a:pt x="186" y="0"/>
                      </a:moveTo>
                      <a:cubicBezTo>
                        <a:pt x="135" y="0"/>
                        <a:pt x="94" y="14"/>
                        <a:pt x="60" y="33"/>
                      </a:cubicBezTo>
                      <a:cubicBezTo>
                        <a:pt x="28" y="51"/>
                        <a:pt x="10" y="65"/>
                        <a:pt x="10" y="69"/>
                      </a:cubicBezTo>
                      <a:cubicBezTo>
                        <a:pt x="5" y="74"/>
                        <a:pt x="0" y="79"/>
                        <a:pt x="0" y="84"/>
                      </a:cubicBezTo>
                      <a:cubicBezTo>
                        <a:pt x="0" y="93"/>
                        <a:pt x="5" y="97"/>
                        <a:pt x="10" y="102"/>
                      </a:cubicBezTo>
                      <a:lnTo>
                        <a:pt x="96" y="183"/>
                      </a:lnTo>
                      <a:lnTo>
                        <a:pt x="96" y="183"/>
                      </a:lnTo>
                      <a:cubicBezTo>
                        <a:pt x="101" y="219"/>
                        <a:pt x="115" y="312"/>
                        <a:pt x="126" y="376"/>
                      </a:cubicBezTo>
                      <a:cubicBezTo>
                        <a:pt x="131" y="399"/>
                        <a:pt x="144" y="414"/>
                        <a:pt x="159" y="427"/>
                      </a:cubicBezTo>
                      <a:cubicBezTo>
                        <a:pt x="172" y="436"/>
                        <a:pt x="191" y="442"/>
                        <a:pt x="210" y="442"/>
                      </a:cubicBezTo>
                      <a:cubicBezTo>
                        <a:pt x="238" y="442"/>
                        <a:pt x="270" y="427"/>
                        <a:pt x="293" y="404"/>
                      </a:cubicBezTo>
                      <a:cubicBezTo>
                        <a:pt x="317" y="380"/>
                        <a:pt x="335" y="348"/>
                        <a:pt x="335" y="302"/>
                      </a:cubicBezTo>
                      <a:cubicBezTo>
                        <a:pt x="339" y="283"/>
                        <a:pt x="339" y="264"/>
                        <a:pt x="339" y="246"/>
                      </a:cubicBezTo>
                      <a:cubicBezTo>
                        <a:pt x="339" y="191"/>
                        <a:pt x="335" y="135"/>
                        <a:pt x="311" y="88"/>
                      </a:cubicBezTo>
                      <a:cubicBezTo>
                        <a:pt x="302" y="65"/>
                        <a:pt x="293" y="41"/>
                        <a:pt x="274" y="28"/>
                      </a:cubicBezTo>
                      <a:cubicBezTo>
                        <a:pt x="255" y="9"/>
                        <a:pt x="233" y="0"/>
                        <a:pt x="21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9" name="Google Shape;1339;p41"/>
                <p:cNvSpPr/>
                <p:nvPr/>
              </p:nvSpPr>
              <p:spPr>
                <a:xfrm>
                  <a:off x="4893818" y="1481984"/>
                  <a:ext cx="76922" cy="124156"/>
                </a:xfrm>
                <a:custGeom>
                  <a:rect b="b" l="l" r="r" t="t"/>
                  <a:pathLst>
                    <a:path extrusionOk="0" h="368" w="228">
                      <a:moveTo>
                        <a:pt x="37" y="1"/>
                      </a:moveTo>
                      <a:cubicBezTo>
                        <a:pt x="15" y="1"/>
                        <a:pt x="0" y="5"/>
                        <a:pt x="0" y="5"/>
                      </a:cubicBezTo>
                      <a:lnTo>
                        <a:pt x="18" y="233"/>
                      </a:lnTo>
                      <a:cubicBezTo>
                        <a:pt x="18" y="233"/>
                        <a:pt x="36" y="367"/>
                        <a:pt x="95" y="367"/>
                      </a:cubicBezTo>
                      <a:cubicBezTo>
                        <a:pt x="97" y="367"/>
                        <a:pt x="100" y="367"/>
                        <a:pt x="102" y="367"/>
                      </a:cubicBezTo>
                      <a:cubicBezTo>
                        <a:pt x="163" y="358"/>
                        <a:pt x="228" y="205"/>
                        <a:pt x="172" y="88"/>
                      </a:cubicBezTo>
                      <a:cubicBezTo>
                        <a:pt x="136" y="14"/>
                        <a:pt x="76" y="1"/>
                        <a:pt x="3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0" name="Google Shape;1340;p41"/>
                <p:cNvSpPr/>
                <p:nvPr/>
              </p:nvSpPr>
              <p:spPr>
                <a:xfrm>
                  <a:off x="4885721" y="1473887"/>
                  <a:ext cx="81983" cy="140013"/>
                </a:xfrm>
                <a:custGeom>
                  <a:rect b="b" l="l" r="r" t="t"/>
                  <a:pathLst>
                    <a:path extrusionOk="0" h="415" w="243">
                      <a:moveTo>
                        <a:pt x="66" y="52"/>
                      </a:moveTo>
                      <a:cubicBezTo>
                        <a:pt x="85" y="52"/>
                        <a:pt x="104" y="52"/>
                        <a:pt x="121" y="62"/>
                      </a:cubicBezTo>
                      <a:cubicBezTo>
                        <a:pt x="140" y="76"/>
                        <a:pt x="159" y="90"/>
                        <a:pt x="173" y="122"/>
                      </a:cubicBezTo>
                      <a:cubicBezTo>
                        <a:pt x="187" y="150"/>
                        <a:pt x="192" y="178"/>
                        <a:pt x="192" y="210"/>
                      </a:cubicBezTo>
                      <a:cubicBezTo>
                        <a:pt x="192" y="252"/>
                        <a:pt x="182" y="290"/>
                        <a:pt x="168" y="322"/>
                      </a:cubicBezTo>
                      <a:cubicBezTo>
                        <a:pt x="159" y="335"/>
                        <a:pt x="149" y="345"/>
                        <a:pt x="140" y="354"/>
                      </a:cubicBezTo>
                      <a:cubicBezTo>
                        <a:pt x="131" y="363"/>
                        <a:pt x="126" y="363"/>
                        <a:pt x="121" y="363"/>
                      </a:cubicBezTo>
                      <a:lnTo>
                        <a:pt x="112" y="363"/>
                      </a:lnTo>
                      <a:cubicBezTo>
                        <a:pt x="108" y="359"/>
                        <a:pt x="98" y="354"/>
                        <a:pt x="93" y="341"/>
                      </a:cubicBezTo>
                      <a:cubicBezTo>
                        <a:pt x="85" y="326"/>
                        <a:pt x="80" y="303"/>
                        <a:pt x="76" y="285"/>
                      </a:cubicBezTo>
                      <a:cubicBezTo>
                        <a:pt x="70" y="275"/>
                        <a:pt x="70" y="266"/>
                        <a:pt x="70" y="262"/>
                      </a:cubicBezTo>
                      <a:cubicBezTo>
                        <a:pt x="70" y="257"/>
                        <a:pt x="66" y="257"/>
                        <a:pt x="66" y="252"/>
                      </a:cubicBezTo>
                      <a:lnTo>
                        <a:pt x="54" y="52"/>
                      </a:lnTo>
                      <a:close/>
                      <a:moveTo>
                        <a:pt x="66" y="1"/>
                      </a:moveTo>
                      <a:cubicBezTo>
                        <a:pt x="38" y="1"/>
                        <a:pt x="20" y="6"/>
                        <a:pt x="20" y="11"/>
                      </a:cubicBezTo>
                      <a:cubicBezTo>
                        <a:pt x="10" y="11"/>
                        <a:pt x="1" y="20"/>
                        <a:pt x="1" y="34"/>
                      </a:cubicBezTo>
                      <a:lnTo>
                        <a:pt x="20" y="257"/>
                      </a:lnTo>
                      <a:cubicBezTo>
                        <a:pt x="20" y="262"/>
                        <a:pt x="24" y="294"/>
                        <a:pt x="38" y="331"/>
                      </a:cubicBezTo>
                      <a:cubicBezTo>
                        <a:pt x="42" y="350"/>
                        <a:pt x="52" y="369"/>
                        <a:pt x="61" y="382"/>
                      </a:cubicBezTo>
                      <a:cubicBezTo>
                        <a:pt x="70" y="391"/>
                        <a:pt x="76" y="401"/>
                        <a:pt x="85" y="405"/>
                      </a:cubicBezTo>
                      <a:cubicBezTo>
                        <a:pt x="93" y="410"/>
                        <a:pt x="108" y="414"/>
                        <a:pt x="117" y="414"/>
                      </a:cubicBezTo>
                      <a:lnTo>
                        <a:pt x="126" y="414"/>
                      </a:lnTo>
                      <a:cubicBezTo>
                        <a:pt x="145" y="410"/>
                        <a:pt x="164" y="401"/>
                        <a:pt x="173" y="386"/>
                      </a:cubicBezTo>
                      <a:cubicBezTo>
                        <a:pt x="196" y="369"/>
                        <a:pt x="209" y="345"/>
                        <a:pt x="224" y="313"/>
                      </a:cubicBezTo>
                      <a:cubicBezTo>
                        <a:pt x="233" y="279"/>
                        <a:pt x="243" y="247"/>
                        <a:pt x="243" y="210"/>
                      </a:cubicBezTo>
                      <a:cubicBezTo>
                        <a:pt x="243" y="174"/>
                        <a:pt x="233" y="136"/>
                        <a:pt x="219" y="103"/>
                      </a:cubicBezTo>
                      <a:cubicBezTo>
                        <a:pt x="200" y="62"/>
                        <a:pt x="173" y="34"/>
                        <a:pt x="145" y="20"/>
                      </a:cubicBezTo>
                      <a:cubicBezTo>
                        <a:pt x="117" y="6"/>
                        <a:pt x="89" y="1"/>
                        <a:pt x="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1" name="Google Shape;1341;p41"/>
                <p:cNvSpPr/>
                <p:nvPr/>
              </p:nvSpPr>
              <p:spPr>
                <a:xfrm>
                  <a:off x="4951847" y="1508299"/>
                  <a:ext cx="66126" cy="105600"/>
                </a:xfrm>
                <a:custGeom>
                  <a:rect b="b" l="l" r="r" t="t"/>
                  <a:pathLst>
                    <a:path extrusionOk="0" h="313" w="196">
                      <a:moveTo>
                        <a:pt x="42" y="1"/>
                      </a:moveTo>
                      <a:cubicBezTo>
                        <a:pt x="19" y="1"/>
                        <a:pt x="0" y="10"/>
                        <a:pt x="0" y="10"/>
                      </a:cubicBezTo>
                      <a:lnTo>
                        <a:pt x="9" y="173"/>
                      </a:lnTo>
                      <a:cubicBezTo>
                        <a:pt x="9" y="173"/>
                        <a:pt x="37" y="312"/>
                        <a:pt x="116" y="312"/>
                      </a:cubicBezTo>
                      <a:cubicBezTo>
                        <a:pt x="195" y="312"/>
                        <a:pt x="163" y="177"/>
                        <a:pt x="125" y="72"/>
                      </a:cubicBezTo>
                      <a:cubicBezTo>
                        <a:pt x="105" y="14"/>
                        <a:pt x="70" y="1"/>
                        <a:pt x="4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2" name="Google Shape;1342;p41"/>
                <p:cNvSpPr/>
                <p:nvPr/>
              </p:nvSpPr>
              <p:spPr>
                <a:xfrm>
                  <a:off x="4943750" y="1500877"/>
                  <a:ext cx="72536" cy="122469"/>
                </a:xfrm>
                <a:custGeom>
                  <a:rect b="b" l="l" r="r" t="t"/>
                  <a:pathLst>
                    <a:path extrusionOk="0" h="363" w="215">
                      <a:moveTo>
                        <a:pt x="65" y="47"/>
                      </a:moveTo>
                      <a:cubicBezTo>
                        <a:pt x="75" y="47"/>
                        <a:pt x="89" y="51"/>
                        <a:pt x="99" y="56"/>
                      </a:cubicBezTo>
                      <a:cubicBezTo>
                        <a:pt x="108" y="66"/>
                        <a:pt x="117" y="75"/>
                        <a:pt x="127" y="103"/>
                      </a:cubicBezTo>
                      <a:cubicBezTo>
                        <a:pt x="135" y="130"/>
                        <a:pt x="144" y="163"/>
                        <a:pt x="154" y="191"/>
                      </a:cubicBezTo>
                      <a:cubicBezTo>
                        <a:pt x="159" y="223"/>
                        <a:pt x="163" y="251"/>
                        <a:pt x="163" y="270"/>
                      </a:cubicBezTo>
                      <a:cubicBezTo>
                        <a:pt x="163" y="289"/>
                        <a:pt x="163" y="298"/>
                        <a:pt x="159" y="306"/>
                      </a:cubicBezTo>
                      <a:cubicBezTo>
                        <a:pt x="154" y="306"/>
                        <a:pt x="154" y="306"/>
                        <a:pt x="154" y="311"/>
                      </a:cubicBezTo>
                      <a:lnTo>
                        <a:pt x="140" y="311"/>
                      </a:lnTo>
                      <a:cubicBezTo>
                        <a:pt x="135" y="311"/>
                        <a:pt x="127" y="311"/>
                        <a:pt x="121" y="306"/>
                      </a:cubicBezTo>
                      <a:cubicBezTo>
                        <a:pt x="112" y="302"/>
                        <a:pt x="103" y="293"/>
                        <a:pt x="93" y="283"/>
                      </a:cubicBezTo>
                      <a:cubicBezTo>
                        <a:pt x="80" y="265"/>
                        <a:pt x="71" y="242"/>
                        <a:pt x="65" y="223"/>
                      </a:cubicBezTo>
                      <a:cubicBezTo>
                        <a:pt x="61" y="214"/>
                        <a:pt x="61" y="205"/>
                        <a:pt x="56" y="199"/>
                      </a:cubicBezTo>
                      <a:lnTo>
                        <a:pt x="56" y="191"/>
                      </a:lnTo>
                      <a:lnTo>
                        <a:pt x="48" y="48"/>
                      </a:lnTo>
                      <a:lnTo>
                        <a:pt x="48" y="48"/>
                      </a:lnTo>
                      <a:cubicBezTo>
                        <a:pt x="54" y="48"/>
                        <a:pt x="60" y="47"/>
                        <a:pt x="65" y="47"/>
                      </a:cubicBezTo>
                      <a:close/>
                      <a:moveTo>
                        <a:pt x="65" y="0"/>
                      </a:moveTo>
                      <a:cubicBezTo>
                        <a:pt x="37" y="0"/>
                        <a:pt x="15" y="10"/>
                        <a:pt x="15" y="10"/>
                      </a:cubicBezTo>
                      <a:cubicBezTo>
                        <a:pt x="5" y="14"/>
                        <a:pt x="1" y="23"/>
                        <a:pt x="1" y="32"/>
                      </a:cubicBezTo>
                      <a:lnTo>
                        <a:pt x="10" y="195"/>
                      </a:lnTo>
                      <a:cubicBezTo>
                        <a:pt x="10" y="199"/>
                        <a:pt x="15" y="237"/>
                        <a:pt x="33" y="274"/>
                      </a:cubicBezTo>
                      <a:cubicBezTo>
                        <a:pt x="43" y="293"/>
                        <a:pt x="56" y="317"/>
                        <a:pt x="75" y="330"/>
                      </a:cubicBezTo>
                      <a:cubicBezTo>
                        <a:pt x="80" y="339"/>
                        <a:pt x="89" y="349"/>
                        <a:pt x="103" y="353"/>
                      </a:cubicBezTo>
                      <a:cubicBezTo>
                        <a:pt x="112" y="358"/>
                        <a:pt x="127" y="362"/>
                        <a:pt x="140" y="362"/>
                      </a:cubicBezTo>
                      <a:cubicBezTo>
                        <a:pt x="154" y="362"/>
                        <a:pt x="163" y="358"/>
                        <a:pt x="172" y="353"/>
                      </a:cubicBezTo>
                      <a:cubicBezTo>
                        <a:pt x="191" y="344"/>
                        <a:pt x="200" y="330"/>
                        <a:pt x="205" y="317"/>
                      </a:cubicBezTo>
                      <a:cubicBezTo>
                        <a:pt x="210" y="302"/>
                        <a:pt x="215" y="289"/>
                        <a:pt x="215" y="270"/>
                      </a:cubicBezTo>
                      <a:cubicBezTo>
                        <a:pt x="215" y="242"/>
                        <a:pt x="210" y="214"/>
                        <a:pt x="200" y="182"/>
                      </a:cubicBezTo>
                      <a:cubicBezTo>
                        <a:pt x="191" y="149"/>
                        <a:pt x="182" y="116"/>
                        <a:pt x="172" y="88"/>
                      </a:cubicBezTo>
                      <a:cubicBezTo>
                        <a:pt x="163" y="56"/>
                        <a:pt x="144" y="32"/>
                        <a:pt x="127" y="19"/>
                      </a:cubicBezTo>
                      <a:cubicBezTo>
                        <a:pt x="108" y="4"/>
                        <a:pt x="84" y="0"/>
                        <a:pt x="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3" name="Google Shape;1343;p41"/>
                <p:cNvSpPr/>
                <p:nvPr/>
              </p:nvSpPr>
              <p:spPr>
                <a:xfrm>
                  <a:off x="4993681" y="1532254"/>
                  <a:ext cx="75573" cy="91093"/>
                </a:xfrm>
                <a:custGeom>
                  <a:rect b="b" l="l" r="r" t="t"/>
                  <a:pathLst>
                    <a:path extrusionOk="0" h="270" w="224">
                      <a:moveTo>
                        <a:pt x="15" y="0"/>
                      </a:moveTo>
                      <a:cubicBezTo>
                        <a:pt x="6" y="0"/>
                        <a:pt x="1" y="1"/>
                        <a:pt x="1" y="1"/>
                      </a:cubicBezTo>
                      <a:lnTo>
                        <a:pt x="39" y="144"/>
                      </a:lnTo>
                      <a:cubicBezTo>
                        <a:pt x="39" y="144"/>
                        <a:pt x="99" y="269"/>
                        <a:pt x="127" y="269"/>
                      </a:cubicBezTo>
                      <a:cubicBezTo>
                        <a:pt x="224" y="269"/>
                        <a:pt x="174" y="134"/>
                        <a:pt x="146" y="65"/>
                      </a:cubicBezTo>
                      <a:cubicBezTo>
                        <a:pt x="124" y="6"/>
                        <a:pt x="46" y="0"/>
                        <a:pt x="1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4" name="Google Shape;1344;p41"/>
                <p:cNvSpPr/>
                <p:nvPr/>
              </p:nvSpPr>
              <p:spPr>
                <a:xfrm>
                  <a:off x="4986259" y="1524494"/>
                  <a:ext cx="76922" cy="106612"/>
                </a:xfrm>
                <a:custGeom>
                  <a:rect b="b" l="l" r="r" t="t"/>
                  <a:pathLst>
                    <a:path extrusionOk="0" h="316" w="228">
                      <a:moveTo>
                        <a:pt x="54" y="48"/>
                      </a:moveTo>
                      <a:cubicBezTo>
                        <a:pt x="67" y="50"/>
                        <a:pt x="82" y="53"/>
                        <a:pt x="97" y="56"/>
                      </a:cubicBezTo>
                      <a:cubicBezTo>
                        <a:pt x="106" y="60"/>
                        <a:pt x="116" y="65"/>
                        <a:pt x="125" y="74"/>
                      </a:cubicBezTo>
                      <a:cubicBezTo>
                        <a:pt x="134" y="79"/>
                        <a:pt x="140" y="88"/>
                        <a:pt x="144" y="97"/>
                      </a:cubicBezTo>
                      <a:cubicBezTo>
                        <a:pt x="153" y="116"/>
                        <a:pt x="162" y="140"/>
                        <a:pt x="168" y="167"/>
                      </a:cubicBezTo>
                      <a:cubicBezTo>
                        <a:pt x="177" y="191"/>
                        <a:pt x="181" y="213"/>
                        <a:pt x="181" y="232"/>
                      </a:cubicBezTo>
                      <a:lnTo>
                        <a:pt x="181" y="251"/>
                      </a:lnTo>
                      <a:cubicBezTo>
                        <a:pt x="177" y="260"/>
                        <a:pt x="177" y="260"/>
                        <a:pt x="172" y="264"/>
                      </a:cubicBezTo>
                      <a:cubicBezTo>
                        <a:pt x="168" y="264"/>
                        <a:pt x="163" y="268"/>
                        <a:pt x="152" y="269"/>
                      </a:cubicBezTo>
                      <a:lnTo>
                        <a:pt x="152" y="269"/>
                      </a:lnTo>
                      <a:cubicBezTo>
                        <a:pt x="151" y="268"/>
                        <a:pt x="149" y="268"/>
                        <a:pt x="149" y="264"/>
                      </a:cubicBezTo>
                      <a:cubicBezTo>
                        <a:pt x="140" y="260"/>
                        <a:pt x="134" y="247"/>
                        <a:pt x="125" y="236"/>
                      </a:cubicBezTo>
                      <a:cubicBezTo>
                        <a:pt x="116" y="219"/>
                        <a:pt x="102" y="200"/>
                        <a:pt x="93" y="185"/>
                      </a:cubicBezTo>
                      <a:cubicBezTo>
                        <a:pt x="89" y="176"/>
                        <a:pt x="89" y="167"/>
                        <a:pt x="84" y="163"/>
                      </a:cubicBezTo>
                      <a:lnTo>
                        <a:pt x="84" y="157"/>
                      </a:lnTo>
                      <a:lnTo>
                        <a:pt x="83" y="157"/>
                      </a:lnTo>
                      <a:lnTo>
                        <a:pt x="54" y="48"/>
                      </a:lnTo>
                      <a:close/>
                      <a:moveTo>
                        <a:pt x="23" y="0"/>
                      </a:moveTo>
                      <a:cubicBezTo>
                        <a:pt x="14" y="0"/>
                        <a:pt x="9" y="5"/>
                        <a:pt x="5" y="9"/>
                      </a:cubicBezTo>
                      <a:cubicBezTo>
                        <a:pt x="1" y="18"/>
                        <a:pt x="1" y="24"/>
                        <a:pt x="1" y="33"/>
                      </a:cubicBezTo>
                      <a:lnTo>
                        <a:pt x="37" y="172"/>
                      </a:lnTo>
                      <a:lnTo>
                        <a:pt x="37" y="176"/>
                      </a:lnTo>
                      <a:cubicBezTo>
                        <a:pt x="37" y="181"/>
                        <a:pt x="56" y="209"/>
                        <a:pt x="74" y="241"/>
                      </a:cubicBezTo>
                      <a:cubicBezTo>
                        <a:pt x="84" y="260"/>
                        <a:pt x="93" y="274"/>
                        <a:pt x="106" y="288"/>
                      </a:cubicBezTo>
                      <a:cubicBezTo>
                        <a:pt x="112" y="297"/>
                        <a:pt x="116" y="302"/>
                        <a:pt x="121" y="307"/>
                      </a:cubicBezTo>
                      <a:cubicBezTo>
                        <a:pt x="125" y="311"/>
                        <a:pt x="130" y="311"/>
                        <a:pt x="134" y="316"/>
                      </a:cubicBezTo>
                      <a:lnTo>
                        <a:pt x="149" y="316"/>
                      </a:lnTo>
                      <a:cubicBezTo>
                        <a:pt x="162" y="316"/>
                        <a:pt x="172" y="316"/>
                        <a:pt x="186" y="311"/>
                      </a:cubicBezTo>
                      <a:cubicBezTo>
                        <a:pt x="200" y="307"/>
                        <a:pt x="213" y="292"/>
                        <a:pt x="218" y="279"/>
                      </a:cubicBezTo>
                      <a:cubicBezTo>
                        <a:pt x="228" y="264"/>
                        <a:pt x="228" y="251"/>
                        <a:pt x="228" y="232"/>
                      </a:cubicBezTo>
                      <a:cubicBezTo>
                        <a:pt x="228" y="209"/>
                        <a:pt x="223" y="176"/>
                        <a:pt x="213" y="153"/>
                      </a:cubicBezTo>
                      <a:cubicBezTo>
                        <a:pt x="204" y="125"/>
                        <a:pt x="196" y="97"/>
                        <a:pt x="190" y="79"/>
                      </a:cubicBezTo>
                      <a:cubicBezTo>
                        <a:pt x="181" y="60"/>
                        <a:pt x="172" y="46"/>
                        <a:pt x="158" y="33"/>
                      </a:cubicBezTo>
                      <a:cubicBezTo>
                        <a:pt x="134" y="18"/>
                        <a:pt x="112" y="9"/>
                        <a:pt x="89" y="5"/>
                      </a:cubicBezTo>
                      <a:cubicBezTo>
                        <a:pt x="70" y="0"/>
                        <a:pt x="46" y="0"/>
                        <a:pt x="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1345" name="Google Shape;1345;p41"/>
            <p:cNvCxnSpPr/>
            <p:nvPr/>
          </p:nvCxnSpPr>
          <p:spPr>
            <a:xfrm>
              <a:off x="5348625" y="4604000"/>
              <a:ext cx="3844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46" name="Google Shape;1346;p41"/>
          <p:cNvSpPr txBox="1"/>
          <p:nvPr>
            <p:ph type="title"/>
          </p:nvPr>
        </p:nvSpPr>
        <p:spPr>
          <a:xfrm>
            <a:off x="611875" y="1329563"/>
            <a:ext cx="4607100" cy="9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SQL Database</a:t>
            </a:r>
            <a:endParaRPr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Population</a:t>
            </a:r>
            <a:endParaRPr sz="4200"/>
          </a:p>
        </p:txBody>
      </p:sp>
      <p:sp>
        <p:nvSpPr>
          <p:cNvPr id="1347" name="Google Shape;1347;p41"/>
          <p:cNvSpPr txBox="1"/>
          <p:nvPr>
            <p:ph idx="4294967295" type="title"/>
          </p:nvPr>
        </p:nvSpPr>
        <p:spPr>
          <a:xfrm>
            <a:off x="611875" y="195125"/>
            <a:ext cx="2374500" cy="9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2"/>
                </a:solidFill>
              </a:rPr>
              <a:t>02</a:t>
            </a:r>
            <a:endParaRPr sz="7200">
              <a:solidFill>
                <a:schemeClr val="dk2"/>
              </a:solidFill>
            </a:endParaRPr>
          </a:p>
        </p:txBody>
      </p:sp>
      <p:sp>
        <p:nvSpPr>
          <p:cNvPr id="1348" name="Google Shape;1348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42"/>
          <p:cNvSpPr txBox="1"/>
          <p:nvPr>
            <p:ph type="title"/>
          </p:nvPr>
        </p:nvSpPr>
        <p:spPr>
          <a:xfrm>
            <a:off x="850150" y="247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Relational Diagram: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 Missing Link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354" name="Google Shape;1354;p42"/>
          <p:cNvSpPr txBox="1"/>
          <p:nvPr/>
        </p:nvSpPr>
        <p:spPr>
          <a:xfrm>
            <a:off x="2607200" y="1222175"/>
            <a:ext cx="403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?</a:t>
            </a:r>
            <a:endParaRPr sz="1700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Connection Between</a:t>
            </a:r>
            <a:endParaRPr sz="1700" u="sng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Course and Student</a:t>
            </a:r>
            <a:endParaRPr sz="1700" u="sng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355" name="Google Shape;1355;p42"/>
          <p:cNvSpPr txBox="1"/>
          <p:nvPr/>
        </p:nvSpPr>
        <p:spPr>
          <a:xfrm>
            <a:off x="1195400" y="1796509"/>
            <a:ext cx="21480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Course</a:t>
            </a:r>
            <a:endParaRPr b="1" sz="2200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356" name="Google Shape;1356;p42"/>
          <p:cNvSpPr txBox="1"/>
          <p:nvPr/>
        </p:nvSpPr>
        <p:spPr>
          <a:xfrm>
            <a:off x="6060900" y="1714771"/>
            <a:ext cx="21480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Student</a:t>
            </a:r>
            <a:endParaRPr b="1" sz="2200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357" name="Google Shape;1357;p42"/>
          <p:cNvSpPr txBox="1"/>
          <p:nvPr/>
        </p:nvSpPr>
        <p:spPr>
          <a:xfrm>
            <a:off x="1252650" y="3970175"/>
            <a:ext cx="1876500" cy="985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Assignment_Id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Code (FK)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Assignment_Title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Weight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8" name="Google Shape;1358;p42"/>
          <p:cNvSpPr txBox="1"/>
          <p:nvPr/>
        </p:nvSpPr>
        <p:spPr>
          <a:xfrm>
            <a:off x="1116888" y="3578683"/>
            <a:ext cx="21480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Assignment</a:t>
            </a:r>
            <a:endParaRPr b="1" sz="2200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1359" name="Google Shape;1359;p42"/>
          <p:cNvCxnSpPr>
            <a:endCxn id="1355" idx="0"/>
          </p:cNvCxnSpPr>
          <p:nvPr/>
        </p:nvCxnSpPr>
        <p:spPr>
          <a:xfrm flipH="1">
            <a:off x="2269400" y="1358809"/>
            <a:ext cx="1083300" cy="437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60" name="Google Shape;1360;p42"/>
          <p:cNvSpPr txBox="1"/>
          <p:nvPr/>
        </p:nvSpPr>
        <p:spPr>
          <a:xfrm>
            <a:off x="1362300" y="2117251"/>
            <a:ext cx="1657200" cy="985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Code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Course_Name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Description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Instructor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1" name="Google Shape;1361;p42"/>
          <p:cNvSpPr txBox="1"/>
          <p:nvPr/>
        </p:nvSpPr>
        <p:spPr>
          <a:xfrm>
            <a:off x="6060900" y="2073138"/>
            <a:ext cx="2063700" cy="10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Student_Id 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First_Name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Last_Name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Email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2" name="Google Shape;1362;p42"/>
          <p:cNvSpPr txBox="1"/>
          <p:nvPr/>
        </p:nvSpPr>
        <p:spPr>
          <a:xfrm>
            <a:off x="5871175" y="3499720"/>
            <a:ext cx="261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Grades</a:t>
            </a:r>
            <a:endParaRPr/>
          </a:p>
        </p:txBody>
      </p:sp>
      <p:sp>
        <p:nvSpPr>
          <p:cNvPr id="1363" name="Google Shape;1363;p42"/>
          <p:cNvSpPr txBox="1"/>
          <p:nvPr/>
        </p:nvSpPr>
        <p:spPr>
          <a:xfrm>
            <a:off x="6266000" y="3945195"/>
            <a:ext cx="2000400" cy="10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Student_Id (FK)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Assignment_Id (FK)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Scores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4" name="Google Shape;1364;p42"/>
          <p:cNvCxnSpPr/>
          <p:nvPr/>
        </p:nvCxnSpPr>
        <p:spPr>
          <a:xfrm>
            <a:off x="2269400" y="3104976"/>
            <a:ext cx="0" cy="47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65" name="Google Shape;1365;p42"/>
          <p:cNvCxnSpPr>
            <a:stCxn id="1356" idx="0"/>
          </p:cNvCxnSpPr>
          <p:nvPr/>
        </p:nvCxnSpPr>
        <p:spPr>
          <a:xfrm flipH="1" rot="5400000">
            <a:off x="6307350" y="887221"/>
            <a:ext cx="382200" cy="12729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366" name="Google Shape;1366;p42"/>
          <p:cNvCxnSpPr/>
          <p:nvPr/>
        </p:nvCxnSpPr>
        <p:spPr>
          <a:xfrm>
            <a:off x="7179475" y="3079651"/>
            <a:ext cx="0" cy="47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67" name="Google Shape;1367;p42"/>
          <p:cNvCxnSpPr/>
          <p:nvPr/>
        </p:nvCxnSpPr>
        <p:spPr>
          <a:xfrm>
            <a:off x="3352688" y="3794233"/>
            <a:ext cx="2978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368" name="Google Shape;1368;p42"/>
          <p:cNvSpPr txBox="1"/>
          <p:nvPr/>
        </p:nvSpPr>
        <p:spPr>
          <a:xfrm>
            <a:off x="3628150" y="1143146"/>
            <a:ext cx="21480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StudentCourses</a:t>
            </a:r>
            <a:endParaRPr b="1" sz="1800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369" name="Google Shape;1369;p42"/>
          <p:cNvSpPr txBox="1"/>
          <p:nvPr/>
        </p:nvSpPr>
        <p:spPr>
          <a:xfrm>
            <a:off x="3570850" y="1427813"/>
            <a:ext cx="2063700" cy="581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Student_Id (FK)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Code (FK)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0" name="Google Shape;1370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Populating the Database</a:t>
            </a:r>
            <a:endParaRPr/>
          </a:p>
        </p:txBody>
      </p:sp>
      <p:sp>
        <p:nvSpPr>
          <p:cNvPr id="1376" name="Google Shape;1376;p43"/>
          <p:cNvSpPr txBox="1"/>
          <p:nvPr/>
        </p:nvSpPr>
        <p:spPr>
          <a:xfrm>
            <a:off x="2794575" y="3265393"/>
            <a:ext cx="16596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Used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a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Jupyter notebook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read each raw CSV via Github Link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7" name="Google Shape;1377;p43"/>
          <p:cNvSpPr txBox="1"/>
          <p:nvPr/>
        </p:nvSpPr>
        <p:spPr>
          <a:xfrm>
            <a:off x="723188" y="3324137"/>
            <a:ext cx="16596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Created an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empty database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SQL Workbench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8" name="Google Shape;1378;p43"/>
          <p:cNvSpPr txBox="1"/>
          <p:nvPr/>
        </p:nvSpPr>
        <p:spPr>
          <a:xfrm>
            <a:off x="6761146" y="3265388"/>
            <a:ext cx="16596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 the Querying Begin!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9" name="Google Shape;1379;p43"/>
          <p:cNvSpPr txBox="1"/>
          <p:nvPr/>
        </p:nvSpPr>
        <p:spPr>
          <a:xfrm>
            <a:off x="4748500" y="3265407"/>
            <a:ext cx="16596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Populate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SQL database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 the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to_sql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(via Python in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Jupyter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Notebook)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0" name="Google Shape;1380;p43"/>
          <p:cNvSpPr txBox="1"/>
          <p:nvPr/>
        </p:nvSpPr>
        <p:spPr>
          <a:xfrm>
            <a:off x="723200" y="2313962"/>
            <a:ext cx="1659600" cy="87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Create Database </a:t>
            </a:r>
            <a:endParaRPr b="1" sz="1900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381" name="Google Shape;1381;p43"/>
          <p:cNvSpPr txBox="1"/>
          <p:nvPr/>
        </p:nvSpPr>
        <p:spPr>
          <a:xfrm>
            <a:off x="2735850" y="2328650"/>
            <a:ext cx="1659600" cy="84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Read  in each CSV File</a:t>
            </a:r>
            <a:endParaRPr b="1" sz="1600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382" name="Google Shape;1382;p43"/>
          <p:cNvSpPr txBox="1"/>
          <p:nvPr/>
        </p:nvSpPr>
        <p:spPr>
          <a:xfrm>
            <a:off x="6761152" y="2313938"/>
            <a:ext cx="1659600" cy="87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Use Database</a:t>
            </a:r>
            <a:endParaRPr b="1" sz="2000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383" name="Google Shape;1383;p43"/>
          <p:cNvSpPr txBox="1"/>
          <p:nvPr/>
        </p:nvSpPr>
        <p:spPr>
          <a:xfrm>
            <a:off x="4748508" y="2313938"/>
            <a:ext cx="1659600" cy="87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Populate with </a:t>
            </a:r>
            <a:r>
              <a:rPr b="1" lang="en" sz="1900">
                <a:solidFill>
                  <a:schemeClr val="dk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to_sql </a:t>
            </a:r>
            <a:endParaRPr b="1" sz="1900">
              <a:solidFill>
                <a:schemeClr val="dk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cxnSp>
        <p:nvCxnSpPr>
          <p:cNvPr id="1384" name="Google Shape;1384;p43"/>
          <p:cNvCxnSpPr>
            <a:stCxn id="1380" idx="3"/>
            <a:endCxn id="1381" idx="1"/>
          </p:cNvCxnSpPr>
          <p:nvPr/>
        </p:nvCxnSpPr>
        <p:spPr>
          <a:xfrm>
            <a:off x="2382800" y="2753612"/>
            <a:ext cx="35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85" name="Google Shape;1385;p43"/>
          <p:cNvCxnSpPr>
            <a:stCxn id="1381" idx="3"/>
            <a:endCxn id="1383" idx="1"/>
          </p:cNvCxnSpPr>
          <p:nvPr/>
        </p:nvCxnSpPr>
        <p:spPr>
          <a:xfrm>
            <a:off x="4395450" y="2753600"/>
            <a:ext cx="35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86" name="Google Shape;1386;p43"/>
          <p:cNvCxnSpPr>
            <a:stCxn id="1383" idx="3"/>
            <a:endCxn id="1382" idx="1"/>
          </p:cNvCxnSpPr>
          <p:nvPr/>
        </p:nvCxnSpPr>
        <p:spPr>
          <a:xfrm>
            <a:off x="6408108" y="2753588"/>
            <a:ext cx="35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387" name="Google Shape;1387;p43"/>
          <p:cNvGrpSpPr/>
          <p:nvPr/>
        </p:nvGrpSpPr>
        <p:grpSpPr>
          <a:xfrm>
            <a:off x="1320858" y="1621442"/>
            <a:ext cx="470441" cy="464582"/>
            <a:chOff x="1317783" y="1670192"/>
            <a:chExt cx="470441" cy="464582"/>
          </a:xfrm>
        </p:grpSpPr>
        <p:sp>
          <p:nvSpPr>
            <p:cNvPr id="1388" name="Google Shape;1388;p43"/>
            <p:cNvSpPr/>
            <p:nvPr/>
          </p:nvSpPr>
          <p:spPr>
            <a:xfrm>
              <a:off x="1330010" y="1764382"/>
              <a:ext cx="363610" cy="363610"/>
            </a:xfrm>
            <a:custGeom>
              <a:rect b="b" l="l" r="r" t="t"/>
              <a:pathLst>
                <a:path extrusionOk="0" h="11419" w="11419">
                  <a:moveTo>
                    <a:pt x="5709" y="1"/>
                  </a:moveTo>
                  <a:cubicBezTo>
                    <a:pt x="2557" y="1"/>
                    <a:pt x="0" y="2557"/>
                    <a:pt x="0" y="5710"/>
                  </a:cubicBezTo>
                  <a:cubicBezTo>
                    <a:pt x="0" y="8862"/>
                    <a:pt x="2557" y="11419"/>
                    <a:pt x="5709" y="11419"/>
                  </a:cubicBezTo>
                  <a:cubicBezTo>
                    <a:pt x="8862" y="11419"/>
                    <a:pt x="11418" y="8862"/>
                    <a:pt x="11418" y="5710"/>
                  </a:cubicBezTo>
                  <a:cubicBezTo>
                    <a:pt x="11418" y="2557"/>
                    <a:pt x="8862" y="1"/>
                    <a:pt x="5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3"/>
            <p:cNvSpPr/>
            <p:nvPr/>
          </p:nvSpPr>
          <p:spPr>
            <a:xfrm>
              <a:off x="1664454" y="1677102"/>
              <a:ext cx="116448" cy="116352"/>
            </a:xfrm>
            <a:custGeom>
              <a:rect b="b" l="l" r="r" t="t"/>
              <a:pathLst>
                <a:path extrusionOk="0" h="3654" w="3657">
                  <a:moveTo>
                    <a:pt x="2286" y="0"/>
                  </a:moveTo>
                  <a:lnTo>
                    <a:pt x="0" y="2282"/>
                  </a:lnTo>
                  <a:lnTo>
                    <a:pt x="0" y="3653"/>
                  </a:lnTo>
                  <a:lnTo>
                    <a:pt x="1371" y="3653"/>
                  </a:lnTo>
                  <a:lnTo>
                    <a:pt x="3657" y="1371"/>
                  </a:lnTo>
                  <a:lnTo>
                    <a:pt x="2286" y="1371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3"/>
            <p:cNvSpPr/>
            <p:nvPr/>
          </p:nvSpPr>
          <p:spPr>
            <a:xfrm>
              <a:off x="1664454" y="1677102"/>
              <a:ext cx="72824" cy="116352"/>
            </a:xfrm>
            <a:custGeom>
              <a:rect b="b" l="l" r="r" t="t"/>
              <a:pathLst>
                <a:path extrusionOk="0" h="3654" w="2287">
                  <a:moveTo>
                    <a:pt x="2286" y="0"/>
                  </a:moveTo>
                  <a:lnTo>
                    <a:pt x="0" y="2282"/>
                  </a:lnTo>
                  <a:lnTo>
                    <a:pt x="0" y="3653"/>
                  </a:lnTo>
                  <a:lnTo>
                    <a:pt x="2286" y="1371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3"/>
            <p:cNvSpPr/>
            <p:nvPr/>
          </p:nvSpPr>
          <p:spPr>
            <a:xfrm>
              <a:off x="1373635" y="1808039"/>
              <a:ext cx="276329" cy="276329"/>
            </a:xfrm>
            <a:custGeom>
              <a:rect b="b" l="l" r="r" t="t"/>
              <a:pathLst>
                <a:path extrusionOk="0" h="8678" w="8678">
                  <a:moveTo>
                    <a:pt x="4346" y="0"/>
                  </a:moveTo>
                  <a:cubicBezTo>
                    <a:pt x="4343" y="0"/>
                    <a:pt x="4341" y="0"/>
                    <a:pt x="4339" y="0"/>
                  </a:cubicBezTo>
                  <a:cubicBezTo>
                    <a:pt x="1944" y="0"/>
                    <a:pt x="1" y="1940"/>
                    <a:pt x="1" y="4339"/>
                  </a:cubicBezTo>
                  <a:cubicBezTo>
                    <a:pt x="1" y="6734"/>
                    <a:pt x="1944" y="8677"/>
                    <a:pt x="4339" y="8677"/>
                  </a:cubicBezTo>
                  <a:cubicBezTo>
                    <a:pt x="6735" y="8677"/>
                    <a:pt x="8678" y="6734"/>
                    <a:pt x="8678" y="4339"/>
                  </a:cubicBezTo>
                  <a:cubicBezTo>
                    <a:pt x="8678" y="1942"/>
                    <a:pt x="6738" y="0"/>
                    <a:pt x="4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3"/>
            <p:cNvSpPr/>
            <p:nvPr/>
          </p:nvSpPr>
          <p:spPr>
            <a:xfrm>
              <a:off x="1511800" y="1938880"/>
              <a:ext cx="138165" cy="14520"/>
            </a:xfrm>
            <a:custGeom>
              <a:rect b="b" l="l" r="r" t="t"/>
              <a:pathLst>
                <a:path extrusionOk="0" h="456" w="4339">
                  <a:moveTo>
                    <a:pt x="0" y="0"/>
                  </a:moveTo>
                  <a:lnTo>
                    <a:pt x="0" y="456"/>
                  </a:lnTo>
                  <a:lnTo>
                    <a:pt x="4328" y="456"/>
                  </a:lnTo>
                  <a:cubicBezTo>
                    <a:pt x="4332" y="380"/>
                    <a:pt x="4339" y="305"/>
                    <a:pt x="4339" y="230"/>
                  </a:cubicBezTo>
                  <a:cubicBezTo>
                    <a:pt x="4339" y="151"/>
                    <a:pt x="4332" y="75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3"/>
            <p:cNvSpPr/>
            <p:nvPr/>
          </p:nvSpPr>
          <p:spPr>
            <a:xfrm>
              <a:off x="1417418" y="1851790"/>
              <a:ext cx="188699" cy="188699"/>
            </a:xfrm>
            <a:custGeom>
              <a:rect b="b" l="l" r="r" t="t"/>
              <a:pathLst>
                <a:path extrusionOk="0" h="5926" w="5926">
                  <a:moveTo>
                    <a:pt x="2964" y="1"/>
                  </a:moveTo>
                  <a:cubicBezTo>
                    <a:pt x="1326" y="1"/>
                    <a:pt x="0" y="1327"/>
                    <a:pt x="0" y="2965"/>
                  </a:cubicBezTo>
                  <a:cubicBezTo>
                    <a:pt x="0" y="4599"/>
                    <a:pt x="1326" y="5925"/>
                    <a:pt x="2964" y="5925"/>
                  </a:cubicBezTo>
                  <a:cubicBezTo>
                    <a:pt x="4599" y="5925"/>
                    <a:pt x="5925" y="4599"/>
                    <a:pt x="5925" y="2965"/>
                  </a:cubicBezTo>
                  <a:cubicBezTo>
                    <a:pt x="5925" y="1327"/>
                    <a:pt x="4599" y="1"/>
                    <a:pt x="2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3"/>
            <p:cNvSpPr/>
            <p:nvPr/>
          </p:nvSpPr>
          <p:spPr>
            <a:xfrm>
              <a:off x="1511800" y="1938880"/>
              <a:ext cx="94413" cy="14520"/>
            </a:xfrm>
            <a:custGeom>
              <a:rect b="b" l="l" r="r" t="t"/>
              <a:pathLst>
                <a:path extrusionOk="0" h="456" w="2965">
                  <a:moveTo>
                    <a:pt x="0" y="0"/>
                  </a:moveTo>
                  <a:lnTo>
                    <a:pt x="0" y="456"/>
                  </a:lnTo>
                  <a:lnTo>
                    <a:pt x="2958" y="456"/>
                  </a:lnTo>
                  <a:cubicBezTo>
                    <a:pt x="2961" y="380"/>
                    <a:pt x="2964" y="305"/>
                    <a:pt x="2964" y="230"/>
                  </a:cubicBezTo>
                  <a:cubicBezTo>
                    <a:pt x="2964" y="151"/>
                    <a:pt x="2961" y="75"/>
                    <a:pt x="2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3"/>
            <p:cNvSpPr/>
            <p:nvPr/>
          </p:nvSpPr>
          <p:spPr>
            <a:xfrm>
              <a:off x="1460406" y="1894778"/>
              <a:ext cx="102692" cy="102724"/>
            </a:xfrm>
            <a:custGeom>
              <a:rect b="b" l="l" r="r" t="t"/>
              <a:pathLst>
                <a:path extrusionOk="0" h="3226" w="3225">
                  <a:moveTo>
                    <a:pt x="1614" y="1"/>
                  </a:moveTo>
                  <a:cubicBezTo>
                    <a:pt x="723" y="1"/>
                    <a:pt x="0" y="724"/>
                    <a:pt x="0" y="1615"/>
                  </a:cubicBezTo>
                  <a:cubicBezTo>
                    <a:pt x="0" y="2506"/>
                    <a:pt x="723" y="3225"/>
                    <a:pt x="1614" y="3225"/>
                  </a:cubicBezTo>
                  <a:cubicBezTo>
                    <a:pt x="2505" y="3225"/>
                    <a:pt x="3225" y="2506"/>
                    <a:pt x="3225" y="1615"/>
                  </a:cubicBezTo>
                  <a:cubicBezTo>
                    <a:pt x="3225" y="724"/>
                    <a:pt x="2505" y="1"/>
                    <a:pt x="16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3"/>
            <p:cNvSpPr/>
            <p:nvPr/>
          </p:nvSpPr>
          <p:spPr>
            <a:xfrm>
              <a:off x="1511800" y="1938880"/>
              <a:ext cx="51521" cy="14520"/>
            </a:xfrm>
            <a:custGeom>
              <a:rect b="b" l="l" r="r" t="t"/>
              <a:pathLst>
                <a:path extrusionOk="0" h="456" w="1618">
                  <a:moveTo>
                    <a:pt x="0" y="0"/>
                  </a:moveTo>
                  <a:lnTo>
                    <a:pt x="0" y="456"/>
                  </a:lnTo>
                  <a:lnTo>
                    <a:pt x="1597" y="456"/>
                  </a:lnTo>
                  <a:cubicBezTo>
                    <a:pt x="1618" y="305"/>
                    <a:pt x="1618" y="151"/>
                    <a:pt x="1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3"/>
            <p:cNvSpPr/>
            <p:nvPr/>
          </p:nvSpPr>
          <p:spPr>
            <a:xfrm>
              <a:off x="1489956" y="1924360"/>
              <a:ext cx="43688" cy="43688"/>
            </a:xfrm>
            <a:custGeom>
              <a:rect b="b" l="l" r="r" t="t"/>
              <a:pathLst>
                <a:path extrusionOk="0" h="1372" w="1372">
                  <a:moveTo>
                    <a:pt x="686" y="0"/>
                  </a:moveTo>
                  <a:cubicBezTo>
                    <a:pt x="306" y="0"/>
                    <a:pt x="1" y="305"/>
                    <a:pt x="1" y="686"/>
                  </a:cubicBezTo>
                  <a:cubicBezTo>
                    <a:pt x="1" y="1063"/>
                    <a:pt x="306" y="1371"/>
                    <a:pt x="686" y="1371"/>
                  </a:cubicBezTo>
                  <a:cubicBezTo>
                    <a:pt x="1063" y="1371"/>
                    <a:pt x="1372" y="1063"/>
                    <a:pt x="1372" y="686"/>
                  </a:cubicBezTo>
                  <a:cubicBezTo>
                    <a:pt x="1372" y="305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3"/>
            <p:cNvSpPr/>
            <p:nvPr/>
          </p:nvSpPr>
          <p:spPr>
            <a:xfrm>
              <a:off x="1511800" y="1938880"/>
              <a:ext cx="22290" cy="14520"/>
            </a:xfrm>
            <a:custGeom>
              <a:rect b="b" l="l" r="r" t="t"/>
              <a:pathLst>
                <a:path extrusionOk="0" h="456" w="700">
                  <a:moveTo>
                    <a:pt x="0" y="0"/>
                  </a:moveTo>
                  <a:lnTo>
                    <a:pt x="0" y="456"/>
                  </a:lnTo>
                  <a:lnTo>
                    <a:pt x="645" y="456"/>
                  </a:lnTo>
                  <a:cubicBezTo>
                    <a:pt x="699" y="309"/>
                    <a:pt x="699" y="147"/>
                    <a:pt x="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3"/>
            <p:cNvSpPr/>
            <p:nvPr/>
          </p:nvSpPr>
          <p:spPr>
            <a:xfrm>
              <a:off x="1317783" y="1670192"/>
              <a:ext cx="470441" cy="464582"/>
            </a:xfrm>
            <a:custGeom>
              <a:rect b="b" l="l" r="r" t="t"/>
              <a:pathLst>
                <a:path extrusionOk="0" h="14590" w="14774">
                  <a:moveTo>
                    <a:pt x="12957" y="735"/>
                  </a:moveTo>
                  <a:lnTo>
                    <a:pt x="12957" y="1588"/>
                  </a:lnTo>
                  <a:cubicBezTo>
                    <a:pt x="12957" y="1704"/>
                    <a:pt x="13053" y="1800"/>
                    <a:pt x="13173" y="1800"/>
                  </a:cubicBezTo>
                  <a:lnTo>
                    <a:pt x="14026" y="1800"/>
                  </a:lnTo>
                  <a:lnTo>
                    <a:pt x="12169" y="3658"/>
                  </a:lnTo>
                  <a:lnTo>
                    <a:pt x="11405" y="3658"/>
                  </a:lnTo>
                  <a:lnTo>
                    <a:pt x="12638" y="2424"/>
                  </a:lnTo>
                  <a:cubicBezTo>
                    <a:pt x="12772" y="2267"/>
                    <a:pt x="12636" y="2068"/>
                    <a:pt x="12475" y="2068"/>
                  </a:cubicBezTo>
                  <a:cubicBezTo>
                    <a:pt x="12429" y="2068"/>
                    <a:pt x="12381" y="2084"/>
                    <a:pt x="12337" y="2123"/>
                  </a:cubicBezTo>
                  <a:lnTo>
                    <a:pt x="11103" y="3356"/>
                  </a:lnTo>
                  <a:lnTo>
                    <a:pt x="11103" y="2589"/>
                  </a:lnTo>
                  <a:lnTo>
                    <a:pt x="12957" y="735"/>
                  </a:lnTo>
                  <a:close/>
                  <a:moveTo>
                    <a:pt x="7214" y="7849"/>
                  </a:moveTo>
                  <a:cubicBezTo>
                    <a:pt x="7344" y="8028"/>
                    <a:pt x="7427" y="8230"/>
                    <a:pt x="7462" y="8438"/>
                  </a:cubicBezTo>
                  <a:lnTo>
                    <a:pt x="6624" y="8438"/>
                  </a:lnTo>
                  <a:lnTo>
                    <a:pt x="7214" y="7849"/>
                  </a:lnTo>
                  <a:close/>
                  <a:moveTo>
                    <a:pt x="8184" y="6879"/>
                  </a:moveTo>
                  <a:lnTo>
                    <a:pt x="8184" y="6879"/>
                  </a:lnTo>
                  <a:cubicBezTo>
                    <a:pt x="8572" y="7333"/>
                    <a:pt x="8787" y="7881"/>
                    <a:pt x="8833" y="8438"/>
                  </a:cubicBezTo>
                  <a:lnTo>
                    <a:pt x="7891" y="8438"/>
                  </a:lnTo>
                  <a:cubicBezTo>
                    <a:pt x="7850" y="8113"/>
                    <a:pt x="7721" y="7806"/>
                    <a:pt x="7515" y="7547"/>
                  </a:cubicBezTo>
                  <a:lnTo>
                    <a:pt x="8184" y="6879"/>
                  </a:lnTo>
                  <a:close/>
                  <a:moveTo>
                    <a:pt x="9157" y="5906"/>
                  </a:moveTo>
                  <a:lnTo>
                    <a:pt x="9157" y="5906"/>
                  </a:lnTo>
                  <a:cubicBezTo>
                    <a:pt x="9809" y="6632"/>
                    <a:pt x="10158" y="7529"/>
                    <a:pt x="10207" y="8438"/>
                  </a:cubicBezTo>
                  <a:lnTo>
                    <a:pt x="9265" y="8438"/>
                  </a:lnTo>
                  <a:cubicBezTo>
                    <a:pt x="9217" y="7770"/>
                    <a:pt x="8959" y="7114"/>
                    <a:pt x="8489" y="6574"/>
                  </a:cubicBezTo>
                  <a:lnTo>
                    <a:pt x="9157" y="5906"/>
                  </a:lnTo>
                  <a:close/>
                  <a:moveTo>
                    <a:pt x="10123" y="4939"/>
                  </a:moveTo>
                  <a:cubicBezTo>
                    <a:pt x="11013" y="5897"/>
                    <a:pt x="11530" y="7137"/>
                    <a:pt x="11585" y="8438"/>
                  </a:cubicBezTo>
                  <a:lnTo>
                    <a:pt x="10635" y="8438"/>
                  </a:lnTo>
                  <a:cubicBezTo>
                    <a:pt x="10584" y="7420"/>
                    <a:pt x="10193" y="6415"/>
                    <a:pt x="9458" y="5604"/>
                  </a:cubicBezTo>
                  <a:lnTo>
                    <a:pt x="10123" y="4939"/>
                  </a:lnTo>
                  <a:close/>
                  <a:moveTo>
                    <a:pt x="6083" y="3172"/>
                  </a:moveTo>
                  <a:cubicBezTo>
                    <a:pt x="7431" y="3172"/>
                    <a:pt x="8774" y="3665"/>
                    <a:pt x="9822" y="4634"/>
                  </a:cubicBezTo>
                  <a:lnTo>
                    <a:pt x="5943" y="8517"/>
                  </a:lnTo>
                  <a:cubicBezTo>
                    <a:pt x="5810" y="8668"/>
                    <a:pt x="5936" y="8865"/>
                    <a:pt x="6093" y="8873"/>
                  </a:cubicBezTo>
                  <a:lnTo>
                    <a:pt x="6093" y="8873"/>
                  </a:lnTo>
                  <a:lnTo>
                    <a:pt x="6093" y="8894"/>
                  </a:lnTo>
                  <a:lnTo>
                    <a:pt x="7462" y="8894"/>
                  </a:lnTo>
                  <a:cubicBezTo>
                    <a:pt x="7423" y="9135"/>
                    <a:pt x="7319" y="9368"/>
                    <a:pt x="7152" y="9566"/>
                  </a:cubicBezTo>
                  <a:cubicBezTo>
                    <a:pt x="6882" y="9883"/>
                    <a:pt x="6492" y="10053"/>
                    <a:pt x="6094" y="10053"/>
                  </a:cubicBezTo>
                  <a:cubicBezTo>
                    <a:pt x="5882" y="10053"/>
                    <a:pt x="5669" y="10005"/>
                    <a:pt x="5470" y="9905"/>
                  </a:cubicBezTo>
                  <a:cubicBezTo>
                    <a:pt x="4897" y="9613"/>
                    <a:pt x="4599" y="8969"/>
                    <a:pt x="4747" y="8346"/>
                  </a:cubicBezTo>
                  <a:cubicBezTo>
                    <a:pt x="4897" y="7725"/>
                    <a:pt x="5452" y="7283"/>
                    <a:pt x="6093" y="7283"/>
                  </a:cubicBezTo>
                  <a:cubicBezTo>
                    <a:pt x="6179" y="7283"/>
                    <a:pt x="6265" y="7290"/>
                    <a:pt x="6350" y="7307"/>
                  </a:cubicBezTo>
                  <a:cubicBezTo>
                    <a:pt x="6368" y="7312"/>
                    <a:pt x="6387" y="7314"/>
                    <a:pt x="6405" y="7314"/>
                  </a:cubicBezTo>
                  <a:cubicBezTo>
                    <a:pt x="6505" y="7314"/>
                    <a:pt x="6597" y="7244"/>
                    <a:pt x="6618" y="7139"/>
                  </a:cubicBezTo>
                  <a:cubicBezTo>
                    <a:pt x="6638" y="7016"/>
                    <a:pt x="6552" y="6899"/>
                    <a:pt x="6429" y="6889"/>
                  </a:cubicBezTo>
                  <a:cubicBezTo>
                    <a:pt x="6315" y="6867"/>
                    <a:pt x="6201" y="6857"/>
                    <a:pt x="6088" y="6857"/>
                  </a:cubicBezTo>
                  <a:cubicBezTo>
                    <a:pt x="5456" y="6857"/>
                    <a:pt x="4859" y="7188"/>
                    <a:pt x="4531" y="7746"/>
                  </a:cubicBezTo>
                  <a:cubicBezTo>
                    <a:pt x="4143" y="8404"/>
                    <a:pt x="4209" y="9237"/>
                    <a:pt x="4695" y="9823"/>
                  </a:cubicBezTo>
                  <a:cubicBezTo>
                    <a:pt x="5049" y="10248"/>
                    <a:pt x="5565" y="10480"/>
                    <a:pt x="6095" y="10480"/>
                  </a:cubicBezTo>
                  <a:cubicBezTo>
                    <a:pt x="6300" y="10480"/>
                    <a:pt x="6506" y="10446"/>
                    <a:pt x="6707" y="10374"/>
                  </a:cubicBezTo>
                  <a:cubicBezTo>
                    <a:pt x="7354" y="10140"/>
                    <a:pt x="7805" y="9564"/>
                    <a:pt x="7891" y="8894"/>
                  </a:cubicBezTo>
                  <a:lnTo>
                    <a:pt x="8833" y="8894"/>
                  </a:lnTo>
                  <a:cubicBezTo>
                    <a:pt x="8781" y="9508"/>
                    <a:pt x="8524" y="10107"/>
                    <a:pt x="8064" y="10580"/>
                  </a:cubicBezTo>
                  <a:cubicBezTo>
                    <a:pt x="7528" y="11128"/>
                    <a:pt x="6814" y="11408"/>
                    <a:pt x="6097" y="11408"/>
                  </a:cubicBezTo>
                  <a:cubicBezTo>
                    <a:pt x="5488" y="11408"/>
                    <a:pt x="4876" y="11206"/>
                    <a:pt x="4370" y="10796"/>
                  </a:cubicBezTo>
                  <a:cubicBezTo>
                    <a:pt x="3266" y="9905"/>
                    <a:pt x="3023" y="8318"/>
                    <a:pt x="3808" y="7139"/>
                  </a:cubicBezTo>
                  <a:cubicBezTo>
                    <a:pt x="4334" y="6349"/>
                    <a:pt x="5204" y="5914"/>
                    <a:pt x="6097" y="5914"/>
                  </a:cubicBezTo>
                  <a:cubicBezTo>
                    <a:pt x="6539" y="5914"/>
                    <a:pt x="6988" y="6021"/>
                    <a:pt x="7402" y="6245"/>
                  </a:cubicBezTo>
                  <a:cubicBezTo>
                    <a:pt x="7434" y="6260"/>
                    <a:pt x="7466" y="6266"/>
                    <a:pt x="7495" y="6266"/>
                  </a:cubicBezTo>
                  <a:cubicBezTo>
                    <a:pt x="7685" y="6266"/>
                    <a:pt x="7797" y="5993"/>
                    <a:pt x="7604" y="5868"/>
                  </a:cubicBezTo>
                  <a:cubicBezTo>
                    <a:pt x="7124" y="5608"/>
                    <a:pt x="6605" y="5484"/>
                    <a:pt x="6092" y="5484"/>
                  </a:cubicBezTo>
                  <a:cubicBezTo>
                    <a:pt x="5055" y="5484"/>
                    <a:pt x="4044" y="5991"/>
                    <a:pt x="3434" y="6910"/>
                  </a:cubicBezTo>
                  <a:cubicBezTo>
                    <a:pt x="2523" y="8284"/>
                    <a:pt x="2810" y="10128"/>
                    <a:pt x="4099" y="11156"/>
                  </a:cubicBezTo>
                  <a:cubicBezTo>
                    <a:pt x="4685" y="11624"/>
                    <a:pt x="5389" y="11855"/>
                    <a:pt x="6089" y="11855"/>
                  </a:cubicBezTo>
                  <a:cubicBezTo>
                    <a:pt x="6930" y="11855"/>
                    <a:pt x="7767" y="11523"/>
                    <a:pt x="8389" y="10875"/>
                  </a:cubicBezTo>
                  <a:cubicBezTo>
                    <a:pt x="8923" y="10317"/>
                    <a:pt x="9216" y="9613"/>
                    <a:pt x="9266" y="8894"/>
                  </a:cubicBezTo>
                  <a:lnTo>
                    <a:pt x="10206" y="8894"/>
                  </a:lnTo>
                  <a:cubicBezTo>
                    <a:pt x="10152" y="9852"/>
                    <a:pt x="9765" y="10794"/>
                    <a:pt x="9047" y="11532"/>
                  </a:cubicBezTo>
                  <a:cubicBezTo>
                    <a:pt x="8243" y="12359"/>
                    <a:pt x="7171" y="12779"/>
                    <a:pt x="6095" y="12779"/>
                  </a:cubicBezTo>
                  <a:cubicBezTo>
                    <a:pt x="5150" y="12779"/>
                    <a:pt x="4203" y="12455"/>
                    <a:pt x="3431" y="11800"/>
                  </a:cubicBezTo>
                  <a:cubicBezTo>
                    <a:pt x="1779" y="10395"/>
                    <a:pt x="1495" y="7951"/>
                    <a:pt x="2783" y="6211"/>
                  </a:cubicBezTo>
                  <a:cubicBezTo>
                    <a:pt x="3587" y="5124"/>
                    <a:pt x="4832" y="4542"/>
                    <a:pt x="6097" y="4542"/>
                  </a:cubicBezTo>
                  <a:cubicBezTo>
                    <a:pt x="6860" y="4542"/>
                    <a:pt x="7631" y="4754"/>
                    <a:pt x="8317" y="5193"/>
                  </a:cubicBezTo>
                  <a:cubicBezTo>
                    <a:pt x="8356" y="5222"/>
                    <a:pt x="8400" y="5236"/>
                    <a:pt x="8444" y="5236"/>
                  </a:cubicBezTo>
                  <a:cubicBezTo>
                    <a:pt x="8514" y="5236"/>
                    <a:pt x="8582" y="5201"/>
                    <a:pt x="8622" y="5138"/>
                  </a:cubicBezTo>
                  <a:cubicBezTo>
                    <a:pt x="8691" y="5035"/>
                    <a:pt x="8657" y="4895"/>
                    <a:pt x="8547" y="4833"/>
                  </a:cubicBezTo>
                  <a:cubicBezTo>
                    <a:pt x="7787" y="4344"/>
                    <a:pt x="6933" y="4109"/>
                    <a:pt x="6087" y="4109"/>
                  </a:cubicBezTo>
                  <a:cubicBezTo>
                    <a:pt x="4686" y="4109"/>
                    <a:pt x="3307" y="4754"/>
                    <a:pt x="2416" y="5957"/>
                  </a:cubicBezTo>
                  <a:cubicBezTo>
                    <a:pt x="991" y="7886"/>
                    <a:pt x="1306" y="10594"/>
                    <a:pt x="3136" y="12146"/>
                  </a:cubicBezTo>
                  <a:cubicBezTo>
                    <a:pt x="3991" y="12870"/>
                    <a:pt x="5039" y="13227"/>
                    <a:pt x="6083" y="13227"/>
                  </a:cubicBezTo>
                  <a:cubicBezTo>
                    <a:pt x="7278" y="13227"/>
                    <a:pt x="8468" y="12759"/>
                    <a:pt x="9359" y="11837"/>
                  </a:cubicBezTo>
                  <a:cubicBezTo>
                    <a:pt x="10156" y="11013"/>
                    <a:pt x="10582" y="9962"/>
                    <a:pt x="10635" y="8894"/>
                  </a:cubicBezTo>
                  <a:lnTo>
                    <a:pt x="11586" y="8894"/>
                  </a:lnTo>
                  <a:cubicBezTo>
                    <a:pt x="11486" y="11401"/>
                    <a:pt x="9693" y="13539"/>
                    <a:pt x="7217" y="14058"/>
                  </a:cubicBezTo>
                  <a:cubicBezTo>
                    <a:pt x="6839" y="14137"/>
                    <a:pt x="6460" y="14176"/>
                    <a:pt x="6086" y="14176"/>
                  </a:cubicBezTo>
                  <a:cubicBezTo>
                    <a:pt x="3937" y="14176"/>
                    <a:pt x="1936" y="12913"/>
                    <a:pt x="1046" y="10881"/>
                  </a:cubicBezTo>
                  <a:cubicBezTo>
                    <a:pt x="0" y="8493"/>
                    <a:pt x="771" y="5700"/>
                    <a:pt x="2896" y="4189"/>
                  </a:cubicBezTo>
                  <a:cubicBezTo>
                    <a:pt x="3855" y="3507"/>
                    <a:pt x="4971" y="3172"/>
                    <a:pt x="6083" y="3172"/>
                  </a:cubicBezTo>
                  <a:close/>
                  <a:moveTo>
                    <a:pt x="13170" y="1"/>
                  </a:moveTo>
                  <a:cubicBezTo>
                    <a:pt x="13118" y="1"/>
                    <a:pt x="13065" y="20"/>
                    <a:pt x="13022" y="63"/>
                  </a:cubicBezTo>
                  <a:lnTo>
                    <a:pt x="10737" y="2349"/>
                  </a:lnTo>
                  <a:cubicBezTo>
                    <a:pt x="10699" y="2386"/>
                    <a:pt x="10675" y="2441"/>
                    <a:pt x="10675" y="2499"/>
                  </a:cubicBezTo>
                  <a:lnTo>
                    <a:pt x="10675" y="3781"/>
                  </a:lnTo>
                  <a:lnTo>
                    <a:pt x="10127" y="4333"/>
                  </a:lnTo>
                  <a:cubicBezTo>
                    <a:pt x="9030" y="3312"/>
                    <a:pt x="7591" y="2743"/>
                    <a:pt x="6093" y="2743"/>
                  </a:cubicBezTo>
                  <a:cubicBezTo>
                    <a:pt x="2828" y="2743"/>
                    <a:pt x="172" y="5399"/>
                    <a:pt x="172" y="8664"/>
                  </a:cubicBezTo>
                  <a:cubicBezTo>
                    <a:pt x="172" y="11933"/>
                    <a:pt x="2828" y="14589"/>
                    <a:pt x="6093" y="14589"/>
                  </a:cubicBezTo>
                  <a:cubicBezTo>
                    <a:pt x="9359" y="14589"/>
                    <a:pt x="12015" y="11933"/>
                    <a:pt x="12015" y="8664"/>
                  </a:cubicBezTo>
                  <a:cubicBezTo>
                    <a:pt x="12018" y="7170"/>
                    <a:pt x="11449" y="5728"/>
                    <a:pt x="10428" y="4634"/>
                  </a:cubicBezTo>
                  <a:lnTo>
                    <a:pt x="10976" y="4083"/>
                  </a:lnTo>
                  <a:lnTo>
                    <a:pt x="12258" y="4083"/>
                  </a:lnTo>
                  <a:cubicBezTo>
                    <a:pt x="12316" y="4083"/>
                    <a:pt x="12371" y="4062"/>
                    <a:pt x="12409" y="4021"/>
                  </a:cubicBezTo>
                  <a:lnTo>
                    <a:pt x="14695" y="1739"/>
                  </a:lnTo>
                  <a:cubicBezTo>
                    <a:pt x="14753" y="1677"/>
                    <a:pt x="14773" y="1585"/>
                    <a:pt x="14739" y="1506"/>
                  </a:cubicBezTo>
                  <a:cubicBezTo>
                    <a:pt x="14708" y="1427"/>
                    <a:pt x="14629" y="1375"/>
                    <a:pt x="14544" y="1375"/>
                  </a:cubicBezTo>
                  <a:lnTo>
                    <a:pt x="13385" y="1375"/>
                  </a:lnTo>
                  <a:lnTo>
                    <a:pt x="13385" y="217"/>
                  </a:lnTo>
                  <a:cubicBezTo>
                    <a:pt x="13385" y="87"/>
                    <a:pt x="13280" y="1"/>
                    <a:pt x="13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0" name="Google Shape;1400;p43"/>
          <p:cNvGrpSpPr/>
          <p:nvPr/>
        </p:nvGrpSpPr>
        <p:grpSpPr>
          <a:xfrm>
            <a:off x="3362237" y="1579456"/>
            <a:ext cx="380179" cy="464579"/>
            <a:chOff x="3375562" y="1670206"/>
            <a:chExt cx="380179" cy="464579"/>
          </a:xfrm>
        </p:grpSpPr>
        <p:sp>
          <p:nvSpPr>
            <p:cNvPr id="1401" name="Google Shape;1401;p43"/>
            <p:cNvSpPr/>
            <p:nvPr/>
          </p:nvSpPr>
          <p:spPr>
            <a:xfrm>
              <a:off x="3381129" y="1782419"/>
              <a:ext cx="154873" cy="346093"/>
            </a:xfrm>
            <a:custGeom>
              <a:rect b="b" l="l" r="r" t="t"/>
              <a:pathLst>
                <a:path extrusionOk="0" h="8889" w="3978">
                  <a:moveTo>
                    <a:pt x="1906" y="0"/>
                  </a:moveTo>
                  <a:cubicBezTo>
                    <a:pt x="1668" y="0"/>
                    <a:pt x="1" y="119"/>
                    <a:pt x="1" y="1905"/>
                  </a:cubicBezTo>
                  <a:lnTo>
                    <a:pt x="1" y="3763"/>
                  </a:lnTo>
                  <a:cubicBezTo>
                    <a:pt x="1" y="3787"/>
                    <a:pt x="1" y="3810"/>
                    <a:pt x="25" y="3810"/>
                  </a:cubicBezTo>
                  <a:cubicBezTo>
                    <a:pt x="150" y="3936"/>
                    <a:pt x="282" y="3988"/>
                    <a:pt x="400" y="3988"/>
                  </a:cubicBezTo>
                  <a:cubicBezTo>
                    <a:pt x="617" y="3988"/>
                    <a:pt x="787" y="3812"/>
                    <a:pt x="787" y="3596"/>
                  </a:cubicBezTo>
                  <a:lnTo>
                    <a:pt x="787" y="8526"/>
                  </a:lnTo>
                  <a:cubicBezTo>
                    <a:pt x="787" y="8549"/>
                    <a:pt x="834" y="8573"/>
                    <a:pt x="834" y="8597"/>
                  </a:cubicBezTo>
                  <a:cubicBezTo>
                    <a:pt x="1021" y="8792"/>
                    <a:pt x="1219" y="8872"/>
                    <a:pt x="1398" y="8872"/>
                  </a:cubicBezTo>
                  <a:cubicBezTo>
                    <a:pt x="1680" y="8872"/>
                    <a:pt x="1912" y="8671"/>
                    <a:pt x="1966" y="8405"/>
                  </a:cubicBezTo>
                  <a:lnTo>
                    <a:pt x="1966" y="8405"/>
                  </a:lnTo>
                  <a:cubicBezTo>
                    <a:pt x="2024" y="8680"/>
                    <a:pt x="2282" y="8888"/>
                    <a:pt x="2585" y="8888"/>
                  </a:cubicBezTo>
                  <a:cubicBezTo>
                    <a:pt x="2612" y="8888"/>
                    <a:pt x="2640" y="8886"/>
                    <a:pt x="2668" y="8883"/>
                  </a:cubicBezTo>
                  <a:cubicBezTo>
                    <a:pt x="2930" y="8811"/>
                    <a:pt x="3168" y="8549"/>
                    <a:pt x="3168" y="8288"/>
                  </a:cubicBezTo>
                  <a:lnTo>
                    <a:pt x="3168" y="3596"/>
                  </a:lnTo>
                  <a:cubicBezTo>
                    <a:pt x="3168" y="3809"/>
                    <a:pt x="3340" y="3984"/>
                    <a:pt x="3564" y="3984"/>
                  </a:cubicBezTo>
                  <a:cubicBezTo>
                    <a:pt x="3590" y="3984"/>
                    <a:pt x="3617" y="3982"/>
                    <a:pt x="3644" y="3977"/>
                  </a:cubicBezTo>
                  <a:cubicBezTo>
                    <a:pt x="3835" y="3953"/>
                    <a:pt x="3978" y="3787"/>
                    <a:pt x="3978" y="3596"/>
                  </a:cubicBezTo>
                  <a:lnTo>
                    <a:pt x="3978" y="2001"/>
                  </a:lnTo>
                  <a:cubicBezTo>
                    <a:pt x="3954" y="857"/>
                    <a:pt x="3073" y="0"/>
                    <a:pt x="19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3"/>
            <p:cNvSpPr/>
            <p:nvPr/>
          </p:nvSpPr>
          <p:spPr>
            <a:xfrm>
              <a:off x="3425629" y="2103211"/>
              <a:ext cx="23243" cy="23244"/>
            </a:xfrm>
            <a:custGeom>
              <a:rect b="b" l="l" r="r" t="t"/>
              <a:pathLst>
                <a:path extrusionOk="0" h="597" w="597">
                  <a:moveTo>
                    <a:pt x="358" y="1"/>
                  </a:moveTo>
                  <a:cubicBezTo>
                    <a:pt x="358" y="168"/>
                    <a:pt x="310" y="310"/>
                    <a:pt x="191" y="430"/>
                  </a:cubicBezTo>
                  <a:cubicBezTo>
                    <a:pt x="144" y="477"/>
                    <a:pt x="72" y="501"/>
                    <a:pt x="1" y="549"/>
                  </a:cubicBezTo>
                  <a:cubicBezTo>
                    <a:pt x="96" y="572"/>
                    <a:pt x="168" y="596"/>
                    <a:pt x="239" y="596"/>
                  </a:cubicBezTo>
                  <a:cubicBezTo>
                    <a:pt x="382" y="596"/>
                    <a:pt x="525" y="572"/>
                    <a:pt x="596" y="477"/>
                  </a:cubicBezTo>
                  <a:cubicBezTo>
                    <a:pt x="501" y="358"/>
                    <a:pt x="382" y="191"/>
                    <a:pt x="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3"/>
            <p:cNvSpPr/>
            <p:nvPr/>
          </p:nvSpPr>
          <p:spPr>
            <a:xfrm>
              <a:off x="3473867" y="1847325"/>
              <a:ext cx="31535" cy="278191"/>
            </a:xfrm>
            <a:custGeom>
              <a:rect b="b" l="l" r="r" t="t"/>
              <a:pathLst>
                <a:path extrusionOk="0" h="7145" w="810">
                  <a:moveTo>
                    <a:pt x="810" y="0"/>
                  </a:moveTo>
                  <a:cubicBezTo>
                    <a:pt x="548" y="0"/>
                    <a:pt x="357" y="214"/>
                    <a:pt x="357" y="453"/>
                  </a:cubicBezTo>
                  <a:lnTo>
                    <a:pt x="357" y="6549"/>
                  </a:lnTo>
                  <a:cubicBezTo>
                    <a:pt x="357" y="6787"/>
                    <a:pt x="215" y="7002"/>
                    <a:pt x="0" y="7073"/>
                  </a:cubicBezTo>
                  <a:cubicBezTo>
                    <a:pt x="48" y="7121"/>
                    <a:pt x="143" y="7144"/>
                    <a:pt x="238" y="7144"/>
                  </a:cubicBezTo>
                  <a:cubicBezTo>
                    <a:pt x="524" y="7144"/>
                    <a:pt x="810" y="6882"/>
                    <a:pt x="810" y="6549"/>
                  </a:cubicBezTo>
                  <a:lnTo>
                    <a:pt x="8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3"/>
            <p:cNvSpPr/>
            <p:nvPr/>
          </p:nvSpPr>
          <p:spPr>
            <a:xfrm>
              <a:off x="3448833" y="1782419"/>
              <a:ext cx="86235" cy="153949"/>
            </a:xfrm>
            <a:custGeom>
              <a:rect b="b" l="l" r="r" t="t"/>
              <a:pathLst>
                <a:path extrusionOk="0" h="3954" w="2215">
                  <a:moveTo>
                    <a:pt x="0" y="0"/>
                  </a:moveTo>
                  <a:cubicBezTo>
                    <a:pt x="1000" y="119"/>
                    <a:pt x="1739" y="953"/>
                    <a:pt x="1739" y="1977"/>
                  </a:cubicBezTo>
                  <a:lnTo>
                    <a:pt x="1739" y="3572"/>
                  </a:lnTo>
                  <a:cubicBezTo>
                    <a:pt x="1739" y="3668"/>
                    <a:pt x="1667" y="3787"/>
                    <a:pt x="1620" y="3834"/>
                  </a:cubicBezTo>
                  <a:lnTo>
                    <a:pt x="1596" y="3882"/>
                  </a:lnTo>
                  <a:cubicBezTo>
                    <a:pt x="1643" y="3929"/>
                    <a:pt x="1739" y="3953"/>
                    <a:pt x="1834" y="3953"/>
                  </a:cubicBezTo>
                  <a:cubicBezTo>
                    <a:pt x="1929" y="3953"/>
                    <a:pt x="2024" y="3906"/>
                    <a:pt x="2096" y="3834"/>
                  </a:cubicBezTo>
                  <a:cubicBezTo>
                    <a:pt x="2191" y="3787"/>
                    <a:pt x="2215" y="3691"/>
                    <a:pt x="2215" y="3572"/>
                  </a:cubicBezTo>
                  <a:lnTo>
                    <a:pt x="2215" y="1977"/>
                  </a:lnTo>
                  <a:cubicBezTo>
                    <a:pt x="2215" y="857"/>
                    <a:pt x="1358" y="0"/>
                    <a:pt x="2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3"/>
            <p:cNvSpPr/>
            <p:nvPr/>
          </p:nvSpPr>
          <p:spPr>
            <a:xfrm>
              <a:off x="3596233" y="1962302"/>
              <a:ext cx="148372" cy="163216"/>
            </a:xfrm>
            <a:custGeom>
              <a:rect b="b" l="l" r="r" t="t"/>
              <a:pathLst>
                <a:path extrusionOk="0" h="4192" w="3811">
                  <a:moveTo>
                    <a:pt x="72" y="0"/>
                  </a:moveTo>
                  <a:cubicBezTo>
                    <a:pt x="25" y="0"/>
                    <a:pt x="1" y="24"/>
                    <a:pt x="1" y="48"/>
                  </a:cubicBezTo>
                  <a:lnTo>
                    <a:pt x="1" y="4191"/>
                  </a:lnTo>
                  <a:lnTo>
                    <a:pt x="3811" y="4191"/>
                  </a:lnTo>
                  <a:lnTo>
                    <a:pt x="3811" y="48"/>
                  </a:lnTo>
                  <a:cubicBezTo>
                    <a:pt x="3811" y="24"/>
                    <a:pt x="3787" y="0"/>
                    <a:pt x="3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3"/>
            <p:cNvSpPr/>
            <p:nvPr/>
          </p:nvSpPr>
          <p:spPr>
            <a:xfrm>
              <a:off x="3724206" y="1962302"/>
              <a:ext cx="20401" cy="163216"/>
            </a:xfrm>
            <a:custGeom>
              <a:rect b="b" l="l" r="r" t="t"/>
              <a:pathLst>
                <a:path extrusionOk="0" h="4192" w="524">
                  <a:moveTo>
                    <a:pt x="0" y="0"/>
                  </a:moveTo>
                  <a:cubicBezTo>
                    <a:pt x="24" y="0"/>
                    <a:pt x="48" y="24"/>
                    <a:pt x="48" y="48"/>
                  </a:cubicBezTo>
                  <a:lnTo>
                    <a:pt x="48" y="4191"/>
                  </a:lnTo>
                  <a:lnTo>
                    <a:pt x="524" y="4191"/>
                  </a:lnTo>
                  <a:lnTo>
                    <a:pt x="524" y="48"/>
                  </a:lnTo>
                  <a:cubicBezTo>
                    <a:pt x="524" y="24"/>
                    <a:pt x="500" y="0"/>
                    <a:pt x="4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3"/>
            <p:cNvSpPr/>
            <p:nvPr/>
          </p:nvSpPr>
          <p:spPr>
            <a:xfrm>
              <a:off x="3420062" y="1678538"/>
              <a:ext cx="77008" cy="76079"/>
            </a:xfrm>
            <a:custGeom>
              <a:rect b="b" l="l" r="r" t="t"/>
              <a:pathLst>
                <a:path extrusionOk="0" h="1954" w="1978">
                  <a:moveTo>
                    <a:pt x="1001" y="1"/>
                  </a:moveTo>
                  <a:cubicBezTo>
                    <a:pt x="453" y="1"/>
                    <a:pt x="1" y="430"/>
                    <a:pt x="1" y="977"/>
                  </a:cubicBezTo>
                  <a:cubicBezTo>
                    <a:pt x="1" y="1525"/>
                    <a:pt x="453" y="1954"/>
                    <a:pt x="1001" y="1954"/>
                  </a:cubicBezTo>
                  <a:cubicBezTo>
                    <a:pt x="1525" y="1954"/>
                    <a:pt x="1978" y="1525"/>
                    <a:pt x="1978" y="977"/>
                  </a:cubicBezTo>
                  <a:cubicBezTo>
                    <a:pt x="1978" y="430"/>
                    <a:pt x="1525" y="1"/>
                    <a:pt x="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3"/>
            <p:cNvSpPr/>
            <p:nvPr/>
          </p:nvSpPr>
          <p:spPr>
            <a:xfrm>
              <a:off x="3432131" y="1679472"/>
              <a:ext cx="64939" cy="75145"/>
            </a:xfrm>
            <a:custGeom>
              <a:rect b="b" l="l" r="r" t="t"/>
              <a:pathLst>
                <a:path extrusionOk="0" h="1930" w="1668">
                  <a:moveTo>
                    <a:pt x="929" y="1"/>
                  </a:moveTo>
                  <a:cubicBezTo>
                    <a:pt x="1120" y="167"/>
                    <a:pt x="1239" y="406"/>
                    <a:pt x="1239" y="715"/>
                  </a:cubicBezTo>
                  <a:cubicBezTo>
                    <a:pt x="1239" y="1239"/>
                    <a:pt x="810" y="1692"/>
                    <a:pt x="263" y="1692"/>
                  </a:cubicBezTo>
                  <a:cubicBezTo>
                    <a:pt x="167" y="1692"/>
                    <a:pt x="96" y="1692"/>
                    <a:pt x="1" y="1668"/>
                  </a:cubicBezTo>
                  <a:lnTo>
                    <a:pt x="1" y="1668"/>
                  </a:lnTo>
                  <a:cubicBezTo>
                    <a:pt x="167" y="1834"/>
                    <a:pt x="405" y="1930"/>
                    <a:pt x="691" y="1930"/>
                  </a:cubicBezTo>
                  <a:cubicBezTo>
                    <a:pt x="1215" y="1930"/>
                    <a:pt x="1668" y="1477"/>
                    <a:pt x="1668" y="953"/>
                  </a:cubicBezTo>
                  <a:cubicBezTo>
                    <a:pt x="1668" y="501"/>
                    <a:pt x="1358" y="120"/>
                    <a:pt x="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3"/>
            <p:cNvSpPr/>
            <p:nvPr/>
          </p:nvSpPr>
          <p:spPr>
            <a:xfrm>
              <a:off x="3589771" y="1956735"/>
              <a:ext cx="163205" cy="178050"/>
            </a:xfrm>
            <a:custGeom>
              <a:rect b="b" l="l" r="r" t="t"/>
              <a:pathLst>
                <a:path extrusionOk="0" h="4573" w="4192">
                  <a:moveTo>
                    <a:pt x="238" y="0"/>
                  </a:moveTo>
                  <a:cubicBezTo>
                    <a:pt x="119" y="0"/>
                    <a:pt x="0" y="119"/>
                    <a:pt x="0" y="238"/>
                  </a:cubicBezTo>
                  <a:lnTo>
                    <a:pt x="0" y="4406"/>
                  </a:lnTo>
                  <a:cubicBezTo>
                    <a:pt x="0" y="4477"/>
                    <a:pt x="95" y="4573"/>
                    <a:pt x="167" y="4573"/>
                  </a:cubicBezTo>
                  <a:lnTo>
                    <a:pt x="762" y="4573"/>
                  </a:lnTo>
                  <a:cubicBezTo>
                    <a:pt x="857" y="4573"/>
                    <a:pt x="929" y="4525"/>
                    <a:pt x="953" y="4430"/>
                  </a:cubicBezTo>
                  <a:cubicBezTo>
                    <a:pt x="976" y="4311"/>
                    <a:pt x="881" y="4215"/>
                    <a:pt x="762" y="4215"/>
                  </a:cubicBezTo>
                  <a:lnTo>
                    <a:pt x="357" y="4215"/>
                  </a:lnTo>
                  <a:lnTo>
                    <a:pt x="357" y="357"/>
                  </a:lnTo>
                  <a:lnTo>
                    <a:pt x="3834" y="357"/>
                  </a:lnTo>
                  <a:lnTo>
                    <a:pt x="3834" y="4215"/>
                  </a:lnTo>
                  <a:lnTo>
                    <a:pt x="1572" y="4215"/>
                  </a:lnTo>
                  <a:cubicBezTo>
                    <a:pt x="1477" y="4215"/>
                    <a:pt x="1429" y="4287"/>
                    <a:pt x="1405" y="4358"/>
                  </a:cubicBezTo>
                  <a:cubicBezTo>
                    <a:pt x="1357" y="4477"/>
                    <a:pt x="1453" y="4573"/>
                    <a:pt x="1572" y="4573"/>
                  </a:cubicBezTo>
                  <a:lnTo>
                    <a:pt x="4025" y="4573"/>
                  </a:lnTo>
                  <a:cubicBezTo>
                    <a:pt x="4096" y="4573"/>
                    <a:pt x="4191" y="4477"/>
                    <a:pt x="4191" y="4406"/>
                  </a:cubicBezTo>
                  <a:lnTo>
                    <a:pt x="4191" y="238"/>
                  </a:lnTo>
                  <a:cubicBezTo>
                    <a:pt x="4168" y="72"/>
                    <a:pt x="4072" y="0"/>
                    <a:pt x="3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3"/>
            <p:cNvSpPr/>
            <p:nvPr/>
          </p:nvSpPr>
          <p:spPr>
            <a:xfrm>
              <a:off x="3637035" y="1855579"/>
              <a:ext cx="46408" cy="71524"/>
            </a:xfrm>
            <a:custGeom>
              <a:rect b="b" l="l" r="r" t="t"/>
              <a:pathLst>
                <a:path extrusionOk="0" h="1837" w="1192">
                  <a:moveTo>
                    <a:pt x="557" y="325"/>
                  </a:moveTo>
                  <a:cubicBezTo>
                    <a:pt x="577" y="325"/>
                    <a:pt x="598" y="329"/>
                    <a:pt x="620" y="336"/>
                  </a:cubicBezTo>
                  <a:cubicBezTo>
                    <a:pt x="739" y="336"/>
                    <a:pt x="834" y="455"/>
                    <a:pt x="834" y="574"/>
                  </a:cubicBezTo>
                  <a:lnTo>
                    <a:pt x="834" y="1217"/>
                  </a:lnTo>
                  <a:cubicBezTo>
                    <a:pt x="834" y="1336"/>
                    <a:pt x="739" y="1455"/>
                    <a:pt x="620" y="1455"/>
                  </a:cubicBezTo>
                  <a:cubicBezTo>
                    <a:pt x="477" y="1455"/>
                    <a:pt x="358" y="1360"/>
                    <a:pt x="358" y="1217"/>
                  </a:cubicBezTo>
                  <a:lnTo>
                    <a:pt x="358" y="574"/>
                  </a:lnTo>
                  <a:cubicBezTo>
                    <a:pt x="358" y="432"/>
                    <a:pt x="444" y="325"/>
                    <a:pt x="557" y="325"/>
                  </a:cubicBezTo>
                  <a:close/>
                  <a:moveTo>
                    <a:pt x="614" y="1"/>
                  </a:moveTo>
                  <a:cubicBezTo>
                    <a:pt x="600" y="1"/>
                    <a:pt x="586" y="1"/>
                    <a:pt x="572" y="2"/>
                  </a:cubicBezTo>
                  <a:cubicBezTo>
                    <a:pt x="263" y="26"/>
                    <a:pt x="1" y="264"/>
                    <a:pt x="1" y="598"/>
                  </a:cubicBezTo>
                  <a:lnTo>
                    <a:pt x="1" y="1241"/>
                  </a:lnTo>
                  <a:cubicBezTo>
                    <a:pt x="1" y="1550"/>
                    <a:pt x="239" y="1812"/>
                    <a:pt x="572" y="1836"/>
                  </a:cubicBezTo>
                  <a:cubicBezTo>
                    <a:pt x="905" y="1836"/>
                    <a:pt x="1191" y="1574"/>
                    <a:pt x="1191" y="1217"/>
                  </a:cubicBezTo>
                  <a:lnTo>
                    <a:pt x="1191" y="598"/>
                  </a:lnTo>
                  <a:cubicBezTo>
                    <a:pt x="1191" y="256"/>
                    <a:pt x="929" y="1"/>
                    <a:pt x="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3"/>
            <p:cNvSpPr/>
            <p:nvPr/>
          </p:nvSpPr>
          <p:spPr>
            <a:xfrm>
              <a:off x="3580466" y="1855307"/>
              <a:ext cx="49211" cy="68993"/>
            </a:xfrm>
            <a:custGeom>
              <a:rect b="b" l="l" r="r" t="t"/>
              <a:pathLst>
                <a:path extrusionOk="0" h="1772" w="1264">
                  <a:moveTo>
                    <a:pt x="715" y="533"/>
                  </a:moveTo>
                  <a:lnTo>
                    <a:pt x="715" y="986"/>
                  </a:lnTo>
                  <a:lnTo>
                    <a:pt x="477" y="986"/>
                  </a:lnTo>
                  <a:cubicBezTo>
                    <a:pt x="572" y="843"/>
                    <a:pt x="644" y="652"/>
                    <a:pt x="715" y="533"/>
                  </a:cubicBezTo>
                  <a:close/>
                  <a:moveTo>
                    <a:pt x="811" y="1"/>
                  </a:moveTo>
                  <a:cubicBezTo>
                    <a:pt x="733" y="1"/>
                    <a:pt x="651" y="32"/>
                    <a:pt x="596" y="105"/>
                  </a:cubicBezTo>
                  <a:cubicBezTo>
                    <a:pt x="501" y="176"/>
                    <a:pt x="144" y="867"/>
                    <a:pt x="25" y="1081"/>
                  </a:cubicBezTo>
                  <a:cubicBezTo>
                    <a:pt x="1" y="1105"/>
                    <a:pt x="1" y="1129"/>
                    <a:pt x="1" y="1200"/>
                  </a:cubicBezTo>
                  <a:cubicBezTo>
                    <a:pt x="1" y="1272"/>
                    <a:pt x="72" y="1343"/>
                    <a:pt x="168" y="1343"/>
                  </a:cubicBezTo>
                  <a:lnTo>
                    <a:pt x="715" y="1343"/>
                  </a:lnTo>
                  <a:lnTo>
                    <a:pt x="715" y="1581"/>
                  </a:lnTo>
                  <a:cubicBezTo>
                    <a:pt x="715" y="1676"/>
                    <a:pt x="787" y="1772"/>
                    <a:pt x="882" y="1772"/>
                  </a:cubicBezTo>
                  <a:cubicBezTo>
                    <a:pt x="977" y="1772"/>
                    <a:pt x="1073" y="1676"/>
                    <a:pt x="1073" y="1581"/>
                  </a:cubicBezTo>
                  <a:lnTo>
                    <a:pt x="1073" y="1343"/>
                  </a:lnTo>
                  <a:cubicBezTo>
                    <a:pt x="1144" y="1343"/>
                    <a:pt x="1215" y="1295"/>
                    <a:pt x="1239" y="1200"/>
                  </a:cubicBezTo>
                  <a:cubicBezTo>
                    <a:pt x="1263" y="1081"/>
                    <a:pt x="1192" y="986"/>
                    <a:pt x="1073" y="986"/>
                  </a:cubicBezTo>
                  <a:lnTo>
                    <a:pt x="1073" y="248"/>
                  </a:lnTo>
                  <a:cubicBezTo>
                    <a:pt x="1073" y="129"/>
                    <a:pt x="977" y="33"/>
                    <a:pt x="882" y="9"/>
                  </a:cubicBezTo>
                  <a:cubicBezTo>
                    <a:pt x="860" y="4"/>
                    <a:pt x="836" y="1"/>
                    <a:pt x="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3"/>
            <p:cNvSpPr/>
            <p:nvPr/>
          </p:nvSpPr>
          <p:spPr>
            <a:xfrm>
              <a:off x="3707504" y="1852542"/>
              <a:ext cx="38037" cy="72692"/>
            </a:xfrm>
            <a:custGeom>
              <a:rect b="b" l="l" r="r" t="t"/>
              <a:pathLst>
                <a:path extrusionOk="0" h="1867" w="977">
                  <a:moveTo>
                    <a:pt x="815" y="0"/>
                  </a:moveTo>
                  <a:cubicBezTo>
                    <a:pt x="744" y="0"/>
                    <a:pt x="680" y="31"/>
                    <a:pt x="643" y="104"/>
                  </a:cubicBezTo>
                  <a:lnTo>
                    <a:pt x="0" y="1605"/>
                  </a:lnTo>
                  <a:cubicBezTo>
                    <a:pt x="0" y="1747"/>
                    <a:pt x="48" y="1843"/>
                    <a:pt x="120" y="1867"/>
                  </a:cubicBezTo>
                  <a:lnTo>
                    <a:pt x="191" y="1867"/>
                  </a:lnTo>
                  <a:cubicBezTo>
                    <a:pt x="239" y="1867"/>
                    <a:pt x="310" y="1843"/>
                    <a:pt x="334" y="1747"/>
                  </a:cubicBezTo>
                  <a:lnTo>
                    <a:pt x="953" y="247"/>
                  </a:lnTo>
                  <a:cubicBezTo>
                    <a:pt x="977" y="176"/>
                    <a:pt x="953" y="80"/>
                    <a:pt x="882" y="9"/>
                  </a:cubicBezTo>
                  <a:cubicBezTo>
                    <a:pt x="859" y="3"/>
                    <a:pt x="837" y="0"/>
                    <a:pt x="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3"/>
            <p:cNvSpPr/>
            <p:nvPr/>
          </p:nvSpPr>
          <p:spPr>
            <a:xfrm>
              <a:off x="3700067" y="1860290"/>
              <a:ext cx="15807" cy="15808"/>
            </a:xfrm>
            <a:custGeom>
              <a:rect b="b" l="l" r="r" t="t"/>
              <a:pathLst>
                <a:path extrusionOk="0" h="406" w="406">
                  <a:moveTo>
                    <a:pt x="191" y="1"/>
                  </a:moveTo>
                  <a:cubicBezTo>
                    <a:pt x="72" y="1"/>
                    <a:pt x="1" y="96"/>
                    <a:pt x="1" y="191"/>
                  </a:cubicBezTo>
                  <a:cubicBezTo>
                    <a:pt x="1" y="310"/>
                    <a:pt x="72" y="405"/>
                    <a:pt x="191" y="405"/>
                  </a:cubicBezTo>
                  <a:cubicBezTo>
                    <a:pt x="311" y="405"/>
                    <a:pt x="406" y="310"/>
                    <a:pt x="406" y="191"/>
                  </a:cubicBezTo>
                  <a:cubicBezTo>
                    <a:pt x="406" y="96"/>
                    <a:pt x="311" y="1"/>
                    <a:pt x="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3"/>
            <p:cNvSpPr/>
            <p:nvPr/>
          </p:nvSpPr>
          <p:spPr>
            <a:xfrm>
              <a:off x="3739039" y="1905729"/>
              <a:ext cx="16702" cy="15808"/>
            </a:xfrm>
            <a:custGeom>
              <a:rect b="b" l="l" r="r" t="t"/>
              <a:pathLst>
                <a:path extrusionOk="0" h="406" w="429">
                  <a:moveTo>
                    <a:pt x="214" y="0"/>
                  </a:moveTo>
                  <a:cubicBezTo>
                    <a:pt x="95" y="0"/>
                    <a:pt x="0" y="72"/>
                    <a:pt x="0" y="191"/>
                  </a:cubicBezTo>
                  <a:cubicBezTo>
                    <a:pt x="0" y="310"/>
                    <a:pt x="95" y="405"/>
                    <a:pt x="214" y="405"/>
                  </a:cubicBezTo>
                  <a:cubicBezTo>
                    <a:pt x="334" y="405"/>
                    <a:pt x="429" y="310"/>
                    <a:pt x="429" y="191"/>
                  </a:cubicBezTo>
                  <a:cubicBezTo>
                    <a:pt x="429" y="72"/>
                    <a:pt x="334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3"/>
            <p:cNvSpPr/>
            <p:nvPr/>
          </p:nvSpPr>
          <p:spPr>
            <a:xfrm>
              <a:off x="3375562" y="1775916"/>
              <a:ext cx="167877" cy="358358"/>
            </a:xfrm>
            <a:custGeom>
              <a:rect b="b" l="l" r="r" t="t"/>
              <a:pathLst>
                <a:path extrusionOk="0" h="9204" w="4312">
                  <a:moveTo>
                    <a:pt x="2073" y="0"/>
                  </a:moveTo>
                  <a:cubicBezTo>
                    <a:pt x="1358" y="0"/>
                    <a:pt x="25" y="429"/>
                    <a:pt x="25" y="2048"/>
                  </a:cubicBezTo>
                  <a:lnTo>
                    <a:pt x="25" y="3025"/>
                  </a:lnTo>
                  <a:lnTo>
                    <a:pt x="25" y="3501"/>
                  </a:lnTo>
                  <a:cubicBezTo>
                    <a:pt x="25" y="3620"/>
                    <a:pt x="1" y="3739"/>
                    <a:pt x="25" y="3858"/>
                  </a:cubicBezTo>
                  <a:cubicBezTo>
                    <a:pt x="43" y="4139"/>
                    <a:pt x="312" y="4332"/>
                    <a:pt x="577" y="4332"/>
                  </a:cubicBezTo>
                  <a:cubicBezTo>
                    <a:pt x="649" y="4332"/>
                    <a:pt x="721" y="4318"/>
                    <a:pt x="787" y="4287"/>
                  </a:cubicBezTo>
                  <a:lnTo>
                    <a:pt x="787" y="8407"/>
                  </a:lnTo>
                  <a:cubicBezTo>
                    <a:pt x="787" y="8812"/>
                    <a:pt x="1073" y="9121"/>
                    <a:pt x="1406" y="9193"/>
                  </a:cubicBezTo>
                  <a:cubicBezTo>
                    <a:pt x="1452" y="9200"/>
                    <a:pt x="1497" y="9203"/>
                    <a:pt x="1541" y="9203"/>
                  </a:cubicBezTo>
                  <a:cubicBezTo>
                    <a:pt x="1792" y="9203"/>
                    <a:pt x="2006" y="9093"/>
                    <a:pt x="2168" y="8931"/>
                  </a:cubicBezTo>
                  <a:cubicBezTo>
                    <a:pt x="2310" y="9093"/>
                    <a:pt x="2521" y="9203"/>
                    <a:pt x="2771" y="9203"/>
                  </a:cubicBezTo>
                  <a:cubicBezTo>
                    <a:pt x="2815" y="9203"/>
                    <a:pt x="2860" y="9200"/>
                    <a:pt x="2906" y="9193"/>
                  </a:cubicBezTo>
                  <a:cubicBezTo>
                    <a:pt x="3263" y="9121"/>
                    <a:pt x="3525" y="8812"/>
                    <a:pt x="3525" y="8407"/>
                  </a:cubicBezTo>
                  <a:lnTo>
                    <a:pt x="3525" y="5549"/>
                  </a:lnTo>
                  <a:cubicBezTo>
                    <a:pt x="3525" y="5478"/>
                    <a:pt x="3478" y="5406"/>
                    <a:pt x="3383" y="5382"/>
                  </a:cubicBezTo>
                  <a:cubicBezTo>
                    <a:pt x="3361" y="5374"/>
                    <a:pt x="3340" y="5370"/>
                    <a:pt x="3321" y="5370"/>
                  </a:cubicBezTo>
                  <a:cubicBezTo>
                    <a:pt x="3232" y="5370"/>
                    <a:pt x="3168" y="5452"/>
                    <a:pt x="3168" y="5549"/>
                  </a:cubicBezTo>
                  <a:lnTo>
                    <a:pt x="3168" y="8407"/>
                  </a:lnTo>
                  <a:cubicBezTo>
                    <a:pt x="3168" y="8645"/>
                    <a:pt x="3001" y="8836"/>
                    <a:pt x="2763" y="8836"/>
                  </a:cubicBezTo>
                  <a:cubicBezTo>
                    <a:pt x="2525" y="8836"/>
                    <a:pt x="2311" y="8645"/>
                    <a:pt x="2311" y="8407"/>
                  </a:cubicBezTo>
                  <a:lnTo>
                    <a:pt x="2311" y="3358"/>
                  </a:lnTo>
                  <a:cubicBezTo>
                    <a:pt x="2311" y="3263"/>
                    <a:pt x="2216" y="3168"/>
                    <a:pt x="2120" y="3168"/>
                  </a:cubicBezTo>
                  <a:cubicBezTo>
                    <a:pt x="2049" y="3168"/>
                    <a:pt x="1954" y="3263"/>
                    <a:pt x="1954" y="3358"/>
                  </a:cubicBezTo>
                  <a:lnTo>
                    <a:pt x="1954" y="8407"/>
                  </a:lnTo>
                  <a:cubicBezTo>
                    <a:pt x="1954" y="8645"/>
                    <a:pt x="1739" y="8836"/>
                    <a:pt x="1525" y="8836"/>
                  </a:cubicBezTo>
                  <a:cubicBezTo>
                    <a:pt x="1287" y="8836"/>
                    <a:pt x="1144" y="8621"/>
                    <a:pt x="1144" y="8407"/>
                  </a:cubicBezTo>
                  <a:lnTo>
                    <a:pt x="1144" y="2025"/>
                  </a:lnTo>
                  <a:cubicBezTo>
                    <a:pt x="1144" y="1929"/>
                    <a:pt x="1096" y="1858"/>
                    <a:pt x="1001" y="1834"/>
                  </a:cubicBezTo>
                  <a:cubicBezTo>
                    <a:pt x="989" y="1832"/>
                    <a:pt x="976" y="1830"/>
                    <a:pt x="965" y="1830"/>
                  </a:cubicBezTo>
                  <a:cubicBezTo>
                    <a:pt x="863" y="1830"/>
                    <a:pt x="787" y="1918"/>
                    <a:pt x="787" y="2025"/>
                  </a:cubicBezTo>
                  <a:lnTo>
                    <a:pt x="787" y="3739"/>
                  </a:lnTo>
                  <a:cubicBezTo>
                    <a:pt x="787" y="3835"/>
                    <a:pt x="739" y="3954"/>
                    <a:pt x="620" y="3954"/>
                  </a:cubicBezTo>
                  <a:cubicBezTo>
                    <a:pt x="603" y="3956"/>
                    <a:pt x="586" y="3957"/>
                    <a:pt x="570" y="3957"/>
                  </a:cubicBezTo>
                  <a:cubicBezTo>
                    <a:pt x="430" y="3957"/>
                    <a:pt x="334" y="3867"/>
                    <a:pt x="334" y="3739"/>
                  </a:cubicBezTo>
                  <a:lnTo>
                    <a:pt x="334" y="2144"/>
                  </a:lnTo>
                  <a:cubicBezTo>
                    <a:pt x="334" y="1143"/>
                    <a:pt x="1144" y="358"/>
                    <a:pt x="2120" y="358"/>
                  </a:cubicBezTo>
                  <a:lnTo>
                    <a:pt x="2216" y="358"/>
                  </a:lnTo>
                  <a:cubicBezTo>
                    <a:pt x="3716" y="358"/>
                    <a:pt x="3954" y="1667"/>
                    <a:pt x="3954" y="2072"/>
                  </a:cubicBezTo>
                  <a:lnTo>
                    <a:pt x="3954" y="3858"/>
                  </a:lnTo>
                  <a:lnTo>
                    <a:pt x="3954" y="3882"/>
                  </a:lnTo>
                  <a:cubicBezTo>
                    <a:pt x="3883" y="3962"/>
                    <a:pt x="3803" y="3995"/>
                    <a:pt x="3730" y="3995"/>
                  </a:cubicBezTo>
                  <a:cubicBezTo>
                    <a:pt x="3605" y="3995"/>
                    <a:pt x="3502" y="3898"/>
                    <a:pt x="3502" y="3763"/>
                  </a:cubicBezTo>
                  <a:lnTo>
                    <a:pt x="3502" y="2072"/>
                  </a:lnTo>
                  <a:cubicBezTo>
                    <a:pt x="3502" y="1977"/>
                    <a:pt x="3430" y="1882"/>
                    <a:pt x="3359" y="1882"/>
                  </a:cubicBezTo>
                  <a:cubicBezTo>
                    <a:pt x="3240" y="1882"/>
                    <a:pt x="3144" y="1953"/>
                    <a:pt x="3144" y="2072"/>
                  </a:cubicBezTo>
                  <a:lnTo>
                    <a:pt x="3144" y="4787"/>
                  </a:lnTo>
                  <a:cubicBezTo>
                    <a:pt x="3144" y="4859"/>
                    <a:pt x="3192" y="4954"/>
                    <a:pt x="3287" y="4954"/>
                  </a:cubicBezTo>
                  <a:cubicBezTo>
                    <a:pt x="3406" y="4954"/>
                    <a:pt x="3502" y="4906"/>
                    <a:pt x="3502" y="4787"/>
                  </a:cubicBezTo>
                  <a:lnTo>
                    <a:pt x="3502" y="4263"/>
                  </a:lnTo>
                  <a:cubicBezTo>
                    <a:pt x="3571" y="4298"/>
                    <a:pt x="3654" y="4320"/>
                    <a:pt x="3740" y="4320"/>
                  </a:cubicBezTo>
                  <a:cubicBezTo>
                    <a:pt x="3771" y="4320"/>
                    <a:pt x="3803" y="4317"/>
                    <a:pt x="3835" y="4311"/>
                  </a:cubicBezTo>
                  <a:cubicBezTo>
                    <a:pt x="4097" y="4239"/>
                    <a:pt x="4311" y="4001"/>
                    <a:pt x="4311" y="3739"/>
                  </a:cubicBezTo>
                  <a:lnTo>
                    <a:pt x="4311" y="2144"/>
                  </a:lnTo>
                  <a:cubicBezTo>
                    <a:pt x="4264" y="429"/>
                    <a:pt x="3335" y="0"/>
                    <a:pt x="2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3"/>
            <p:cNvSpPr/>
            <p:nvPr/>
          </p:nvSpPr>
          <p:spPr>
            <a:xfrm>
              <a:off x="3413599" y="1670206"/>
              <a:ext cx="89973" cy="89979"/>
            </a:xfrm>
            <a:custGeom>
              <a:rect b="b" l="l" r="r" t="t"/>
              <a:pathLst>
                <a:path extrusionOk="0" h="2311" w="2311">
                  <a:moveTo>
                    <a:pt x="1167" y="358"/>
                  </a:moveTo>
                  <a:cubicBezTo>
                    <a:pt x="1596" y="358"/>
                    <a:pt x="1953" y="715"/>
                    <a:pt x="1953" y="1167"/>
                  </a:cubicBezTo>
                  <a:cubicBezTo>
                    <a:pt x="1953" y="1596"/>
                    <a:pt x="1596" y="1953"/>
                    <a:pt x="1167" y="1953"/>
                  </a:cubicBezTo>
                  <a:cubicBezTo>
                    <a:pt x="715" y="1953"/>
                    <a:pt x="357" y="1596"/>
                    <a:pt x="357" y="1167"/>
                  </a:cubicBezTo>
                  <a:cubicBezTo>
                    <a:pt x="357" y="715"/>
                    <a:pt x="715" y="358"/>
                    <a:pt x="1167" y="358"/>
                  </a:cubicBezTo>
                  <a:close/>
                  <a:moveTo>
                    <a:pt x="1167" y="1"/>
                  </a:moveTo>
                  <a:cubicBezTo>
                    <a:pt x="524" y="1"/>
                    <a:pt x="0" y="501"/>
                    <a:pt x="0" y="1167"/>
                  </a:cubicBezTo>
                  <a:cubicBezTo>
                    <a:pt x="0" y="1810"/>
                    <a:pt x="524" y="2311"/>
                    <a:pt x="1167" y="2311"/>
                  </a:cubicBezTo>
                  <a:cubicBezTo>
                    <a:pt x="1786" y="2311"/>
                    <a:pt x="2310" y="1810"/>
                    <a:pt x="2310" y="1167"/>
                  </a:cubicBezTo>
                  <a:cubicBezTo>
                    <a:pt x="2310" y="524"/>
                    <a:pt x="1810" y="1"/>
                    <a:pt x="1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7" name="Google Shape;1417;p43"/>
          <p:cNvGrpSpPr/>
          <p:nvPr/>
        </p:nvGrpSpPr>
        <p:grpSpPr>
          <a:xfrm>
            <a:off x="7359984" y="1621436"/>
            <a:ext cx="415018" cy="464603"/>
            <a:chOff x="7383446" y="1670186"/>
            <a:chExt cx="415018" cy="464603"/>
          </a:xfrm>
        </p:grpSpPr>
        <p:sp>
          <p:nvSpPr>
            <p:cNvPr id="1418" name="Google Shape;1418;p43"/>
            <p:cNvSpPr/>
            <p:nvPr/>
          </p:nvSpPr>
          <p:spPr>
            <a:xfrm>
              <a:off x="7427739" y="1677247"/>
              <a:ext cx="323734" cy="450649"/>
            </a:xfrm>
            <a:custGeom>
              <a:rect b="b" l="l" r="r" t="t"/>
              <a:pathLst>
                <a:path extrusionOk="0" h="13532" w="9721">
                  <a:moveTo>
                    <a:pt x="1258" y="0"/>
                  </a:moveTo>
                  <a:cubicBezTo>
                    <a:pt x="562" y="0"/>
                    <a:pt x="0" y="562"/>
                    <a:pt x="0" y="1258"/>
                  </a:cubicBezTo>
                  <a:lnTo>
                    <a:pt x="0" y="13532"/>
                  </a:lnTo>
                  <a:lnTo>
                    <a:pt x="7508" y="13532"/>
                  </a:lnTo>
                  <a:cubicBezTo>
                    <a:pt x="8146" y="13532"/>
                    <a:pt x="8669" y="13009"/>
                    <a:pt x="8669" y="12365"/>
                  </a:cubicBezTo>
                  <a:lnTo>
                    <a:pt x="8669" y="3216"/>
                  </a:lnTo>
                  <a:lnTo>
                    <a:pt x="8669" y="1114"/>
                  </a:lnTo>
                  <a:cubicBezTo>
                    <a:pt x="8669" y="523"/>
                    <a:pt x="9130" y="34"/>
                    <a:pt x="9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3"/>
            <p:cNvSpPr/>
            <p:nvPr/>
          </p:nvSpPr>
          <p:spPr>
            <a:xfrm>
              <a:off x="7462575" y="1677247"/>
              <a:ext cx="288899" cy="450649"/>
            </a:xfrm>
            <a:custGeom>
              <a:rect b="b" l="l" r="r" t="t"/>
              <a:pathLst>
                <a:path extrusionOk="0" h="13532" w="8675">
                  <a:moveTo>
                    <a:pt x="1263" y="0"/>
                  </a:moveTo>
                  <a:cubicBezTo>
                    <a:pt x="567" y="0"/>
                    <a:pt x="1" y="562"/>
                    <a:pt x="1" y="1258"/>
                  </a:cubicBezTo>
                  <a:lnTo>
                    <a:pt x="1" y="13532"/>
                  </a:lnTo>
                  <a:lnTo>
                    <a:pt x="6462" y="13532"/>
                  </a:lnTo>
                  <a:cubicBezTo>
                    <a:pt x="7100" y="13532"/>
                    <a:pt x="7623" y="13009"/>
                    <a:pt x="7623" y="12365"/>
                  </a:cubicBezTo>
                  <a:lnTo>
                    <a:pt x="7623" y="3216"/>
                  </a:lnTo>
                  <a:lnTo>
                    <a:pt x="7623" y="1114"/>
                  </a:lnTo>
                  <a:cubicBezTo>
                    <a:pt x="7623" y="523"/>
                    <a:pt x="8084" y="34"/>
                    <a:pt x="86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3"/>
            <p:cNvSpPr/>
            <p:nvPr/>
          </p:nvSpPr>
          <p:spPr>
            <a:xfrm>
              <a:off x="7716446" y="1677080"/>
              <a:ext cx="74997" cy="107301"/>
            </a:xfrm>
            <a:custGeom>
              <a:rect b="b" l="l" r="r" t="t"/>
              <a:pathLst>
                <a:path extrusionOk="0" h="3222" w="2252">
                  <a:moveTo>
                    <a:pt x="1119" y="0"/>
                  </a:moveTo>
                  <a:cubicBezTo>
                    <a:pt x="500" y="5"/>
                    <a:pt x="0" y="504"/>
                    <a:pt x="0" y="1119"/>
                  </a:cubicBezTo>
                  <a:lnTo>
                    <a:pt x="0" y="3221"/>
                  </a:lnTo>
                  <a:lnTo>
                    <a:pt x="1560" y="3221"/>
                  </a:lnTo>
                  <a:cubicBezTo>
                    <a:pt x="1944" y="3221"/>
                    <a:pt x="2252" y="2909"/>
                    <a:pt x="2252" y="2525"/>
                  </a:cubicBezTo>
                  <a:lnTo>
                    <a:pt x="2252" y="1123"/>
                  </a:lnTo>
                  <a:lnTo>
                    <a:pt x="2252" y="1119"/>
                  </a:lnTo>
                  <a:cubicBezTo>
                    <a:pt x="2247" y="504"/>
                    <a:pt x="1748" y="5"/>
                    <a:pt x="1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3"/>
            <p:cNvSpPr/>
            <p:nvPr/>
          </p:nvSpPr>
          <p:spPr>
            <a:xfrm>
              <a:off x="7390173" y="2020604"/>
              <a:ext cx="283771" cy="107167"/>
            </a:xfrm>
            <a:custGeom>
              <a:rect b="b" l="l" r="r" t="t"/>
              <a:pathLst>
                <a:path extrusionOk="0" h="3218" w="8521">
                  <a:moveTo>
                    <a:pt x="696" y="1"/>
                  </a:moveTo>
                  <a:cubicBezTo>
                    <a:pt x="312" y="1"/>
                    <a:pt x="0" y="313"/>
                    <a:pt x="0" y="697"/>
                  </a:cubicBezTo>
                  <a:lnTo>
                    <a:pt x="0" y="2103"/>
                  </a:lnTo>
                  <a:cubicBezTo>
                    <a:pt x="0" y="2171"/>
                    <a:pt x="10" y="2243"/>
                    <a:pt x="19" y="2310"/>
                  </a:cubicBezTo>
                  <a:cubicBezTo>
                    <a:pt x="120" y="2838"/>
                    <a:pt x="581" y="3217"/>
                    <a:pt x="1119" y="3217"/>
                  </a:cubicBezTo>
                  <a:lnTo>
                    <a:pt x="8521" y="3217"/>
                  </a:lnTo>
                  <a:lnTo>
                    <a:pt x="8521" y="3212"/>
                  </a:lnTo>
                  <a:cubicBezTo>
                    <a:pt x="8036" y="3150"/>
                    <a:pt x="7647" y="2785"/>
                    <a:pt x="7556" y="2310"/>
                  </a:cubicBezTo>
                  <a:cubicBezTo>
                    <a:pt x="7541" y="2243"/>
                    <a:pt x="7536" y="2171"/>
                    <a:pt x="7536" y="2103"/>
                  </a:cubicBezTo>
                  <a:lnTo>
                    <a:pt x="7536" y="697"/>
                  </a:lnTo>
                  <a:cubicBezTo>
                    <a:pt x="7536" y="313"/>
                    <a:pt x="7224" y="1"/>
                    <a:pt x="6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3"/>
            <p:cNvSpPr/>
            <p:nvPr/>
          </p:nvSpPr>
          <p:spPr>
            <a:xfrm>
              <a:off x="7390806" y="2097502"/>
              <a:ext cx="283138" cy="30272"/>
            </a:xfrm>
            <a:custGeom>
              <a:rect b="b" l="l" r="r" t="t"/>
              <a:pathLst>
                <a:path extrusionOk="0" h="909" w="8502">
                  <a:moveTo>
                    <a:pt x="0" y="1"/>
                  </a:moveTo>
                  <a:cubicBezTo>
                    <a:pt x="101" y="529"/>
                    <a:pt x="562" y="908"/>
                    <a:pt x="1100" y="908"/>
                  </a:cubicBezTo>
                  <a:lnTo>
                    <a:pt x="8502" y="908"/>
                  </a:lnTo>
                  <a:lnTo>
                    <a:pt x="8502" y="903"/>
                  </a:lnTo>
                  <a:cubicBezTo>
                    <a:pt x="8017" y="841"/>
                    <a:pt x="7628" y="476"/>
                    <a:pt x="7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3"/>
            <p:cNvSpPr/>
            <p:nvPr/>
          </p:nvSpPr>
          <p:spPr>
            <a:xfrm>
              <a:off x="7383446" y="1672717"/>
              <a:ext cx="340052" cy="462072"/>
            </a:xfrm>
            <a:custGeom>
              <a:rect b="b" l="l" r="r" t="t"/>
              <a:pathLst>
                <a:path extrusionOk="0" h="13875" w="10211">
                  <a:moveTo>
                    <a:pt x="2164" y="1"/>
                  </a:moveTo>
                  <a:cubicBezTo>
                    <a:pt x="2139" y="1"/>
                    <a:pt x="2112" y="6"/>
                    <a:pt x="2084" y="16"/>
                  </a:cubicBezTo>
                  <a:cubicBezTo>
                    <a:pt x="1508" y="232"/>
                    <a:pt x="1124" y="779"/>
                    <a:pt x="1124" y="1398"/>
                  </a:cubicBezTo>
                  <a:lnTo>
                    <a:pt x="1124" y="10240"/>
                  </a:lnTo>
                  <a:lnTo>
                    <a:pt x="207" y="10240"/>
                  </a:lnTo>
                  <a:cubicBezTo>
                    <a:pt x="92" y="10240"/>
                    <a:pt x="0" y="10336"/>
                    <a:pt x="0" y="10447"/>
                  </a:cubicBezTo>
                  <a:lnTo>
                    <a:pt x="0" y="12549"/>
                  </a:lnTo>
                  <a:cubicBezTo>
                    <a:pt x="0" y="13281"/>
                    <a:pt x="591" y="13874"/>
                    <a:pt x="1321" y="13874"/>
                  </a:cubicBezTo>
                  <a:cubicBezTo>
                    <a:pt x="1324" y="13874"/>
                    <a:pt x="1327" y="13874"/>
                    <a:pt x="1330" y="13874"/>
                  </a:cubicBezTo>
                  <a:lnTo>
                    <a:pt x="8843" y="13874"/>
                  </a:lnTo>
                  <a:cubicBezTo>
                    <a:pt x="9601" y="13869"/>
                    <a:pt x="10211" y="13260"/>
                    <a:pt x="10211" y="12501"/>
                  </a:cubicBezTo>
                  <a:lnTo>
                    <a:pt x="10211" y="6117"/>
                  </a:lnTo>
                  <a:cubicBezTo>
                    <a:pt x="10211" y="6007"/>
                    <a:pt x="10115" y="5911"/>
                    <a:pt x="10004" y="5911"/>
                  </a:cubicBezTo>
                  <a:cubicBezTo>
                    <a:pt x="9889" y="5911"/>
                    <a:pt x="9798" y="6002"/>
                    <a:pt x="9798" y="6117"/>
                  </a:cubicBezTo>
                  <a:lnTo>
                    <a:pt x="9798" y="12501"/>
                  </a:lnTo>
                  <a:cubicBezTo>
                    <a:pt x="9793" y="13029"/>
                    <a:pt x="9366" y="13457"/>
                    <a:pt x="8838" y="13457"/>
                  </a:cubicBezTo>
                  <a:cubicBezTo>
                    <a:pt x="8795" y="13457"/>
                    <a:pt x="8747" y="13452"/>
                    <a:pt x="8747" y="13452"/>
                  </a:cubicBezTo>
                  <a:cubicBezTo>
                    <a:pt x="8291" y="13394"/>
                    <a:pt x="7945" y="13005"/>
                    <a:pt x="7945" y="12549"/>
                  </a:cubicBezTo>
                  <a:lnTo>
                    <a:pt x="7945" y="11901"/>
                  </a:lnTo>
                  <a:cubicBezTo>
                    <a:pt x="7945" y="11762"/>
                    <a:pt x="7842" y="11693"/>
                    <a:pt x="7738" y="11693"/>
                  </a:cubicBezTo>
                  <a:cubicBezTo>
                    <a:pt x="7635" y="11693"/>
                    <a:pt x="7532" y="11762"/>
                    <a:pt x="7532" y="11901"/>
                  </a:cubicBezTo>
                  <a:lnTo>
                    <a:pt x="7532" y="12549"/>
                  </a:lnTo>
                  <a:cubicBezTo>
                    <a:pt x="7532" y="12885"/>
                    <a:pt x="7662" y="13212"/>
                    <a:pt x="7897" y="13457"/>
                  </a:cubicBezTo>
                  <a:cubicBezTo>
                    <a:pt x="4580" y="13457"/>
                    <a:pt x="2914" y="13460"/>
                    <a:pt x="2066" y="13460"/>
                  </a:cubicBezTo>
                  <a:cubicBezTo>
                    <a:pt x="1077" y="13460"/>
                    <a:pt x="1202" y="13456"/>
                    <a:pt x="1119" y="13437"/>
                  </a:cubicBezTo>
                  <a:cubicBezTo>
                    <a:pt x="706" y="13341"/>
                    <a:pt x="413" y="12972"/>
                    <a:pt x="408" y="12549"/>
                  </a:cubicBezTo>
                  <a:lnTo>
                    <a:pt x="408" y="10658"/>
                  </a:lnTo>
                  <a:lnTo>
                    <a:pt x="7532" y="10658"/>
                  </a:lnTo>
                  <a:lnTo>
                    <a:pt x="7532" y="11071"/>
                  </a:lnTo>
                  <a:cubicBezTo>
                    <a:pt x="7532" y="11208"/>
                    <a:pt x="7635" y="11276"/>
                    <a:pt x="7738" y="11276"/>
                  </a:cubicBezTo>
                  <a:cubicBezTo>
                    <a:pt x="7842" y="11276"/>
                    <a:pt x="7945" y="11208"/>
                    <a:pt x="7945" y="11071"/>
                  </a:cubicBezTo>
                  <a:lnTo>
                    <a:pt x="7945" y="10452"/>
                  </a:lnTo>
                  <a:cubicBezTo>
                    <a:pt x="7945" y="10336"/>
                    <a:pt x="7854" y="10240"/>
                    <a:pt x="7738" y="10240"/>
                  </a:cubicBezTo>
                  <a:lnTo>
                    <a:pt x="1537" y="10240"/>
                  </a:lnTo>
                  <a:lnTo>
                    <a:pt x="1537" y="1394"/>
                  </a:lnTo>
                  <a:cubicBezTo>
                    <a:pt x="1537" y="952"/>
                    <a:pt x="1815" y="558"/>
                    <a:pt x="2228" y="405"/>
                  </a:cubicBezTo>
                  <a:cubicBezTo>
                    <a:pt x="2459" y="319"/>
                    <a:pt x="2369" y="1"/>
                    <a:pt x="2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3"/>
            <p:cNvSpPr/>
            <p:nvPr/>
          </p:nvSpPr>
          <p:spPr>
            <a:xfrm>
              <a:off x="7473298" y="1670186"/>
              <a:ext cx="325166" cy="185595"/>
            </a:xfrm>
            <a:custGeom>
              <a:rect b="b" l="l" r="r" t="t"/>
              <a:pathLst>
                <a:path extrusionOk="0" h="5573" w="9764">
                  <a:moveTo>
                    <a:pt x="8411" y="418"/>
                  </a:moveTo>
                  <a:cubicBezTo>
                    <a:pt x="8414" y="418"/>
                    <a:pt x="8417" y="418"/>
                    <a:pt x="8420" y="418"/>
                  </a:cubicBezTo>
                  <a:lnTo>
                    <a:pt x="8434" y="418"/>
                  </a:lnTo>
                  <a:cubicBezTo>
                    <a:pt x="8938" y="418"/>
                    <a:pt x="9346" y="826"/>
                    <a:pt x="9346" y="1326"/>
                  </a:cubicBezTo>
                  <a:lnTo>
                    <a:pt x="9346" y="3217"/>
                  </a:lnTo>
                  <a:lnTo>
                    <a:pt x="7513" y="3217"/>
                  </a:lnTo>
                  <a:lnTo>
                    <a:pt x="7513" y="1748"/>
                  </a:lnTo>
                  <a:lnTo>
                    <a:pt x="7513" y="1326"/>
                  </a:lnTo>
                  <a:cubicBezTo>
                    <a:pt x="7508" y="825"/>
                    <a:pt x="7911" y="418"/>
                    <a:pt x="8411" y="418"/>
                  </a:cubicBezTo>
                  <a:close/>
                  <a:moveTo>
                    <a:pt x="274" y="1"/>
                  </a:moveTo>
                  <a:cubicBezTo>
                    <a:pt x="0" y="1"/>
                    <a:pt x="0" y="418"/>
                    <a:pt x="274" y="418"/>
                  </a:cubicBezTo>
                  <a:lnTo>
                    <a:pt x="7460" y="418"/>
                  </a:lnTo>
                  <a:cubicBezTo>
                    <a:pt x="7345" y="538"/>
                    <a:pt x="7253" y="682"/>
                    <a:pt x="7191" y="841"/>
                  </a:cubicBezTo>
                  <a:cubicBezTo>
                    <a:pt x="7129" y="994"/>
                    <a:pt x="7100" y="1162"/>
                    <a:pt x="7100" y="1326"/>
                  </a:cubicBezTo>
                  <a:lnTo>
                    <a:pt x="7100" y="1748"/>
                  </a:lnTo>
                  <a:lnTo>
                    <a:pt x="7100" y="5367"/>
                  </a:lnTo>
                  <a:cubicBezTo>
                    <a:pt x="7100" y="5504"/>
                    <a:pt x="7203" y="5573"/>
                    <a:pt x="7306" y="5573"/>
                  </a:cubicBezTo>
                  <a:cubicBezTo>
                    <a:pt x="7409" y="5573"/>
                    <a:pt x="7513" y="5504"/>
                    <a:pt x="7513" y="5367"/>
                  </a:cubicBezTo>
                  <a:lnTo>
                    <a:pt x="7513" y="3635"/>
                  </a:lnTo>
                  <a:lnTo>
                    <a:pt x="9553" y="3635"/>
                  </a:lnTo>
                  <a:cubicBezTo>
                    <a:pt x="9668" y="3635"/>
                    <a:pt x="9764" y="3539"/>
                    <a:pt x="9764" y="3428"/>
                  </a:cubicBezTo>
                  <a:lnTo>
                    <a:pt x="9764" y="1326"/>
                  </a:lnTo>
                  <a:cubicBezTo>
                    <a:pt x="9759" y="596"/>
                    <a:pt x="9169" y="6"/>
                    <a:pt x="8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3"/>
            <p:cNvSpPr/>
            <p:nvPr/>
          </p:nvSpPr>
          <p:spPr>
            <a:xfrm>
              <a:off x="7477761" y="1792343"/>
              <a:ext cx="188192" cy="13920"/>
            </a:xfrm>
            <a:custGeom>
              <a:rect b="b" l="l" r="r" t="t"/>
              <a:pathLst>
                <a:path extrusionOk="0" h="418" w="5651">
                  <a:moveTo>
                    <a:pt x="279" y="0"/>
                  </a:moveTo>
                  <a:cubicBezTo>
                    <a:pt x="1" y="0"/>
                    <a:pt x="1" y="418"/>
                    <a:pt x="279" y="418"/>
                  </a:cubicBezTo>
                  <a:lnTo>
                    <a:pt x="5372" y="418"/>
                  </a:lnTo>
                  <a:cubicBezTo>
                    <a:pt x="5651" y="418"/>
                    <a:pt x="5651" y="0"/>
                    <a:pt x="5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3"/>
            <p:cNvSpPr/>
            <p:nvPr/>
          </p:nvSpPr>
          <p:spPr>
            <a:xfrm>
              <a:off x="7477927" y="1848925"/>
              <a:ext cx="188026" cy="13787"/>
            </a:xfrm>
            <a:custGeom>
              <a:rect b="b" l="l" r="r" t="t"/>
              <a:pathLst>
                <a:path extrusionOk="0" h="414" w="5646">
                  <a:moveTo>
                    <a:pt x="274" y="0"/>
                  </a:moveTo>
                  <a:cubicBezTo>
                    <a:pt x="0" y="0"/>
                    <a:pt x="0" y="413"/>
                    <a:pt x="274" y="413"/>
                  </a:cubicBezTo>
                  <a:lnTo>
                    <a:pt x="5367" y="413"/>
                  </a:lnTo>
                  <a:cubicBezTo>
                    <a:pt x="5646" y="413"/>
                    <a:pt x="5646" y="0"/>
                    <a:pt x="5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3"/>
            <p:cNvSpPr/>
            <p:nvPr/>
          </p:nvSpPr>
          <p:spPr>
            <a:xfrm>
              <a:off x="7477927" y="1905508"/>
              <a:ext cx="188026" cy="13787"/>
            </a:xfrm>
            <a:custGeom>
              <a:rect b="b" l="l" r="r" t="t"/>
              <a:pathLst>
                <a:path extrusionOk="0" h="414" w="5646">
                  <a:moveTo>
                    <a:pt x="274" y="1"/>
                  </a:moveTo>
                  <a:cubicBezTo>
                    <a:pt x="0" y="1"/>
                    <a:pt x="0" y="414"/>
                    <a:pt x="274" y="414"/>
                  </a:cubicBezTo>
                  <a:lnTo>
                    <a:pt x="5367" y="414"/>
                  </a:lnTo>
                  <a:cubicBezTo>
                    <a:pt x="5646" y="414"/>
                    <a:pt x="5646" y="1"/>
                    <a:pt x="5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3"/>
            <p:cNvSpPr/>
            <p:nvPr/>
          </p:nvSpPr>
          <p:spPr>
            <a:xfrm>
              <a:off x="7477927" y="1962124"/>
              <a:ext cx="188026" cy="13754"/>
            </a:xfrm>
            <a:custGeom>
              <a:rect b="b" l="l" r="r" t="t"/>
              <a:pathLst>
                <a:path extrusionOk="0" h="413" w="5646">
                  <a:moveTo>
                    <a:pt x="274" y="0"/>
                  </a:moveTo>
                  <a:cubicBezTo>
                    <a:pt x="0" y="0"/>
                    <a:pt x="0" y="413"/>
                    <a:pt x="274" y="413"/>
                  </a:cubicBezTo>
                  <a:lnTo>
                    <a:pt x="5367" y="413"/>
                  </a:lnTo>
                  <a:cubicBezTo>
                    <a:pt x="5646" y="413"/>
                    <a:pt x="5646" y="0"/>
                    <a:pt x="53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9" name="Google Shape;1429;p43"/>
          <p:cNvGrpSpPr/>
          <p:nvPr/>
        </p:nvGrpSpPr>
        <p:grpSpPr>
          <a:xfrm>
            <a:off x="5313345" y="1616666"/>
            <a:ext cx="499170" cy="474138"/>
            <a:chOff x="5328720" y="1665416"/>
            <a:chExt cx="499170" cy="474138"/>
          </a:xfrm>
        </p:grpSpPr>
        <p:sp>
          <p:nvSpPr>
            <p:cNvPr id="1430" name="Google Shape;1430;p43"/>
            <p:cNvSpPr/>
            <p:nvPr/>
          </p:nvSpPr>
          <p:spPr>
            <a:xfrm>
              <a:off x="5434772" y="1673438"/>
              <a:ext cx="285096" cy="285096"/>
            </a:xfrm>
            <a:custGeom>
              <a:rect b="b" l="l" r="r" t="t"/>
              <a:pathLst>
                <a:path extrusionOk="0" h="6788" w="6788">
                  <a:moveTo>
                    <a:pt x="3406" y="0"/>
                  </a:moveTo>
                  <a:cubicBezTo>
                    <a:pt x="1524" y="0"/>
                    <a:pt x="0" y="1524"/>
                    <a:pt x="0" y="3382"/>
                  </a:cubicBezTo>
                  <a:cubicBezTo>
                    <a:pt x="0" y="5263"/>
                    <a:pt x="1524" y="6787"/>
                    <a:pt x="3406" y="6787"/>
                  </a:cubicBezTo>
                  <a:cubicBezTo>
                    <a:pt x="5263" y="6787"/>
                    <a:pt x="6787" y="5263"/>
                    <a:pt x="6787" y="3382"/>
                  </a:cubicBezTo>
                  <a:cubicBezTo>
                    <a:pt x="6787" y="1524"/>
                    <a:pt x="5263" y="0"/>
                    <a:pt x="3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3"/>
            <p:cNvSpPr/>
            <p:nvPr/>
          </p:nvSpPr>
          <p:spPr>
            <a:xfrm>
              <a:off x="5498781" y="1685408"/>
              <a:ext cx="221088" cy="273126"/>
            </a:xfrm>
            <a:custGeom>
              <a:rect b="b" l="l" r="r" t="t"/>
              <a:pathLst>
                <a:path extrusionOk="0" h="6503" w="5264">
                  <a:moveTo>
                    <a:pt x="3311" y="1"/>
                  </a:moveTo>
                  <a:lnTo>
                    <a:pt x="3311" y="1"/>
                  </a:lnTo>
                  <a:cubicBezTo>
                    <a:pt x="4239" y="596"/>
                    <a:pt x="4835" y="1644"/>
                    <a:pt x="4835" y="2835"/>
                  </a:cubicBezTo>
                  <a:cubicBezTo>
                    <a:pt x="4835" y="4716"/>
                    <a:pt x="3311" y="6240"/>
                    <a:pt x="1429" y="6240"/>
                  </a:cubicBezTo>
                  <a:cubicBezTo>
                    <a:pt x="929" y="6240"/>
                    <a:pt x="453" y="6145"/>
                    <a:pt x="0" y="5931"/>
                  </a:cubicBezTo>
                  <a:lnTo>
                    <a:pt x="0" y="5931"/>
                  </a:lnTo>
                  <a:cubicBezTo>
                    <a:pt x="548" y="6288"/>
                    <a:pt x="1191" y="6502"/>
                    <a:pt x="1882" y="6502"/>
                  </a:cubicBezTo>
                  <a:cubicBezTo>
                    <a:pt x="3763" y="6502"/>
                    <a:pt x="5263" y="4978"/>
                    <a:pt x="5263" y="3097"/>
                  </a:cubicBezTo>
                  <a:cubicBezTo>
                    <a:pt x="5263" y="1739"/>
                    <a:pt x="4477" y="572"/>
                    <a:pt x="3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3"/>
            <p:cNvSpPr/>
            <p:nvPr/>
          </p:nvSpPr>
          <p:spPr>
            <a:xfrm>
              <a:off x="5334726" y="1849464"/>
              <a:ext cx="285096" cy="285096"/>
            </a:xfrm>
            <a:custGeom>
              <a:rect b="b" l="l" r="r" t="t"/>
              <a:pathLst>
                <a:path extrusionOk="0" h="6788" w="6788">
                  <a:moveTo>
                    <a:pt x="3406" y="0"/>
                  </a:moveTo>
                  <a:cubicBezTo>
                    <a:pt x="1525" y="0"/>
                    <a:pt x="1" y="1525"/>
                    <a:pt x="1" y="3406"/>
                  </a:cubicBezTo>
                  <a:cubicBezTo>
                    <a:pt x="1" y="5263"/>
                    <a:pt x="1525" y="6788"/>
                    <a:pt x="3406" y="6788"/>
                  </a:cubicBezTo>
                  <a:cubicBezTo>
                    <a:pt x="5264" y="6788"/>
                    <a:pt x="6788" y="5263"/>
                    <a:pt x="6788" y="3406"/>
                  </a:cubicBezTo>
                  <a:cubicBezTo>
                    <a:pt x="6788" y="1525"/>
                    <a:pt x="5264" y="0"/>
                    <a:pt x="3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3"/>
            <p:cNvSpPr/>
            <p:nvPr/>
          </p:nvSpPr>
          <p:spPr>
            <a:xfrm>
              <a:off x="5398735" y="1862484"/>
              <a:ext cx="221088" cy="272076"/>
            </a:xfrm>
            <a:custGeom>
              <a:rect b="b" l="l" r="r" t="t"/>
              <a:pathLst>
                <a:path extrusionOk="0" h="6478" w="5264">
                  <a:moveTo>
                    <a:pt x="3311" y="0"/>
                  </a:moveTo>
                  <a:cubicBezTo>
                    <a:pt x="4240" y="595"/>
                    <a:pt x="4835" y="1619"/>
                    <a:pt x="4835" y="2810"/>
                  </a:cubicBezTo>
                  <a:cubicBezTo>
                    <a:pt x="4835" y="4691"/>
                    <a:pt x="3311" y="6216"/>
                    <a:pt x="1430" y="6216"/>
                  </a:cubicBezTo>
                  <a:cubicBezTo>
                    <a:pt x="930" y="6216"/>
                    <a:pt x="453" y="6120"/>
                    <a:pt x="1" y="5906"/>
                  </a:cubicBezTo>
                  <a:lnTo>
                    <a:pt x="1" y="5906"/>
                  </a:lnTo>
                  <a:cubicBezTo>
                    <a:pt x="549" y="6263"/>
                    <a:pt x="1192" y="6478"/>
                    <a:pt x="1882" y="6478"/>
                  </a:cubicBezTo>
                  <a:cubicBezTo>
                    <a:pt x="3764" y="6478"/>
                    <a:pt x="5264" y="4953"/>
                    <a:pt x="5264" y="3096"/>
                  </a:cubicBezTo>
                  <a:cubicBezTo>
                    <a:pt x="5264" y="1715"/>
                    <a:pt x="4478" y="524"/>
                    <a:pt x="3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3"/>
            <p:cNvSpPr/>
            <p:nvPr/>
          </p:nvSpPr>
          <p:spPr>
            <a:xfrm>
              <a:off x="5533768" y="1849464"/>
              <a:ext cx="285096" cy="285096"/>
            </a:xfrm>
            <a:custGeom>
              <a:rect b="b" l="l" r="r" t="t"/>
              <a:pathLst>
                <a:path extrusionOk="0" h="6788" w="6788">
                  <a:moveTo>
                    <a:pt x="3382" y="0"/>
                  </a:moveTo>
                  <a:cubicBezTo>
                    <a:pt x="1525" y="0"/>
                    <a:pt x="1" y="1525"/>
                    <a:pt x="1" y="3406"/>
                  </a:cubicBezTo>
                  <a:cubicBezTo>
                    <a:pt x="1" y="5263"/>
                    <a:pt x="1525" y="6788"/>
                    <a:pt x="3382" y="6788"/>
                  </a:cubicBezTo>
                  <a:cubicBezTo>
                    <a:pt x="5264" y="6788"/>
                    <a:pt x="6788" y="5263"/>
                    <a:pt x="6788" y="3406"/>
                  </a:cubicBezTo>
                  <a:cubicBezTo>
                    <a:pt x="6788" y="1525"/>
                    <a:pt x="5264" y="0"/>
                    <a:pt x="3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3"/>
            <p:cNvSpPr/>
            <p:nvPr/>
          </p:nvSpPr>
          <p:spPr>
            <a:xfrm>
              <a:off x="5597777" y="1862484"/>
              <a:ext cx="221088" cy="272076"/>
            </a:xfrm>
            <a:custGeom>
              <a:rect b="b" l="l" r="r" t="t"/>
              <a:pathLst>
                <a:path extrusionOk="0" h="6478" w="5264">
                  <a:moveTo>
                    <a:pt x="3311" y="0"/>
                  </a:moveTo>
                  <a:lnTo>
                    <a:pt x="3311" y="0"/>
                  </a:lnTo>
                  <a:cubicBezTo>
                    <a:pt x="4216" y="595"/>
                    <a:pt x="4811" y="1619"/>
                    <a:pt x="4811" y="2810"/>
                  </a:cubicBezTo>
                  <a:cubicBezTo>
                    <a:pt x="4811" y="4691"/>
                    <a:pt x="3287" y="6216"/>
                    <a:pt x="1430" y="6216"/>
                  </a:cubicBezTo>
                  <a:cubicBezTo>
                    <a:pt x="906" y="6216"/>
                    <a:pt x="453" y="6120"/>
                    <a:pt x="1" y="5906"/>
                  </a:cubicBezTo>
                  <a:lnTo>
                    <a:pt x="1" y="5906"/>
                  </a:lnTo>
                  <a:cubicBezTo>
                    <a:pt x="525" y="6263"/>
                    <a:pt x="1192" y="6478"/>
                    <a:pt x="1858" y="6478"/>
                  </a:cubicBezTo>
                  <a:cubicBezTo>
                    <a:pt x="3740" y="6478"/>
                    <a:pt x="5264" y="4953"/>
                    <a:pt x="5264" y="3096"/>
                  </a:cubicBezTo>
                  <a:cubicBezTo>
                    <a:pt x="5264" y="1715"/>
                    <a:pt x="4454" y="524"/>
                    <a:pt x="3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3"/>
            <p:cNvSpPr/>
            <p:nvPr/>
          </p:nvSpPr>
          <p:spPr>
            <a:xfrm>
              <a:off x="5539774" y="1849464"/>
              <a:ext cx="175098" cy="109074"/>
            </a:xfrm>
            <a:custGeom>
              <a:rect b="b" l="l" r="r" t="t"/>
              <a:pathLst>
                <a:path extrusionOk="0" h="2597" w="4169">
                  <a:moveTo>
                    <a:pt x="3287" y="0"/>
                  </a:moveTo>
                  <a:cubicBezTo>
                    <a:pt x="1739" y="0"/>
                    <a:pt x="406" y="1048"/>
                    <a:pt x="1" y="2477"/>
                  </a:cubicBezTo>
                  <a:cubicBezTo>
                    <a:pt x="286" y="2549"/>
                    <a:pt x="572" y="2596"/>
                    <a:pt x="906" y="2596"/>
                  </a:cubicBezTo>
                  <a:cubicBezTo>
                    <a:pt x="2454" y="2596"/>
                    <a:pt x="3787" y="1548"/>
                    <a:pt x="4168" y="120"/>
                  </a:cubicBezTo>
                  <a:cubicBezTo>
                    <a:pt x="3882" y="24"/>
                    <a:pt x="3573" y="0"/>
                    <a:pt x="32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3"/>
            <p:cNvSpPr/>
            <p:nvPr/>
          </p:nvSpPr>
          <p:spPr>
            <a:xfrm>
              <a:off x="5532760" y="1889491"/>
              <a:ext cx="87066" cy="205044"/>
            </a:xfrm>
            <a:custGeom>
              <a:rect b="b" l="l" r="r" t="t"/>
              <a:pathLst>
                <a:path extrusionOk="0" h="4882" w="2073">
                  <a:moveTo>
                    <a:pt x="1049" y="0"/>
                  </a:moveTo>
                  <a:cubicBezTo>
                    <a:pt x="382" y="619"/>
                    <a:pt x="1" y="1500"/>
                    <a:pt x="1" y="2453"/>
                  </a:cubicBezTo>
                  <a:cubicBezTo>
                    <a:pt x="1" y="3406"/>
                    <a:pt x="406" y="4263"/>
                    <a:pt x="1049" y="4882"/>
                  </a:cubicBezTo>
                  <a:cubicBezTo>
                    <a:pt x="1692" y="4263"/>
                    <a:pt x="2073" y="3406"/>
                    <a:pt x="2073" y="2453"/>
                  </a:cubicBezTo>
                  <a:cubicBezTo>
                    <a:pt x="2073" y="1500"/>
                    <a:pt x="1692" y="619"/>
                    <a:pt x="10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3"/>
            <p:cNvSpPr/>
            <p:nvPr/>
          </p:nvSpPr>
          <p:spPr>
            <a:xfrm>
              <a:off x="5438762" y="1849464"/>
              <a:ext cx="176064" cy="109074"/>
            </a:xfrm>
            <a:custGeom>
              <a:rect b="b" l="l" r="r" t="t"/>
              <a:pathLst>
                <a:path extrusionOk="0" h="2597" w="4192">
                  <a:moveTo>
                    <a:pt x="929" y="0"/>
                  </a:moveTo>
                  <a:cubicBezTo>
                    <a:pt x="596" y="0"/>
                    <a:pt x="310" y="24"/>
                    <a:pt x="0" y="120"/>
                  </a:cubicBezTo>
                  <a:cubicBezTo>
                    <a:pt x="429" y="1548"/>
                    <a:pt x="1739" y="2596"/>
                    <a:pt x="3287" y="2596"/>
                  </a:cubicBezTo>
                  <a:cubicBezTo>
                    <a:pt x="3596" y="2596"/>
                    <a:pt x="3906" y="2549"/>
                    <a:pt x="4192" y="2477"/>
                  </a:cubicBezTo>
                  <a:cubicBezTo>
                    <a:pt x="3811" y="1048"/>
                    <a:pt x="2501" y="0"/>
                    <a:pt x="9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3"/>
            <p:cNvSpPr/>
            <p:nvPr/>
          </p:nvSpPr>
          <p:spPr>
            <a:xfrm>
              <a:off x="5538766" y="1889491"/>
              <a:ext cx="76062" cy="69426"/>
            </a:xfrm>
            <a:custGeom>
              <a:rect b="b" l="l" r="r" t="t"/>
              <a:pathLst>
                <a:path extrusionOk="0" h="1653" w="1811">
                  <a:moveTo>
                    <a:pt x="882" y="0"/>
                  </a:moveTo>
                  <a:lnTo>
                    <a:pt x="858" y="24"/>
                  </a:lnTo>
                  <a:cubicBezTo>
                    <a:pt x="811" y="119"/>
                    <a:pt x="739" y="167"/>
                    <a:pt x="691" y="238"/>
                  </a:cubicBezTo>
                  <a:cubicBezTo>
                    <a:pt x="596" y="333"/>
                    <a:pt x="501" y="476"/>
                    <a:pt x="430" y="595"/>
                  </a:cubicBezTo>
                  <a:cubicBezTo>
                    <a:pt x="263" y="857"/>
                    <a:pt x="120" y="1167"/>
                    <a:pt x="25" y="1453"/>
                  </a:cubicBezTo>
                  <a:cubicBezTo>
                    <a:pt x="1" y="1500"/>
                    <a:pt x="1" y="1500"/>
                    <a:pt x="1" y="1524"/>
                  </a:cubicBezTo>
                  <a:cubicBezTo>
                    <a:pt x="72" y="1524"/>
                    <a:pt x="96" y="1548"/>
                    <a:pt x="120" y="1548"/>
                  </a:cubicBezTo>
                  <a:cubicBezTo>
                    <a:pt x="215" y="1572"/>
                    <a:pt x="334" y="1572"/>
                    <a:pt x="453" y="1619"/>
                  </a:cubicBezTo>
                  <a:cubicBezTo>
                    <a:pt x="549" y="1643"/>
                    <a:pt x="596" y="1643"/>
                    <a:pt x="691" y="1643"/>
                  </a:cubicBezTo>
                  <a:cubicBezTo>
                    <a:pt x="763" y="1649"/>
                    <a:pt x="837" y="1652"/>
                    <a:pt x="914" y="1652"/>
                  </a:cubicBezTo>
                  <a:cubicBezTo>
                    <a:pt x="1142" y="1652"/>
                    <a:pt x="1388" y="1625"/>
                    <a:pt x="1620" y="1572"/>
                  </a:cubicBezTo>
                  <a:cubicBezTo>
                    <a:pt x="1668" y="1572"/>
                    <a:pt x="1692" y="1548"/>
                    <a:pt x="1763" y="1548"/>
                  </a:cubicBezTo>
                  <a:cubicBezTo>
                    <a:pt x="1787" y="1524"/>
                    <a:pt x="1787" y="1524"/>
                    <a:pt x="1811" y="1524"/>
                  </a:cubicBezTo>
                  <a:lnTo>
                    <a:pt x="1811" y="1429"/>
                  </a:lnTo>
                  <a:cubicBezTo>
                    <a:pt x="1763" y="1215"/>
                    <a:pt x="1668" y="1000"/>
                    <a:pt x="1549" y="810"/>
                  </a:cubicBezTo>
                  <a:cubicBezTo>
                    <a:pt x="1430" y="619"/>
                    <a:pt x="1311" y="476"/>
                    <a:pt x="1192" y="286"/>
                  </a:cubicBezTo>
                  <a:cubicBezTo>
                    <a:pt x="1120" y="262"/>
                    <a:pt x="1096" y="214"/>
                    <a:pt x="1073" y="167"/>
                  </a:cubicBezTo>
                  <a:lnTo>
                    <a:pt x="930" y="24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3"/>
            <p:cNvSpPr/>
            <p:nvPr/>
          </p:nvSpPr>
          <p:spPr>
            <a:xfrm>
              <a:off x="5547796" y="1737447"/>
              <a:ext cx="61026" cy="71064"/>
            </a:xfrm>
            <a:custGeom>
              <a:rect b="b" l="l" r="r" t="t"/>
              <a:pathLst>
                <a:path extrusionOk="0" h="1692" w="1453">
                  <a:moveTo>
                    <a:pt x="715" y="596"/>
                  </a:moveTo>
                  <a:lnTo>
                    <a:pt x="858" y="1000"/>
                  </a:lnTo>
                  <a:lnTo>
                    <a:pt x="572" y="1000"/>
                  </a:lnTo>
                  <a:lnTo>
                    <a:pt x="715" y="596"/>
                  </a:lnTo>
                  <a:close/>
                  <a:moveTo>
                    <a:pt x="715" y="0"/>
                  </a:moveTo>
                  <a:cubicBezTo>
                    <a:pt x="619" y="0"/>
                    <a:pt x="572" y="48"/>
                    <a:pt x="524" y="119"/>
                  </a:cubicBezTo>
                  <a:lnTo>
                    <a:pt x="24" y="1453"/>
                  </a:lnTo>
                  <a:cubicBezTo>
                    <a:pt x="0" y="1548"/>
                    <a:pt x="24" y="1620"/>
                    <a:pt x="119" y="1667"/>
                  </a:cubicBezTo>
                  <a:cubicBezTo>
                    <a:pt x="145" y="1680"/>
                    <a:pt x="172" y="1686"/>
                    <a:pt x="199" y="1686"/>
                  </a:cubicBezTo>
                  <a:cubicBezTo>
                    <a:pt x="272" y="1686"/>
                    <a:pt x="340" y="1642"/>
                    <a:pt x="357" y="1572"/>
                  </a:cubicBezTo>
                  <a:lnTo>
                    <a:pt x="453" y="1358"/>
                  </a:lnTo>
                  <a:lnTo>
                    <a:pt x="1000" y="1358"/>
                  </a:lnTo>
                  <a:lnTo>
                    <a:pt x="1096" y="1572"/>
                  </a:lnTo>
                  <a:cubicBezTo>
                    <a:pt x="1119" y="1620"/>
                    <a:pt x="1191" y="1691"/>
                    <a:pt x="1239" y="1691"/>
                  </a:cubicBezTo>
                  <a:lnTo>
                    <a:pt x="1310" y="1691"/>
                  </a:lnTo>
                  <a:cubicBezTo>
                    <a:pt x="1405" y="1667"/>
                    <a:pt x="1453" y="1572"/>
                    <a:pt x="1405" y="1477"/>
                  </a:cubicBezTo>
                  <a:lnTo>
                    <a:pt x="881" y="119"/>
                  </a:lnTo>
                  <a:cubicBezTo>
                    <a:pt x="858" y="24"/>
                    <a:pt x="762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3"/>
            <p:cNvSpPr/>
            <p:nvPr/>
          </p:nvSpPr>
          <p:spPr>
            <a:xfrm>
              <a:off x="5417761" y="1960472"/>
              <a:ext cx="50064" cy="73080"/>
            </a:xfrm>
            <a:custGeom>
              <a:rect b="b" l="l" r="r" t="t"/>
              <a:pathLst>
                <a:path extrusionOk="0" h="1740" w="1192">
                  <a:moveTo>
                    <a:pt x="572" y="358"/>
                  </a:moveTo>
                  <a:cubicBezTo>
                    <a:pt x="619" y="358"/>
                    <a:pt x="691" y="406"/>
                    <a:pt x="715" y="477"/>
                  </a:cubicBezTo>
                  <a:cubicBezTo>
                    <a:pt x="739" y="572"/>
                    <a:pt x="643" y="668"/>
                    <a:pt x="572" y="668"/>
                  </a:cubicBezTo>
                  <a:lnTo>
                    <a:pt x="334" y="668"/>
                  </a:lnTo>
                  <a:lnTo>
                    <a:pt x="334" y="358"/>
                  </a:lnTo>
                  <a:close/>
                  <a:moveTo>
                    <a:pt x="643" y="1001"/>
                  </a:moveTo>
                  <a:cubicBezTo>
                    <a:pt x="762" y="1001"/>
                    <a:pt x="834" y="1073"/>
                    <a:pt x="834" y="1168"/>
                  </a:cubicBezTo>
                  <a:cubicBezTo>
                    <a:pt x="834" y="1263"/>
                    <a:pt x="739" y="1382"/>
                    <a:pt x="643" y="1382"/>
                  </a:cubicBezTo>
                  <a:lnTo>
                    <a:pt x="358" y="1382"/>
                  </a:lnTo>
                  <a:lnTo>
                    <a:pt x="358" y="1001"/>
                  </a:lnTo>
                  <a:close/>
                  <a:moveTo>
                    <a:pt x="167" y="1"/>
                  </a:moveTo>
                  <a:cubicBezTo>
                    <a:pt x="96" y="1"/>
                    <a:pt x="0" y="96"/>
                    <a:pt x="0" y="191"/>
                  </a:cubicBezTo>
                  <a:lnTo>
                    <a:pt x="0" y="1549"/>
                  </a:lnTo>
                  <a:lnTo>
                    <a:pt x="0" y="1620"/>
                  </a:lnTo>
                  <a:cubicBezTo>
                    <a:pt x="24" y="1716"/>
                    <a:pt x="96" y="1739"/>
                    <a:pt x="167" y="1739"/>
                  </a:cubicBezTo>
                  <a:lnTo>
                    <a:pt x="643" y="1739"/>
                  </a:lnTo>
                  <a:cubicBezTo>
                    <a:pt x="953" y="1739"/>
                    <a:pt x="1191" y="1501"/>
                    <a:pt x="1191" y="1192"/>
                  </a:cubicBezTo>
                  <a:cubicBezTo>
                    <a:pt x="1191" y="1025"/>
                    <a:pt x="1096" y="882"/>
                    <a:pt x="977" y="787"/>
                  </a:cubicBezTo>
                  <a:cubicBezTo>
                    <a:pt x="1048" y="691"/>
                    <a:pt x="1072" y="572"/>
                    <a:pt x="1048" y="430"/>
                  </a:cubicBezTo>
                  <a:cubicBezTo>
                    <a:pt x="1001" y="191"/>
                    <a:pt x="810" y="1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3"/>
            <p:cNvSpPr/>
            <p:nvPr/>
          </p:nvSpPr>
          <p:spPr>
            <a:xfrm>
              <a:off x="5673799" y="1960472"/>
              <a:ext cx="64050" cy="73080"/>
            </a:xfrm>
            <a:custGeom>
              <a:rect b="b" l="l" r="r" t="t"/>
              <a:pathLst>
                <a:path extrusionOk="0" h="1740" w="1525">
                  <a:moveTo>
                    <a:pt x="858" y="1"/>
                  </a:moveTo>
                  <a:cubicBezTo>
                    <a:pt x="382" y="1"/>
                    <a:pt x="1" y="382"/>
                    <a:pt x="1" y="858"/>
                  </a:cubicBezTo>
                  <a:cubicBezTo>
                    <a:pt x="1" y="1334"/>
                    <a:pt x="382" y="1739"/>
                    <a:pt x="858" y="1739"/>
                  </a:cubicBezTo>
                  <a:cubicBezTo>
                    <a:pt x="1049" y="1739"/>
                    <a:pt x="1215" y="1668"/>
                    <a:pt x="1334" y="1549"/>
                  </a:cubicBezTo>
                  <a:cubicBezTo>
                    <a:pt x="1382" y="1525"/>
                    <a:pt x="1406" y="1501"/>
                    <a:pt x="1406" y="1454"/>
                  </a:cubicBezTo>
                  <a:cubicBezTo>
                    <a:pt x="1525" y="1382"/>
                    <a:pt x="1525" y="1287"/>
                    <a:pt x="1430" y="1239"/>
                  </a:cubicBezTo>
                  <a:cubicBezTo>
                    <a:pt x="1408" y="1206"/>
                    <a:pt x="1370" y="1188"/>
                    <a:pt x="1329" y="1188"/>
                  </a:cubicBezTo>
                  <a:cubicBezTo>
                    <a:pt x="1282" y="1188"/>
                    <a:pt x="1230" y="1212"/>
                    <a:pt x="1192" y="1263"/>
                  </a:cubicBezTo>
                  <a:lnTo>
                    <a:pt x="1168" y="1287"/>
                  </a:lnTo>
                  <a:cubicBezTo>
                    <a:pt x="1096" y="1358"/>
                    <a:pt x="1025" y="1382"/>
                    <a:pt x="906" y="1382"/>
                  </a:cubicBezTo>
                  <a:cubicBezTo>
                    <a:pt x="620" y="1382"/>
                    <a:pt x="382" y="1144"/>
                    <a:pt x="382" y="882"/>
                  </a:cubicBezTo>
                  <a:cubicBezTo>
                    <a:pt x="382" y="596"/>
                    <a:pt x="620" y="358"/>
                    <a:pt x="906" y="358"/>
                  </a:cubicBezTo>
                  <a:cubicBezTo>
                    <a:pt x="977" y="358"/>
                    <a:pt x="1096" y="406"/>
                    <a:pt x="1168" y="453"/>
                  </a:cubicBezTo>
                  <a:cubicBezTo>
                    <a:pt x="1199" y="469"/>
                    <a:pt x="1229" y="477"/>
                    <a:pt x="1256" y="477"/>
                  </a:cubicBezTo>
                  <a:cubicBezTo>
                    <a:pt x="1311" y="477"/>
                    <a:pt x="1358" y="445"/>
                    <a:pt x="1406" y="382"/>
                  </a:cubicBezTo>
                  <a:cubicBezTo>
                    <a:pt x="1454" y="310"/>
                    <a:pt x="1430" y="215"/>
                    <a:pt x="1334" y="144"/>
                  </a:cubicBezTo>
                  <a:cubicBezTo>
                    <a:pt x="1192" y="72"/>
                    <a:pt x="1049" y="1"/>
                    <a:pt x="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3"/>
            <p:cNvSpPr/>
            <p:nvPr/>
          </p:nvSpPr>
          <p:spPr>
            <a:xfrm>
              <a:off x="5328720" y="1665416"/>
              <a:ext cx="499170" cy="474138"/>
            </a:xfrm>
            <a:custGeom>
              <a:rect b="b" l="l" r="r" t="t"/>
              <a:pathLst>
                <a:path extrusionOk="0" h="11289" w="11885">
                  <a:moveTo>
                    <a:pt x="3549" y="4525"/>
                  </a:moveTo>
                  <a:cubicBezTo>
                    <a:pt x="4359" y="4525"/>
                    <a:pt x="5097" y="4835"/>
                    <a:pt x="5669" y="5335"/>
                  </a:cubicBezTo>
                  <a:cubicBezTo>
                    <a:pt x="5288" y="5716"/>
                    <a:pt x="5026" y="6169"/>
                    <a:pt x="4883" y="6645"/>
                  </a:cubicBezTo>
                  <a:cubicBezTo>
                    <a:pt x="3930" y="6311"/>
                    <a:pt x="3192" y="5573"/>
                    <a:pt x="2859" y="4621"/>
                  </a:cubicBezTo>
                  <a:cubicBezTo>
                    <a:pt x="3073" y="4549"/>
                    <a:pt x="3311" y="4525"/>
                    <a:pt x="3549" y="4525"/>
                  </a:cubicBezTo>
                  <a:close/>
                  <a:moveTo>
                    <a:pt x="8288" y="4573"/>
                  </a:moveTo>
                  <a:cubicBezTo>
                    <a:pt x="8526" y="4573"/>
                    <a:pt x="8765" y="4597"/>
                    <a:pt x="8955" y="4621"/>
                  </a:cubicBezTo>
                  <a:cubicBezTo>
                    <a:pt x="8645" y="5573"/>
                    <a:pt x="7883" y="6311"/>
                    <a:pt x="6931" y="6645"/>
                  </a:cubicBezTo>
                  <a:cubicBezTo>
                    <a:pt x="6788" y="6169"/>
                    <a:pt x="6526" y="5716"/>
                    <a:pt x="6169" y="5335"/>
                  </a:cubicBezTo>
                  <a:cubicBezTo>
                    <a:pt x="6740" y="4859"/>
                    <a:pt x="7479" y="4573"/>
                    <a:pt x="8288" y="4573"/>
                  </a:cubicBezTo>
                  <a:close/>
                  <a:moveTo>
                    <a:pt x="5931" y="5573"/>
                  </a:moveTo>
                  <a:cubicBezTo>
                    <a:pt x="6216" y="5907"/>
                    <a:pt x="6455" y="6288"/>
                    <a:pt x="6621" y="6740"/>
                  </a:cubicBezTo>
                  <a:cubicBezTo>
                    <a:pt x="6407" y="6788"/>
                    <a:pt x="6169" y="6835"/>
                    <a:pt x="5931" y="6835"/>
                  </a:cubicBezTo>
                  <a:cubicBezTo>
                    <a:pt x="5692" y="6835"/>
                    <a:pt x="5454" y="6788"/>
                    <a:pt x="5240" y="6764"/>
                  </a:cubicBezTo>
                  <a:cubicBezTo>
                    <a:pt x="5383" y="6288"/>
                    <a:pt x="5621" y="5907"/>
                    <a:pt x="5931" y="5573"/>
                  </a:cubicBezTo>
                  <a:close/>
                  <a:moveTo>
                    <a:pt x="6669" y="7073"/>
                  </a:moveTo>
                  <a:cubicBezTo>
                    <a:pt x="6693" y="7240"/>
                    <a:pt x="6717" y="7431"/>
                    <a:pt x="6717" y="7597"/>
                  </a:cubicBezTo>
                  <a:cubicBezTo>
                    <a:pt x="6764" y="8312"/>
                    <a:pt x="6550" y="9026"/>
                    <a:pt x="6169" y="9598"/>
                  </a:cubicBezTo>
                  <a:cubicBezTo>
                    <a:pt x="6121" y="9622"/>
                    <a:pt x="6121" y="9645"/>
                    <a:pt x="6097" y="9645"/>
                  </a:cubicBezTo>
                  <a:cubicBezTo>
                    <a:pt x="6143" y="9714"/>
                    <a:pt x="5949" y="9957"/>
                    <a:pt x="5932" y="9957"/>
                  </a:cubicBezTo>
                  <a:cubicBezTo>
                    <a:pt x="5931" y="9957"/>
                    <a:pt x="5931" y="9956"/>
                    <a:pt x="5931" y="9955"/>
                  </a:cubicBezTo>
                  <a:cubicBezTo>
                    <a:pt x="5454" y="9455"/>
                    <a:pt x="5121" y="8764"/>
                    <a:pt x="5073" y="8026"/>
                  </a:cubicBezTo>
                  <a:lnTo>
                    <a:pt x="5073" y="7455"/>
                  </a:lnTo>
                  <a:cubicBezTo>
                    <a:pt x="5073" y="7335"/>
                    <a:pt x="5097" y="7216"/>
                    <a:pt x="5121" y="7073"/>
                  </a:cubicBezTo>
                  <a:cubicBezTo>
                    <a:pt x="5359" y="7121"/>
                    <a:pt x="5621" y="7145"/>
                    <a:pt x="5883" y="7145"/>
                  </a:cubicBezTo>
                  <a:cubicBezTo>
                    <a:pt x="6169" y="7145"/>
                    <a:pt x="6431" y="7121"/>
                    <a:pt x="6669" y="7073"/>
                  </a:cubicBezTo>
                  <a:close/>
                  <a:moveTo>
                    <a:pt x="9288" y="4668"/>
                  </a:moveTo>
                  <a:cubicBezTo>
                    <a:pt x="10574" y="5097"/>
                    <a:pt x="11503" y="6311"/>
                    <a:pt x="11503" y="7740"/>
                  </a:cubicBezTo>
                  <a:cubicBezTo>
                    <a:pt x="11503" y="9574"/>
                    <a:pt x="10074" y="11003"/>
                    <a:pt x="8288" y="11003"/>
                  </a:cubicBezTo>
                  <a:cubicBezTo>
                    <a:pt x="7479" y="11003"/>
                    <a:pt x="6740" y="10693"/>
                    <a:pt x="6169" y="10193"/>
                  </a:cubicBezTo>
                  <a:cubicBezTo>
                    <a:pt x="6788" y="9526"/>
                    <a:pt x="7121" y="8669"/>
                    <a:pt x="7098" y="7740"/>
                  </a:cubicBezTo>
                  <a:lnTo>
                    <a:pt x="7121" y="7740"/>
                  </a:lnTo>
                  <a:cubicBezTo>
                    <a:pt x="7121" y="7478"/>
                    <a:pt x="7098" y="7216"/>
                    <a:pt x="7026" y="6931"/>
                  </a:cubicBezTo>
                  <a:cubicBezTo>
                    <a:pt x="8098" y="6573"/>
                    <a:pt x="8931" y="5740"/>
                    <a:pt x="9288" y="4668"/>
                  </a:cubicBezTo>
                  <a:close/>
                  <a:moveTo>
                    <a:pt x="5931" y="1"/>
                  </a:moveTo>
                  <a:cubicBezTo>
                    <a:pt x="3954" y="1"/>
                    <a:pt x="2358" y="1620"/>
                    <a:pt x="2358" y="3573"/>
                  </a:cubicBezTo>
                  <a:cubicBezTo>
                    <a:pt x="2358" y="3859"/>
                    <a:pt x="2382" y="4121"/>
                    <a:pt x="2454" y="4382"/>
                  </a:cubicBezTo>
                  <a:cubicBezTo>
                    <a:pt x="1025" y="4859"/>
                    <a:pt x="1" y="6192"/>
                    <a:pt x="1" y="7788"/>
                  </a:cubicBezTo>
                  <a:cubicBezTo>
                    <a:pt x="1" y="8264"/>
                    <a:pt x="96" y="8693"/>
                    <a:pt x="263" y="9122"/>
                  </a:cubicBezTo>
                  <a:cubicBezTo>
                    <a:pt x="299" y="9194"/>
                    <a:pt x="377" y="9225"/>
                    <a:pt x="444" y="9225"/>
                  </a:cubicBezTo>
                  <a:cubicBezTo>
                    <a:pt x="465" y="9225"/>
                    <a:pt x="484" y="9222"/>
                    <a:pt x="501" y="9217"/>
                  </a:cubicBezTo>
                  <a:cubicBezTo>
                    <a:pt x="596" y="9169"/>
                    <a:pt x="620" y="9050"/>
                    <a:pt x="596" y="8979"/>
                  </a:cubicBezTo>
                  <a:cubicBezTo>
                    <a:pt x="453" y="8574"/>
                    <a:pt x="358" y="8169"/>
                    <a:pt x="358" y="7740"/>
                  </a:cubicBezTo>
                  <a:cubicBezTo>
                    <a:pt x="358" y="6311"/>
                    <a:pt x="1287" y="5121"/>
                    <a:pt x="2573" y="4692"/>
                  </a:cubicBezTo>
                  <a:cubicBezTo>
                    <a:pt x="2930" y="5764"/>
                    <a:pt x="3764" y="6597"/>
                    <a:pt x="4835" y="6954"/>
                  </a:cubicBezTo>
                  <a:cubicBezTo>
                    <a:pt x="4788" y="7097"/>
                    <a:pt x="4764" y="7240"/>
                    <a:pt x="4764" y="7359"/>
                  </a:cubicBezTo>
                  <a:cubicBezTo>
                    <a:pt x="4740" y="7550"/>
                    <a:pt x="4740" y="7716"/>
                    <a:pt x="4764" y="7907"/>
                  </a:cubicBezTo>
                  <a:cubicBezTo>
                    <a:pt x="4788" y="8717"/>
                    <a:pt x="5145" y="9526"/>
                    <a:pt x="5716" y="10122"/>
                  </a:cubicBezTo>
                  <a:cubicBezTo>
                    <a:pt x="5145" y="10646"/>
                    <a:pt x="4407" y="10931"/>
                    <a:pt x="3597" y="10931"/>
                  </a:cubicBezTo>
                  <a:cubicBezTo>
                    <a:pt x="2573" y="10931"/>
                    <a:pt x="1573" y="10431"/>
                    <a:pt x="977" y="9598"/>
                  </a:cubicBezTo>
                  <a:cubicBezTo>
                    <a:pt x="952" y="9547"/>
                    <a:pt x="906" y="9523"/>
                    <a:pt x="857" y="9523"/>
                  </a:cubicBezTo>
                  <a:cubicBezTo>
                    <a:pt x="816" y="9523"/>
                    <a:pt x="772" y="9541"/>
                    <a:pt x="739" y="9574"/>
                  </a:cubicBezTo>
                  <a:cubicBezTo>
                    <a:pt x="668" y="9622"/>
                    <a:pt x="668" y="9741"/>
                    <a:pt x="715" y="9812"/>
                  </a:cubicBezTo>
                  <a:cubicBezTo>
                    <a:pt x="1406" y="10717"/>
                    <a:pt x="2478" y="11289"/>
                    <a:pt x="3597" y="11289"/>
                  </a:cubicBezTo>
                  <a:cubicBezTo>
                    <a:pt x="4502" y="11289"/>
                    <a:pt x="5335" y="10955"/>
                    <a:pt x="5954" y="10408"/>
                  </a:cubicBezTo>
                  <a:cubicBezTo>
                    <a:pt x="6574" y="10955"/>
                    <a:pt x="7407" y="11289"/>
                    <a:pt x="8312" y="11289"/>
                  </a:cubicBezTo>
                  <a:cubicBezTo>
                    <a:pt x="10265" y="11289"/>
                    <a:pt x="11884" y="9693"/>
                    <a:pt x="11884" y="7716"/>
                  </a:cubicBezTo>
                  <a:cubicBezTo>
                    <a:pt x="11860" y="6192"/>
                    <a:pt x="10813" y="4859"/>
                    <a:pt x="9408" y="4382"/>
                  </a:cubicBezTo>
                  <a:cubicBezTo>
                    <a:pt x="9479" y="4121"/>
                    <a:pt x="9503" y="3859"/>
                    <a:pt x="9503" y="3573"/>
                  </a:cubicBezTo>
                  <a:cubicBezTo>
                    <a:pt x="9503" y="2763"/>
                    <a:pt x="9241" y="2001"/>
                    <a:pt x="8717" y="1382"/>
                  </a:cubicBezTo>
                  <a:cubicBezTo>
                    <a:pt x="8691" y="1331"/>
                    <a:pt x="8645" y="1307"/>
                    <a:pt x="8597" y="1307"/>
                  </a:cubicBezTo>
                  <a:cubicBezTo>
                    <a:pt x="8555" y="1307"/>
                    <a:pt x="8512" y="1325"/>
                    <a:pt x="8479" y="1358"/>
                  </a:cubicBezTo>
                  <a:cubicBezTo>
                    <a:pt x="8407" y="1406"/>
                    <a:pt x="8407" y="1525"/>
                    <a:pt x="8455" y="1572"/>
                  </a:cubicBezTo>
                  <a:cubicBezTo>
                    <a:pt x="8907" y="2144"/>
                    <a:pt x="9146" y="2835"/>
                    <a:pt x="9146" y="3573"/>
                  </a:cubicBezTo>
                  <a:cubicBezTo>
                    <a:pt x="9146" y="3811"/>
                    <a:pt x="9122" y="4049"/>
                    <a:pt x="9050" y="4287"/>
                  </a:cubicBezTo>
                  <a:cubicBezTo>
                    <a:pt x="8812" y="4240"/>
                    <a:pt x="8550" y="4216"/>
                    <a:pt x="8288" y="4216"/>
                  </a:cubicBezTo>
                  <a:cubicBezTo>
                    <a:pt x="7383" y="4216"/>
                    <a:pt x="6550" y="4525"/>
                    <a:pt x="5931" y="5097"/>
                  </a:cubicBezTo>
                  <a:cubicBezTo>
                    <a:pt x="5311" y="4525"/>
                    <a:pt x="4478" y="4216"/>
                    <a:pt x="3573" y="4216"/>
                  </a:cubicBezTo>
                  <a:cubicBezTo>
                    <a:pt x="3311" y="4216"/>
                    <a:pt x="3049" y="4240"/>
                    <a:pt x="2811" y="4287"/>
                  </a:cubicBezTo>
                  <a:cubicBezTo>
                    <a:pt x="2739" y="4049"/>
                    <a:pt x="2716" y="3811"/>
                    <a:pt x="2716" y="3573"/>
                  </a:cubicBezTo>
                  <a:cubicBezTo>
                    <a:pt x="2716" y="1787"/>
                    <a:pt x="4168" y="358"/>
                    <a:pt x="5931" y="358"/>
                  </a:cubicBezTo>
                  <a:cubicBezTo>
                    <a:pt x="6669" y="358"/>
                    <a:pt x="7360" y="596"/>
                    <a:pt x="7931" y="1048"/>
                  </a:cubicBezTo>
                  <a:cubicBezTo>
                    <a:pt x="7964" y="1082"/>
                    <a:pt x="8002" y="1099"/>
                    <a:pt x="8041" y="1099"/>
                  </a:cubicBezTo>
                  <a:cubicBezTo>
                    <a:pt x="8086" y="1099"/>
                    <a:pt x="8131" y="1076"/>
                    <a:pt x="8169" y="1025"/>
                  </a:cubicBezTo>
                  <a:cubicBezTo>
                    <a:pt x="8217" y="929"/>
                    <a:pt x="8217" y="834"/>
                    <a:pt x="8122" y="787"/>
                  </a:cubicBezTo>
                  <a:cubicBezTo>
                    <a:pt x="7502" y="286"/>
                    <a:pt x="6740" y="1"/>
                    <a:pt x="5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4" name="Google Shape;1444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ps for doing Monographs at the University by Slidesgo">
  <a:themeElements>
    <a:clrScheme name="Simple Light">
      <a:dk1>
        <a:srgbClr val="1A2E35"/>
      </a:dk1>
      <a:lt1>
        <a:srgbClr val="EFEFEF"/>
      </a:lt1>
      <a:dk2>
        <a:srgbClr val="027697"/>
      </a:dk2>
      <a:lt2>
        <a:srgbClr val="5AC5E4"/>
      </a:lt2>
      <a:accent1>
        <a:srgbClr val="B6E1EE"/>
      </a:accent1>
      <a:accent2>
        <a:srgbClr val="CCCCCC"/>
      </a:accent2>
      <a:accent3>
        <a:srgbClr val="7D7D7D"/>
      </a:accent3>
      <a:accent4>
        <a:srgbClr val="FFFFFF"/>
      </a:accent4>
      <a:accent5>
        <a:srgbClr val="FFFFFF"/>
      </a:accent5>
      <a:accent6>
        <a:srgbClr val="FFFFFF"/>
      </a:accent6>
      <a:hlink>
        <a:srgbClr val="1A2E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