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"/>
  </p:notesMasterIdLst>
  <p:sldIdLst>
    <p:sldId id="257" r:id="rId2"/>
    <p:sldId id="338" r:id="rId3"/>
    <p:sldId id="34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06" autoAdjust="0"/>
    <p:restoredTop sz="96759" autoAdjust="0"/>
  </p:normalViewPr>
  <p:slideViewPr>
    <p:cSldViewPr snapToGrid="0">
      <p:cViewPr varScale="1">
        <p:scale>
          <a:sx n="68" d="100"/>
          <a:sy n="68" d="100"/>
        </p:scale>
        <p:origin x="97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5C628-BB71-4F8F-B9DF-C4BB993D34BA}" type="datetimeFigureOut">
              <a:rPr lang="en-GB" smtClean="0"/>
              <a:t>25/02/2022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6FA4-FB03-4238-944B-15AC089889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FA4-FB03-4238-944B-15AC089889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86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36FA4-FB03-4238-944B-15AC089889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8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92480" y="6398654"/>
            <a:ext cx="1924594" cy="366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789481" y="6398654"/>
            <a:ext cx="2418415" cy="297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2016 </a:t>
            </a:r>
            <a:r>
              <a:rPr lang="en-US" sz="1333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Rancher Labs, Inc .</a:t>
            </a:r>
            <a:endParaRPr lang="en-US" sz="1333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2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731427" y="6422967"/>
            <a:ext cx="5093639" cy="31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469" tIns="60733" rIns="121469" bIns="60733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2015</a:t>
            </a:r>
            <a:r>
              <a:rPr lang="en-US" sz="1200" baseline="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 Rancher Labs, Inc.</a:t>
            </a:r>
            <a:endParaRPr lang="en-US" sz="1200" dirty="0">
              <a:solidFill>
                <a:srgbClr val="4D4F53"/>
              </a:solidFill>
              <a:latin typeface="Arial" pitchFamily="34" charset="0"/>
              <a:ea typeface="ＭＳ Ｐゴシック" pitchFamily="27" charset="-128"/>
              <a:cs typeface="ＭＳ Ｐゴシック" pitchFamily="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67428" y="6398654"/>
            <a:ext cx="5269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ancher-Logo-Final(5.2).png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11" y="6244730"/>
            <a:ext cx="1076812" cy="6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67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5DA3CBBC-71AF-C04A-A7CE-E732D637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0" y="1910343"/>
            <a:ext cx="4200709" cy="4685757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B4B4BD9F-490C-8C4E-AFEF-A3821994BC96}"/>
              </a:ext>
            </a:extLst>
          </p:cNvPr>
          <p:cNvSpPr txBox="1"/>
          <p:nvPr/>
        </p:nvSpPr>
        <p:spPr>
          <a:xfrm>
            <a:off x="3156554" y="1700461"/>
            <a:ext cx="4805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DevOps</a:t>
            </a:r>
          </a:p>
          <a:p>
            <a:r>
              <a:rPr lang="en-US" sz="72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Ninja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4F00C47-0DE8-074A-BBF8-16F6A4CE2A07}"/>
              </a:ext>
            </a:extLst>
          </p:cNvPr>
          <p:cNvSpPr txBox="1"/>
          <p:nvPr/>
        </p:nvSpPr>
        <p:spPr>
          <a:xfrm>
            <a:off x="0" y="4909"/>
            <a:ext cx="7329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Oriya MN" pitchFamily="2" charset="0"/>
                <a:ea typeface="STXingkai" panose="02010800040101010101" pitchFamily="2" charset="-122"/>
                <a:cs typeface="Oriya MN" pitchFamily="2" charset="0"/>
              </a:rPr>
              <a:t>3-DevOps</a:t>
            </a:r>
          </a:p>
        </p:txBody>
      </p:sp>
    </p:spTree>
    <p:extLst>
      <p:ext uri="{BB962C8B-B14F-4D97-AF65-F5344CB8AC3E}">
        <p14:creationId xmlns:p14="http://schemas.microsoft.com/office/powerpoint/2010/main" val="30808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07" y="100775"/>
            <a:ext cx="610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Pipeline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comum</a:t>
            </a:r>
            <a:endParaRPr lang="en-US" sz="4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42C7A2-01D0-D74B-B035-8423A5052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83" b="13174"/>
          <a:stretch/>
        </p:blipFill>
        <p:spPr>
          <a:xfrm>
            <a:off x="100807" y="1695172"/>
            <a:ext cx="11260532" cy="3950254"/>
          </a:xfrm>
          <a:prstGeom prst="rect">
            <a:avLst/>
          </a:prstGeom>
        </p:spPr>
      </p:pic>
      <p:pic>
        <p:nvPicPr>
          <p:cNvPr id="10" name="Imagem 9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2AC96EB2-A4A6-F14F-91BB-1E0B302FC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6217" y="5508703"/>
            <a:ext cx="1079665" cy="1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4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07" y="100775"/>
            <a:ext cx="610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Pipeline </a:t>
            </a:r>
            <a:r>
              <a:rPr lang="en-US" sz="4000" dirty="0" err="1">
                <a:solidFill>
                  <a:srgbClr val="FFFFFF"/>
                </a:solidFill>
                <a:latin typeface="Trebuchet MS"/>
                <a:cs typeface="Trebuchet MS"/>
              </a:rPr>
              <a:t>Rancher+GitLab</a:t>
            </a:r>
            <a:endParaRPr lang="en-US" sz="4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A8E061-CB71-FE4F-BC4A-524DC7C3D3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57" b="10978"/>
          <a:stretch/>
        </p:blipFill>
        <p:spPr>
          <a:xfrm>
            <a:off x="156118" y="1694013"/>
            <a:ext cx="11199318" cy="3993107"/>
          </a:xfrm>
          <a:prstGeom prst="rect">
            <a:avLst/>
          </a:prstGeom>
        </p:spPr>
      </p:pic>
      <p:pic>
        <p:nvPicPr>
          <p:cNvPr id="10" name="Imagem 9" descr="Uma imagem contendo brinquedo, boneca, lego&#10;&#10;Descrição gerada automaticamente">
            <a:extLst>
              <a:ext uri="{FF2B5EF4-FFF2-40B4-BE49-F238E27FC236}">
                <a16:creationId xmlns:a16="http://schemas.microsoft.com/office/drawing/2014/main" id="{2AC96EB2-A4A6-F14F-91BB-1E0B302FC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6217" y="5508703"/>
            <a:ext cx="1079665" cy="12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350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B30B048-7537-4783-848C-40AFE1FF95A8}" vid="{EDB07A40-CBE3-4EBC-BF05-A9032F75C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Rancher Template</Template>
  <TotalTime>13021</TotalTime>
  <Words>12</Words>
  <Application>Microsoft Office PowerPoint</Application>
  <PresentationFormat>Widescreen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Oriya MN</vt:lpstr>
      <vt:lpstr>Trebuchet MS</vt:lpstr>
      <vt:lpstr>simple-light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Rancher 1.0.1</dc:title>
  <dc:creator>Chris Urwin</dc:creator>
  <cp:lastModifiedBy>Isaac Yi Zhe Teoh</cp:lastModifiedBy>
  <cp:revision>189</cp:revision>
  <dcterms:created xsi:type="dcterms:W3CDTF">2016-04-25T07:17:18Z</dcterms:created>
  <dcterms:modified xsi:type="dcterms:W3CDTF">2022-02-25T00:48:16Z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e366eb-86f1-4645-85a7-f29555b26fee_Enabled">
    <vt:lpwstr>true</vt:lpwstr>
  </property>
  <property fmtid="{D5CDD505-2E9C-101B-9397-08002B2CF9AE}" pid="3" name="MSIP_Label_56e366eb-86f1-4645-85a7-f29555b26fee_SetDate">
    <vt:lpwstr>2022-02-25T00:48:06Z</vt:lpwstr>
  </property>
  <property fmtid="{D5CDD505-2E9C-101B-9397-08002B2CF9AE}" pid="4" name="MSIP_Label_56e366eb-86f1-4645-85a7-f29555b26fee_Method">
    <vt:lpwstr>Standard</vt:lpwstr>
  </property>
  <property fmtid="{D5CDD505-2E9C-101B-9397-08002B2CF9AE}" pid="5" name="MSIP_Label_56e366eb-86f1-4645-85a7-f29555b26fee_Name">
    <vt:lpwstr>Seagate Internal</vt:lpwstr>
  </property>
  <property fmtid="{D5CDD505-2E9C-101B-9397-08002B2CF9AE}" pid="6" name="MSIP_Label_56e366eb-86f1-4645-85a7-f29555b26fee_SiteId">
    <vt:lpwstr>d466216a-c643-434a-9c2e-057448c17cbe</vt:lpwstr>
  </property>
  <property fmtid="{D5CDD505-2E9C-101B-9397-08002B2CF9AE}" pid="7" name="MSIP_Label_56e366eb-86f1-4645-85a7-f29555b26fee_ActionId">
    <vt:lpwstr>ffba2081-24e2-46ac-97fd-688c8b40673d</vt:lpwstr>
  </property>
  <property fmtid="{D5CDD505-2E9C-101B-9397-08002B2CF9AE}" pid="8" name="MSIP_Label_56e366eb-86f1-4645-85a7-f29555b26fee_ContentBits">
    <vt:lpwstr>2</vt:lpwstr>
  </property>
</Properties>
</file>