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257" r:id="rId2"/>
    <p:sldId id="338" r:id="rId3"/>
    <p:sldId id="34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684F9-3D11-4729-83D8-85B08B141522}" v="20" dt="2022-02-25T00:47:3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5" autoAdjust="0"/>
    <p:restoredTop sz="96759" autoAdjust="0"/>
  </p:normalViewPr>
  <p:slideViewPr>
    <p:cSldViewPr snapToGrid="0">
      <p:cViewPr varScale="1">
        <p:scale>
          <a:sx n="68" d="100"/>
          <a:sy n="68" d="100"/>
        </p:scale>
        <p:origin x="97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Yi Zhe Teoh" userId="da9868f5-d965-4720-b0ac-0cf122816a4c" providerId="ADAL" clId="{F80684F9-3D11-4729-83D8-85B08B141522}"/>
    <pc:docChg chg="modSld">
      <pc:chgData name="Isaac Yi Zhe Teoh" userId="da9868f5-d965-4720-b0ac-0cf122816a4c" providerId="ADAL" clId="{F80684F9-3D11-4729-83D8-85B08B141522}" dt="2022-02-25T00:47:31.692" v="32" actId="478"/>
      <pc:docMkLst>
        <pc:docMk/>
      </pc:docMkLst>
      <pc:sldChg chg="addSp delSp modSp mod">
        <pc:chgData name="Isaac Yi Zhe Teoh" userId="da9868f5-d965-4720-b0ac-0cf122816a4c" providerId="ADAL" clId="{F80684F9-3D11-4729-83D8-85B08B141522}" dt="2022-02-25T00:47:31.692" v="32" actId="478"/>
        <pc:sldMkLst>
          <pc:docMk/>
          <pc:sldMk cId="3477790653" sldId="341"/>
        </pc:sldMkLst>
        <pc:spChg chg="mod">
          <ac:chgData name="Isaac Yi Zhe Teoh" userId="da9868f5-d965-4720-b0ac-0cf122816a4c" providerId="ADAL" clId="{F80684F9-3D11-4729-83D8-85B08B141522}" dt="2022-02-25T00:47:29.323" v="31"/>
          <ac:spMkLst>
            <pc:docMk/>
            <pc:sldMk cId="3477790653" sldId="341"/>
            <ac:spMk id="2" creationId="{083B393B-A0E9-CF4D-B2CB-3FCF3F3297A7}"/>
          </ac:spMkLst>
        </pc:spChg>
        <pc:spChg chg="add del">
          <ac:chgData name="Isaac Yi Zhe Teoh" userId="da9868f5-d965-4720-b0ac-0cf122816a4c" providerId="ADAL" clId="{F80684F9-3D11-4729-83D8-85B08B141522}" dt="2022-02-25T00:45:09.922" v="3"/>
          <ac:spMkLst>
            <pc:docMk/>
            <pc:sldMk cId="3477790653" sldId="341"/>
            <ac:spMk id="4" creationId="{BEC0E1F2-82C4-4982-9372-F680EA055E76}"/>
          </ac:spMkLst>
        </pc:spChg>
        <pc:spChg chg="mod">
          <ac:chgData name="Isaac Yi Zhe Teoh" userId="da9868f5-d965-4720-b0ac-0cf122816a4c" providerId="ADAL" clId="{F80684F9-3D11-4729-83D8-85B08B141522}" dt="2022-02-25T00:44:52.917" v="1" actId="1076"/>
          <ac:spMkLst>
            <pc:docMk/>
            <pc:sldMk cId="3477790653" sldId="341"/>
            <ac:spMk id="5" creationId="{00000000-0000-0000-0000-000000000000}"/>
          </ac:spMkLst>
        </pc:spChg>
        <pc:spChg chg="add del">
          <ac:chgData name="Isaac Yi Zhe Teoh" userId="da9868f5-d965-4720-b0ac-0cf122816a4c" providerId="ADAL" clId="{F80684F9-3D11-4729-83D8-85B08B141522}" dt="2022-02-25T00:45:14.961" v="5"/>
          <ac:spMkLst>
            <pc:docMk/>
            <pc:sldMk cId="3477790653" sldId="341"/>
            <ac:spMk id="6" creationId="{0C9C0CF9-EE25-4D59-A1BD-D1B52E886E5A}"/>
          </ac:spMkLst>
        </pc:spChg>
        <pc:spChg chg="add del">
          <ac:chgData name="Isaac Yi Zhe Teoh" userId="da9868f5-d965-4720-b0ac-0cf122816a4c" providerId="ADAL" clId="{F80684F9-3D11-4729-83D8-85B08B141522}" dt="2022-02-25T00:45:30.566" v="8"/>
          <ac:spMkLst>
            <pc:docMk/>
            <pc:sldMk cId="3477790653" sldId="341"/>
            <ac:spMk id="7" creationId="{FF4CDA9B-FD43-4EB4-A681-BEB77A1CBF15}"/>
          </ac:spMkLst>
        </pc:spChg>
        <pc:spChg chg="add del mod">
          <ac:chgData name="Isaac Yi Zhe Teoh" userId="da9868f5-d965-4720-b0ac-0cf122816a4c" providerId="ADAL" clId="{F80684F9-3D11-4729-83D8-85B08B141522}" dt="2022-02-25T00:47:17.986" v="29" actId="478"/>
          <ac:spMkLst>
            <pc:docMk/>
            <pc:sldMk cId="3477790653" sldId="341"/>
            <ac:spMk id="8" creationId="{A8080A4B-E8CD-4BAB-90DF-C689A1D61404}"/>
          </ac:spMkLst>
        </pc:spChg>
        <pc:spChg chg="add del mod">
          <ac:chgData name="Isaac Yi Zhe Teoh" userId="da9868f5-d965-4720-b0ac-0cf122816a4c" providerId="ADAL" clId="{F80684F9-3D11-4729-83D8-85B08B141522}" dt="2022-02-25T00:47:12.505" v="25" actId="478"/>
          <ac:spMkLst>
            <pc:docMk/>
            <pc:sldMk cId="3477790653" sldId="341"/>
            <ac:spMk id="9" creationId="{56134819-1B08-4BBE-A910-5BDF3E7C7FC8}"/>
          </ac:spMkLst>
        </pc:spChg>
        <pc:spChg chg="add del mod">
          <ac:chgData name="Isaac Yi Zhe Teoh" userId="da9868f5-d965-4720-b0ac-0cf122816a4c" providerId="ADAL" clId="{F80684F9-3D11-4729-83D8-85B08B141522}" dt="2022-02-25T00:47:14.137" v="27" actId="478"/>
          <ac:spMkLst>
            <pc:docMk/>
            <pc:sldMk cId="3477790653" sldId="341"/>
            <ac:spMk id="11" creationId="{20EC71DF-4A7E-48DB-8DE8-A751255BE7EA}"/>
          </ac:spMkLst>
        </pc:spChg>
        <pc:spChg chg="add del mod">
          <ac:chgData name="Isaac Yi Zhe Teoh" userId="da9868f5-d965-4720-b0ac-0cf122816a4c" providerId="ADAL" clId="{F80684F9-3D11-4729-83D8-85B08B141522}" dt="2022-02-25T00:47:11.697" v="24" actId="478"/>
          <ac:spMkLst>
            <pc:docMk/>
            <pc:sldMk cId="3477790653" sldId="341"/>
            <ac:spMk id="12" creationId="{0D3BE156-87F6-4D21-87DB-D5A465BBC6AF}"/>
          </ac:spMkLst>
        </pc:spChg>
        <pc:spChg chg="add del mod">
          <ac:chgData name="Isaac Yi Zhe Teoh" userId="da9868f5-d965-4720-b0ac-0cf122816a4c" providerId="ADAL" clId="{F80684F9-3D11-4729-83D8-85B08B141522}" dt="2022-02-25T00:47:13.347" v="26" actId="478"/>
          <ac:spMkLst>
            <pc:docMk/>
            <pc:sldMk cId="3477790653" sldId="341"/>
            <ac:spMk id="13" creationId="{7D780543-0B31-4026-80D0-4E823B696B36}"/>
          </ac:spMkLst>
        </pc:spChg>
        <pc:spChg chg="add del mod">
          <ac:chgData name="Isaac Yi Zhe Teoh" userId="da9868f5-d965-4720-b0ac-0cf122816a4c" providerId="ADAL" clId="{F80684F9-3D11-4729-83D8-85B08B141522}" dt="2022-02-25T00:47:10.929" v="23" actId="478"/>
          <ac:spMkLst>
            <pc:docMk/>
            <pc:sldMk cId="3477790653" sldId="341"/>
            <ac:spMk id="14" creationId="{441AEDF9-030B-4E14-92AD-0E10A3552DE1}"/>
          </ac:spMkLst>
        </pc:spChg>
        <pc:spChg chg="add del">
          <ac:chgData name="Isaac Yi Zhe Teoh" userId="da9868f5-d965-4720-b0ac-0cf122816a4c" providerId="ADAL" clId="{F80684F9-3D11-4729-83D8-85B08B141522}" dt="2022-02-25T00:47:31.692" v="32" actId="478"/>
          <ac:spMkLst>
            <pc:docMk/>
            <pc:sldMk cId="3477790653" sldId="341"/>
            <ac:spMk id="15" creationId="{6FC9828D-3C9E-4E81-A9E0-A6DF3B120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5DA3CBBC-71AF-C04A-A7CE-E732D637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0" y="1910343"/>
            <a:ext cx="4200709" cy="468575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4B4BD9F-490C-8C4E-AFEF-A3821994BC96}"/>
              </a:ext>
            </a:extLst>
          </p:cNvPr>
          <p:cNvSpPr txBox="1"/>
          <p:nvPr/>
        </p:nvSpPr>
        <p:spPr>
          <a:xfrm>
            <a:off x="3156554" y="1700461"/>
            <a:ext cx="480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DevOps</a:t>
            </a:r>
          </a:p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Ninja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4F00C47-0DE8-074A-BBF8-16F6A4CE2A07}"/>
              </a:ext>
            </a:extLst>
          </p:cNvPr>
          <p:cNvSpPr txBox="1"/>
          <p:nvPr/>
        </p:nvSpPr>
        <p:spPr>
          <a:xfrm>
            <a:off x="0" y="4909"/>
            <a:ext cx="732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4-Arquitetura </a:t>
            </a:r>
            <a:r>
              <a:rPr lang="en-US" sz="4400" dirty="0" err="1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Ambiente</a:t>
            </a:r>
            <a:endParaRPr lang="en-US" sz="4400" dirty="0">
              <a:solidFill>
                <a:srgbClr val="FFFFFF"/>
              </a:solidFill>
              <a:latin typeface="Oriya MN" pitchFamily="2" charset="0"/>
              <a:ea typeface="STXingkai" panose="02010800040101010101" pitchFamily="2" charset="-122"/>
              <a:cs typeface="Oriy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Arquitetura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Ambiente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BD983F3-C849-B647-903A-FA9D1B2B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65" y="873940"/>
            <a:ext cx="8839200" cy="59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-474260"/>
            <a:ext cx="610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000" dirty="0"/>
            </a:br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Environment Architecture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BD983F3-C849-B647-903A-FA9D1B2B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23" y="1026357"/>
            <a:ext cx="7846026" cy="5311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3B393B-A0E9-CF4D-B2CB-3FCF3F3297A7}"/>
              </a:ext>
            </a:extLst>
          </p:cNvPr>
          <p:cNvSpPr txBox="1"/>
          <p:nvPr/>
        </p:nvSpPr>
        <p:spPr>
          <a:xfrm>
            <a:off x="316871" y="1457608"/>
            <a:ext cx="3141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virtual machines 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Rancher Server </a:t>
            </a:r>
          </a:p>
          <a:p>
            <a:pPr marL="285750" indent="-285750">
              <a:buFontTx/>
              <a:buChar char="-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3 for K8S cluster</a:t>
            </a:r>
          </a:p>
          <a:p>
            <a:endParaRPr lang="pt-BR" dirty="0"/>
          </a:p>
          <a:p>
            <a:r>
              <a:rPr lang="pt-BR" dirty="0"/>
              <a:t>1 domínio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rancher</a:t>
            </a:r>
            <a:r>
              <a:rPr lang="pt-BR" dirty="0"/>
              <a:t>.&lt;domínio&gt;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app1.rancher.&lt;</a:t>
            </a:r>
            <a:r>
              <a:rPr lang="pt-BR" dirty="0" err="1"/>
              <a:t>dominio</a:t>
            </a:r>
            <a:r>
              <a:rPr lang="pt-BR" dirty="0"/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app2.rancher.&lt;</a:t>
            </a:r>
            <a:r>
              <a:rPr lang="pt-BR" dirty="0" err="1"/>
              <a:t>dominio</a:t>
            </a:r>
            <a:r>
              <a:rPr lang="pt-BR" dirty="0"/>
              <a:t>&gt;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For each virtual server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/>
              <a:t>2-4 vcpu</a:t>
            </a:r>
          </a:p>
          <a:p>
            <a:r>
              <a:rPr lang="pt-BR" dirty="0"/>
              <a:t>4-6 </a:t>
            </a:r>
            <a:r>
              <a:rPr lang="pt-BR" dirty="0" err="1"/>
              <a:t>gb</a:t>
            </a:r>
            <a:r>
              <a:rPr lang="pt-BR" dirty="0"/>
              <a:t> </a:t>
            </a:r>
            <a:r>
              <a:rPr lang="pt-BR" dirty="0" err="1"/>
              <a:t>ram</a:t>
            </a:r>
            <a:endParaRPr lang="pt-BR" dirty="0"/>
          </a:p>
          <a:p>
            <a:r>
              <a:rPr lang="pt-BR" dirty="0"/>
              <a:t>30 gb</a:t>
            </a:r>
          </a:p>
          <a:p>
            <a:endParaRPr lang="pt-BR" dirty="0"/>
          </a:p>
        </p:txBody>
      </p:sp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0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13065</TotalTime>
  <Words>50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inherit</vt:lpstr>
      <vt:lpstr>Oriya MN</vt:lpstr>
      <vt:lpstr>Trebuchet MS</vt:lpstr>
      <vt:lpstr>simple-light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Isaac Yi Zhe Teoh</cp:lastModifiedBy>
  <cp:revision>192</cp:revision>
  <dcterms:created xsi:type="dcterms:W3CDTF">2016-04-25T07:17:18Z</dcterms:created>
  <dcterms:modified xsi:type="dcterms:W3CDTF">2022-02-25T00:47:33Z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e366eb-86f1-4645-85a7-f29555b26fee_Enabled">
    <vt:lpwstr>true</vt:lpwstr>
  </property>
  <property fmtid="{D5CDD505-2E9C-101B-9397-08002B2CF9AE}" pid="3" name="MSIP_Label_56e366eb-86f1-4645-85a7-f29555b26fee_SetDate">
    <vt:lpwstr>2022-02-25T00:40:03Z</vt:lpwstr>
  </property>
  <property fmtid="{D5CDD505-2E9C-101B-9397-08002B2CF9AE}" pid="4" name="MSIP_Label_56e366eb-86f1-4645-85a7-f29555b26fee_Method">
    <vt:lpwstr>Standard</vt:lpwstr>
  </property>
  <property fmtid="{D5CDD505-2E9C-101B-9397-08002B2CF9AE}" pid="5" name="MSIP_Label_56e366eb-86f1-4645-85a7-f29555b26fee_Name">
    <vt:lpwstr>Seagate Internal</vt:lpwstr>
  </property>
  <property fmtid="{D5CDD505-2E9C-101B-9397-08002B2CF9AE}" pid="6" name="MSIP_Label_56e366eb-86f1-4645-85a7-f29555b26fee_SiteId">
    <vt:lpwstr>d466216a-c643-434a-9c2e-057448c17cbe</vt:lpwstr>
  </property>
  <property fmtid="{D5CDD505-2E9C-101B-9397-08002B2CF9AE}" pid="7" name="MSIP_Label_56e366eb-86f1-4645-85a7-f29555b26fee_ActionId">
    <vt:lpwstr>ecf8781c-1bea-4494-ae5f-e4ef77c615b4</vt:lpwstr>
  </property>
  <property fmtid="{D5CDD505-2E9C-101B-9397-08002B2CF9AE}" pid="8" name="MSIP_Label_56e366eb-86f1-4645-85a7-f29555b26fee_ContentBits">
    <vt:lpwstr>2</vt:lpwstr>
  </property>
</Properties>
</file>