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3" autoAdjust="0"/>
    <p:restoredTop sz="94660"/>
  </p:normalViewPr>
  <p:slideViewPr>
    <p:cSldViewPr snapToGrid="0">
      <p:cViewPr>
        <p:scale>
          <a:sx n="125" d="100"/>
          <a:sy n="125" d="100"/>
        </p:scale>
        <p:origin x="201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5ECAD0-A76C-4BE5-A5D6-D9416CF710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7F23345-6909-477F-9CCC-7633A7DCED75}">
      <dgm:prSet/>
      <dgm:spPr/>
      <dgm:t>
        <a:bodyPr/>
        <a:lstStyle/>
        <a:p>
          <a:r>
            <a:rPr lang="en-US"/>
            <a:t>Customers can upload as many photos as they would like</a:t>
          </a:r>
        </a:p>
      </dgm:t>
    </dgm:pt>
    <dgm:pt modelId="{E08D9F83-25FB-4404-A249-8AC7E212D84A}" type="parTrans" cxnId="{D496E262-001A-4700-A02D-22ABABCD14D4}">
      <dgm:prSet/>
      <dgm:spPr/>
      <dgm:t>
        <a:bodyPr/>
        <a:lstStyle/>
        <a:p>
          <a:endParaRPr lang="en-US"/>
        </a:p>
      </dgm:t>
    </dgm:pt>
    <dgm:pt modelId="{16B7FA8B-2B86-43B5-8E68-1DDA618A1137}" type="sibTrans" cxnId="{D496E262-001A-4700-A02D-22ABABCD14D4}">
      <dgm:prSet/>
      <dgm:spPr/>
      <dgm:t>
        <a:bodyPr/>
        <a:lstStyle/>
        <a:p>
          <a:endParaRPr lang="en-US"/>
        </a:p>
      </dgm:t>
    </dgm:pt>
    <dgm:pt modelId="{7980ABE9-C57E-40D5-8851-2F1823F62D8B}">
      <dgm:prSet/>
      <dgm:spPr/>
      <dgm:t>
        <a:bodyPr/>
        <a:lstStyle/>
        <a:p>
          <a:r>
            <a:rPr lang="en-US"/>
            <a:t>Customers can only view their own photos in their feed</a:t>
          </a:r>
        </a:p>
      </dgm:t>
    </dgm:pt>
    <dgm:pt modelId="{AAED3C92-F8BB-46DF-AF5B-69874631401D}" type="parTrans" cxnId="{82480C54-18F6-4946-8BCC-D2BBA4B12006}">
      <dgm:prSet/>
      <dgm:spPr/>
      <dgm:t>
        <a:bodyPr/>
        <a:lstStyle/>
        <a:p>
          <a:endParaRPr lang="en-US"/>
        </a:p>
      </dgm:t>
    </dgm:pt>
    <dgm:pt modelId="{5583EC1D-EAA6-402F-9869-D286B566BEC0}" type="sibTrans" cxnId="{82480C54-18F6-4946-8BCC-D2BBA4B12006}">
      <dgm:prSet/>
      <dgm:spPr/>
      <dgm:t>
        <a:bodyPr/>
        <a:lstStyle/>
        <a:p>
          <a:endParaRPr lang="en-US"/>
        </a:p>
      </dgm:t>
    </dgm:pt>
    <dgm:pt modelId="{43F20CE0-91CA-4A7C-B1AA-68BE72F4A5BF}" type="pres">
      <dgm:prSet presAssocID="{D65ECAD0-A76C-4BE5-A5D6-D9416CF71060}" presName="root" presStyleCnt="0">
        <dgm:presLayoutVars>
          <dgm:dir/>
          <dgm:resizeHandles val="exact"/>
        </dgm:presLayoutVars>
      </dgm:prSet>
      <dgm:spPr/>
    </dgm:pt>
    <dgm:pt modelId="{DCB71CC9-BD3C-4454-8236-FBA3CB913AC5}" type="pres">
      <dgm:prSet presAssocID="{77F23345-6909-477F-9CCC-7633A7DCED75}" presName="compNode" presStyleCnt="0"/>
      <dgm:spPr/>
    </dgm:pt>
    <dgm:pt modelId="{17B30587-FF37-4E0B-8361-7586DA18DA84}" type="pres">
      <dgm:prSet presAssocID="{77F23345-6909-477F-9CCC-7633A7DCED75}" presName="bgRect" presStyleLbl="bgShp" presStyleIdx="0" presStyleCnt="2"/>
      <dgm:spPr/>
    </dgm:pt>
    <dgm:pt modelId="{CCFD3307-A699-466F-99EA-877A6237326B}" type="pres">
      <dgm:prSet presAssocID="{77F23345-6909-477F-9CCC-7633A7DCED7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D5AB92F8-3960-4C4B-9FFC-B2CE220CF697}" type="pres">
      <dgm:prSet presAssocID="{77F23345-6909-477F-9CCC-7633A7DCED75}" presName="spaceRect" presStyleCnt="0"/>
      <dgm:spPr/>
    </dgm:pt>
    <dgm:pt modelId="{08C863AB-5F9E-4870-9E0F-77B2A594BE1B}" type="pres">
      <dgm:prSet presAssocID="{77F23345-6909-477F-9CCC-7633A7DCED75}" presName="parTx" presStyleLbl="revTx" presStyleIdx="0" presStyleCnt="2">
        <dgm:presLayoutVars>
          <dgm:chMax val="0"/>
          <dgm:chPref val="0"/>
        </dgm:presLayoutVars>
      </dgm:prSet>
      <dgm:spPr/>
    </dgm:pt>
    <dgm:pt modelId="{9F85FE19-46D1-430E-9961-CD2A129F53A1}" type="pres">
      <dgm:prSet presAssocID="{16B7FA8B-2B86-43B5-8E68-1DDA618A1137}" presName="sibTrans" presStyleCnt="0"/>
      <dgm:spPr/>
    </dgm:pt>
    <dgm:pt modelId="{88A11883-0CE0-4B06-87C9-4860BB4BC952}" type="pres">
      <dgm:prSet presAssocID="{7980ABE9-C57E-40D5-8851-2F1823F62D8B}" presName="compNode" presStyleCnt="0"/>
      <dgm:spPr/>
    </dgm:pt>
    <dgm:pt modelId="{D7207028-6888-43C9-8403-98A85F6E20CA}" type="pres">
      <dgm:prSet presAssocID="{7980ABE9-C57E-40D5-8851-2F1823F62D8B}" presName="bgRect" presStyleLbl="bgShp" presStyleIdx="1" presStyleCnt="2"/>
      <dgm:spPr/>
    </dgm:pt>
    <dgm:pt modelId="{EF7E056F-7BD9-4E8E-8E7C-D6AF624F7CFA}" type="pres">
      <dgm:prSet presAssocID="{7980ABE9-C57E-40D5-8851-2F1823F62D8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421566F-73A8-4436-89A2-374E6CC26302}" type="pres">
      <dgm:prSet presAssocID="{7980ABE9-C57E-40D5-8851-2F1823F62D8B}" presName="spaceRect" presStyleCnt="0"/>
      <dgm:spPr/>
    </dgm:pt>
    <dgm:pt modelId="{B4CB840F-3EF6-4E36-AB4E-C7E574CFA8F7}" type="pres">
      <dgm:prSet presAssocID="{7980ABE9-C57E-40D5-8851-2F1823F62D8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9EE8F0C-07C1-41FA-8837-1A0DA7393744}" type="presOf" srcId="{D65ECAD0-A76C-4BE5-A5D6-D9416CF71060}" destId="{43F20CE0-91CA-4A7C-B1AA-68BE72F4A5BF}" srcOrd="0" destOrd="0" presId="urn:microsoft.com/office/officeart/2018/2/layout/IconVerticalSolidList"/>
    <dgm:cxn modelId="{A2253929-85A9-4E21-9C60-EA03564DC591}" type="presOf" srcId="{77F23345-6909-477F-9CCC-7633A7DCED75}" destId="{08C863AB-5F9E-4870-9E0F-77B2A594BE1B}" srcOrd="0" destOrd="0" presId="urn:microsoft.com/office/officeart/2018/2/layout/IconVerticalSolidList"/>
    <dgm:cxn modelId="{D496E262-001A-4700-A02D-22ABABCD14D4}" srcId="{D65ECAD0-A76C-4BE5-A5D6-D9416CF71060}" destId="{77F23345-6909-477F-9CCC-7633A7DCED75}" srcOrd="0" destOrd="0" parTransId="{E08D9F83-25FB-4404-A249-8AC7E212D84A}" sibTransId="{16B7FA8B-2B86-43B5-8E68-1DDA618A1137}"/>
    <dgm:cxn modelId="{82480C54-18F6-4946-8BCC-D2BBA4B12006}" srcId="{D65ECAD0-A76C-4BE5-A5D6-D9416CF71060}" destId="{7980ABE9-C57E-40D5-8851-2F1823F62D8B}" srcOrd="1" destOrd="0" parTransId="{AAED3C92-F8BB-46DF-AF5B-69874631401D}" sibTransId="{5583EC1D-EAA6-402F-9869-D286B566BEC0}"/>
    <dgm:cxn modelId="{9C565EC0-960A-4B48-96D0-95B3DEC8AD26}" type="presOf" srcId="{7980ABE9-C57E-40D5-8851-2F1823F62D8B}" destId="{B4CB840F-3EF6-4E36-AB4E-C7E574CFA8F7}" srcOrd="0" destOrd="0" presId="urn:microsoft.com/office/officeart/2018/2/layout/IconVerticalSolidList"/>
    <dgm:cxn modelId="{32E6C5BC-3382-4938-95DE-E81BA4501050}" type="presParOf" srcId="{43F20CE0-91CA-4A7C-B1AA-68BE72F4A5BF}" destId="{DCB71CC9-BD3C-4454-8236-FBA3CB913AC5}" srcOrd="0" destOrd="0" presId="urn:microsoft.com/office/officeart/2018/2/layout/IconVerticalSolidList"/>
    <dgm:cxn modelId="{B671C11F-ADCD-4330-AAB2-BE5EEF092688}" type="presParOf" srcId="{DCB71CC9-BD3C-4454-8236-FBA3CB913AC5}" destId="{17B30587-FF37-4E0B-8361-7586DA18DA84}" srcOrd="0" destOrd="0" presId="urn:microsoft.com/office/officeart/2018/2/layout/IconVerticalSolidList"/>
    <dgm:cxn modelId="{70DCD73C-801A-4ECF-984A-3969990BB24D}" type="presParOf" srcId="{DCB71CC9-BD3C-4454-8236-FBA3CB913AC5}" destId="{CCFD3307-A699-466F-99EA-877A6237326B}" srcOrd="1" destOrd="0" presId="urn:microsoft.com/office/officeart/2018/2/layout/IconVerticalSolidList"/>
    <dgm:cxn modelId="{7101C213-C9A8-48D0-AF06-3B62EDF7BF42}" type="presParOf" srcId="{DCB71CC9-BD3C-4454-8236-FBA3CB913AC5}" destId="{D5AB92F8-3960-4C4B-9FFC-B2CE220CF697}" srcOrd="2" destOrd="0" presId="urn:microsoft.com/office/officeart/2018/2/layout/IconVerticalSolidList"/>
    <dgm:cxn modelId="{D9E6D672-C0B8-4C22-88E2-6206F471BB76}" type="presParOf" srcId="{DCB71CC9-BD3C-4454-8236-FBA3CB913AC5}" destId="{08C863AB-5F9E-4870-9E0F-77B2A594BE1B}" srcOrd="3" destOrd="0" presId="urn:microsoft.com/office/officeart/2018/2/layout/IconVerticalSolidList"/>
    <dgm:cxn modelId="{1A68277B-99CF-4392-A194-1B9A2EC53731}" type="presParOf" srcId="{43F20CE0-91CA-4A7C-B1AA-68BE72F4A5BF}" destId="{9F85FE19-46D1-430E-9961-CD2A129F53A1}" srcOrd="1" destOrd="0" presId="urn:microsoft.com/office/officeart/2018/2/layout/IconVerticalSolidList"/>
    <dgm:cxn modelId="{AE0B3D87-ABC1-4980-B794-75283B6052C2}" type="presParOf" srcId="{43F20CE0-91CA-4A7C-B1AA-68BE72F4A5BF}" destId="{88A11883-0CE0-4B06-87C9-4860BB4BC952}" srcOrd="2" destOrd="0" presId="urn:microsoft.com/office/officeart/2018/2/layout/IconVerticalSolidList"/>
    <dgm:cxn modelId="{693BDF22-0BAD-4A5D-B574-785822DE652E}" type="presParOf" srcId="{88A11883-0CE0-4B06-87C9-4860BB4BC952}" destId="{D7207028-6888-43C9-8403-98A85F6E20CA}" srcOrd="0" destOrd="0" presId="urn:microsoft.com/office/officeart/2018/2/layout/IconVerticalSolidList"/>
    <dgm:cxn modelId="{3606AC10-CF1E-45AC-A9BB-DF59524BAF84}" type="presParOf" srcId="{88A11883-0CE0-4B06-87C9-4860BB4BC952}" destId="{EF7E056F-7BD9-4E8E-8E7C-D6AF624F7CFA}" srcOrd="1" destOrd="0" presId="urn:microsoft.com/office/officeart/2018/2/layout/IconVerticalSolidList"/>
    <dgm:cxn modelId="{5386210D-098C-4671-A86D-D8B356631B9A}" type="presParOf" srcId="{88A11883-0CE0-4B06-87C9-4860BB4BC952}" destId="{B421566F-73A8-4436-89A2-374E6CC26302}" srcOrd="2" destOrd="0" presId="urn:microsoft.com/office/officeart/2018/2/layout/IconVerticalSolidList"/>
    <dgm:cxn modelId="{DD120ACD-5A86-4665-85F4-9C8207175059}" type="presParOf" srcId="{88A11883-0CE0-4B06-87C9-4860BB4BC952}" destId="{B4CB840F-3EF6-4E36-AB4E-C7E574CFA8F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30587-FF37-4E0B-8361-7586DA18DA84}">
      <dsp:nvSpPr>
        <dsp:cNvPr id="0" name=""/>
        <dsp:cNvSpPr/>
      </dsp:nvSpPr>
      <dsp:spPr>
        <a:xfrm>
          <a:off x="0" y="958220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FD3307-A699-466F-99EA-877A6237326B}">
      <dsp:nvSpPr>
        <dsp:cNvPr id="0" name=""/>
        <dsp:cNvSpPr/>
      </dsp:nvSpPr>
      <dsp:spPr>
        <a:xfrm>
          <a:off x="535129" y="1356250"/>
          <a:ext cx="972962" cy="972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863AB-5F9E-4870-9E0F-77B2A594BE1B}">
      <dsp:nvSpPr>
        <dsp:cNvPr id="0" name=""/>
        <dsp:cNvSpPr/>
      </dsp:nvSpPr>
      <dsp:spPr>
        <a:xfrm>
          <a:off x="2043221" y="958220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Customers can upload as many photos as they would like</a:t>
          </a:r>
        </a:p>
      </dsp:txBody>
      <dsp:txXfrm>
        <a:off x="2043221" y="958220"/>
        <a:ext cx="4545469" cy="1769022"/>
      </dsp:txXfrm>
    </dsp:sp>
    <dsp:sp modelId="{D7207028-6888-43C9-8403-98A85F6E20CA}">
      <dsp:nvSpPr>
        <dsp:cNvPr id="0" name=""/>
        <dsp:cNvSpPr/>
      </dsp:nvSpPr>
      <dsp:spPr>
        <a:xfrm>
          <a:off x="0" y="3169499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7E056F-7BD9-4E8E-8E7C-D6AF624F7CFA}">
      <dsp:nvSpPr>
        <dsp:cNvPr id="0" name=""/>
        <dsp:cNvSpPr/>
      </dsp:nvSpPr>
      <dsp:spPr>
        <a:xfrm>
          <a:off x="535129" y="3567529"/>
          <a:ext cx="972962" cy="972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B840F-3EF6-4E36-AB4E-C7E574CFA8F7}">
      <dsp:nvSpPr>
        <dsp:cNvPr id="0" name=""/>
        <dsp:cNvSpPr/>
      </dsp:nvSpPr>
      <dsp:spPr>
        <a:xfrm>
          <a:off x="2043221" y="3169499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Customers can only view their own photos in their feed</a:t>
          </a:r>
        </a:p>
      </dsp:txBody>
      <dsp:txXfrm>
        <a:off x="2043221" y="3169499"/>
        <a:ext cx="4545469" cy="1769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B731B-1A72-453F-8CD7-0D6717883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0C51D-C43E-40F9-BF81-47E1F3B87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84CF5-19EB-43D2-B161-4C407FA9E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008CF-9AC5-41D6-B926-79C957BDC8C3}" type="datetimeFigureOut">
              <a:rPr lang="en-SG" smtClean="0"/>
              <a:t>23/9/2022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B2D18-B47E-4C93-8EAE-2E65A926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254CE-5351-40A0-927A-B4B724C1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DEDA-FA0B-4AEE-8494-5E1CD57E03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064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1E28-C6C8-4CD7-B090-FFB9540A4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AACAB-95AB-4308-AE6C-8CD3BFB4F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6EA3E-BAC0-4EBD-AD36-F5D65549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008CF-9AC5-41D6-B926-79C957BDC8C3}" type="datetimeFigureOut">
              <a:rPr lang="en-SG" smtClean="0"/>
              <a:t>23/9/2022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A3BBB-7B8A-4F5C-A01D-AA8CEAB81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A18A1-7F02-4056-831A-E3761B17B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DEDA-FA0B-4AEE-8494-5E1CD57E03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433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58A9EC-CCEE-443F-B644-ECCAABEB4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7ACDF-FD2B-4787-A8D7-A0E2A4E3F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3D025-9548-4EAF-9F7C-1FCFD8DA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008CF-9AC5-41D6-B926-79C957BDC8C3}" type="datetimeFigureOut">
              <a:rPr lang="en-SG" smtClean="0"/>
              <a:t>23/9/2022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FFF1D-A96F-4F6C-8E78-73CAEE11F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8E383-86E3-43ED-AA1C-33B765C7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DEDA-FA0B-4AEE-8494-5E1CD57E03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003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9D2C-BECD-42FE-8D65-80544C18E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490C6-B6F8-4490-A8F9-08DEE6958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E63BC-83DA-45E7-814E-FF8262C0B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008CF-9AC5-41D6-B926-79C957BDC8C3}" type="datetimeFigureOut">
              <a:rPr lang="en-SG" smtClean="0"/>
              <a:t>23/9/2022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0FD0B-3CD3-46E6-9BEE-77B9886A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3E642-247F-4D14-9A7A-44C12F54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DEDA-FA0B-4AEE-8494-5E1CD57E03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114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534C-87AF-43A6-9D23-AE598B7B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00D4A-ED4D-47D8-92CE-441C5378A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9E1FC-63BF-4500-BE45-98DAAD85F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008CF-9AC5-41D6-B926-79C957BDC8C3}" type="datetimeFigureOut">
              <a:rPr lang="en-SG" smtClean="0"/>
              <a:t>23/9/2022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4569A-1E18-46A4-BF09-4869AEED2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B5114-7195-4E6A-8FA0-FE0305D3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DEDA-FA0B-4AEE-8494-5E1CD57E03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181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AB80A-BB7F-4F37-89BA-9FEA2256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7B4EF-E583-4DE9-B911-1328C23B0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8113D-06DF-4864-A2D2-92EFD2E4C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E5566-EDBF-44F4-8128-6E7B32FB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008CF-9AC5-41D6-B926-79C957BDC8C3}" type="datetimeFigureOut">
              <a:rPr lang="en-SG" smtClean="0"/>
              <a:t>23/9/2022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16D95-DDCA-440E-A0E8-7D1A676AB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65076-9CFB-4550-9124-53E45B8B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DEDA-FA0B-4AEE-8494-5E1CD57E03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809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3F13-D25E-4F78-8AE0-E9C6D0D7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52DB8-005C-412E-B323-915C461AD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48D0E-43DD-4521-A59E-D3D3C3E07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6C495B-7C06-446D-B07D-05B16C723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0BEBC-3DE4-4E4F-8EB6-3AA0F05F0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5C854D-BBF6-44B3-ACBC-A206908C3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008CF-9AC5-41D6-B926-79C957BDC8C3}" type="datetimeFigureOut">
              <a:rPr lang="en-SG" smtClean="0"/>
              <a:t>23/9/2022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C6C9D0-0BC3-4E27-BCDA-A584ED497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47CFA-B705-4D7C-B589-2A7E572F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DEDA-FA0B-4AEE-8494-5E1CD57E03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413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0981-A684-4DB9-974D-CE1ED62F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E2A6EB-0D31-4123-ADF0-055497A7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008CF-9AC5-41D6-B926-79C957BDC8C3}" type="datetimeFigureOut">
              <a:rPr lang="en-SG" smtClean="0"/>
              <a:t>23/9/2022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7DB7E-1F23-420A-82FF-E8D784B6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DC7D4-0DE3-4443-9654-242E22C5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DEDA-FA0B-4AEE-8494-5E1CD57E03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4771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B9BD52-9CFE-47BD-876D-D06E83857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008CF-9AC5-41D6-B926-79C957BDC8C3}" type="datetimeFigureOut">
              <a:rPr lang="en-SG" smtClean="0"/>
              <a:t>23/9/2022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4E7EEC-298F-455F-A12A-30A29C8E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A0588-9A12-4E5C-99F4-C6B4D4F5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DEDA-FA0B-4AEE-8494-5E1CD57E03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294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4FA49-19F8-4526-988C-4B5F47175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4D858-F21E-4858-8F8F-3FA0CA89E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5A5A5-0339-4491-A000-AC3FA0450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2E52B-0A18-4C6F-BF37-A09DD36D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008CF-9AC5-41D6-B926-79C957BDC8C3}" type="datetimeFigureOut">
              <a:rPr lang="en-SG" smtClean="0"/>
              <a:t>23/9/2022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F43D6-D74B-41B2-87F8-108CDDD6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E3FD7-BF3C-4163-B4A8-944F1A90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DEDA-FA0B-4AEE-8494-5E1CD57E03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758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D281-756A-4C7D-8E6E-819FD16D3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1B5F17-6478-46AD-86D3-1A7E86A67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A54C6-D6D7-42F4-A13F-B57C5CA3D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D4C3A-13CC-4660-B067-CA9D4AB2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008CF-9AC5-41D6-B926-79C957BDC8C3}" type="datetimeFigureOut">
              <a:rPr lang="en-SG" smtClean="0"/>
              <a:t>23/9/2022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260BA-8523-4C7A-B746-FB718FAD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66041-C2FD-4600-A2DA-8BD2A3C3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DEDA-FA0B-4AEE-8494-5E1CD57E03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791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06E1D8-A143-43BE-9889-F636466E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CFBFD-E25E-43C7-85E7-9C0A63FEF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4EDFC-5B3B-4AB7-BC25-61C38E314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008CF-9AC5-41D6-B926-79C957BDC8C3}" type="datetimeFigureOut">
              <a:rPr lang="en-SG" smtClean="0"/>
              <a:t>23/9/2022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0FC7A-34C4-402F-B65E-EE6F538FA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287CF-0C01-4E57-8284-49DDE0FE4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5DEDA-FA0B-4AEE-8494-5E1CD57E03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574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2A62D-C8DD-421E-82DB-9386869D8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en-US" sz="6600"/>
              <a:t>Section 3: System Design</a:t>
            </a:r>
            <a:endParaRPr lang="en-SG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4517F-46B9-421C-94E3-8CD71BB19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1144884"/>
          </a:xfrm>
        </p:spPr>
        <p:txBody>
          <a:bodyPr>
            <a:normAutofit/>
          </a:bodyPr>
          <a:lstStyle/>
          <a:p>
            <a:r>
              <a:rPr lang="en-US"/>
              <a:t>Isaac Teo</a:t>
            </a:r>
            <a:endParaRPr lang="en-SG" dirty="0"/>
          </a:p>
        </p:txBody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80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718CA-606B-45F4-B4CE-7AAA5723C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Assumptions</a:t>
            </a:r>
            <a:endParaRPr lang="en-SG" sz="48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B2DD22-4CA1-A042-923C-C2C36F19C3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5127096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2823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D6C7E6-DFD0-4C04-B68D-3CCE6B93F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Architecture Diagram</a:t>
            </a:r>
          </a:p>
        </p:txBody>
      </p:sp>
      <p:pic>
        <p:nvPicPr>
          <p:cNvPr id="15" name="Content Placeholder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7AA1FF5-922E-4B59-9CAC-DDE273F82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592" y="1825625"/>
            <a:ext cx="9388815" cy="4351338"/>
          </a:xfrm>
        </p:spPr>
      </p:pic>
    </p:spTree>
    <p:extLst>
      <p:ext uri="{BB962C8B-B14F-4D97-AF65-F5344CB8AC3E}">
        <p14:creationId xmlns:p14="http://schemas.microsoft.com/office/powerpoint/2010/main" val="286435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2A06E-1BC3-4BD5-8733-0DDB86DDF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Some key points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F990A-9B6F-4261-9BFD-51FBF1C8A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By containerizing our existing applications, we can scale accordingly to the number of users</a:t>
            </a:r>
          </a:p>
          <a:p>
            <a:r>
              <a:rPr lang="en-US" sz="2400" dirty="0"/>
              <a:t>Spin up more instances as required, using AWS Elastic Load Balancer to distribute user requests</a:t>
            </a:r>
          </a:p>
          <a:p>
            <a:r>
              <a:rPr lang="en-US" sz="2400" dirty="0"/>
              <a:t>Business Intelligence requests can be served swiftly by keeping image metadata separately </a:t>
            </a:r>
          </a:p>
          <a:p>
            <a:r>
              <a:rPr lang="en-US" sz="2400" dirty="0"/>
              <a:t>Cache each user’s feed for faster load times, so we would only need to load the user’s most recently uploaded images since the user’s last viewing when updating their feed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75551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2A06E-1BC3-4BD5-8733-0DDB86DDF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F990A-9B6F-4261-9BFD-51FBF1C8A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Simple and streamlined design, integrates easily with existing developments</a:t>
            </a:r>
          </a:p>
          <a:p>
            <a:r>
              <a:rPr lang="en-US" sz="2400" dirty="0"/>
              <a:t>Easily scalable with AWS infrastructure 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277025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2A06E-1BC3-4BD5-8733-0DDB86DDF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F990A-9B6F-4261-9BFD-51FBF1C8A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Data Retrieval, backup via duplication can be very costly due to image sizes </a:t>
            </a:r>
          </a:p>
          <a:p>
            <a:r>
              <a:rPr lang="en-US" sz="2400" dirty="0"/>
              <a:t>Might not be able to keep up the volume of feed requests as S3 and Glacier may not be efficient at streaming image data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451486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163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Section 3: System Design</vt:lpstr>
      <vt:lpstr>Assumptions</vt:lpstr>
      <vt:lpstr>System Architecture Diagram</vt:lpstr>
      <vt:lpstr>Some key points</vt:lpstr>
      <vt:lpstr>Pros</vt:lpstr>
      <vt:lpstr>Cons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3: System Design</dc:title>
  <dc:creator>Teo Ziyi Ivy</dc:creator>
  <cp:lastModifiedBy>Teo Ziyi Ivy</cp:lastModifiedBy>
  <cp:revision>1</cp:revision>
  <dcterms:created xsi:type="dcterms:W3CDTF">2022-09-23T09:26:06Z</dcterms:created>
  <dcterms:modified xsi:type="dcterms:W3CDTF">2022-09-23T10:15:17Z</dcterms:modified>
</cp:coreProperties>
</file>