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92C8F4-2ACE-48A6-8C76-C8E18C3A204A}" type="datetimeFigureOut">
              <a:rPr lang="pt-BR" smtClean="0"/>
              <a:t>28/03/2014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361916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92C8F4-2ACE-48A6-8C76-C8E18C3A204A}" type="datetimeFigureOut">
              <a:rPr lang="pt-BR" smtClean="0"/>
              <a:t>28/03/2014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421313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92C8F4-2ACE-48A6-8C76-C8E18C3A204A}" type="datetimeFigureOut">
              <a:rPr lang="pt-BR" smtClean="0"/>
              <a:t>28/03/2014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32107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92C8F4-2ACE-48A6-8C76-C8E18C3A204A}" type="datetimeFigureOut">
              <a:rPr lang="pt-BR" smtClean="0"/>
              <a:t>28/03/2014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141333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3292C8F4-2ACE-48A6-8C76-C8E18C3A204A}" type="datetimeFigureOut">
              <a:rPr lang="pt-BR" smtClean="0"/>
              <a:t>28/03/2014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244451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92C8F4-2ACE-48A6-8C76-C8E18C3A204A}" type="datetimeFigureOut">
              <a:rPr lang="pt-BR" smtClean="0"/>
              <a:t>28/03/2014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254610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92C8F4-2ACE-48A6-8C76-C8E18C3A204A}" type="datetimeFigureOut">
              <a:rPr lang="pt-BR" smtClean="0"/>
              <a:t>28/03/2014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414240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292C8F4-2ACE-48A6-8C76-C8E18C3A204A}" type="datetimeFigureOut">
              <a:rPr lang="pt-BR" smtClean="0"/>
              <a:t>28/03/2014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178312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92C8F4-2ACE-48A6-8C76-C8E18C3A204A}" type="datetimeFigureOut">
              <a:rPr lang="pt-BR" smtClean="0"/>
              <a:t>28/03/2014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346164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292C8F4-2ACE-48A6-8C76-C8E18C3A204A}" type="datetimeFigureOut">
              <a:rPr lang="pt-BR" smtClean="0"/>
              <a:t>28/03/2014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392434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3292C8F4-2ACE-48A6-8C76-C8E18C3A204A}" type="datetimeFigureOut">
              <a:rPr lang="pt-BR" smtClean="0"/>
              <a:t>28/03/2014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829593B-5D59-4C33-94BA-CF4BEA8800A8}" type="slidenum">
              <a:rPr lang="pt-BR" smtClean="0"/>
              <a:t>‹nº›</a:t>
            </a:fld>
            <a:endParaRPr lang="pt-BR"/>
          </a:p>
        </p:txBody>
      </p:sp>
    </p:spTree>
    <p:extLst>
      <p:ext uri="{BB962C8B-B14F-4D97-AF65-F5344CB8AC3E}">
        <p14:creationId xmlns:p14="http://schemas.microsoft.com/office/powerpoint/2010/main" val="23414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2C8F4-2ACE-48A6-8C76-C8E18C3A204A}" type="datetimeFigureOut">
              <a:rPr lang="pt-BR" smtClean="0"/>
              <a:t>28/03/2014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9593B-5D59-4C33-94BA-CF4BEA8800A8}" type="slidenum">
              <a:rPr lang="pt-BR" smtClean="0"/>
              <a:t>‹nº›</a:t>
            </a:fld>
            <a:endParaRPr lang="pt-BR"/>
          </a:p>
        </p:txBody>
      </p:sp>
    </p:spTree>
    <p:extLst>
      <p:ext uri="{BB962C8B-B14F-4D97-AF65-F5344CB8AC3E}">
        <p14:creationId xmlns:p14="http://schemas.microsoft.com/office/powerpoint/2010/main" val="397469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b="1" u="sng" dirty="0" smtClean="0">
                <a:effectLst>
                  <a:outerShdw blurRad="38100" dist="38100" dir="2700000" algn="tl">
                    <a:srgbClr val="000000">
                      <a:alpha val="43137"/>
                    </a:srgbClr>
                  </a:outerShdw>
                </a:effectLst>
              </a:rPr>
              <a:t>APRESENTAÇÃO DE CASO CLÍNICO OCUPACIONAL</a:t>
            </a:r>
            <a:br>
              <a:rPr lang="pt-BR" b="1" u="sng" dirty="0" smtClean="0">
                <a:effectLst>
                  <a:outerShdw blurRad="38100" dist="38100" dir="2700000" algn="tl">
                    <a:srgbClr val="000000">
                      <a:alpha val="43137"/>
                    </a:srgbClr>
                  </a:outerShdw>
                </a:effectLst>
              </a:rPr>
            </a:br>
            <a:r>
              <a:rPr lang="pt-BR" b="1" u="sng" dirty="0" smtClean="0">
                <a:effectLst>
                  <a:outerShdw blurRad="38100" dist="38100" dir="2700000" algn="tl">
                    <a:srgbClr val="000000">
                      <a:alpha val="43137"/>
                    </a:srgbClr>
                  </a:outerShdw>
                </a:effectLst>
              </a:rPr>
              <a:t/>
            </a:r>
            <a:br>
              <a:rPr lang="pt-BR" b="1" u="sng" dirty="0" smtClean="0">
                <a:effectLst>
                  <a:outerShdw blurRad="38100" dist="38100" dir="2700000" algn="tl">
                    <a:srgbClr val="000000">
                      <a:alpha val="43137"/>
                    </a:srgbClr>
                  </a:outerShdw>
                </a:effectLst>
              </a:rPr>
            </a:br>
            <a:r>
              <a:rPr lang="pt-BR" sz="3600" b="1" dirty="0" smtClean="0">
                <a:effectLst>
                  <a:outerShdw blurRad="38100" dist="38100" dir="2700000" algn="tl">
                    <a:srgbClr val="000000">
                      <a:alpha val="43137"/>
                    </a:srgbClr>
                  </a:outerShdw>
                </a:effectLst>
              </a:rPr>
              <a:t>“</a:t>
            </a:r>
            <a:r>
              <a:rPr lang="pt-BR" sz="3600" b="1" u="sng" dirty="0" smtClean="0">
                <a:effectLst>
                  <a:outerShdw blurRad="38100" dist="38100" dir="2700000" algn="tl">
                    <a:srgbClr val="000000">
                      <a:alpha val="43137"/>
                    </a:srgbClr>
                  </a:outerShdw>
                </a:effectLst>
              </a:rPr>
              <a:t>CRITÉRIOS PARA EXAME DEMISSIONAL</a:t>
            </a:r>
            <a:r>
              <a:rPr lang="pt-BR" sz="3600" b="1" dirty="0" smtClean="0">
                <a:effectLst>
                  <a:outerShdw blurRad="38100" dist="38100" dir="2700000" algn="tl">
                    <a:srgbClr val="000000">
                      <a:alpha val="43137"/>
                    </a:srgbClr>
                  </a:outerShdw>
                </a:effectLst>
              </a:rPr>
              <a:t>”</a:t>
            </a:r>
            <a:endParaRPr lang="pt-BR" sz="3600"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a:normAutofit lnSpcReduction="10000"/>
          </a:bodyPr>
          <a:lstStyle/>
          <a:p>
            <a:endParaRPr lang="pt-BR" dirty="0" smtClean="0"/>
          </a:p>
          <a:p>
            <a:endParaRPr lang="pt-BR" dirty="0"/>
          </a:p>
          <a:p>
            <a:r>
              <a:rPr lang="pt-BR" dirty="0" smtClean="0"/>
              <a:t>Dr. Mateus de Holanda Carvalho</a:t>
            </a:r>
          </a:p>
          <a:p>
            <a:r>
              <a:rPr lang="pt-BR" dirty="0" smtClean="0"/>
              <a:t>Médico do Trabalho</a:t>
            </a:r>
          </a:p>
        </p:txBody>
      </p:sp>
    </p:spTree>
    <p:extLst>
      <p:ext uri="{BB962C8B-B14F-4D97-AF65-F5344CB8AC3E}">
        <p14:creationId xmlns:p14="http://schemas.microsoft.com/office/powerpoint/2010/main" val="33873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75000"/>
              <a:alpha val="34000"/>
            </a:schemeClr>
          </a:solidFill>
        </p:spPr>
        <p:txBody>
          <a:bodyPr/>
          <a:lstStyle/>
          <a:p>
            <a:pPr algn="ctr"/>
            <a:r>
              <a:rPr lang="pt-BR" b="1" u="sng" dirty="0" smtClean="0">
                <a:effectLst>
                  <a:outerShdw blurRad="38100" dist="38100" dir="2700000" algn="tl">
                    <a:srgbClr val="000000">
                      <a:alpha val="43137"/>
                    </a:srgbClr>
                  </a:outerShdw>
                </a:effectLst>
              </a:rPr>
              <a:t>CRITÉRIOS NO EXAME DEMISSIONAL</a:t>
            </a:r>
            <a:endParaRPr lang="pt-BR" b="1" u="sng"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p:txBody>
          <a:bodyPr/>
          <a:lstStyle/>
          <a:p>
            <a:r>
              <a:rPr lang="pt-BR" u="sng" dirty="0" smtClean="0"/>
              <a:t>CASO 1:</a:t>
            </a:r>
            <a:endParaRPr lang="pt-BR" dirty="0" smtClean="0"/>
          </a:p>
          <a:p>
            <a:pPr marL="0" indent="0" algn="just">
              <a:buNone/>
            </a:pPr>
            <a:r>
              <a:rPr lang="pt-BR" dirty="0" smtClean="0"/>
              <a:t>	Colaborador, sexo masculino, de 35 anos, Auxiliar de Expedição, funcionário há 02 anos da empresa. No dia 10 de janeiro de 2014, recebeu carta de demissão, sendo aviso prévio indenizado. De imediato foi encaminhado ao setor médico, para seu exame </a:t>
            </a:r>
            <a:r>
              <a:rPr lang="pt-BR" dirty="0" err="1" smtClean="0"/>
              <a:t>demissional</a:t>
            </a:r>
            <a:r>
              <a:rPr lang="pt-BR" dirty="0" smtClean="0"/>
              <a:t>. Foi encaminhado para exame de Raio X de tórax, espirometria e audiometria no dia 13 de janeiro, para retornar para exame médico no dia 15 de janeiro. No dia 12 de janeiro sofreu acidente de moto, e chegou no dia 15 de janeiro para exame </a:t>
            </a:r>
            <a:r>
              <a:rPr lang="pt-BR" dirty="0" err="1" smtClean="0"/>
              <a:t>demissional</a:t>
            </a:r>
            <a:r>
              <a:rPr lang="pt-BR" dirty="0" smtClean="0"/>
              <a:t> com imobilização no MSD devido fratura no antebraço.  </a:t>
            </a:r>
            <a:endParaRPr lang="pt-BR" dirty="0"/>
          </a:p>
        </p:txBody>
      </p:sp>
    </p:spTree>
    <p:extLst>
      <p:ext uri="{BB962C8B-B14F-4D97-AF65-F5344CB8AC3E}">
        <p14:creationId xmlns:p14="http://schemas.microsoft.com/office/powerpoint/2010/main" val="212111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marL="0" indent="0">
              <a:buNone/>
            </a:pPr>
            <a:r>
              <a:rPr lang="pt-BR" u="sng" dirty="0" smtClean="0"/>
              <a:t>CASO 2:</a:t>
            </a:r>
            <a:endParaRPr lang="pt-BR" dirty="0" smtClean="0"/>
          </a:p>
          <a:p>
            <a:pPr marL="0" indent="0">
              <a:buNone/>
            </a:pPr>
            <a:r>
              <a:rPr lang="pt-BR" dirty="0" smtClean="0"/>
              <a:t>	Colaborador de 35 anos, sexo masculino, função de Supervisor de Produção, admitido há 4 anos. Vem para exame </a:t>
            </a:r>
            <a:r>
              <a:rPr lang="pt-BR" dirty="0" err="1" smtClean="0"/>
              <a:t>demissional</a:t>
            </a:r>
            <a:r>
              <a:rPr lang="pt-BR" dirty="0" smtClean="0"/>
              <a:t>, com queixa de tosse há 20 dias, que piorou há 3 dias, associado a febre vespertina. No Raio X de Tórax, infiltrado padrão intersticial, em ápice pulmão direito. Foi solicitado BAAR no escarro dando positivo.</a:t>
            </a:r>
            <a:endParaRPr lang="pt-BR" dirty="0"/>
          </a:p>
        </p:txBody>
      </p:sp>
      <p:sp>
        <p:nvSpPr>
          <p:cNvPr id="4" name="Título 1"/>
          <p:cNvSpPr>
            <a:spLocks noGrp="1"/>
          </p:cNvSpPr>
          <p:nvPr>
            <p:ph type="title"/>
          </p:nvPr>
        </p:nvSpPr>
        <p:spPr>
          <a:solidFill>
            <a:schemeClr val="accent1">
              <a:lumMod val="75000"/>
              <a:alpha val="34000"/>
            </a:schemeClr>
          </a:solidFill>
        </p:spPr>
        <p:txBody>
          <a:bodyPr/>
          <a:lstStyle/>
          <a:p>
            <a:pPr algn="ctr"/>
            <a:r>
              <a:rPr lang="pt-BR" b="1" u="sng" dirty="0" smtClean="0">
                <a:effectLst>
                  <a:outerShdw blurRad="38100" dist="38100" dir="2700000" algn="tl">
                    <a:srgbClr val="000000">
                      <a:alpha val="43137"/>
                    </a:srgbClr>
                  </a:outerShdw>
                </a:effectLst>
              </a:rPr>
              <a:t>CRITÉRIOS NO EXAME DEMISSIONAL</a:t>
            </a:r>
            <a:endParaRPr lang="pt-BR"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952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458158" y="281354"/>
            <a:ext cx="10514867" cy="6576646"/>
          </a:xfrm>
          <a:prstGeom prst="rect">
            <a:avLst/>
          </a:prstGeom>
        </p:spPr>
      </p:pic>
    </p:spTree>
    <p:extLst>
      <p:ext uri="{BB962C8B-B14F-4D97-AF65-F5344CB8AC3E}">
        <p14:creationId xmlns:p14="http://schemas.microsoft.com/office/powerpoint/2010/main" val="169746057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28</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Arial</vt:lpstr>
      <vt:lpstr>Calibri</vt:lpstr>
      <vt:lpstr>Calibri Light</vt:lpstr>
      <vt:lpstr>Tema do Office</vt:lpstr>
      <vt:lpstr>APRESENTAÇÃO DE CASO CLÍNICO OCUPACIONAL  “CRITÉRIOS PARA EXAME DEMISSIONAL”</vt:lpstr>
      <vt:lpstr>CRITÉRIOS NO EXAME DEMISSIONAL</vt:lpstr>
      <vt:lpstr>CRITÉRIOS NO EXAME DEMISSIONAL</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CASO CLÍNICO OCUPACIONAL  “CRITÉRIOS PARA EXAME DEMISSIONAL”</dc:title>
  <dc:creator>Mateus Holanda</dc:creator>
  <cp:lastModifiedBy>Mateus Holanda</cp:lastModifiedBy>
  <cp:revision>6</cp:revision>
  <dcterms:created xsi:type="dcterms:W3CDTF">2014-03-28T21:12:47Z</dcterms:created>
  <dcterms:modified xsi:type="dcterms:W3CDTF">2014-03-29T10:20:21Z</dcterms:modified>
</cp:coreProperties>
</file>