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52" r:id="rId2"/>
    <p:sldId id="403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3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1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0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0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0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17</a:t>
            </a:r>
          </a:p>
          <a:p>
            <a:pPr algn="ctr"/>
            <a:r>
              <a:rPr lang="en-US" dirty="0"/>
              <a:t>Polar Coordinates, Parametric Equations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9440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00" y="1710463"/>
            <a:ext cx="6720799" cy="48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9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21" y="1531815"/>
            <a:ext cx="5229759" cy="4754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19" y="5326302"/>
            <a:ext cx="430476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74" y="1995319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653247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5987019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143" y="5472613"/>
            <a:ext cx="2091714" cy="3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4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9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40" y="1468581"/>
            <a:ext cx="4109636" cy="4779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5119" y="4370457"/>
            <a:ext cx="5613763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10740" y="1386840"/>
            <a:ext cx="3459480" cy="2324100"/>
            <a:chOff x="2110740" y="1386840"/>
            <a:chExt cx="3459480" cy="2324100"/>
          </a:xfrm>
        </p:grpSpPr>
        <p:sp>
          <p:nvSpPr>
            <p:cNvPr id="8" name="Rectangle 7"/>
            <p:cNvSpPr/>
            <p:nvPr/>
          </p:nvSpPr>
          <p:spPr>
            <a:xfrm>
              <a:off x="2110740" y="3208020"/>
              <a:ext cx="3068955" cy="502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45217" y="1386840"/>
              <a:ext cx="1925003" cy="358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251960" y="1684020"/>
              <a:ext cx="38102" cy="157734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08960" y="1684020"/>
              <a:ext cx="2070735" cy="157734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2 15"/>
              <p:cNvSpPr/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8844"/>
                  <a:gd name="adj3" fmla="val -30793"/>
                  <a:gd name="adj4" fmla="val -31321"/>
                  <a:gd name="adj5" fmla="val -55387"/>
                  <a:gd name="adj6" fmla="val -69568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These two parameters are used to calculate the </a:t>
                </a:r>
                <a:r>
                  <a:rPr lang="en-US" i="1" u="sng" dirty="0">
                    <a:solidFill>
                      <a:schemeClr val="tx1"/>
                    </a:solidFill>
                  </a:rPr>
                  <a:t>current</a:t>
                </a:r>
                <a:r>
                  <a:rPr lang="en-US" dirty="0">
                    <a:solidFill>
                      <a:schemeClr val="tx1"/>
                    </a:solidFill>
                  </a:rPr>
                  <a:t>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16" name="Line Callout 2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8844"/>
                  <a:gd name="adj3" fmla="val -30793"/>
                  <a:gd name="adj4" fmla="val -31321"/>
                  <a:gd name="adj5" fmla="val -55387"/>
                  <a:gd name="adj6" fmla="val -69568"/>
                </a:avLst>
              </a:prstGeom>
              <a:blipFill rotWithShape="0">
                <a:blip r:embed="rId4"/>
                <a:stretch>
                  <a:fillRect r="-139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5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3 - 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44" y="1405110"/>
            <a:ext cx="5524112" cy="5075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57950" y="2956560"/>
                <a:ext cx="2548890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The key points are: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radius is changing while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is changing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shape of the curve depends on two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parameters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956560"/>
                <a:ext cx="254889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76" t="-519" r="-2824" b="-2338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6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create and populate elements of a </a:t>
            </a:r>
            <a:r>
              <a:rPr lang="en-US" sz="2400" b="1" dirty="0" err="1">
                <a:solidFill>
                  <a:srgbClr val="0070C0"/>
                </a:solidFill>
              </a:rPr>
              <a:t>PointSet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the </a:t>
            </a:r>
            <a:r>
              <a:rPr lang="en-US" sz="2400" b="1" dirty="0"/>
              <a:t>Draw</a:t>
            </a:r>
            <a:r>
              <a:rPr lang="en-US" sz="2400" dirty="0"/>
              <a:t>() method of class </a:t>
            </a:r>
            <a:r>
              <a:rPr lang="en-US" sz="2400" b="1" dirty="0" err="1">
                <a:solidFill>
                  <a:srgbClr val="0070C0"/>
                </a:solidFill>
              </a:rPr>
              <a:t>SimpleScreen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Select a World rectangle to frame the view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polar coordinates</a:t>
            </a:r>
            <a:r>
              <a:rPr lang="en-US" sz="2400" dirty="0"/>
              <a:t> to draw 2D circles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approximate circles by drawing small </a:t>
            </a:r>
            <a:r>
              <a:rPr lang="en-US" sz="2400" b="1" dirty="0">
                <a:solidFill>
                  <a:srgbClr val="FF0000"/>
                </a:solidFill>
              </a:rPr>
              <a:t>intervals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draw fancy curves by using </a:t>
            </a:r>
            <a:r>
              <a:rPr lang="en-US" sz="2400" b="1" dirty="0"/>
              <a:t>parametric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6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polar</a:t>
                </a:r>
                <a:r>
                  <a:rPr lang="en-US" sz="2400" dirty="0"/>
                  <a:t> coordinates to draw 2D circles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Approximate circles by dividing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l-G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radians </a:t>
                </a:r>
                <a:r>
                  <a:rPr lang="en-US" sz="2400" dirty="0"/>
                  <a:t>into </a:t>
                </a:r>
                <a:r>
                  <a:rPr lang="en-US" sz="2400" b="1" i="1" dirty="0"/>
                  <a:t>intervals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a </a:t>
                </a:r>
                <a:r>
                  <a:rPr lang="en-US" sz="2400" b="1" dirty="0"/>
                  <a:t>delay</a:t>
                </a:r>
                <a:r>
                  <a:rPr lang="en-US" sz="2400" dirty="0"/>
                  <a:t> count to watch each interval being drawn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</a:t>
                </a:r>
                <a:r>
                  <a:rPr lang="en-US" sz="2400" i="1" dirty="0"/>
                  <a:t>translations</a:t>
                </a:r>
                <a:r>
                  <a:rPr lang="en-US" sz="2400" dirty="0"/>
                  <a:t> of circle centers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fancy curves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parametric equations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  <a:blipFill>
                <a:blip r:embed="rId3"/>
                <a:stretch>
                  <a:fillRect l="-1066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7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2464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86" y="2240245"/>
            <a:ext cx="3797817" cy="379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0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Draw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9080" y="1468581"/>
            <a:ext cx="7765841" cy="4490214"/>
            <a:chOff x="628650" y="1468581"/>
            <a:chExt cx="7765841" cy="44902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6013" y="1468581"/>
              <a:ext cx="3388478" cy="449021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0" y="1678268"/>
              <a:ext cx="3841711" cy="4070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38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Draw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7130351" cy="9828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Change intervals to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Change call to </a:t>
            </a:r>
            <a:r>
              <a:rPr lang="en-US" sz="2400" b="1" dirty="0" err="1"/>
              <a:t>DrawLines</a:t>
            </a:r>
            <a:r>
              <a:rPr lang="en-US" sz="2400" b="1" dirty="0"/>
              <a:t>()</a:t>
            </a:r>
            <a:r>
              <a:rPr lang="en-US" sz="2400" dirty="0"/>
              <a:t> and run app each time:</a:t>
            </a:r>
            <a:endParaRPr lang="en-US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7103" y="3697185"/>
            <a:ext cx="624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57103" y="3105835"/>
            <a:ext cx="582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8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38" y="1484775"/>
            <a:ext cx="6809524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0" y="1947862"/>
            <a:ext cx="8069952" cy="392149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415282" y="2894925"/>
            <a:ext cx="2686066" cy="411838"/>
            <a:chOff x="4415282" y="2894925"/>
            <a:chExt cx="2686066" cy="411838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4716203" y="2894925"/>
              <a:ext cx="2084225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ringOffsetFullX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5282" y="3297240"/>
              <a:ext cx="2686066" cy="9523"/>
            </a:xfrm>
            <a:prstGeom prst="line">
              <a:avLst/>
            </a:prstGeom>
            <a:ln w="7620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693180" y="3040421"/>
            <a:ext cx="404017" cy="1736374"/>
            <a:chOff x="2959804" y="3259597"/>
            <a:chExt cx="404017" cy="1736374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 rot="16200000">
              <a:off x="2291672" y="3927729"/>
              <a:ext cx="173637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359915" y="3451754"/>
              <a:ext cx="3906" cy="1352061"/>
            </a:xfrm>
            <a:prstGeom prst="line">
              <a:avLst/>
            </a:prstGeom>
            <a:ln w="7620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139267" y="3160396"/>
            <a:ext cx="50461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(0,0)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965426" y="4455493"/>
            <a:ext cx="2319030" cy="450667"/>
            <a:chOff x="4138920" y="4517731"/>
            <a:chExt cx="2319030" cy="450667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4138920" y="4568288"/>
              <a:ext cx="231903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ringOffsetHalfX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590246" y="4517731"/>
              <a:ext cx="1416379" cy="8051"/>
            </a:xfrm>
            <a:prstGeom prst="line">
              <a:avLst/>
            </a:prstGeom>
            <a:ln w="7620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4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3701</TotalTime>
  <Words>358</Words>
  <Application>Microsoft Office PowerPoint</Application>
  <PresentationFormat>On-screen Show (4:3)</PresentationFormat>
  <Paragraphs>92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Goals</vt:lpstr>
      <vt:lpstr>Polar Coordinates</vt:lpstr>
      <vt:lpstr>Polar Coordinates</vt:lpstr>
      <vt:lpstr>Polar Coordinates</vt:lpstr>
      <vt:lpstr>Lab 3 – Draw Circle</vt:lpstr>
      <vt:lpstr>Lab 1 – Draw Circle</vt:lpstr>
      <vt:lpstr>Lab 2 – Draw the Olympic Rings</vt:lpstr>
      <vt:lpstr>Lab 2 – Draw the Olympic Rings</vt:lpstr>
      <vt:lpstr>Lab 2 – Draw the Olympic Rings</vt:lpstr>
      <vt:lpstr>Lab 2 – Draw the Olympic Rings</vt:lpstr>
      <vt:lpstr>Parametric Curves</vt:lpstr>
      <vt:lpstr>Parametric Curves</vt:lpstr>
      <vt:lpstr>Parametric Curves</vt:lpstr>
      <vt:lpstr>Parametric Curves</vt:lpstr>
      <vt:lpstr>Parametric Curves</vt:lpstr>
      <vt:lpstr>Lab 3 - Parametric Curves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282</cp:revision>
  <cp:lastPrinted>2015-07-23T02:12:25Z</cp:lastPrinted>
  <dcterms:created xsi:type="dcterms:W3CDTF">2015-02-07T02:50:53Z</dcterms:created>
  <dcterms:modified xsi:type="dcterms:W3CDTF">2016-07-22T08:51:44Z</dcterms:modified>
</cp:coreProperties>
</file>