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2" r:id="rId2"/>
    <p:sldId id="392" r:id="rId3"/>
    <p:sldId id="415" r:id="rId4"/>
    <p:sldId id="422" r:id="rId5"/>
    <p:sldId id="414" r:id="rId6"/>
    <p:sldId id="420" r:id="rId7"/>
    <p:sldId id="416" r:id="rId8"/>
    <p:sldId id="421" r:id="rId9"/>
    <p:sldId id="417" r:id="rId10"/>
    <p:sldId id="418" r:id="rId11"/>
    <p:sldId id="423" r:id="rId12"/>
    <p:sldId id="419" r:id="rId13"/>
    <p:sldId id="428" r:id="rId14"/>
    <p:sldId id="424" r:id="rId15"/>
    <p:sldId id="425" r:id="rId16"/>
    <p:sldId id="426" r:id="rId17"/>
    <p:sldId id="427" r:id="rId1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30 </a:t>
            </a:r>
            <a:r>
              <a:rPr lang="en-US" dirty="0"/>
              <a:t>Combinatorics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2" y="1886142"/>
            <a:ext cx="7516936" cy="44443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2 - Variations</a:t>
            </a:r>
          </a:p>
        </p:txBody>
      </p:sp>
    </p:spTree>
    <p:extLst>
      <p:ext uri="{BB962C8B-B14F-4D97-AF65-F5344CB8AC3E}">
        <p14:creationId xmlns:p14="http://schemas.microsoft.com/office/powerpoint/2010/main" val="247653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66846" y="420127"/>
            <a:ext cx="210680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2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Variations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20" y="420127"/>
            <a:ext cx="3542857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3" y="1267351"/>
            <a:ext cx="7231375" cy="427375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Feuerstein's Stencils</a:t>
            </a:r>
          </a:p>
        </p:txBody>
      </p:sp>
    </p:spTree>
    <p:extLst>
      <p:ext uri="{BB962C8B-B14F-4D97-AF65-F5344CB8AC3E}">
        <p14:creationId xmlns:p14="http://schemas.microsoft.com/office/powerpoint/2010/main" val="258383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3 - Partitions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397" y="1468581"/>
            <a:ext cx="3763651" cy="457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6" y="2364107"/>
            <a:ext cx="4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86" y="607732"/>
            <a:ext cx="215708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Lab 3 </a:t>
            </a:r>
            <a:r>
              <a:rPr lang="en-US" sz="3200" dirty="0">
                <a:latin typeface="+mn-lt"/>
              </a:rPr>
              <a:t>Partitions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8" y="607732"/>
            <a:ext cx="6075239" cy="5781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91" y="4757980"/>
            <a:ext cx="3733372" cy="17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86" y="607732"/>
            <a:ext cx="215708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Lab 3 </a:t>
            </a:r>
            <a:r>
              <a:rPr lang="en-US" sz="3200" dirty="0">
                <a:latin typeface="+mn-lt"/>
              </a:rPr>
              <a:t>Partitions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7" y="1591916"/>
            <a:ext cx="2371429" cy="10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96" y="3312757"/>
            <a:ext cx="4666667" cy="2495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8177" y="4560376"/>
            <a:ext cx="2062209" cy="294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Partitions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2" y="1367715"/>
            <a:ext cx="8038095" cy="4990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2585" y="2642460"/>
            <a:ext cx="6811517" cy="278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0759" y="5323668"/>
            <a:ext cx="4122549" cy="294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C++ console application that displays the permutations and combinations of a vector&lt;string&gt;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for permutations that user wants to display all permutations of a set where each permutation contains all the items of the set exactly once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five most common “combinatorics” used in scientific computing: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Permutations – order is important, no repetitions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Combinations – order is not important, no repetitions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Variations – the “Permutations of a Combination”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Partitions – all subsets of a specified size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Restricted Partitions – partitions satisfying a constraint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algorithms to generate all five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Lab 1 – Main()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7" y="1343343"/>
            <a:ext cx="7714286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880" y="365126"/>
            <a:ext cx="2858469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Lab 1 – Main()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7" y="389747"/>
            <a:ext cx="4990476" cy="60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443" y="3580108"/>
            <a:ext cx="2216269" cy="278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8442" y="5832528"/>
            <a:ext cx="2216269" cy="278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[6,11,18] permute = {{6, 11, 18}, {6, 18, 11}, {11, 6, 18}, {11, 18, 6}, {18, 6, 11}, {18, 11, 6}}</a:t>
            </a:r>
          </a:p>
          <a:p>
            <a:r>
              <a:rPr lang="en-US" sz="2400" dirty="0"/>
              <a:t>Permutations produce all of the possible arrangements (in a specific order) for the items in a given set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19391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Lab 1 – Permutations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11" y="1746086"/>
            <a:ext cx="4786979" cy="46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Unlike with permutations where order is important, in a combination, order is not important, so we have to rule out duplicates</a:t>
            </a:r>
          </a:p>
          <a:p>
            <a:r>
              <a:rPr lang="en-US" sz="2400" dirty="0"/>
              <a:t>Instead of producing sets of “copies” of the items, the following algorithm produces sets of “indexes” which point to the actual item in the original array/vector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30638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Combinations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77" y="1468581"/>
            <a:ext cx="5184446" cy="48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[</a:t>
            </a:r>
            <a:r>
              <a:rPr lang="en-US" dirty="0" err="1"/>
              <a:t>a,b,c,d</a:t>
            </a:r>
            <a:r>
              <a:rPr lang="en-US" dirty="0"/>
              <a:t>] enumerate </a:t>
            </a:r>
            <a:r>
              <a:rPr lang="en-US" b="1" dirty="0">
                <a:solidFill>
                  <a:srgbClr val="0070C0"/>
                </a:solidFill>
              </a:rPr>
              <a:t>4 </a:t>
            </a:r>
            <a:r>
              <a:rPr lang="en-US" b="1" dirty="0">
                <a:solidFill>
                  <a:srgbClr val="FF0000"/>
                </a:solidFill>
              </a:rPr>
              <a:t>chose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  <a:p>
            <a:pPr lvl="1"/>
            <a:r>
              <a:rPr lang="en-US" dirty="0"/>
              <a:t>4 items in result set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 {</a:t>
            </a:r>
            <a:r>
              <a:rPr lang="en-US" dirty="0" err="1"/>
              <a:t>a,b,d</a:t>
            </a:r>
            <a:r>
              <a:rPr lang="en-US" dirty="0"/>
              <a:t>} {</a:t>
            </a:r>
            <a:r>
              <a:rPr lang="en-US" dirty="0" err="1"/>
              <a:t>a,c,d</a:t>
            </a:r>
            <a:r>
              <a:rPr lang="en-US" dirty="0"/>
              <a:t>} {</a:t>
            </a:r>
            <a:r>
              <a:rPr lang="en-US" dirty="0" err="1"/>
              <a:t>b,c,d</a:t>
            </a:r>
            <a:r>
              <a:rPr lang="en-US" dirty="0"/>
              <a:t>}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FF0000"/>
                </a:solidFill>
              </a:rPr>
              <a:t>permute</a:t>
            </a:r>
            <a:r>
              <a:rPr lang="en-US" dirty="0"/>
              <a:t> each item in the set of combinations</a:t>
            </a:r>
          </a:p>
          <a:p>
            <a:pPr lvl="1"/>
            <a:r>
              <a:rPr lang="en-US" dirty="0"/>
              <a:t>First set returned [</a:t>
            </a:r>
            <a:r>
              <a:rPr lang="en-US" dirty="0" err="1"/>
              <a:t>a,b,c</a:t>
            </a:r>
            <a:r>
              <a:rPr lang="en-US" dirty="0"/>
              <a:t>] permuted = 6 items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 {</a:t>
            </a:r>
            <a:r>
              <a:rPr lang="en-US" dirty="0" err="1"/>
              <a:t>a,c,b</a:t>
            </a:r>
            <a:r>
              <a:rPr lang="en-US" dirty="0"/>
              <a:t>} {</a:t>
            </a:r>
            <a:r>
              <a:rPr lang="en-US" dirty="0" err="1"/>
              <a:t>b,a,c</a:t>
            </a:r>
            <a:r>
              <a:rPr lang="en-US" dirty="0"/>
              <a:t>} {</a:t>
            </a:r>
            <a:r>
              <a:rPr lang="en-US" dirty="0" err="1"/>
              <a:t>b,c,a</a:t>
            </a:r>
            <a:r>
              <a:rPr lang="en-US" dirty="0"/>
              <a:t>} {</a:t>
            </a:r>
            <a:r>
              <a:rPr lang="en-US" dirty="0" err="1"/>
              <a:t>c,a,b</a:t>
            </a:r>
            <a:r>
              <a:rPr lang="en-US" dirty="0"/>
              <a:t>} {</a:t>
            </a:r>
            <a:r>
              <a:rPr lang="en-US" dirty="0" err="1"/>
              <a:t>c,b,a</a:t>
            </a:r>
            <a:r>
              <a:rPr lang="en-US" dirty="0"/>
              <a:t>}</a:t>
            </a:r>
          </a:p>
          <a:p>
            <a:r>
              <a:rPr lang="en-US" dirty="0"/>
              <a:t>The permutation of a combination is called a </a:t>
            </a:r>
            <a:r>
              <a:rPr lang="en-US" b="1" dirty="0">
                <a:solidFill>
                  <a:srgbClr val="FF0000"/>
                </a:solidFill>
              </a:rPr>
              <a:t>variation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2 - Variations</a:t>
            </a:r>
          </a:p>
        </p:txBody>
      </p:sp>
    </p:spTree>
    <p:extLst>
      <p:ext uri="{BB962C8B-B14F-4D97-AF65-F5344CB8AC3E}">
        <p14:creationId xmlns:p14="http://schemas.microsoft.com/office/powerpoint/2010/main" val="390054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3602</TotalTime>
  <Words>355</Words>
  <Application>Microsoft Office PowerPoint</Application>
  <PresentationFormat>On-screen Show (4:3)</PresentationFormat>
  <Paragraphs>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Session Goals</vt:lpstr>
      <vt:lpstr>Lab 1 – Main()</vt:lpstr>
      <vt:lpstr>Lab 1 – Main()</vt:lpstr>
      <vt:lpstr>Permutations</vt:lpstr>
      <vt:lpstr>Lab 1 – Permutations</vt:lpstr>
      <vt:lpstr>Combinations</vt:lpstr>
      <vt:lpstr>Combinations</vt:lpstr>
      <vt:lpstr>Lab 2 - Variations</vt:lpstr>
      <vt:lpstr>Lab 2 - Variations</vt:lpstr>
      <vt:lpstr>Lab 2 Variations</vt:lpstr>
      <vt:lpstr>PowerPoint Presentation</vt:lpstr>
      <vt:lpstr>Lab 3 - Partitions</vt:lpstr>
      <vt:lpstr>Lab 3 Partitions</vt:lpstr>
      <vt:lpstr>Lab 3 Partitions</vt:lpstr>
      <vt:lpstr>Partitions</vt:lpstr>
      <vt:lpstr>Lab 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292</cp:revision>
  <cp:lastPrinted>2015-07-23T02:12:25Z</cp:lastPrinted>
  <dcterms:created xsi:type="dcterms:W3CDTF">2015-02-07T02:50:53Z</dcterms:created>
  <dcterms:modified xsi:type="dcterms:W3CDTF">2016-07-27T08:01:03Z</dcterms:modified>
</cp:coreProperties>
</file>