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720" r:id="rId2"/>
    <p:sldId id="700" r:id="rId3"/>
    <p:sldId id="687" r:id="rId4"/>
    <p:sldId id="688" r:id="rId5"/>
    <p:sldId id="689" r:id="rId6"/>
    <p:sldId id="722" r:id="rId7"/>
    <p:sldId id="723" r:id="rId8"/>
    <p:sldId id="710" r:id="rId9"/>
    <p:sldId id="721" r:id="rId10"/>
    <p:sldId id="712" r:id="rId11"/>
    <p:sldId id="711" r:id="rId12"/>
    <p:sldId id="690" r:id="rId13"/>
    <p:sldId id="691" r:id="rId14"/>
    <p:sldId id="725" r:id="rId15"/>
    <p:sldId id="726" r:id="rId16"/>
    <p:sldId id="727" r:id="rId17"/>
    <p:sldId id="728" r:id="rId18"/>
    <p:sldId id="714" r:id="rId19"/>
    <p:sldId id="715" r:id="rId20"/>
    <p:sldId id="716" r:id="rId21"/>
    <p:sldId id="717" r:id="rId22"/>
    <p:sldId id="718" r:id="rId2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687F-30A7-4582-B8B5-073B722377C2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90C7-8009-47DA-8DFE-5335DC7CE603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C96-4378-46EE-A78A-114449D151F9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78D0-0E80-493A-A7A1-A0F5B5E64D8E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A3AD-63BE-438A-AFE3-8CAED66722E1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37F8-5851-4BF5-B0EC-B826686D2CB9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5EC6-0B10-4613-BE0A-4A9894EEB42A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12E-021C-479A-937E-954FB9C60142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BD9-082F-4709-B325-50C85CB27467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17EB-FA63-4F0C-8D20-C7F533EE8ACD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CFAB-13A9-4288-ACEE-1A67BB76EE77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E5A7-4CC5-4240-8DFF-6478C28A3127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31</a:t>
            </a:r>
          </a:p>
          <a:p>
            <a:pPr algn="ctr"/>
            <a:r>
              <a:rPr lang="en-US" dirty="0"/>
              <a:t>Minimizing Search Spaces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194203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Slow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14924" y="1408447"/>
            <a:ext cx="6314153" cy="5008038"/>
            <a:chOff x="1172497" y="1408447"/>
            <a:chExt cx="6314153" cy="5008038"/>
          </a:xfrm>
        </p:grpSpPr>
        <p:grpSp>
          <p:nvGrpSpPr>
            <p:cNvPr id="7" name="Group 6"/>
            <p:cNvGrpSpPr/>
            <p:nvPr/>
          </p:nvGrpSpPr>
          <p:grpSpPr>
            <a:xfrm>
              <a:off x="4333151" y="1408447"/>
              <a:ext cx="3153499" cy="5008038"/>
              <a:chOff x="4333151" y="1408447"/>
              <a:chExt cx="3153499" cy="500803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3151" y="1408447"/>
                <a:ext cx="3153499" cy="5008038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333151" y="6044572"/>
                <a:ext cx="1959429" cy="2177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172497" y="2290729"/>
              <a:ext cx="222700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Stop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Least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Traces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Players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Restrain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31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273" y="1429781"/>
            <a:ext cx="718545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stop = post, pots, spot, tops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least = slate, stale, steal, tales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traces = carets, caster, caters, crates, reacts, recast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players = parsley, parleys, replays, sparely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restrain = retrains, strainer, terrains, trainers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mastering = emigrants, streaming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supersonic = percussion</a:t>
            </a:r>
          </a:p>
          <a:p>
            <a:pPr>
              <a:spcAft>
                <a:spcPts val="600"/>
              </a:spcAft>
            </a:pP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2411628" y="626076"/>
            <a:ext cx="43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Anagrams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827" y="4646046"/>
            <a:ext cx="721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Novel Approach </a:t>
            </a:r>
            <a:r>
              <a:rPr lang="en-US" sz="2000" dirty="0"/>
              <a:t>- Thinking in reverse!  First, SORT the given dictionary file by word letter order, then SEARCH for equal first columns (e.g. “OPST”) to find all anagrams in the dictionary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9273" y="3458497"/>
            <a:ext cx="4440759" cy="80378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06600" y="1828800"/>
          <a:ext cx="5130800" cy="3200400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MOPSSU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INOOPT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EOPSSU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3957" y="691978"/>
            <a:ext cx="637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way of finding anagrams that much</a:t>
            </a:r>
          </a:p>
          <a:p>
            <a:pPr algn="ctr"/>
            <a:r>
              <a:rPr lang="en-US" sz="2000" dirty="0"/>
              <a:t>faster than by trying every permutation!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44019" y="914400"/>
          <a:ext cx="1701800" cy="3200400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MOPSSU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INOOPT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EOPSSU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2" y="2743136"/>
            <a:ext cx="1719221" cy="3365284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rot="5400000">
            <a:off x="4431955" y="683742"/>
            <a:ext cx="1458100" cy="224892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2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Fast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93416" y="2194115"/>
            <a:ext cx="7357168" cy="2219048"/>
            <a:chOff x="978788" y="2194115"/>
            <a:chExt cx="7357168" cy="2219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88" y="2194115"/>
              <a:ext cx="2761905" cy="22190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6432" y="2194115"/>
              <a:ext cx="4209524" cy="18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2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Fast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12" y="1713556"/>
            <a:ext cx="5385976" cy="46427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5717" y="5427406"/>
            <a:ext cx="4151671" cy="25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Fast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2" y="1468581"/>
            <a:ext cx="7493795" cy="4528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484" y="2442987"/>
            <a:ext cx="5663381" cy="25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3279" y="4576916"/>
            <a:ext cx="3446206" cy="4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Fast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85427" y="1474358"/>
            <a:ext cx="6373147" cy="4787929"/>
            <a:chOff x="1113503" y="1474358"/>
            <a:chExt cx="6373147" cy="4787929"/>
          </a:xfrm>
        </p:grpSpPr>
        <p:grpSp>
          <p:nvGrpSpPr>
            <p:cNvPr id="9" name="Group 8"/>
            <p:cNvGrpSpPr/>
            <p:nvPr/>
          </p:nvGrpSpPr>
          <p:grpSpPr>
            <a:xfrm>
              <a:off x="4494194" y="1474358"/>
              <a:ext cx="2992456" cy="4787929"/>
              <a:chOff x="4494194" y="1474358"/>
              <a:chExt cx="2992456" cy="47879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4194" y="1474358"/>
                <a:ext cx="2992456" cy="4787929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494194" y="5290414"/>
                <a:ext cx="1788619" cy="2177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113503" y="2290729"/>
              <a:ext cx="2528427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Stop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Least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Traces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Players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Restrain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Mastering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Supersonic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57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Slow vs. Fast Anagrams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998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Slow Anagram approach took  </a:t>
            </a:r>
            <a:r>
              <a:rPr lang="en-US" sz="2400" b="1" dirty="0"/>
              <a:t>2918</a:t>
            </a:r>
            <a:r>
              <a:rPr lang="en-US" sz="2400" dirty="0"/>
              <a:t> </a:t>
            </a:r>
            <a:r>
              <a:rPr lang="en-US" sz="2400" dirty="0" err="1"/>
              <a:t>ms</a:t>
            </a:r>
            <a:r>
              <a:rPr lang="en-US" sz="2400" dirty="0"/>
              <a:t>, Fast Anagram approach took </a:t>
            </a:r>
            <a:r>
              <a:rPr lang="en-US" sz="2400" b="1" dirty="0"/>
              <a:t>25ms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~10X faster</a:t>
            </a:r>
            <a:r>
              <a:rPr lang="en-US" sz="2400" dirty="0"/>
              <a:t> with 3 bigger words!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Even binary searching cannot overcome the penalty of enumerating over permutations which could never be valid English words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dictionary is your search space – </a:t>
            </a:r>
            <a:r>
              <a:rPr lang="en-US" sz="2400" b="1" dirty="0">
                <a:solidFill>
                  <a:srgbClr val="00B050"/>
                </a:solidFill>
              </a:rPr>
              <a:t>don’t artificially expand the search space with unconstrained permutations</a:t>
            </a:r>
            <a:r>
              <a:rPr lang="en-US" sz="2400" dirty="0"/>
              <a:t> – this leads to </a:t>
            </a:r>
            <a:r>
              <a:rPr lang="en-US" sz="2400" b="1" dirty="0">
                <a:solidFill>
                  <a:srgbClr val="FF0000"/>
                </a:solidFill>
              </a:rPr>
              <a:t>combinational explosion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Supersonic has 3M letter permutations, but only </a:t>
            </a:r>
            <a:r>
              <a:rPr lang="en-US" sz="2400" b="1" dirty="0">
                <a:solidFill>
                  <a:srgbClr val="0070C0"/>
                </a:solidFill>
              </a:rPr>
              <a:t>3 anagrams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Elvis = Lives  . . .   </a:t>
            </a:r>
            <a:r>
              <a:rPr lang="en-US" sz="2400" b="1" dirty="0"/>
              <a:t>Listen = Silent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3 - Compound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7" y="1629875"/>
            <a:ext cx="7769826" cy="41883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942" y="3413125"/>
            <a:ext cx="3982064" cy="1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97700" y="2541785"/>
                <a:ext cx="3729675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dormitory (</a:t>
                </a:r>
                <a:r>
                  <a:rPr lang="en-US" b="1" dirty="0" err="1"/>
                  <a:t>dimoorty</a:t>
                </a:r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room (moor)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700" y="2541785"/>
                <a:ext cx="372967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72" t="-6061" r="-486" b="-1818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950974" y="2946356"/>
            <a:ext cx="258097" cy="3794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57633" y="4929751"/>
            <a:ext cx="5592096" cy="19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00484" y="4476135"/>
            <a:ext cx="540774" cy="4977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71199" y="4003201"/>
                <a:ext cx="2477728" cy="64633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dormitory (</a:t>
                </a:r>
                <a:r>
                  <a:rPr lang="en-US" b="1" dirty="0" err="1"/>
                  <a:t>dimoorty</a:t>
                </a:r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dirty room (</a:t>
                </a:r>
                <a:r>
                  <a:rPr lang="en-US" b="1" dirty="0" err="1"/>
                  <a:t>dimoorty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99" y="4003201"/>
                <a:ext cx="247772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03" t="-3604" b="-1081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7"/>
            <a:ext cx="7886700" cy="49888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Manage combinatorial (exponential) explosion in search space using pre-ordering and divide &amp; conquer patterns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and discover simple and compound anagrams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9985" cy="7651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Uncomment the other phrases to reveal their lurking compound anagrams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3 - Compound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16" y="2833703"/>
            <a:ext cx="6876190" cy="21238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1963" y="3439886"/>
            <a:ext cx="3033066" cy="805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9985" cy="7651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Uncomment the other phrases to reveal their lurking compound anagrams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3 - Compound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174" y="2742826"/>
            <a:ext cx="1340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Software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78" y="3204491"/>
            <a:ext cx="1895237" cy="2894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52" y="3204491"/>
            <a:ext cx="1730383" cy="23617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28731" y="2742826"/>
            <a:ext cx="2101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Mother-In-Law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47455" y="4305757"/>
            <a:ext cx="1037772" cy="19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88652" y="3711117"/>
            <a:ext cx="1193048" cy="19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Who knew?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628" y="2567597"/>
            <a:ext cx="6596745" cy="1692771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The Morse Code = Here come dots</a:t>
            </a:r>
          </a:p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The meaning of life = The fine game of nil</a:t>
            </a:r>
          </a:p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</a:rPr>
              <a:t>Statue of Liberty = Built to stay free</a:t>
            </a:r>
          </a:p>
        </p:txBody>
      </p:sp>
    </p:spTree>
    <p:extLst>
      <p:ext uri="{BB962C8B-B14F-4D97-AF65-F5344CB8AC3E}">
        <p14:creationId xmlns:p14="http://schemas.microsoft.com/office/powerpoint/2010/main" val="279698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273" y="1438019"/>
            <a:ext cx="71854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Different words all spelled with the same set of letters are called </a:t>
            </a:r>
            <a:r>
              <a:rPr lang="en-US" sz="2400" b="1" dirty="0">
                <a:solidFill>
                  <a:srgbClr val="00B050"/>
                </a:solidFill>
              </a:rPr>
              <a:t>anagrams</a:t>
            </a:r>
          </a:p>
          <a:p>
            <a:pPr marL="385763" indent="-385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Given an English dictionary, how would you find all the anagrams of a word?</a:t>
            </a:r>
          </a:p>
          <a:p>
            <a:pPr marL="385763" indent="-385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algorithm would you use?   </a:t>
            </a:r>
            <a:r>
              <a:rPr lang="en-US" sz="2400" b="1" dirty="0">
                <a:solidFill>
                  <a:srgbClr val="FF0000"/>
                </a:solidFill>
              </a:rPr>
              <a:t>Trial and error</a:t>
            </a:r>
            <a:r>
              <a:rPr lang="en-US" sz="24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628" y="626076"/>
            <a:ext cx="43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Anagrams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8153"/>
              </p:ext>
            </p:extLst>
          </p:nvPr>
        </p:nvGraphicFramePr>
        <p:xfrm>
          <a:off x="2247900" y="4150887"/>
          <a:ext cx="4648200" cy="2120265"/>
        </p:xfrm>
        <a:graphic>
          <a:graphicData uri="http://schemas.openxmlformats.org/drawingml/2006/table">
            <a:tbl>
              <a:tblPr/>
              <a:tblGrid>
                <a:gridCol w="113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Letters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Anagrams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Permutations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720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5,040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40,320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362,880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SUPERSONIC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3,628,800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7" y="1559940"/>
            <a:ext cx="5001938" cy="3371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19" y="3055843"/>
            <a:ext cx="5015580" cy="3380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628" y="626076"/>
            <a:ext cx="43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Anagrams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273" y="1429781"/>
            <a:ext cx="718545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stop = post, pots, spot, tops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least = slate, stale, steal, tales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traces = carets, caster, caters, crates, reacts, recast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players = parsley, parleys, replays, sparely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restrain = retrains, strainer, terrains, trainers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mastering = emigrants, streaming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supersonic = percussion</a:t>
            </a:r>
          </a:p>
          <a:p>
            <a:pPr>
              <a:spcAft>
                <a:spcPts val="600"/>
              </a:spcAft>
            </a:pP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2411628" y="626076"/>
            <a:ext cx="43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Anagrams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827" y="4646046"/>
            <a:ext cx="721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Naive Approach </a:t>
            </a:r>
            <a:r>
              <a:rPr lang="en-US" sz="2000" dirty="0"/>
              <a:t>= Try every possible permutation of all given letters, checking in dictionary file to see if that permutation it is a valid word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8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Slow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8" y="1867095"/>
            <a:ext cx="7057143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6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811" y="424120"/>
            <a:ext cx="2412261" cy="157428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1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Slow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5" y="365126"/>
            <a:ext cx="5611945" cy="61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Slow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76" y="1379295"/>
            <a:ext cx="6219048" cy="5228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8735" y="1468581"/>
            <a:ext cx="1312607" cy="20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2709" y="3627501"/>
            <a:ext cx="2030362" cy="221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Slow Anagrams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1" y="1908090"/>
            <a:ext cx="6895238" cy="3409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7574" y="2411361"/>
            <a:ext cx="1017639" cy="250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4865" y="578136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1963</a:t>
            </a:r>
          </a:p>
        </p:txBody>
      </p:sp>
    </p:spTree>
    <p:extLst>
      <p:ext uri="{BB962C8B-B14F-4D97-AF65-F5344CB8AC3E}">
        <p14:creationId xmlns:p14="http://schemas.microsoft.com/office/powerpoint/2010/main" val="257099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670</Words>
  <Application>Microsoft Office PowerPoint</Application>
  <PresentationFormat>On-screen Show (4:3)</PresentationFormat>
  <Paragraphs>264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Goals</vt:lpstr>
      <vt:lpstr>PowerPoint Presentation</vt:lpstr>
      <vt:lpstr>PowerPoint Presentation</vt:lpstr>
      <vt:lpstr>PowerPoint Presentation</vt:lpstr>
      <vt:lpstr>Lab 1 – Slow Anagrams</vt:lpstr>
      <vt:lpstr>Lab 1 Slow Anagrams</vt:lpstr>
      <vt:lpstr>Lab 1 – Slow Anagrams</vt:lpstr>
      <vt:lpstr>Lab 1 – Slow Anagrams</vt:lpstr>
      <vt:lpstr>Lab 1 – Slow Anagrams</vt:lpstr>
      <vt:lpstr>PowerPoint Presentation</vt:lpstr>
      <vt:lpstr>PowerPoint Presentation</vt:lpstr>
      <vt:lpstr>PowerPoint Presentation</vt:lpstr>
      <vt:lpstr>Lab 2 – Fast Anagrams</vt:lpstr>
      <vt:lpstr>Lab 2 – Fast Anagrams</vt:lpstr>
      <vt:lpstr>Lab 2 – Fast Anagrams</vt:lpstr>
      <vt:lpstr>Lab 2 – Fast Anagrams</vt:lpstr>
      <vt:lpstr>Slow vs. Fast Anagrams</vt:lpstr>
      <vt:lpstr>Lab 3 - Compound Anagrams</vt:lpstr>
      <vt:lpstr>Lab 3 - Compound Anagrams</vt:lpstr>
      <vt:lpstr>Lab 3 - Compound Anagrams</vt:lpstr>
      <vt:lpstr>Who knew?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2016-05-01T19:32:26Z</dcterms:created>
  <dcterms:modified xsi:type="dcterms:W3CDTF">2016-07-27T06:58:53Z</dcterms:modified>
</cp:coreProperties>
</file>