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35999738" cy="35999738"/>
  <p:notesSz cx="6858000" cy="9144000"/>
  <p:defaultTextStyle>
    <a:defPPr>
      <a:defRPr lang="es-MX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-324" y="-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2AAEF790-A35A-433B-885B-3E65F1190C60}" type="presOf" srcId="{CC29CDBC-F249-48B0-86FC-C9F7A116A328}" destId="{74D9C024-FC10-4B8F-BA83-348F88D96874}" srcOrd="0" destOrd="0" presId="urn:microsoft.com/office/officeart/2005/8/layout/hProcess11"/>
    <dgm:cxn modelId="{5005C241-93ED-4157-A8A8-13D91DC11D1F}" type="presOf" srcId="{A2741046-C147-445C-836F-601C9A9B5B31}" destId="{E7030B06-E963-4B04-B84D-10295E472AC5}" srcOrd="0" destOrd="0" presId="urn:microsoft.com/office/officeart/2005/8/layout/hProcess11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43127F0A-A482-4DB0-B456-AB236C4A8FD1}" type="presOf" srcId="{2CC2F1EE-3A4D-46E4-A584-78DE00DCC01D}" destId="{05D764B1-F1FB-4728-BEEE-85BEDFF5B954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A69B4A28-96F6-4F8B-A4C8-3953D8D93258}" type="presOf" srcId="{27771DCF-42F3-45F4-9148-25BA2F80EDC7}" destId="{1D686DF3-DB1D-4C15-96BA-1275C940C637}" srcOrd="0" destOrd="0" presId="urn:microsoft.com/office/officeart/2005/8/layout/hProcess11"/>
    <dgm:cxn modelId="{7C54B3BC-939C-4B50-9270-E7BC8E7DECFB}" type="presOf" srcId="{B8D4B590-ADE2-42FE-B028-5BB78899645B}" destId="{4E70EAB7-C318-4C5A-A94C-E30007902EEA}" srcOrd="0" destOrd="0" presId="urn:microsoft.com/office/officeart/2005/8/layout/hProcess11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7CEA458C-71F7-4EE0-86A6-FCCC20075CA5}" type="presParOf" srcId="{05D764B1-F1FB-4728-BEEE-85BEDFF5B954}" destId="{0B47E64B-98AE-49E6-8BCB-F8C9A92A5400}" srcOrd="0" destOrd="0" presId="urn:microsoft.com/office/officeart/2005/8/layout/hProcess11"/>
    <dgm:cxn modelId="{A9A56455-4F1D-4A9F-B33E-2FBEC847FA53}" type="presParOf" srcId="{05D764B1-F1FB-4728-BEEE-85BEDFF5B954}" destId="{C9F090E0-316E-4E3D-9831-E423FE51D731}" srcOrd="1" destOrd="0" presId="urn:microsoft.com/office/officeart/2005/8/layout/hProcess11"/>
    <dgm:cxn modelId="{CB0EF473-F98C-453E-9F52-1CDE093EDC46}" type="presParOf" srcId="{C9F090E0-316E-4E3D-9831-E423FE51D731}" destId="{E705E2A2-9E2D-4052-9249-2800F410DF3B}" srcOrd="0" destOrd="0" presId="urn:microsoft.com/office/officeart/2005/8/layout/hProcess11"/>
    <dgm:cxn modelId="{6CBE4B38-923E-4624-BA78-4F5587FF2316}" type="presParOf" srcId="{E705E2A2-9E2D-4052-9249-2800F410DF3B}" destId="{4E70EAB7-C318-4C5A-A94C-E30007902EEA}" srcOrd="0" destOrd="0" presId="urn:microsoft.com/office/officeart/2005/8/layout/hProcess11"/>
    <dgm:cxn modelId="{2CE9532F-CE29-49D4-9935-5E107D5BFA39}" type="presParOf" srcId="{E705E2A2-9E2D-4052-9249-2800F410DF3B}" destId="{1D2FA5E6-B6C8-4E4F-BDC7-674F5BF168E9}" srcOrd="1" destOrd="0" presId="urn:microsoft.com/office/officeart/2005/8/layout/hProcess11"/>
    <dgm:cxn modelId="{D09C4D1F-19D7-43FC-8C80-C0114645E971}" type="presParOf" srcId="{E705E2A2-9E2D-4052-9249-2800F410DF3B}" destId="{4AD94781-8E5D-40AD-BC55-61297C3E8A69}" srcOrd="2" destOrd="0" presId="urn:microsoft.com/office/officeart/2005/8/layout/hProcess11"/>
    <dgm:cxn modelId="{D7EE4325-0C71-4455-97CA-F70B60D522D7}" type="presParOf" srcId="{C9F090E0-316E-4E3D-9831-E423FE51D731}" destId="{95767F77-5219-4BAE-BEDA-0C38EF268E38}" srcOrd="1" destOrd="0" presId="urn:microsoft.com/office/officeart/2005/8/layout/hProcess11"/>
    <dgm:cxn modelId="{787EB581-2031-45B2-A4E7-837ACA7DA0D2}" type="presParOf" srcId="{C9F090E0-316E-4E3D-9831-E423FE51D731}" destId="{E4E14C4D-31A3-4B60-9508-47DBF432F58A}" srcOrd="2" destOrd="0" presId="urn:microsoft.com/office/officeart/2005/8/layout/hProcess11"/>
    <dgm:cxn modelId="{C95D2DF1-93EA-4CF3-A471-CFB90047A473}" type="presParOf" srcId="{E4E14C4D-31A3-4B60-9508-47DBF432F58A}" destId="{1D686DF3-DB1D-4C15-96BA-1275C940C637}" srcOrd="0" destOrd="0" presId="urn:microsoft.com/office/officeart/2005/8/layout/hProcess11"/>
    <dgm:cxn modelId="{B3D68B72-B94D-4A61-841F-F43DD424F89D}" type="presParOf" srcId="{E4E14C4D-31A3-4B60-9508-47DBF432F58A}" destId="{2EE949D4-06BC-47E9-89E3-21A85CDF225B}" srcOrd="1" destOrd="0" presId="urn:microsoft.com/office/officeart/2005/8/layout/hProcess11"/>
    <dgm:cxn modelId="{F7511844-D945-47C0-A696-FDA46451A9B7}" type="presParOf" srcId="{E4E14C4D-31A3-4B60-9508-47DBF432F58A}" destId="{BCBFAD8E-90C2-484A-94D0-9DEFE88FF3A3}" srcOrd="2" destOrd="0" presId="urn:microsoft.com/office/officeart/2005/8/layout/hProcess11"/>
    <dgm:cxn modelId="{1B7A658A-97BE-42B7-A9EA-5BCF9B08B752}" type="presParOf" srcId="{C9F090E0-316E-4E3D-9831-E423FE51D731}" destId="{42320957-7AE2-426B-A8C7-9DDBF0A6D38F}" srcOrd="3" destOrd="0" presId="urn:microsoft.com/office/officeart/2005/8/layout/hProcess11"/>
    <dgm:cxn modelId="{A9927C9A-0AA5-4352-8A3E-71072FDCB7ED}" type="presParOf" srcId="{C9F090E0-316E-4E3D-9831-E423FE51D731}" destId="{43792078-F06F-443A-8E26-5D0F80776BAE}" srcOrd="4" destOrd="0" presId="urn:microsoft.com/office/officeart/2005/8/layout/hProcess11"/>
    <dgm:cxn modelId="{C8336846-7B13-44BA-8DE1-114020BE015B}" type="presParOf" srcId="{43792078-F06F-443A-8E26-5D0F80776BAE}" destId="{E7030B06-E963-4B04-B84D-10295E472AC5}" srcOrd="0" destOrd="0" presId="urn:microsoft.com/office/officeart/2005/8/layout/hProcess11"/>
    <dgm:cxn modelId="{622FAB0B-7DAC-4503-8EF1-E336129924DF}" type="presParOf" srcId="{43792078-F06F-443A-8E26-5D0F80776BAE}" destId="{D5794BDF-0354-4D85-87D9-AB090C948BEB}" srcOrd="1" destOrd="0" presId="urn:microsoft.com/office/officeart/2005/8/layout/hProcess11"/>
    <dgm:cxn modelId="{38940C1D-D040-43BC-A29E-D196D13D8D30}" type="presParOf" srcId="{43792078-F06F-443A-8E26-5D0F80776BAE}" destId="{B0426DA3-D694-4882-AB1B-3FF64A95B355}" srcOrd="2" destOrd="0" presId="urn:microsoft.com/office/officeart/2005/8/layout/hProcess11"/>
    <dgm:cxn modelId="{947D4416-8449-4A2D-BBE1-7D38B78CCC16}" type="presParOf" srcId="{C9F090E0-316E-4E3D-9831-E423FE51D731}" destId="{8461D2A8-D8A9-47E8-B055-5CCA038DC60D}" srcOrd="5" destOrd="0" presId="urn:microsoft.com/office/officeart/2005/8/layout/hProcess11"/>
    <dgm:cxn modelId="{3B952DA5-1C73-43FD-B619-18BA86AB8163}" type="presParOf" srcId="{C9F090E0-316E-4E3D-9831-E423FE51D731}" destId="{DAB62A3B-859C-4920-95E4-EC481BA761D3}" srcOrd="6" destOrd="0" presId="urn:microsoft.com/office/officeart/2005/8/layout/hProcess11"/>
    <dgm:cxn modelId="{7D40B0F6-D712-4BF2-A320-711A30E1CD69}" type="presParOf" srcId="{DAB62A3B-859C-4920-95E4-EC481BA761D3}" destId="{74D9C024-FC10-4B8F-BA83-348F88D96874}" srcOrd="0" destOrd="0" presId="urn:microsoft.com/office/officeart/2005/8/layout/hProcess11"/>
    <dgm:cxn modelId="{612E358B-28FA-4209-8DD3-CEDDE41B1C7D}" type="presParOf" srcId="{DAB62A3B-859C-4920-95E4-EC481BA761D3}" destId="{E9DF1AEF-D1D9-463B-8116-3F1D981FFD96}" srcOrd="1" destOrd="0" presId="urn:microsoft.com/office/officeart/2005/8/layout/hProcess11"/>
    <dgm:cxn modelId="{A0E04CB1-AA69-42C2-AD99-E3EC682690E7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ADC677C3-8AE7-42CF-8662-DBC58A7B98EE}" type="presOf" srcId="{B8D4B590-ADE2-42FE-B028-5BB78899645B}" destId="{4E70EAB7-C318-4C5A-A94C-E30007902EEA}" srcOrd="0" destOrd="0" presId="urn:microsoft.com/office/officeart/2005/8/layout/hProcess11"/>
    <dgm:cxn modelId="{1D44685F-AA3A-4EE4-8E06-DB3731F33580}" type="presOf" srcId="{CC29CDBC-F249-48B0-86FC-C9F7A116A328}" destId="{74D9C024-FC10-4B8F-BA83-348F88D96874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6FAE763D-453D-44FD-9898-91F0E30D88FF}" type="presOf" srcId="{27771DCF-42F3-45F4-9148-25BA2F80EDC7}" destId="{1D686DF3-DB1D-4C15-96BA-1275C940C637}" srcOrd="0" destOrd="0" presId="urn:microsoft.com/office/officeart/2005/8/layout/hProcess11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BB9193F5-5895-4903-8CBE-CC57B318854E}" type="presOf" srcId="{A2741046-C147-445C-836F-601C9A9B5B31}" destId="{E7030B06-E963-4B04-B84D-10295E472AC5}" srcOrd="0" destOrd="0" presId="urn:microsoft.com/office/officeart/2005/8/layout/hProcess11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41535DED-4FC1-4349-8248-D5AA0408BB46}" type="presOf" srcId="{2CC2F1EE-3A4D-46E4-A584-78DE00DCC01D}" destId="{05D764B1-F1FB-4728-BEEE-85BEDFF5B954}" srcOrd="0" destOrd="0" presId="urn:microsoft.com/office/officeart/2005/8/layout/hProcess11"/>
    <dgm:cxn modelId="{9316D5D5-D780-4FAC-85A7-80A034A066EC}" type="presParOf" srcId="{05D764B1-F1FB-4728-BEEE-85BEDFF5B954}" destId="{0B47E64B-98AE-49E6-8BCB-F8C9A92A5400}" srcOrd="0" destOrd="0" presId="urn:microsoft.com/office/officeart/2005/8/layout/hProcess11"/>
    <dgm:cxn modelId="{9A9D72C4-836E-447F-AAD7-C8887443CF9C}" type="presParOf" srcId="{05D764B1-F1FB-4728-BEEE-85BEDFF5B954}" destId="{C9F090E0-316E-4E3D-9831-E423FE51D731}" srcOrd="1" destOrd="0" presId="urn:microsoft.com/office/officeart/2005/8/layout/hProcess11"/>
    <dgm:cxn modelId="{04AB8519-8A69-49C9-BA9E-855C26EDB34C}" type="presParOf" srcId="{C9F090E0-316E-4E3D-9831-E423FE51D731}" destId="{E705E2A2-9E2D-4052-9249-2800F410DF3B}" srcOrd="0" destOrd="0" presId="urn:microsoft.com/office/officeart/2005/8/layout/hProcess11"/>
    <dgm:cxn modelId="{D569587E-6807-4F6F-BF2B-0EB1EB9192AD}" type="presParOf" srcId="{E705E2A2-9E2D-4052-9249-2800F410DF3B}" destId="{4E70EAB7-C318-4C5A-A94C-E30007902EEA}" srcOrd="0" destOrd="0" presId="urn:microsoft.com/office/officeart/2005/8/layout/hProcess11"/>
    <dgm:cxn modelId="{0DCAFFA6-D25E-4817-8B34-4EE66195D906}" type="presParOf" srcId="{E705E2A2-9E2D-4052-9249-2800F410DF3B}" destId="{1D2FA5E6-B6C8-4E4F-BDC7-674F5BF168E9}" srcOrd="1" destOrd="0" presId="urn:microsoft.com/office/officeart/2005/8/layout/hProcess11"/>
    <dgm:cxn modelId="{DB02FC1E-BF89-4B4A-9530-535182C3DAAE}" type="presParOf" srcId="{E705E2A2-9E2D-4052-9249-2800F410DF3B}" destId="{4AD94781-8E5D-40AD-BC55-61297C3E8A69}" srcOrd="2" destOrd="0" presId="urn:microsoft.com/office/officeart/2005/8/layout/hProcess11"/>
    <dgm:cxn modelId="{D41808E7-0600-4C2A-BF90-88D631CD2C5A}" type="presParOf" srcId="{C9F090E0-316E-4E3D-9831-E423FE51D731}" destId="{95767F77-5219-4BAE-BEDA-0C38EF268E38}" srcOrd="1" destOrd="0" presId="urn:microsoft.com/office/officeart/2005/8/layout/hProcess11"/>
    <dgm:cxn modelId="{E727AA99-E328-41B6-A7FB-CCF3B6C694E6}" type="presParOf" srcId="{C9F090E0-316E-4E3D-9831-E423FE51D731}" destId="{E4E14C4D-31A3-4B60-9508-47DBF432F58A}" srcOrd="2" destOrd="0" presId="urn:microsoft.com/office/officeart/2005/8/layout/hProcess11"/>
    <dgm:cxn modelId="{4CB98B9E-3018-4DB8-80D8-C811172747BF}" type="presParOf" srcId="{E4E14C4D-31A3-4B60-9508-47DBF432F58A}" destId="{1D686DF3-DB1D-4C15-96BA-1275C940C637}" srcOrd="0" destOrd="0" presId="urn:microsoft.com/office/officeart/2005/8/layout/hProcess11"/>
    <dgm:cxn modelId="{F6251E19-FDFD-41F1-98A7-901F65A53B0A}" type="presParOf" srcId="{E4E14C4D-31A3-4B60-9508-47DBF432F58A}" destId="{2EE949D4-06BC-47E9-89E3-21A85CDF225B}" srcOrd="1" destOrd="0" presId="urn:microsoft.com/office/officeart/2005/8/layout/hProcess11"/>
    <dgm:cxn modelId="{7255B117-8CA8-47C4-8099-5943DBAF225F}" type="presParOf" srcId="{E4E14C4D-31A3-4B60-9508-47DBF432F58A}" destId="{BCBFAD8E-90C2-484A-94D0-9DEFE88FF3A3}" srcOrd="2" destOrd="0" presId="urn:microsoft.com/office/officeart/2005/8/layout/hProcess11"/>
    <dgm:cxn modelId="{3541E151-B19E-4309-81DD-87D380C7CEA0}" type="presParOf" srcId="{C9F090E0-316E-4E3D-9831-E423FE51D731}" destId="{42320957-7AE2-426B-A8C7-9DDBF0A6D38F}" srcOrd="3" destOrd="0" presId="urn:microsoft.com/office/officeart/2005/8/layout/hProcess11"/>
    <dgm:cxn modelId="{CBAB6297-8C30-4BCE-B28F-93FDFF13E8DF}" type="presParOf" srcId="{C9F090E0-316E-4E3D-9831-E423FE51D731}" destId="{43792078-F06F-443A-8E26-5D0F80776BAE}" srcOrd="4" destOrd="0" presId="urn:microsoft.com/office/officeart/2005/8/layout/hProcess11"/>
    <dgm:cxn modelId="{A971627E-4C10-4604-9A61-09220C05E61C}" type="presParOf" srcId="{43792078-F06F-443A-8E26-5D0F80776BAE}" destId="{E7030B06-E963-4B04-B84D-10295E472AC5}" srcOrd="0" destOrd="0" presId="urn:microsoft.com/office/officeart/2005/8/layout/hProcess11"/>
    <dgm:cxn modelId="{E600E0B2-1F85-4D60-8986-C46572306EF2}" type="presParOf" srcId="{43792078-F06F-443A-8E26-5D0F80776BAE}" destId="{D5794BDF-0354-4D85-87D9-AB090C948BEB}" srcOrd="1" destOrd="0" presId="urn:microsoft.com/office/officeart/2005/8/layout/hProcess11"/>
    <dgm:cxn modelId="{8C68ECF1-0055-41FD-B367-4F4FB2459812}" type="presParOf" srcId="{43792078-F06F-443A-8E26-5D0F80776BAE}" destId="{B0426DA3-D694-4882-AB1B-3FF64A95B355}" srcOrd="2" destOrd="0" presId="urn:microsoft.com/office/officeart/2005/8/layout/hProcess11"/>
    <dgm:cxn modelId="{311D4138-E1A4-4F67-B1C2-C4FFC777665A}" type="presParOf" srcId="{C9F090E0-316E-4E3D-9831-E423FE51D731}" destId="{8461D2A8-D8A9-47E8-B055-5CCA038DC60D}" srcOrd="5" destOrd="0" presId="urn:microsoft.com/office/officeart/2005/8/layout/hProcess11"/>
    <dgm:cxn modelId="{879D2DD7-6E40-4124-8DD2-90D6262EECDA}" type="presParOf" srcId="{C9F090E0-316E-4E3D-9831-E423FE51D731}" destId="{DAB62A3B-859C-4920-95E4-EC481BA761D3}" srcOrd="6" destOrd="0" presId="urn:microsoft.com/office/officeart/2005/8/layout/hProcess11"/>
    <dgm:cxn modelId="{88B66F5A-4C7F-4345-A0FE-6E9A4F0650B6}" type="presParOf" srcId="{DAB62A3B-859C-4920-95E4-EC481BA761D3}" destId="{74D9C024-FC10-4B8F-BA83-348F88D96874}" srcOrd="0" destOrd="0" presId="urn:microsoft.com/office/officeart/2005/8/layout/hProcess11"/>
    <dgm:cxn modelId="{00D46776-B818-49B4-9C64-9D9A3FB70527}" type="presParOf" srcId="{DAB62A3B-859C-4920-95E4-EC481BA761D3}" destId="{E9DF1AEF-D1D9-463B-8116-3F1D981FFD96}" srcOrd="1" destOrd="0" presId="urn:microsoft.com/office/officeart/2005/8/layout/hProcess11"/>
    <dgm:cxn modelId="{3CB1F2BC-D47F-4AC2-99A3-92CD3929C4DA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6FF5D476-6F53-43AD-A86E-F6725FE820E6}" type="presOf" srcId="{B8D4B590-ADE2-42FE-B028-5BB78899645B}" destId="{4E70EAB7-C318-4C5A-A94C-E30007902EEA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FF1F5657-BB73-4F01-9FAC-094494E7D906}" type="presOf" srcId="{CC29CDBC-F249-48B0-86FC-C9F7A116A328}" destId="{74D9C024-FC10-4B8F-BA83-348F88D96874}" srcOrd="0" destOrd="0" presId="urn:microsoft.com/office/officeart/2005/8/layout/hProcess11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31EDB2AD-F994-40D1-B309-C466B975DBFF}" type="presOf" srcId="{2CC2F1EE-3A4D-46E4-A584-78DE00DCC01D}" destId="{05D764B1-F1FB-4728-BEEE-85BEDFF5B954}" srcOrd="0" destOrd="0" presId="urn:microsoft.com/office/officeart/2005/8/layout/hProcess11"/>
    <dgm:cxn modelId="{21DF132C-76A8-4C86-ABFC-754E2826CF36}" type="presOf" srcId="{A2741046-C147-445C-836F-601C9A9B5B31}" destId="{E7030B06-E963-4B04-B84D-10295E472AC5}" srcOrd="0" destOrd="0" presId="urn:microsoft.com/office/officeart/2005/8/layout/hProcess11"/>
    <dgm:cxn modelId="{5591A902-7A7C-48C0-B93E-6BB4DA0AC712}" type="presOf" srcId="{27771DCF-42F3-45F4-9148-25BA2F80EDC7}" destId="{1D686DF3-DB1D-4C15-96BA-1275C940C637}" srcOrd="0" destOrd="0" presId="urn:microsoft.com/office/officeart/2005/8/layout/hProcess11"/>
    <dgm:cxn modelId="{BEC87858-3CF8-4B8B-A7A2-8E7A213E1ABB}" type="presParOf" srcId="{05D764B1-F1FB-4728-BEEE-85BEDFF5B954}" destId="{0B47E64B-98AE-49E6-8BCB-F8C9A92A5400}" srcOrd="0" destOrd="0" presId="urn:microsoft.com/office/officeart/2005/8/layout/hProcess11"/>
    <dgm:cxn modelId="{65A8B330-CE85-4E13-AC83-09C7D62A53B5}" type="presParOf" srcId="{05D764B1-F1FB-4728-BEEE-85BEDFF5B954}" destId="{C9F090E0-316E-4E3D-9831-E423FE51D731}" srcOrd="1" destOrd="0" presId="urn:microsoft.com/office/officeart/2005/8/layout/hProcess11"/>
    <dgm:cxn modelId="{E23BA1FE-E6C1-4878-AE2B-E00AF5B3FB7E}" type="presParOf" srcId="{C9F090E0-316E-4E3D-9831-E423FE51D731}" destId="{E705E2A2-9E2D-4052-9249-2800F410DF3B}" srcOrd="0" destOrd="0" presId="urn:microsoft.com/office/officeart/2005/8/layout/hProcess11"/>
    <dgm:cxn modelId="{06B0C34C-C3BE-414C-8063-9C784E223EC4}" type="presParOf" srcId="{E705E2A2-9E2D-4052-9249-2800F410DF3B}" destId="{4E70EAB7-C318-4C5A-A94C-E30007902EEA}" srcOrd="0" destOrd="0" presId="urn:microsoft.com/office/officeart/2005/8/layout/hProcess11"/>
    <dgm:cxn modelId="{0C2B3065-405B-447B-AAA9-606742538E61}" type="presParOf" srcId="{E705E2A2-9E2D-4052-9249-2800F410DF3B}" destId="{1D2FA5E6-B6C8-4E4F-BDC7-674F5BF168E9}" srcOrd="1" destOrd="0" presId="urn:microsoft.com/office/officeart/2005/8/layout/hProcess11"/>
    <dgm:cxn modelId="{D83110CE-6201-4CC7-9A85-BFC57CB39738}" type="presParOf" srcId="{E705E2A2-9E2D-4052-9249-2800F410DF3B}" destId="{4AD94781-8E5D-40AD-BC55-61297C3E8A69}" srcOrd="2" destOrd="0" presId="urn:microsoft.com/office/officeart/2005/8/layout/hProcess11"/>
    <dgm:cxn modelId="{19FF6E7B-041D-42C5-9FA0-43044107301F}" type="presParOf" srcId="{C9F090E0-316E-4E3D-9831-E423FE51D731}" destId="{95767F77-5219-4BAE-BEDA-0C38EF268E38}" srcOrd="1" destOrd="0" presId="urn:microsoft.com/office/officeart/2005/8/layout/hProcess11"/>
    <dgm:cxn modelId="{24E7EEF7-5A7D-45B1-A2D9-FCC9D9BF59E7}" type="presParOf" srcId="{C9F090E0-316E-4E3D-9831-E423FE51D731}" destId="{E4E14C4D-31A3-4B60-9508-47DBF432F58A}" srcOrd="2" destOrd="0" presId="urn:microsoft.com/office/officeart/2005/8/layout/hProcess11"/>
    <dgm:cxn modelId="{DB3FCF2C-85F1-4332-A38F-40193353B1FF}" type="presParOf" srcId="{E4E14C4D-31A3-4B60-9508-47DBF432F58A}" destId="{1D686DF3-DB1D-4C15-96BA-1275C940C637}" srcOrd="0" destOrd="0" presId="urn:microsoft.com/office/officeart/2005/8/layout/hProcess11"/>
    <dgm:cxn modelId="{B6778FF0-03DC-4101-901C-B41D01EF145D}" type="presParOf" srcId="{E4E14C4D-31A3-4B60-9508-47DBF432F58A}" destId="{2EE949D4-06BC-47E9-89E3-21A85CDF225B}" srcOrd="1" destOrd="0" presId="urn:microsoft.com/office/officeart/2005/8/layout/hProcess11"/>
    <dgm:cxn modelId="{625DA593-5615-4344-9E65-DA396BE26760}" type="presParOf" srcId="{E4E14C4D-31A3-4B60-9508-47DBF432F58A}" destId="{BCBFAD8E-90C2-484A-94D0-9DEFE88FF3A3}" srcOrd="2" destOrd="0" presId="urn:microsoft.com/office/officeart/2005/8/layout/hProcess11"/>
    <dgm:cxn modelId="{750CBB65-CD6F-4327-B16F-9EFB5329A416}" type="presParOf" srcId="{C9F090E0-316E-4E3D-9831-E423FE51D731}" destId="{42320957-7AE2-426B-A8C7-9DDBF0A6D38F}" srcOrd="3" destOrd="0" presId="urn:microsoft.com/office/officeart/2005/8/layout/hProcess11"/>
    <dgm:cxn modelId="{40EE3CE8-AF13-422C-9B0F-261AB9D48620}" type="presParOf" srcId="{C9F090E0-316E-4E3D-9831-E423FE51D731}" destId="{43792078-F06F-443A-8E26-5D0F80776BAE}" srcOrd="4" destOrd="0" presId="urn:microsoft.com/office/officeart/2005/8/layout/hProcess11"/>
    <dgm:cxn modelId="{6312431F-E26F-4F63-B686-FB473DDF09A1}" type="presParOf" srcId="{43792078-F06F-443A-8E26-5D0F80776BAE}" destId="{E7030B06-E963-4B04-B84D-10295E472AC5}" srcOrd="0" destOrd="0" presId="urn:microsoft.com/office/officeart/2005/8/layout/hProcess11"/>
    <dgm:cxn modelId="{D0BE5C86-71FD-4C53-A2B2-1943CD274452}" type="presParOf" srcId="{43792078-F06F-443A-8E26-5D0F80776BAE}" destId="{D5794BDF-0354-4D85-87D9-AB090C948BEB}" srcOrd="1" destOrd="0" presId="urn:microsoft.com/office/officeart/2005/8/layout/hProcess11"/>
    <dgm:cxn modelId="{71DBAEFF-A77D-4576-8276-7066A4D9995F}" type="presParOf" srcId="{43792078-F06F-443A-8E26-5D0F80776BAE}" destId="{B0426DA3-D694-4882-AB1B-3FF64A95B355}" srcOrd="2" destOrd="0" presId="urn:microsoft.com/office/officeart/2005/8/layout/hProcess11"/>
    <dgm:cxn modelId="{A8289646-8A65-425F-999B-58DF84CE1901}" type="presParOf" srcId="{C9F090E0-316E-4E3D-9831-E423FE51D731}" destId="{8461D2A8-D8A9-47E8-B055-5CCA038DC60D}" srcOrd="5" destOrd="0" presId="urn:microsoft.com/office/officeart/2005/8/layout/hProcess11"/>
    <dgm:cxn modelId="{C5A14EBE-C2D0-4479-8143-4CA22EB63DBA}" type="presParOf" srcId="{C9F090E0-316E-4E3D-9831-E423FE51D731}" destId="{DAB62A3B-859C-4920-95E4-EC481BA761D3}" srcOrd="6" destOrd="0" presId="urn:microsoft.com/office/officeart/2005/8/layout/hProcess11"/>
    <dgm:cxn modelId="{4CB2B7E6-73AE-4AA0-9885-F815274A3049}" type="presParOf" srcId="{DAB62A3B-859C-4920-95E4-EC481BA761D3}" destId="{74D9C024-FC10-4B8F-BA83-348F88D96874}" srcOrd="0" destOrd="0" presId="urn:microsoft.com/office/officeart/2005/8/layout/hProcess11"/>
    <dgm:cxn modelId="{7F72FC51-FBC5-453F-958B-FC5498D9DBF4}" type="presParOf" srcId="{DAB62A3B-859C-4920-95E4-EC481BA761D3}" destId="{E9DF1AEF-D1D9-463B-8116-3F1D981FFD96}" srcOrd="1" destOrd="0" presId="urn:microsoft.com/office/officeart/2005/8/layout/hProcess11"/>
    <dgm:cxn modelId="{2F9C2694-27D1-4489-BCC2-DF8E876C12C8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/>
      <dgm:spPr/>
      <dgm:t>
        <a:bodyPr/>
        <a:lstStyle/>
        <a:p>
          <a:r>
            <a:rPr lang="es-MX" dirty="0" smtClean="0"/>
            <a:t>Invierno</a:t>
          </a:r>
          <a:endParaRPr lang="es-MX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/>
      <dgm:spPr/>
      <dgm:t>
        <a:bodyPr/>
        <a:lstStyle/>
        <a:p>
          <a:r>
            <a:rPr lang="es-MX" dirty="0" smtClean="0"/>
            <a:t>Primavera</a:t>
          </a:r>
          <a:endParaRPr lang="es-MX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/>
      <dgm:spPr/>
      <dgm:t>
        <a:bodyPr/>
        <a:lstStyle/>
        <a:p>
          <a:r>
            <a:rPr lang="es-MX" dirty="0" smtClean="0"/>
            <a:t>Verano</a:t>
          </a:r>
          <a:endParaRPr lang="es-MX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/>
      <dgm:spPr/>
      <dgm:t>
        <a:bodyPr/>
        <a:lstStyle/>
        <a:p>
          <a:r>
            <a:rPr lang="es-MX" dirty="0" smtClean="0"/>
            <a:t>Otoño</a:t>
          </a:r>
          <a:endParaRPr lang="es-MX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/>
      <dgm:spPr/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81462182-C919-4A74-BCB3-9BA98BAB4887}" type="presOf" srcId="{2CC2F1EE-3A4D-46E4-A584-78DE00DCC01D}" destId="{05D764B1-F1FB-4728-BEEE-85BEDFF5B954}" srcOrd="0" destOrd="0" presId="urn:microsoft.com/office/officeart/2005/8/layout/hProcess11"/>
    <dgm:cxn modelId="{4E38B781-73FE-440A-9283-C6B49CCAC3A8}" type="presOf" srcId="{CC29CDBC-F249-48B0-86FC-C9F7A116A328}" destId="{74D9C024-FC10-4B8F-BA83-348F88D96874}" srcOrd="0" destOrd="0" presId="urn:microsoft.com/office/officeart/2005/8/layout/hProcess11"/>
    <dgm:cxn modelId="{132D077E-E39E-4818-8D7F-CB5352AC7AC1}" type="presOf" srcId="{27771DCF-42F3-45F4-9148-25BA2F80EDC7}" destId="{1D686DF3-DB1D-4C15-96BA-1275C940C637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F8A581F0-1166-4F56-8FFD-66C56EDDC566}" type="presOf" srcId="{A2741046-C147-445C-836F-601C9A9B5B31}" destId="{E7030B06-E963-4B04-B84D-10295E472AC5}" srcOrd="0" destOrd="0" presId="urn:microsoft.com/office/officeart/2005/8/layout/hProcess11"/>
    <dgm:cxn modelId="{293E64EC-2C34-47F3-B66B-B63A8A602E99}" type="presOf" srcId="{B8D4B590-ADE2-42FE-B028-5BB78899645B}" destId="{4E70EAB7-C318-4C5A-A94C-E30007902EEA}" srcOrd="0" destOrd="0" presId="urn:microsoft.com/office/officeart/2005/8/layout/hProcess11"/>
    <dgm:cxn modelId="{C07271AF-1857-4744-8EDE-B071D0C04962}" type="presParOf" srcId="{05D764B1-F1FB-4728-BEEE-85BEDFF5B954}" destId="{0B47E64B-98AE-49E6-8BCB-F8C9A92A5400}" srcOrd="0" destOrd="0" presId="urn:microsoft.com/office/officeart/2005/8/layout/hProcess11"/>
    <dgm:cxn modelId="{D93FCE9F-2EB1-47CE-B43E-22460D057EF4}" type="presParOf" srcId="{05D764B1-F1FB-4728-BEEE-85BEDFF5B954}" destId="{C9F090E0-316E-4E3D-9831-E423FE51D731}" srcOrd="1" destOrd="0" presId="urn:microsoft.com/office/officeart/2005/8/layout/hProcess11"/>
    <dgm:cxn modelId="{291819CF-3850-4096-BDF2-109D85BE00EF}" type="presParOf" srcId="{C9F090E0-316E-4E3D-9831-E423FE51D731}" destId="{E705E2A2-9E2D-4052-9249-2800F410DF3B}" srcOrd="0" destOrd="0" presId="urn:microsoft.com/office/officeart/2005/8/layout/hProcess11"/>
    <dgm:cxn modelId="{C4C79EF4-1638-4E31-B406-A5CA1C62928E}" type="presParOf" srcId="{E705E2A2-9E2D-4052-9249-2800F410DF3B}" destId="{4E70EAB7-C318-4C5A-A94C-E30007902EEA}" srcOrd="0" destOrd="0" presId="urn:microsoft.com/office/officeart/2005/8/layout/hProcess11"/>
    <dgm:cxn modelId="{BC63B3EC-BF20-4B87-928B-B388746C373E}" type="presParOf" srcId="{E705E2A2-9E2D-4052-9249-2800F410DF3B}" destId="{1D2FA5E6-B6C8-4E4F-BDC7-674F5BF168E9}" srcOrd="1" destOrd="0" presId="urn:microsoft.com/office/officeart/2005/8/layout/hProcess11"/>
    <dgm:cxn modelId="{03BACB3E-ED5B-4877-8F8D-9B44420536F5}" type="presParOf" srcId="{E705E2A2-9E2D-4052-9249-2800F410DF3B}" destId="{4AD94781-8E5D-40AD-BC55-61297C3E8A69}" srcOrd="2" destOrd="0" presId="urn:microsoft.com/office/officeart/2005/8/layout/hProcess11"/>
    <dgm:cxn modelId="{C95B8524-72E1-4200-B552-DE4D744DA22E}" type="presParOf" srcId="{C9F090E0-316E-4E3D-9831-E423FE51D731}" destId="{95767F77-5219-4BAE-BEDA-0C38EF268E38}" srcOrd="1" destOrd="0" presId="urn:microsoft.com/office/officeart/2005/8/layout/hProcess11"/>
    <dgm:cxn modelId="{C82E399D-0DBC-4BFA-8414-DA3AAD6AE69E}" type="presParOf" srcId="{C9F090E0-316E-4E3D-9831-E423FE51D731}" destId="{E4E14C4D-31A3-4B60-9508-47DBF432F58A}" srcOrd="2" destOrd="0" presId="urn:microsoft.com/office/officeart/2005/8/layout/hProcess11"/>
    <dgm:cxn modelId="{73449F16-E7AB-4DFC-8C70-4D860A7614E8}" type="presParOf" srcId="{E4E14C4D-31A3-4B60-9508-47DBF432F58A}" destId="{1D686DF3-DB1D-4C15-96BA-1275C940C637}" srcOrd="0" destOrd="0" presId="urn:microsoft.com/office/officeart/2005/8/layout/hProcess11"/>
    <dgm:cxn modelId="{AB726713-97DD-449E-930C-7751FF4D955F}" type="presParOf" srcId="{E4E14C4D-31A3-4B60-9508-47DBF432F58A}" destId="{2EE949D4-06BC-47E9-89E3-21A85CDF225B}" srcOrd="1" destOrd="0" presId="urn:microsoft.com/office/officeart/2005/8/layout/hProcess11"/>
    <dgm:cxn modelId="{41691209-D786-4338-84A1-F7762FDD0B32}" type="presParOf" srcId="{E4E14C4D-31A3-4B60-9508-47DBF432F58A}" destId="{BCBFAD8E-90C2-484A-94D0-9DEFE88FF3A3}" srcOrd="2" destOrd="0" presId="urn:microsoft.com/office/officeart/2005/8/layout/hProcess11"/>
    <dgm:cxn modelId="{401E119B-A210-4756-8629-64D3A0CED534}" type="presParOf" srcId="{C9F090E0-316E-4E3D-9831-E423FE51D731}" destId="{42320957-7AE2-426B-A8C7-9DDBF0A6D38F}" srcOrd="3" destOrd="0" presId="urn:microsoft.com/office/officeart/2005/8/layout/hProcess11"/>
    <dgm:cxn modelId="{DCB88EEA-9E5F-4601-AA0A-FA6FB7721185}" type="presParOf" srcId="{C9F090E0-316E-4E3D-9831-E423FE51D731}" destId="{43792078-F06F-443A-8E26-5D0F80776BAE}" srcOrd="4" destOrd="0" presId="urn:microsoft.com/office/officeart/2005/8/layout/hProcess11"/>
    <dgm:cxn modelId="{D6EA6274-D650-452F-AA99-ED7392A1136C}" type="presParOf" srcId="{43792078-F06F-443A-8E26-5D0F80776BAE}" destId="{E7030B06-E963-4B04-B84D-10295E472AC5}" srcOrd="0" destOrd="0" presId="urn:microsoft.com/office/officeart/2005/8/layout/hProcess11"/>
    <dgm:cxn modelId="{6CB6EC7E-DA68-49E8-B1EA-90B959C86F4B}" type="presParOf" srcId="{43792078-F06F-443A-8E26-5D0F80776BAE}" destId="{D5794BDF-0354-4D85-87D9-AB090C948BEB}" srcOrd="1" destOrd="0" presId="urn:microsoft.com/office/officeart/2005/8/layout/hProcess11"/>
    <dgm:cxn modelId="{A471009C-9616-4D4A-9F86-1476228112A0}" type="presParOf" srcId="{43792078-F06F-443A-8E26-5D0F80776BAE}" destId="{B0426DA3-D694-4882-AB1B-3FF64A95B355}" srcOrd="2" destOrd="0" presId="urn:microsoft.com/office/officeart/2005/8/layout/hProcess11"/>
    <dgm:cxn modelId="{A253A7DA-026D-411E-A1A4-215D1320111F}" type="presParOf" srcId="{C9F090E0-316E-4E3D-9831-E423FE51D731}" destId="{8461D2A8-D8A9-47E8-B055-5CCA038DC60D}" srcOrd="5" destOrd="0" presId="urn:microsoft.com/office/officeart/2005/8/layout/hProcess11"/>
    <dgm:cxn modelId="{8500D43E-AE7B-4604-88D4-1F36979C02AF}" type="presParOf" srcId="{C9F090E0-316E-4E3D-9831-E423FE51D731}" destId="{DAB62A3B-859C-4920-95E4-EC481BA761D3}" srcOrd="6" destOrd="0" presId="urn:microsoft.com/office/officeart/2005/8/layout/hProcess11"/>
    <dgm:cxn modelId="{7D38755C-D697-4EF6-A994-5D44F6F26714}" type="presParOf" srcId="{DAB62A3B-859C-4920-95E4-EC481BA761D3}" destId="{74D9C024-FC10-4B8F-BA83-348F88D96874}" srcOrd="0" destOrd="0" presId="urn:microsoft.com/office/officeart/2005/8/layout/hProcess11"/>
    <dgm:cxn modelId="{1D1BB333-F599-498D-8241-5907F3509EB6}" type="presParOf" srcId="{DAB62A3B-859C-4920-95E4-EC481BA761D3}" destId="{E9DF1AEF-D1D9-463B-8116-3F1D981FFD96}" srcOrd="1" destOrd="0" presId="urn:microsoft.com/office/officeart/2005/8/layout/hProcess11"/>
    <dgm:cxn modelId="{71DA026C-9E8B-4216-A297-E65D1F1FE491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9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60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6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7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01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59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65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43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56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20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0C8A-86F5-4E21-910C-8BDBE574C86E}" type="datetimeFigureOut">
              <a:rPr lang="es-MX" smtClean="0"/>
              <a:t>06/10/2025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9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5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5437318" y="4658790"/>
            <a:ext cx="4309619" cy="4169087"/>
          </a:xfrm>
          <a:prstGeom prst="rect">
            <a:avLst/>
          </a:prstGeom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208789167"/>
              </p:ext>
            </p:extLst>
          </p:nvPr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45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64224064"/>
              </p:ext>
            </p:extLst>
          </p:nvPr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5437318" y="4658790"/>
            <a:ext cx="4309619" cy="416908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r="13170"/>
          <a:stretch/>
        </p:blipFill>
        <p:spPr>
          <a:xfrm>
            <a:off x="11467007" y="15589340"/>
            <a:ext cx="5219700" cy="61250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08" r="43147" b="12894"/>
          <a:stretch/>
        </p:blipFill>
        <p:spPr>
          <a:xfrm>
            <a:off x="18497545" y="15011400"/>
            <a:ext cx="4595792" cy="6701200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H="1">
            <a:off x="16686707" y="15011400"/>
            <a:ext cx="1810838" cy="72808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45" y="16333696"/>
            <a:ext cx="4469336" cy="463629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18648625" y="16624987"/>
            <a:ext cx="2019300" cy="2019301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/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08" r="43147" b="12894"/>
          <a:stretch/>
        </p:blipFill>
        <p:spPr>
          <a:xfrm>
            <a:off x="15906327" y="3510064"/>
            <a:ext cx="3840610" cy="5600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371" y="16333696"/>
            <a:ext cx="4469336" cy="4636294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H="1">
            <a:off x="16686707" y="15011400"/>
            <a:ext cx="1810838" cy="72808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>
            <a:off x="18868293" y="17985266"/>
            <a:ext cx="1866900" cy="16383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64700" r="77608" b="4900"/>
          <a:stretch/>
        </p:blipFill>
        <p:spPr>
          <a:xfrm>
            <a:off x="17572964" y="17370063"/>
            <a:ext cx="2247900" cy="21717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20011214" y="16483663"/>
            <a:ext cx="3302794" cy="314909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 flipH="1">
            <a:off x="21653544" y="18535475"/>
            <a:ext cx="2340374" cy="307589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8" t="1912" r="1524" b="69821"/>
          <a:stretch/>
        </p:blipFill>
        <p:spPr>
          <a:xfrm>
            <a:off x="20252416" y="19544348"/>
            <a:ext cx="1638300" cy="20193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21420978" y="20399868"/>
            <a:ext cx="855406" cy="97339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81947" r="32992" b="4014"/>
          <a:stretch/>
        </p:blipFill>
        <p:spPr>
          <a:xfrm>
            <a:off x="20013168" y="18393517"/>
            <a:ext cx="1563329" cy="100289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t="35970" r="64237" b="44271"/>
          <a:stretch/>
        </p:blipFill>
        <p:spPr>
          <a:xfrm>
            <a:off x="13605840" y="16986230"/>
            <a:ext cx="1485900" cy="141151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>
            <a:off x="11295741" y="16040142"/>
            <a:ext cx="2859353" cy="375797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14418388" y="17250198"/>
            <a:ext cx="2250957" cy="214620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9" t="42866" r="48123" b="4334"/>
          <a:stretch/>
        </p:blipFill>
        <p:spPr>
          <a:xfrm rot="1239289">
            <a:off x="15622687" y="15764658"/>
            <a:ext cx="1866900" cy="377190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14234393" y="18133776"/>
            <a:ext cx="1522371" cy="152237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13302408" y="18323302"/>
            <a:ext cx="1344286" cy="152970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 flipH="1">
            <a:off x="13687577" y="17810721"/>
            <a:ext cx="1093632" cy="95971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8" t="29164" r="1471" b="2706"/>
          <a:stretch/>
        </p:blipFill>
        <p:spPr>
          <a:xfrm rot="4966539">
            <a:off x="21583209" y="16370932"/>
            <a:ext cx="1386350" cy="48669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7984" r="78298" b="44950"/>
          <a:stretch/>
        </p:blipFill>
        <p:spPr>
          <a:xfrm>
            <a:off x="19322081" y="18455913"/>
            <a:ext cx="2209800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218357" y="8827877"/>
          <a:ext cx="30290956" cy="1629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6218176" y="7874944"/>
            <a:ext cx="4309619" cy="41690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24706" r="19608" b="26079"/>
          <a:stretch/>
        </p:blipFill>
        <p:spPr>
          <a:xfrm>
            <a:off x="14730774" y="21846606"/>
            <a:ext cx="7266127" cy="59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9" t="42866" r="48123" b="4334"/>
          <a:stretch/>
        </p:blipFill>
        <p:spPr>
          <a:xfrm>
            <a:off x="8211968" y="12289063"/>
            <a:ext cx="1866900" cy="37719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>
            <a:off x="13093854" y="16611996"/>
            <a:ext cx="1866900" cy="1638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64700" r="77608" b="4900"/>
          <a:stretch/>
        </p:blipFill>
        <p:spPr>
          <a:xfrm>
            <a:off x="6554618" y="13721538"/>
            <a:ext cx="2247900" cy="2171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7984" r="78298" b="44950"/>
          <a:stretch/>
        </p:blipFill>
        <p:spPr>
          <a:xfrm>
            <a:off x="4903221" y="14398464"/>
            <a:ext cx="2209800" cy="12192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3810227" y="19297567"/>
            <a:ext cx="3302794" cy="31490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8" t="29164" r="1471" b="2706"/>
          <a:stretch/>
        </p:blipFill>
        <p:spPr>
          <a:xfrm>
            <a:off x="13743704" y="13419614"/>
            <a:ext cx="1386350" cy="48669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>
            <a:off x="6819666" y="16284414"/>
            <a:ext cx="2772697" cy="36440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10396150" y="21490857"/>
            <a:ext cx="855406" cy="97339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8402468" y="10889687"/>
            <a:ext cx="2019300" cy="201930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8" t="1912" r="1524" b="69821"/>
          <a:stretch/>
        </p:blipFill>
        <p:spPr>
          <a:xfrm>
            <a:off x="14310904" y="16421496"/>
            <a:ext cx="1638300" cy="20193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81947" r="32992" b="4014"/>
          <a:stretch/>
        </p:blipFill>
        <p:spPr>
          <a:xfrm>
            <a:off x="9614486" y="19172912"/>
            <a:ext cx="1563329" cy="100289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t="35970" r="64237" b="44271"/>
          <a:stretch/>
        </p:blipFill>
        <p:spPr>
          <a:xfrm>
            <a:off x="15544800" y="25182286"/>
            <a:ext cx="1485900" cy="14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5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premium-photo/tea-leaves-white-background_62856-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73480" y="7294979"/>
            <a:ext cx="59626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computing icon design. isolated on blue background. | Premium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052" y="2631540"/>
            <a:ext cx="357759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g.freepik.com/premium-photo/tea-leaves-white-background_62856-809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20" b="100000" l="5272" r="955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183162" y="7294979"/>
            <a:ext cx="59626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nary data - Free computer icon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r="11226"/>
          <a:stretch/>
        </p:blipFill>
        <p:spPr bwMode="auto">
          <a:xfrm>
            <a:off x="20147382" y="7731511"/>
            <a:ext cx="2763718" cy="28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20009677" y="19617142"/>
            <a:ext cx="4309619" cy="41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20" y="12794349"/>
            <a:ext cx="16190512" cy="110095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7"/>
          <a:stretch/>
        </p:blipFill>
        <p:spPr>
          <a:xfrm>
            <a:off x="8760543" y="17778956"/>
            <a:ext cx="6288048" cy="5444401"/>
          </a:xfrm>
          <a:prstGeom prst="rect">
            <a:avLst/>
          </a:prstGeom>
        </p:spPr>
      </p:pic>
      <p:pic>
        <p:nvPicPr>
          <p:cNvPr id="1036" name="Picture 12" descr="ESTÁN LISTAS LAS PIÑAS DEL MAGUEY PARA HACER MEZCAL La madurez del maguey  llegó con la primavera, por lo que ya es momento de hacer &quot;piñas de  maguey&quot;. En JALPA, Zacatecas, y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248">
            <a:off x="12759133" y="19920834"/>
            <a:ext cx="3694519" cy="36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77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3535</TotalTime>
  <Words>16</Words>
  <Application>Microsoft Office PowerPoint</Application>
  <PresentationFormat>Personalizado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23</cp:revision>
  <dcterms:created xsi:type="dcterms:W3CDTF">2025-10-03T14:21:33Z</dcterms:created>
  <dcterms:modified xsi:type="dcterms:W3CDTF">2025-10-07T16:23:43Z</dcterms:modified>
</cp:coreProperties>
</file>