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9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6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07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653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88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536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067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5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2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4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1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0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6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3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453D2-2CC2-4CA3-2E9B-A0251E81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156" y="1459389"/>
            <a:ext cx="10432474" cy="716643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Amplitude Modulation and Demodulation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F19F9A-575F-3BBD-550E-36A55F532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64" y="3233554"/>
            <a:ext cx="7000259" cy="2621642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Muhammad Saad</a:t>
            </a:r>
            <a:r>
              <a:rPr lang="en-US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 20-EE-103       </a:t>
            </a:r>
            <a:endParaRPr lang="en-US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Ali Hassan</a:t>
            </a:r>
            <a:r>
              <a:rPr lang="en-US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20-EE-87        </a:t>
            </a:r>
            <a:endParaRPr lang="en-US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Muhammad Hamza 20-EE-127         </a:t>
            </a:r>
            <a:endParaRPr lang="en-US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Usama </a:t>
            </a:r>
            <a:r>
              <a:rPr lang="en-US" i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Hanif</a:t>
            </a:r>
            <a:r>
              <a:rPr lang="en-US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20-EE-23</a:t>
            </a:r>
          </a:p>
          <a:p>
            <a:pPr algn="ctr"/>
            <a:r>
              <a:rPr lang="en-US" i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Eesha</a:t>
            </a:r>
            <a:r>
              <a:rPr lang="en-US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Nasir 20-EE-71</a:t>
            </a:r>
            <a:endParaRPr lang="en-US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2453D2-2CC2-4CA3-2E9B-A0251E817384}"/>
              </a:ext>
            </a:extLst>
          </p:cNvPr>
          <p:cNvSpPr txBox="1">
            <a:spLocks/>
          </p:cNvSpPr>
          <p:nvPr/>
        </p:nvSpPr>
        <p:spPr>
          <a:xfrm>
            <a:off x="1759526" y="595836"/>
            <a:ext cx="10432474" cy="7166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/>
              <a:t>Communication System Lab Project</a:t>
            </a:r>
            <a:endParaRPr lang="en-US" sz="4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2453D2-2CC2-4CA3-2E9B-A0251E817384}"/>
              </a:ext>
            </a:extLst>
          </p:cNvPr>
          <p:cNvSpPr txBox="1">
            <a:spLocks/>
          </p:cNvSpPr>
          <p:nvPr/>
        </p:nvSpPr>
        <p:spPr>
          <a:xfrm>
            <a:off x="5858575" y="2560869"/>
            <a:ext cx="1939636" cy="4895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Section C-2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1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64B79-2F44-8AC8-3513-65090901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986" y="983672"/>
            <a:ext cx="5642552" cy="925817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/>
              <a:t>OBJECTIVE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31085F-19FA-0A2C-4072-B968D194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9986" y="2907017"/>
            <a:ext cx="8930748" cy="8604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Assemble amplitude Modulator circuit</a:t>
            </a:r>
          </a:p>
          <a:p>
            <a:pPr algn="l"/>
            <a:r>
              <a:rPr lang="en-US" sz="2800" dirty="0"/>
              <a:t>Assemble amplitude demodulator circuit</a:t>
            </a:r>
          </a:p>
          <a:p>
            <a:pPr algn="l"/>
            <a:r>
              <a:rPr lang="en-US" sz="2800" dirty="0"/>
              <a:t>Apply modulation Technique to audio input</a:t>
            </a:r>
          </a:p>
        </p:txBody>
      </p:sp>
    </p:spTree>
    <p:extLst>
      <p:ext uri="{BB962C8B-B14F-4D97-AF65-F5344CB8AC3E}">
        <p14:creationId xmlns:p14="http://schemas.microsoft.com/office/powerpoint/2010/main" val="22126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8CF91-519E-6DDE-B085-0720AFAB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228" y="722086"/>
            <a:ext cx="4052046" cy="828303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65BD0-A7AE-E793-FBB7-9B382B4D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6228" y="2064327"/>
            <a:ext cx="9374499" cy="3936889"/>
          </a:xfrm>
        </p:spPr>
        <p:txBody>
          <a:bodyPr>
            <a:normAutofit/>
          </a:bodyPr>
          <a:lstStyle/>
          <a:p>
            <a:pPr algn="l"/>
            <a:r>
              <a:rPr lang="en-US" sz="1800" i="1" dirty="0">
                <a:solidFill>
                  <a:schemeClr val="tx1"/>
                </a:solidFill>
              </a:rPr>
              <a:t>An Amplitude Modulated signal is composed of both low frequency and high frequency components. </a:t>
            </a:r>
          </a:p>
          <a:p>
            <a:pPr algn="l"/>
            <a:r>
              <a:rPr lang="en-US" sz="1800" i="1" dirty="0">
                <a:solidFill>
                  <a:schemeClr val="tx1"/>
                </a:solidFill>
              </a:rPr>
              <a:t>The amplitude of the high frequency (carrier) of the signal is controlled by the low frequency (modulating) signal. </a:t>
            </a:r>
          </a:p>
          <a:p>
            <a:pPr algn="l"/>
            <a:r>
              <a:rPr lang="en-US" sz="1800" i="1" dirty="0">
                <a:solidFill>
                  <a:schemeClr val="tx1"/>
                </a:solidFill>
              </a:rPr>
              <a:t>The envelope of the signal is created by the low frequency signal. </a:t>
            </a:r>
          </a:p>
          <a:p>
            <a:pPr algn="l"/>
            <a:r>
              <a:rPr lang="en-US" sz="1800" i="1" dirty="0">
                <a:solidFill>
                  <a:schemeClr val="tx1"/>
                </a:solidFill>
              </a:rPr>
              <a:t>If the modulating signal is sinusoidal, then the envelope of the modulated Radio Frequency (RF) signal will also be sinusoidal. </a:t>
            </a:r>
          </a:p>
          <a:p>
            <a:pPr algn="l"/>
            <a:r>
              <a:rPr lang="en-US" sz="1800" i="1" dirty="0">
                <a:solidFill>
                  <a:schemeClr val="tx1"/>
                </a:solidFill>
              </a:rPr>
              <a:t>This would be the case in a common AM radio. </a:t>
            </a:r>
          </a:p>
          <a:p>
            <a:pPr algn="l"/>
            <a:r>
              <a:rPr lang="en-US" sz="1800" i="1" dirty="0">
                <a:solidFill>
                  <a:schemeClr val="tx1"/>
                </a:solidFill>
              </a:rPr>
              <a:t>The low frequency signal would be an audio signal and the high frequency would be the transmitting frequency of the AM radio station</a:t>
            </a:r>
          </a:p>
        </p:txBody>
      </p:sp>
    </p:spTree>
    <p:extLst>
      <p:ext uri="{BB962C8B-B14F-4D97-AF65-F5344CB8AC3E}">
        <p14:creationId xmlns:p14="http://schemas.microsoft.com/office/powerpoint/2010/main" val="36357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C891B-C18D-FD52-0543-20251971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13" y="692727"/>
            <a:ext cx="3813753" cy="981236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490D22-9912-D39A-9297-ACB14002D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8713" y="2022763"/>
            <a:ext cx="4840959" cy="3657600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 </a:t>
            </a:r>
            <a:r>
              <a:rPr lang="en-US" sz="1600" dirty="0" smtClean="0">
                <a:solidFill>
                  <a:schemeClr val="tx1"/>
                </a:solidFill>
              </a:rPr>
              <a:t>source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Vero board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Diode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Capacitor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Resistor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Transistor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Function generator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scilloscope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Microphone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420746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12AFB-F1AA-F78D-66F0-FB29CAA2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572" y="5634946"/>
            <a:ext cx="8825659" cy="754144"/>
          </a:xfrm>
        </p:spPr>
        <p:txBody>
          <a:bodyPr>
            <a:normAutofit/>
          </a:bodyPr>
          <a:lstStyle/>
          <a:p>
            <a:r>
              <a:rPr lang="en-US" b="1" dirty="0"/>
              <a:t>CIRCUIT </a:t>
            </a:r>
            <a:r>
              <a:rPr lang="en-US" b="1" dirty="0" smtClean="0"/>
              <a:t>DIAGRAM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74" y="628664"/>
            <a:ext cx="9919853" cy="50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D4B3B-A57C-4442-0E32-7CE36689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28" y="5661120"/>
            <a:ext cx="10018711" cy="56673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CIRCUIT ON VEROBOARD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47F7C1B6-7767-E851-0ED9-DE3D03E7DC08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t="35570" b="35570"/>
          <a:stretch/>
        </p:blipFill>
        <p:spPr>
          <a:xfrm>
            <a:off x="2386011" y="1610985"/>
            <a:ext cx="8225944" cy="31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A711A-6EF5-6C3E-46BD-3C3EB9A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3" y="637309"/>
            <a:ext cx="2899353" cy="84269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225265-8731-B6CF-6836-32E26EE9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0473" y="1793339"/>
            <a:ext cx="9743751" cy="4344225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AM modulation can be achieved using a basic circuit that includes a resistor, a capacitor, and a transistor.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carrier signal is input into the base of the transistor, which amplifies the signal and applies it to the collector.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At the emitter side we apply the message signal which is then applied to the collector.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collector then multiplies both the message and carrier signals and AM modulation takes place.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For AM demodulation, a diode can be used as a detector circuit.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diode rectifies the incoming modulated carrier wave by allowing only the positive half of the wave to pass through.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The rectified signal is then passed through a low-pass filter made up of a resistor and capacitor.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This filter removes the remaining high-frequency components of the carrier wave, leaving only the original information signal.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1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26754-33BB-4F96-471E-41E414C6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858981"/>
            <a:ext cx="3702917" cy="814981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A11C24-23CA-A797-D1A5-21885009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2222830"/>
            <a:ext cx="8880764" cy="424542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are successful to develop a communication system based on amplitude modulation through the design of transmitter &amp; receiver.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functioning properly.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 and implementing the system, we are always concerned about the economical design.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also designed AM radio receiver to receive the broadcasting radio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47EA4-00DD-E50F-D29C-71111FDA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69" y="1252117"/>
            <a:ext cx="2828102" cy="814981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REFRENCES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5AE890-E69F-D623-FEDB-AEE2A128B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F490B466-201B-4975-EB45-B5462B73C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68080"/>
              </p:ext>
            </p:extLst>
          </p:nvPr>
        </p:nvGraphicFramePr>
        <p:xfrm>
          <a:off x="2824349" y="2576945"/>
          <a:ext cx="7469580" cy="329152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69580">
                  <a:extLst>
                    <a:ext uri="{9D8B030D-6E8A-4147-A177-3AD203B41FA5}">
                      <a16:colId xmlns:a16="http://schemas.microsoft.com/office/drawing/2014/main" xmlns="" val="26412687"/>
                    </a:ext>
                  </a:extLst>
                </a:gridCol>
              </a:tblGrid>
              <a:tr h="890694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Communication systems, Simon </a:t>
                      </a:r>
                      <a:r>
                        <a:rPr lang="en-US" sz="1800" dirty="0" err="1">
                          <a:effectLst/>
                        </a:rPr>
                        <a:t>Haykin</a:t>
                      </a:r>
                      <a:r>
                        <a:rPr lang="en-US" sz="1800" dirty="0">
                          <a:effectLst/>
                        </a:rPr>
                        <a:t>- 4</a:t>
                      </a:r>
                      <a:r>
                        <a:rPr lang="en-US" sz="1800" baseline="30000" dirty="0">
                          <a:effectLst/>
                        </a:rPr>
                        <a:t>th</a:t>
                      </a:r>
                      <a:r>
                        <a:rPr lang="en-US" sz="1800" dirty="0">
                          <a:effectLst/>
                        </a:rPr>
                        <a:t> edition. ISBN 9971-51-305-6.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45"/>
                        </a:spcAft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effectLst/>
                        </a:rPr>
                        <a:t>Operational Amplifiers and linier integrated circuits, Robert F. Coughlin, Frederick F. Driscoll-6</a:t>
                      </a:r>
                      <a:r>
                        <a:rPr lang="en-US" sz="1800" baseline="30000" dirty="0" smtClean="0">
                          <a:effectLst/>
                        </a:rPr>
                        <a:t>th</a:t>
                      </a:r>
                      <a:r>
                        <a:rPr lang="en-US" sz="1800" dirty="0" smtClean="0">
                          <a:effectLst/>
                        </a:rPr>
                        <a:t> edition. ISBN-81-203-2096-4.: </a:t>
                      </a:r>
                    </a:p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GB" sz="1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Modern Digital and Analog Communication Systems, by Lath-4</a:t>
                      </a:r>
                      <a:r>
                        <a:rPr lang="en-US" sz="1800" baseline="30000" dirty="0" smtClean="0">
                          <a:effectLst/>
                        </a:rPr>
                        <a:t>th</a:t>
                      </a:r>
                      <a:r>
                        <a:rPr lang="en-US" sz="1800" dirty="0" smtClean="0">
                          <a:effectLst/>
                        </a:rPr>
                        <a:t> Edition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7790" marB="0" anchor="ctr"/>
                </a:tc>
                <a:extLst>
                  <a:ext uri="{0D108BD9-81ED-4DB2-BD59-A6C34878D82A}">
                    <a16:rowId xmlns:a16="http://schemas.microsoft.com/office/drawing/2014/main" xmlns="" val="285529692"/>
                  </a:ext>
                </a:extLst>
              </a:tr>
              <a:tr h="322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45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7790" marB="0" anchor="ctr"/>
                </a:tc>
                <a:extLst>
                  <a:ext uri="{0D108BD9-81ED-4DB2-BD59-A6C34878D82A}">
                    <a16:rowId xmlns:a16="http://schemas.microsoft.com/office/drawing/2014/main" xmlns="" val="538177288"/>
                  </a:ext>
                </a:extLst>
              </a:tr>
              <a:tr h="190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7790" marB="0" anchor="ctr"/>
                </a:tc>
                <a:extLst>
                  <a:ext uri="{0D108BD9-81ED-4DB2-BD59-A6C34878D82A}">
                    <a16:rowId xmlns:a16="http://schemas.microsoft.com/office/drawing/2014/main" xmlns="" val="171299495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95309" y="257694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58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</TotalTime>
  <Words>420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Parallax</vt:lpstr>
      <vt:lpstr>Amplitude Modulation and Demodulation</vt:lpstr>
      <vt:lpstr>OBJECTIVE</vt:lpstr>
      <vt:lpstr>INTRODUCTION</vt:lpstr>
      <vt:lpstr>COMPONENTS</vt:lpstr>
      <vt:lpstr>CIRCUIT DIAGRAM </vt:lpstr>
      <vt:lpstr>CIRCUIT ON VEROBOARD</vt:lpstr>
      <vt:lpstr>WORKING</vt:lpstr>
      <vt:lpstr>CONCLUSION</vt:lpstr>
      <vt:lpstr>REFRENCES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Modulation and Demodulation</dc:title>
  <dc:creator>uawan8057@gmail.com</dc:creator>
  <cp:lastModifiedBy>MUHAMMAD SAAD</cp:lastModifiedBy>
  <cp:revision>4</cp:revision>
  <dcterms:created xsi:type="dcterms:W3CDTF">2023-02-07T10:15:48Z</dcterms:created>
  <dcterms:modified xsi:type="dcterms:W3CDTF">2023-02-08T18:01:35Z</dcterms:modified>
</cp:coreProperties>
</file>