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E9A868-DF86-54DD-9F60-33054ACB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2C3F07F-CA99-37F3-EFC5-CD363F41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6C5F1A-58AE-09A7-0050-65031F82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3A80F1-89B7-DAAA-1848-5EA1E6C6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8CBDCE-79C2-5FF3-D3AE-8C7C392D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A48D6A-5BBC-DB62-FB86-F542B3E9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41031E-FBD2-E25C-DF01-8DEA15C98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724FEE-93AF-B2C5-C58D-C599FFE8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4589B3-C3A3-6324-96CB-3DE751B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4938B5-2FA8-B9F9-89DD-D374799B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4396A13-07B5-F18B-62A8-5C0534D3D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E775DBA-9EAF-CEAD-4DE6-7B6D8521E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54A0AC-4FFB-1C84-6781-1EE84EB7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C35D55-3947-8467-565B-F78289AC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1DA328-8664-42E9-C2E7-E2E5777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D067D-0BAB-FA92-1500-84C5F91D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EBBF9F-849D-DF90-22D4-9F08715E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BE2860-6A86-E875-0BF0-E9236BCD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7831EE-8F5F-70AA-92D8-CC8259AA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67B9F1-F059-B034-E68A-7A9794AB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7BBC26-F904-D1DC-7375-EB0E9B51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B20901-E071-33A4-9E34-41841009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18337D-A9D4-1C62-1D7E-F019187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C04C86-73A5-0A07-A71B-AF4F9EB6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9EFEC6-C853-E319-987A-4B7AA98D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550A8-71F2-D0F5-760E-12581E57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3FDF3-78CC-2D60-4B56-96088FD1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55D8A5-F91E-E297-88BD-0E806671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8E2FA6-E848-251A-8C8E-7DDE7706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26BCDF-6322-30D8-3DCC-0F56EBED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0D1E3B-CDEB-E22C-FF8E-719EC9D1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AE1C68-5853-26F7-1158-F7D543D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C9E210-4FE1-2824-28AD-0C2489B9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0A11D1-9BD0-6403-A931-74E352A0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6EB1CD5-D701-1BFF-FECA-238DE9444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5EDD539-0FD2-4FD5-5118-6B1CC0622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A4EB82C-84D6-B48A-8102-340BCC6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E8958D4-BF9E-4D34-8242-0865336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47A986B-087D-E579-F7D3-863D87D7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13B9C-4284-73C4-B8E5-7954AB9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FA1C1A8-7DA8-4E46-6411-7EA1EBA8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78929D-C42E-BF66-FF31-D69AB293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A336102-1A30-AF40-8F59-DE3734B1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4D400F1-00BC-9A53-40CA-CB76377B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2BC986F-CA1E-7B8C-311F-BD71FF62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95A2749-7A5B-0311-EB7E-3D138E92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68A378-D544-E209-FCD7-7F8145BA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A26C27-E8B0-EDD8-B719-622623F3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55F7E8B-03AB-A70C-1232-002AECF09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902F60-A34C-4687-0D0D-7A240A31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6783AD-D293-11FA-D94B-032DC9E5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BA6DD1-45EC-7504-77E5-884FBD1A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999F0-C505-FD55-21DB-F53FB69C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ABCF3D6-C9AB-FF18-3617-5144F3404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793E3D7-1F09-4DB0-FC44-CAD670AA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9217519-7BF6-AB6B-BBAF-BE08782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3BB230-99DF-D1D2-72C6-6532FB0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DBEB84-8F1F-80FB-8E46-16DD2D92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8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C19EC6D-93EA-4846-DF0C-59F5ADA3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23DB4D-1A7B-6072-9BDB-F2456979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D35D47-C037-471B-FB77-2A129C271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27CD-9D76-4E47-9EBB-84CB1028045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6C7072-773E-F8D7-B287-8121C5AD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C070AD-0DC2-BD9D-E6E1-E07326CE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F5E5-8BF3-B242-BF66-298228A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FC84C0-10DA-3BD9-CEAC-87548CE7D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Examination of HDP/BDP Group Speeches: An LDA Model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B0389E-55E1-74E3-5FD2-886420D0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İsa Ali Demir</a:t>
            </a:r>
          </a:p>
        </p:txBody>
      </p:sp>
    </p:spTree>
    <p:extLst>
      <p:ext uri="{BB962C8B-B14F-4D97-AF65-F5344CB8AC3E}">
        <p14:creationId xmlns:p14="http://schemas.microsoft.com/office/powerpoint/2010/main" val="7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4D8326-F31A-79CB-6579-5806EC5B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is LDA?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14DFCB-9E21-6E78-E719-7DDCC167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Amplified reading</a:t>
            </a:r>
          </a:p>
          <a:p>
            <a:r>
              <a:rPr lang="en-US" sz="2200" dirty="0"/>
              <a:t>Topic modeling</a:t>
            </a:r>
          </a:p>
          <a:p>
            <a:r>
              <a:rPr lang="en-US" sz="2200" dirty="0"/>
              <a:t>Unsupervised ML Model</a:t>
            </a:r>
          </a:p>
          <a:p>
            <a:pPr lvl="1"/>
            <a:r>
              <a:rPr lang="en-US" sz="1800" dirty="0"/>
              <a:t>Fully Automated Clustering</a:t>
            </a:r>
          </a:p>
          <a:p>
            <a:pPr lvl="1"/>
            <a:r>
              <a:rPr lang="en-US" sz="1800" dirty="0"/>
              <a:t>Classifying to Unknown Categories</a:t>
            </a:r>
          </a:p>
          <a:p>
            <a:r>
              <a:rPr lang="en-US" sz="2200" dirty="0"/>
              <a:t>Mixed-Membership Model</a:t>
            </a:r>
          </a:p>
          <a:p>
            <a:pPr lvl="1"/>
            <a:r>
              <a:rPr lang="en-US" sz="1800" dirty="0"/>
              <a:t>Documents exhibit multiple topics</a:t>
            </a:r>
          </a:p>
          <a:p>
            <a:r>
              <a:rPr lang="en-US" sz="2200" dirty="0"/>
              <a:t>Topics are distribution over words</a:t>
            </a:r>
          </a:p>
          <a:p>
            <a:endParaRPr lang="en-US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94955C-BA1F-7217-70FA-B7DAC47A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1234071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6B55A2-F250-0070-FE1E-9A837D0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12E23D-3CB1-8D48-EFCF-7504C5E6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HDP/BDP Group Speeches</a:t>
            </a:r>
          </a:p>
          <a:p>
            <a:r>
              <a:rPr lang="en-US" sz="2200" dirty="0"/>
              <a:t>Speech to word</a:t>
            </a:r>
          </a:p>
          <a:p>
            <a:r>
              <a:rPr lang="en-US" sz="2200" dirty="0"/>
              <a:t>123 document</a:t>
            </a:r>
          </a:p>
          <a:p>
            <a:r>
              <a:rPr lang="en-US" sz="2200" dirty="0"/>
              <a:t>Google AI Translation</a:t>
            </a:r>
          </a:p>
          <a:p>
            <a:r>
              <a:rPr lang="en-US" sz="2200" dirty="0"/>
              <a:t>From Turkish to English for pre-processing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0C0067E-C099-15C1-4E87-65C0014B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9" y="1499056"/>
            <a:ext cx="6903720" cy="37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6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D92F28-89E1-47C5-F1DB-A95BF2C6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Pre-processing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BA83A4-E00F-D7E9-CBB6-84BAB5EC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UTF-8 encoding</a:t>
            </a:r>
          </a:p>
          <a:p>
            <a:r>
              <a:rPr lang="en-US" sz="2200"/>
              <a:t>Lower case</a:t>
            </a:r>
          </a:p>
          <a:p>
            <a:r>
              <a:rPr lang="en-US" sz="2200"/>
              <a:t>Stopwords (but, the, and etc...)</a:t>
            </a:r>
          </a:p>
          <a:p>
            <a:r>
              <a:rPr lang="en-US" sz="2200"/>
              <a:t>Stemming</a:t>
            </a:r>
          </a:p>
          <a:p>
            <a:r>
              <a:rPr lang="en-US" sz="2200"/>
              <a:t>Trimming (0.01-0.99 quantile)</a:t>
            </a:r>
          </a:p>
        </p:txBody>
      </p:sp>
      <p:pic>
        <p:nvPicPr>
          <p:cNvPr id="1026" name="Picture 2" descr="What is stemming in text mining? - Quora">
            <a:extLst>
              <a:ext uri="{FF2B5EF4-FFF2-40B4-BE49-F238E27FC236}">
                <a16:creationId xmlns:a16="http://schemas.microsoft.com/office/drawing/2014/main" id="{DF71F1DA-4BD4-83A8-5FEE-9F604F4D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94440"/>
            <a:ext cx="6903720" cy="346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1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99B7C6-452C-62F6-CA5C-FEB732A2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 Number of Topics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419B06-7F6B-A1F6-FCBA-45689E33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is the number of topics</a:t>
            </a:r>
          </a:p>
          <a:p>
            <a:r>
              <a:rPr lang="en-US" dirty="0"/>
              <a:t>Model does not tell you how many topics are in the corpus</a:t>
            </a:r>
          </a:p>
          <a:p>
            <a:r>
              <a:rPr lang="en-US" dirty="0"/>
              <a:t>Instead, you have to tell the number of topics to the model </a:t>
            </a:r>
          </a:p>
          <a:p>
            <a:r>
              <a:rPr lang="en-US" dirty="0"/>
              <a:t>There is no “right” number</a:t>
            </a:r>
          </a:p>
          <a:p>
            <a:r>
              <a:rPr lang="en-US" dirty="0"/>
              <a:t>Validation, validation, validation!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5ADF3C-688D-4F1B-A71F-DF4FAEBA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(K=20)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667F754-A95A-1302-F8C3-D1C6E995B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106" y="1299686"/>
            <a:ext cx="8309102" cy="5193189"/>
          </a:xfrm>
        </p:spPr>
      </p:pic>
    </p:spTree>
    <p:extLst>
      <p:ext uri="{BB962C8B-B14F-4D97-AF65-F5344CB8AC3E}">
        <p14:creationId xmlns:p14="http://schemas.microsoft.com/office/powerpoint/2010/main" val="2524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C5026C-2444-1853-0C79-15F002F4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DFEDA-9D23-C85B-0D57-FE70B402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140</Words>
  <Application>Microsoft Macintosh PowerPoint</Application>
  <PresentationFormat>Geniş ekran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Examination of HDP/BDP Group Speeches: An LDA Model</vt:lpstr>
      <vt:lpstr>What is LDA?</vt:lpstr>
      <vt:lpstr>Data</vt:lpstr>
      <vt:lpstr>Pre-processing</vt:lpstr>
      <vt:lpstr>Important: Number of Topics</vt:lpstr>
      <vt:lpstr>Model (K=20)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of HDP/BDP Group Speeches: An LDA Model</dc:title>
  <dc:creator>İsa Ali Demir</dc:creator>
  <cp:lastModifiedBy>İsa Ali Demir</cp:lastModifiedBy>
  <cp:revision>2</cp:revision>
  <dcterms:created xsi:type="dcterms:W3CDTF">2023-01-11T19:18:21Z</dcterms:created>
  <dcterms:modified xsi:type="dcterms:W3CDTF">2023-01-12T07:56:01Z</dcterms:modified>
</cp:coreProperties>
</file>