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C40000"/>
    <a:srgbClr val="AC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448B4-6834-4878-B2B3-472D31C63C2B}" v="22" dt="2021-09-24T01:21:3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78CAE-61F2-4360-AE29-D5AD22A19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655762"/>
          </a:xfrm>
        </p:spPr>
        <p:txBody>
          <a:bodyPr anchor="b"/>
          <a:lstStyle>
            <a:lvl1pPr algn="ctr">
              <a:defRPr sz="6000"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 do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BF5C0-688D-435F-BD83-3EF6B416FD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 baseline="0"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Nomes do Alunos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9A5AA10-BB44-48A4-A565-3FFF2C37BA72}"/>
              </a:ext>
            </a:extLst>
          </p:cNvPr>
          <p:cNvCxnSpPr/>
          <p:nvPr userDrawn="1"/>
        </p:nvCxnSpPr>
        <p:spPr>
          <a:xfrm>
            <a:off x="3979816" y="666432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1CA00CED-9378-0397-AED6-691853822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9B1C6B-8214-1955-2683-51F2778EE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292C967-D211-48BF-A7AD-B4034F5A2E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845FD-4439-486E-A4C4-4AD2F2561C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83140"/>
            <a:ext cx="10515600" cy="1325563"/>
          </a:xfrm>
        </p:spPr>
        <p:txBody>
          <a:bodyPr/>
          <a:lstStyle>
            <a:lvl1pPr>
              <a:defRPr b="1" i="0" baseline="0">
                <a:latin typeface="Arial" panose="020B06040202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33749"/>
            <a:ext cx="10515600" cy="394321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99ACEE58-CCBA-DEDC-4EC5-273F6A4D7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675D83-9384-939D-17C0-5E1D1529DB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842DE4-3AA9-7BAC-0A62-13ECE659B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C3F3E-A3C7-4178-AE00-A9883D8AB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90104"/>
            <a:ext cx="10515600" cy="498685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Conteúdo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C097C9D-60CD-43A3-8D7F-CF508C6B4720}"/>
              </a:ext>
            </a:extLst>
          </p:cNvPr>
          <p:cNvCxnSpPr/>
          <p:nvPr userDrawn="1"/>
        </p:nvCxnSpPr>
        <p:spPr>
          <a:xfrm>
            <a:off x="3979816" y="6721475"/>
            <a:ext cx="4284000" cy="0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C99E8049-D871-CC68-771B-4721524F41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13"/>
            <a:ext cx="5760085" cy="6127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503476-C33A-45EF-E1E4-482D1659A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26" b="52203"/>
          <a:stretch/>
        </p:blipFill>
        <p:spPr>
          <a:xfrm>
            <a:off x="1" y="5563"/>
            <a:ext cx="9478851" cy="607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CA0C05-EA7E-E96D-67B6-DE1B379D5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" y="115935"/>
            <a:ext cx="1264524" cy="7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E84DCC-9E09-444F-81D0-317CBD2F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9D3050-6357-4EAA-B073-06242616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ABCAA-0954-4151-B6E3-DF49F932E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EBB5-7B0D-416E-9D1E-61C78F03A61E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FEF88-8083-4362-AE08-08C8BB6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1495F-89DB-47DD-ADA8-370A069A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A34B-636B-43AD-82CE-3B3389B9F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996F-9F58-4BE5-B2F4-B0318506A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C91BE-1DC6-4F95-96A0-B59188A53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EAF7CA0-DF5A-F4CC-ADD4-32C1658851BC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565D3FB-214A-7A1A-F7D3-EE4BF5000FD7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7" name="CaixaDeTexto 6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7043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3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FACC-B1AA-48F5-A184-B1C89A1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0DE9035-4A85-A4B8-E257-4569F0E2FC48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A2E19CE-216F-EB78-CBE4-5452853738FA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9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26300A2-E317-4D6E-BCDB-0030F5A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6" name="Espaço Reservado para Conteúdo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55" y="43752"/>
            <a:ext cx="2324839" cy="4981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531011" y="1"/>
            <a:ext cx="1660989" cy="58562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53154" y="666251"/>
            <a:ext cx="1011504" cy="294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D0E1901-696F-8995-E73D-5599BF794CA2}"/>
              </a:ext>
            </a:extLst>
          </p:cNvPr>
          <p:cNvGrpSpPr/>
          <p:nvPr/>
        </p:nvGrpSpPr>
        <p:grpSpPr>
          <a:xfrm>
            <a:off x="-1" y="-128008"/>
            <a:ext cx="12192000" cy="941711"/>
            <a:chOff x="-1" y="-128008"/>
            <a:chExt cx="12192000" cy="94171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B49CCCE-6A0D-C40E-8EB4-8E94503C1A5D}"/>
                </a:ext>
              </a:extLst>
            </p:cNvPr>
            <p:cNvGrpSpPr/>
            <p:nvPr/>
          </p:nvGrpSpPr>
          <p:grpSpPr>
            <a:xfrm>
              <a:off x="-1" y="-1790"/>
              <a:ext cx="12192000" cy="629377"/>
              <a:chOff x="-1" y="-1790"/>
              <a:chExt cx="12192000" cy="629377"/>
            </a:xfrm>
          </p:grpSpPr>
          <p:sp>
            <p:nvSpPr>
              <p:cNvPr id="5" name="CaixaDeTexto 4"/>
              <p:cNvSpPr txBox="1"/>
              <p:nvPr/>
            </p:nvSpPr>
            <p:spPr>
              <a:xfrm>
                <a:off x="-1" y="-1790"/>
                <a:ext cx="12192000" cy="629377"/>
              </a:xfrm>
              <a:prstGeom prst="rect">
                <a:avLst/>
              </a:prstGeom>
              <a:solidFill>
                <a:srgbClr val="B000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pt-BR" dirty="0"/>
              </a:p>
            </p:txBody>
          </p:sp>
          <p:pic>
            <p:nvPicPr>
              <p:cNvPr id="8" name="Espaço Reservado para Conteúdo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0855" y="43752"/>
                <a:ext cx="2324839" cy="498123"/>
              </a:xfrm>
              <a:prstGeom prst="rect">
                <a:avLst/>
              </a:prstGeom>
            </p:spPr>
          </p:pic>
        </p:grp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44" y="-128008"/>
              <a:ext cx="941711" cy="941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309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Vilani da Silva Addad</dc:creator>
  <cp:lastModifiedBy>MARIA LUCIA DE AZEVEDO</cp:lastModifiedBy>
  <cp:revision>10</cp:revision>
  <dcterms:created xsi:type="dcterms:W3CDTF">2021-09-23T12:13:17Z</dcterms:created>
  <dcterms:modified xsi:type="dcterms:W3CDTF">2023-08-21T13:38:45Z</dcterms:modified>
</cp:coreProperties>
</file>