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roxima Nova Heavy" charset="1" panose="02000506030000020004"/>
      <p:regular r:id="rId25"/>
    </p:embeddedFont>
    <p:embeddedFont>
      <p:font typeface="Proxima Nova Bold" charset="1" panose="02000506030000020004"/>
      <p:regular r:id="rId26"/>
    </p:embeddedFont>
    <p:embeddedFont>
      <p:font typeface="Proxima Nova" charset="1" panose="0200050603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0.jpeg" Type="http://schemas.openxmlformats.org/officeDocument/2006/relationships/image"/><Relationship Id="rId5" Target="../media/image3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288783" y="355154"/>
            <a:ext cx="1710433" cy="1710433"/>
          </a:xfrm>
          <a:custGeom>
            <a:avLst/>
            <a:gdLst/>
            <a:ahLst/>
            <a:cxnLst/>
            <a:rect r="r" b="b" t="t" l="l"/>
            <a:pathLst>
              <a:path h="1710433" w="1710433">
                <a:moveTo>
                  <a:pt x="0" y="0"/>
                </a:moveTo>
                <a:lnTo>
                  <a:pt x="1710434" y="0"/>
                </a:lnTo>
                <a:lnTo>
                  <a:pt x="1710434" y="1710433"/>
                </a:lnTo>
                <a:lnTo>
                  <a:pt x="0" y="1710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9654" y="2299403"/>
            <a:ext cx="12388443" cy="485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2"/>
              </a:lnSpc>
            </a:pPr>
            <a:r>
              <a:rPr lang="en-US" sz="7269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MONITORAMENTO REMOTO DE TEMPERATURA EM SISTEMAS CRÍTICOS COM EMISSÃO DE ALERTAS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9654" y="7393787"/>
            <a:ext cx="6757132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Sistemas Distribuídos - 35T56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9654" y="7905554"/>
            <a:ext cx="8698377" cy="46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Universidade Federal do Maranhão - UFMA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63441" y="9215546"/>
            <a:ext cx="3361119" cy="91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São Luís - MA</a:t>
            </a:r>
          </a:p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1/20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80897" y="-1428566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550555" y="9138210"/>
            <a:ext cx="1148790" cy="1148790"/>
          </a:xfrm>
          <a:custGeom>
            <a:avLst/>
            <a:gdLst/>
            <a:ahLst/>
            <a:cxnLst/>
            <a:rect r="r" b="b" t="t" l="l"/>
            <a:pathLst>
              <a:path h="1148790" w="1148790">
                <a:moveTo>
                  <a:pt x="0" y="0"/>
                </a:moveTo>
                <a:lnTo>
                  <a:pt x="1148790" y="0"/>
                </a:lnTo>
                <a:lnTo>
                  <a:pt x="1148790" y="1148790"/>
                </a:lnTo>
                <a:lnTo>
                  <a:pt x="0" y="1148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195078">
            <a:off x="10739043" y="4239794"/>
            <a:ext cx="1567951" cy="656254"/>
            <a:chOff x="0" y="0"/>
            <a:chExt cx="412958" cy="172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195078">
            <a:off x="10863042" y="5529962"/>
            <a:ext cx="1567951" cy="656254"/>
            <a:chOff x="0" y="0"/>
            <a:chExt cx="412958" cy="1728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1217607">
            <a:off x="10445717" y="7225207"/>
            <a:ext cx="1567951" cy="656254"/>
            <a:chOff x="0" y="0"/>
            <a:chExt cx="412958" cy="172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1217607">
            <a:off x="11294833" y="6283134"/>
            <a:ext cx="1567951" cy="656254"/>
            <a:chOff x="0" y="0"/>
            <a:chExt cx="412958" cy="1728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4772215" y="3312807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02942" y="2310142"/>
            <a:ext cx="795419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COMO FUNCIONA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10/20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SUMÁRIO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595006" y="9258300"/>
            <a:ext cx="1097987" cy="1097987"/>
          </a:xfrm>
          <a:custGeom>
            <a:avLst/>
            <a:gdLst/>
            <a:ahLst/>
            <a:cxnLst/>
            <a:rect r="r" b="b" t="t" l="l"/>
            <a:pathLst>
              <a:path h="1097987" w="1097987">
                <a:moveTo>
                  <a:pt x="0" y="0"/>
                </a:moveTo>
                <a:lnTo>
                  <a:pt x="1097988" y="0"/>
                </a:lnTo>
                <a:lnTo>
                  <a:pt x="1097988" y="1097987"/>
                </a:lnTo>
                <a:lnTo>
                  <a:pt x="0" y="1097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11/20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77310" y="4650809"/>
            <a:ext cx="821069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JUSTIFICATIVA - O PROBLEMA A SER RESOLVIDO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 PROPOSTA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COMO FUNCIONA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ATUALIZAÇÃO DO PROJETO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PRAZOS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701769" y="3589356"/>
          <a:ext cx="10964518" cy="4823013"/>
        </p:xfrm>
        <a:graphic>
          <a:graphicData uri="http://schemas.openxmlformats.org/drawingml/2006/table">
            <a:tbl>
              <a:tblPr/>
              <a:tblGrid>
                <a:gridCol w="4328401"/>
                <a:gridCol w="5170483"/>
                <a:gridCol w="1465633"/>
              </a:tblGrid>
              <a:tr h="8089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2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9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9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9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RECURSO ESTIMADO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1769" y="2543137"/>
            <a:ext cx="12225139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dos recursos necessários e viabilidade técnica/econômica para execução da solução proposta.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46620" y="3833398"/>
            <a:ext cx="1850256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E9282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ESP8266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46620" y="4668257"/>
            <a:ext cx="1850256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SENSORES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46620" y="5503115"/>
            <a:ext cx="3870442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PROTOBOARD E JUMPERS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6620" y="6287683"/>
            <a:ext cx="3870442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FONTE 5V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46620" y="7072251"/>
            <a:ext cx="3870442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SOFTWARE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46620" y="7856819"/>
            <a:ext cx="3870442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RESERVA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31771" y="3756354"/>
            <a:ext cx="4842481" cy="5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E9282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MICROCONTROLADOR PARA CAPTURA E ENVIO DE DADOS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31771" y="4591212"/>
            <a:ext cx="4842481" cy="5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SENSORES DE TEMPERATURA ADOATADOS PARA USO EM PROTOBOARD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231771" y="5453669"/>
            <a:ext cx="4842481" cy="5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ESTRUTURA E CONEXÕES UTILIZADAS NO PROTÓTIPO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31771" y="6210639"/>
            <a:ext cx="4842481" cy="5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SISTEMA DE ALIMENTAÇÃO SUFICIENTE PARA O MICROCONTROLADOR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31771" y="6995207"/>
            <a:ext cx="4842481" cy="5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FERRAMENTAS PARA O SOFTWARE EMBARCADO (PYTHON, MQTT, IDE ARDUINO)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31771" y="7752889"/>
            <a:ext cx="4842481" cy="5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RECURSOS EXTRAS PARA EMPREVISTOS NO PROJETO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49875" y="3884941"/>
            <a:ext cx="1041356" cy="25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E9282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R$ 30,00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449875" y="4719800"/>
            <a:ext cx="1041356" cy="25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R$ 50,00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49875" y="5554658"/>
            <a:ext cx="1041356" cy="25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R$ 30,00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8653011" y="9067555"/>
            <a:ext cx="1219445" cy="1219445"/>
          </a:xfrm>
          <a:custGeom>
            <a:avLst/>
            <a:gdLst/>
            <a:ahLst/>
            <a:cxnLst/>
            <a:rect r="r" b="b" t="t" l="l"/>
            <a:pathLst>
              <a:path h="1219445" w="1219445">
                <a:moveTo>
                  <a:pt x="0" y="0"/>
                </a:moveTo>
                <a:lnTo>
                  <a:pt x="1219445" y="0"/>
                </a:lnTo>
                <a:lnTo>
                  <a:pt x="1219445" y="1219445"/>
                </a:lnTo>
                <a:lnTo>
                  <a:pt x="0" y="1219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449875" y="6339226"/>
            <a:ext cx="1041356" cy="25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R$ 30,00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449875" y="7123794"/>
            <a:ext cx="1041356" cy="25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R$ 00,00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49875" y="7881476"/>
            <a:ext cx="1041356" cy="25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4"/>
              </a:lnSpc>
              <a:spcBef>
                <a:spcPct val="0"/>
              </a:spcBef>
            </a:pPr>
            <a:r>
              <a:rPr lang="en-US" b="true" sz="1700" spc="11">
                <a:solidFill>
                  <a:srgbClr val="E9282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R$ 140,00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13/20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180406" y="3144018"/>
            <a:ext cx="13927189" cy="6914884"/>
          </a:xfrm>
          <a:custGeom>
            <a:avLst/>
            <a:gdLst/>
            <a:ahLst/>
            <a:cxnLst/>
            <a:rect r="r" b="b" t="t" l="l"/>
            <a:pathLst>
              <a:path h="6914884" w="13927189">
                <a:moveTo>
                  <a:pt x="0" y="0"/>
                </a:moveTo>
                <a:lnTo>
                  <a:pt x="13927188" y="0"/>
                </a:lnTo>
                <a:lnTo>
                  <a:pt x="13927188" y="6914884"/>
                </a:lnTo>
                <a:lnTo>
                  <a:pt x="0" y="6914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36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CÓDIGO E SIMULAÇÃO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1769" y="2543137"/>
            <a:ext cx="1222513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do código do projeto e simulação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14/20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343395" y="3241351"/>
            <a:ext cx="11601210" cy="6704727"/>
          </a:xfrm>
          <a:custGeom>
            <a:avLst/>
            <a:gdLst/>
            <a:ahLst/>
            <a:cxnLst/>
            <a:rect r="r" b="b" t="t" l="l"/>
            <a:pathLst>
              <a:path h="6704727" w="11601210">
                <a:moveTo>
                  <a:pt x="0" y="0"/>
                </a:moveTo>
                <a:lnTo>
                  <a:pt x="11601210" y="0"/>
                </a:lnTo>
                <a:lnTo>
                  <a:pt x="11601210" y="6704727"/>
                </a:lnTo>
                <a:lnTo>
                  <a:pt x="0" y="6704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628" t="-8969" r="-16950" b="-28795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CÓDIGO E SIMULAÇÃO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1769" y="2543137"/>
            <a:ext cx="1222513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do código do projeto e simulação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15/20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116668" y="3193106"/>
            <a:ext cx="8054665" cy="6833709"/>
          </a:xfrm>
          <a:custGeom>
            <a:avLst/>
            <a:gdLst/>
            <a:ahLst/>
            <a:cxnLst/>
            <a:rect r="r" b="b" t="t" l="l"/>
            <a:pathLst>
              <a:path h="6833709" w="8054665">
                <a:moveTo>
                  <a:pt x="0" y="0"/>
                </a:moveTo>
                <a:lnTo>
                  <a:pt x="8054664" y="0"/>
                </a:lnTo>
                <a:lnTo>
                  <a:pt x="8054664" y="6833709"/>
                </a:lnTo>
                <a:lnTo>
                  <a:pt x="0" y="6833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CÓDIGO E SIMULAÇÃO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1769" y="2543137"/>
            <a:ext cx="1222513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do código do projeto e simulação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16/20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14601" y="4527511"/>
            <a:ext cx="16658799" cy="1772213"/>
          </a:xfrm>
          <a:custGeom>
            <a:avLst/>
            <a:gdLst/>
            <a:ahLst/>
            <a:cxnLst/>
            <a:rect r="r" b="b" t="t" l="l"/>
            <a:pathLst>
              <a:path h="1772213" w="16658799">
                <a:moveTo>
                  <a:pt x="0" y="0"/>
                </a:moveTo>
                <a:lnTo>
                  <a:pt x="16658798" y="0"/>
                </a:lnTo>
                <a:lnTo>
                  <a:pt x="16658798" y="1772213"/>
                </a:lnTo>
                <a:lnTo>
                  <a:pt x="0" y="1772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CÓDIGO E SIMULAÇÃO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1769" y="2543137"/>
            <a:ext cx="1222513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do código do projeto e simulação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17/20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751084" y="3339082"/>
            <a:ext cx="12785831" cy="3207554"/>
          </a:xfrm>
          <a:custGeom>
            <a:avLst/>
            <a:gdLst/>
            <a:ahLst/>
            <a:cxnLst/>
            <a:rect r="r" b="b" t="t" l="l"/>
            <a:pathLst>
              <a:path h="3207554" w="12785831">
                <a:moveTo>
                  <a:pt x="0" y="0"/>
                </a:moveTo>
                <a:lnTo>
                  <a:pt x="12785832" y="0"/>
                </a:lnTo>
                <a:lnTo>
                  <a:pt x="12785832" y="3207554"/>
                </a:lnTo>
                <a:lnTo>
                  <a:pt x="0" y="3207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92" r="-59274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11171" y="6925357"/>
            <a:ext cx="14465658" cy="2422673"/>
          </a:xfrm>
          <a:custGeom>
            <a:avLst/>
            <a:gdLst/>
            <a:ahLst/>
            <a:cxnLst/>
            <a:rect r="r" b="b" t="t" l="l"/>
            <a:pathLst>
              <a:path h="2422673" w="14465658">
                <a:moveTo>
                  <a:pt x="0" y="0"/>
                </a:moveTo>
                <a:lnTo>
                  <a:pt x="14465658" y="0"/>
                </a:lnTo>
                <a:lnTo>
                  <a:pt x="14465658" y="2422673"/>
                </a:lnTo>
                <a:lnTo>
                  <a:pt x="0" y="2422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329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CÓDIGO E SIMULAÇÃO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1769" y="2543137"/>
            <a:ext cx="1222513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 do código do projeto e simulação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18/20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29692" y="-3459703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9132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726751"/>
            <a:ext cx="1527653" cy="2001899"/>
            <a:chOff x="0" y="0"/>
            <a:chExt cx="402345" cy="527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2345" cy="527249"/>
            </a:xfrm>
            <a:custGeom>
              <a:avLst/>
              <a:gdLst/>
              <a:ahLst/>
              <a:cxnLst/>
              <a:rect r="r" b="b" t="t" l="l"/>
              <a:pathLst>
                <a:path h="527249" w="402345">
                  <a:moveTo>
                    <a:pt x="0" y="0"/>
                  </a:moveTo>
                  <a:lnTo>
                    <a:pt x="402345" y="0"/>
                  </a:lnTo>
                  <a:lnTo>
                    <a:pt x="402345" y="527249"/>
                  </a:lnTo>
                  <a:lnTo>
                    <a:pt x="0" y="52724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2345" cy="565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94450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2025" y="9726751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853750" y="2590762"/>
            <a:ext cx="6580501" cy="7280095"/>
          </a:xfrm>
          <a:custGeom>
            <a:avLst/>
            <a:gdLst/>
            <a:ahLst/>
            <a:cxnLst/>
            <a:rect r="r" b="b" t="t" l="l"/>
            <a:pathLst>
              <a:path h="7280095" w="6580501">
                <a:moveTo>
                  <a:pt x="0" y="0"/>
                </a:moveTo>
                <a:lnTo>
                  <a:pt x="6580500" y="0"/>
                </a:lnTo>
                <a:lnTo>
                  <a:pt x="6580500" y="7280094"/>
                </a:lnTo>
                <a:lnTo>
                  <a:pt x="0" y="728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052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1769" y="1579842"/>
            <a:ext cx="12460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PROTÓTIPO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19/20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2629475"/>
            <a:ext cx="73389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65705" y="3963476"/>
            <a:ext cx="12779660" cy="409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ARDUINO. Arduino - Open source hardware and software. Disponível em: https://www.arduino.cc/. Acesso em: 29 nov.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2024. MÓDULO Wi-Fi ESP32 NodeMCU com Wi-Fi, 38 pinos. [S.l.: s.n.], [20--]. Dispositivo eletrônico. Disponível em: . Acesso em: 29 nov. 2024. 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M. van Steen and A.S. Tanenbaum, Distributed Systems, 4th ed., distributed-systems.net, 2023.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05061" y="141264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60"/>
                </a:lnTo>
                <a:lnTo>
                  <a:pt x="0" y="845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3632140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2"/>
                </a:lnTo>
                <a:lnTo>
                  <a:pt x="0" y="10666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88783" y="630012"/>
            <a:ext cx="1710433" cy="1710433"/>
          </a:xfrm>
          <a:custGeom>
            <a:avLst/>
            <a:gdLst/>
            <a:ahLst/>
            <a:cxnLst/>
            <a:rect r="r" b="b" t="t" l="l"/>
            <a:pathLst>
              <a:path h="1710433" w="1710433">
                <a:moveTo>
                  <a:pt x="0" y="0"/>
                </a:moveTo>
                <a:lnTo>
                  <a:pt x="1710434" y="0"/>
                </a:lnTo>
                <a:lnTo>
                  <a:pt x="1710434" y="1710433"/>
                </a:lnTo>
                <a:lnTo>
                  <a:pt x="0" y="1710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19/20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288783" y="355154"/>
            <a:ext cx="1710433" cy="1710433"/>
          </a:xfrm>
          <a:custGeom>
            <a:avLst/>
            <a:gdLst/>
            <a:ahLst/>
            <a:cxnLst/>
            <a:rect r="r" b="b" t="t" l="l"/>
            <a:pathLst>
              <a:path h="1710433" w="1710433">
                <a:moveTo>
                  <a:pt x="0" y="0"/>
                </a:moveTo>
                <a:lnTo>
                  <a:pt x="1710434" y="0"/>
                </a:lnTo>
                <a:lnTo>
                  <a:pt x="1710434" y="1710433"/>
                </a:lnTo>
                <a:lnTo>
                  <a:pt x="0" y="1710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77522" y="2999683"/>
            <a:ext cx="8532956" cy="225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Fernanda Sousa de Assunção Vale</a:t>
            </a:r>
          </a:p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Isabel Silva de Araújo</a:t>
            </a:r>
          </a:p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Leonardo Victor dos Santos Sá Menez</a:t>
            </a:r>
          </a:p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Lucas Martins Campos Matos</a:t>
            </a:r>
          </a:p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Vitor Ferreira Nunes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6490" y="2299291"/>
            <a:ext cx="2235019" cy="46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59109" y="9305925"/>
            <a:ext cx="1169783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7522" y="6503000"/>
            <a:ext cx="8532956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Luiz Henrique Neves Rodrigues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26490" y="5802608"/>
            <a:ext cx="2235019" cy="46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Professor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2/20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77310" y="4650809"/>
            <a:ext cx="821069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JUSTIFICATIVA - O PROBLEMA A SER RESOLVIDO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 PROPOSTA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COMO FUNCIONA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ATUALIZAÇÃO DO PROJETO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PRAZOS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660849" y="9320698"/>
            <a:ext cx="966302" cy="966302"/>
          </a:xfrm>
          <a:custGeom>
            <a:avLst/>
            <a:gdLst/>
            <a:ahLst/>
            <a:cxnLst/>
            <a:rect r="r" b="b" t="t" l="l"/>
            <a:pathLst>
              <a:path h="966302" w="966302">
                <a:moveTo>
                  <a:pt x="0" y="0"/>
                </a:moveTo>
                <a:lnTo>
                  <a:pt x="966302" y="0"/>
                </a:lnTo>
                <a:lnTo>
                  <a:pt x="966302" y="966302"/>
                </a:lnTo>
                <a:lnTo>
                  <a:pt x="0" y="966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3/20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SUMÁRIO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596096" y="9260479"/>
            <a:ext cx="1095808" cy="1095808"/>
          </a:xfrm>
          <a:custGeom>
            <a:avLst/>
            <a:gdLst/>
            <a:ahLst/>
            <a:cxnLst/>
            <a:rect r="r" b="b" t="t" l="l"/>
            <a:pathLst>
              <a:path h="1095808" w="1095808">
                <a:moveTo>
                  <a:pt x="0" y="0"/>
                </a:moveTo>
                <a:lnTo>
                  <a:pt x="1095808" y="0"/>
                </a:lnTo>
                <a:lnTo>
                  <a:pt x="1095808" y="1095808"/>
                </a:lnTo>
                <a:lnTo>
                  <a:pt x="0" y="1095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4/20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77310" y="4650809"/>
            <a:ext cx="821069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JUSTIFICATIVA - O PROBLEMA A SER RESOLVIDO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 PROPOSTA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COMO FUNCIONA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ATUALIZAÇÃO DO PROJETO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PRAZOS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160152" y="1789014"/>
            <a:ext cx="6393167" cy="639316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0208" t="0" r="-19552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58091" y="2287034"/>
            <a:ext cx="7362653" cy="30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1. JUSTIFICATIVA - 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 PROBLEMA A SER RESOLVIDO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3241" y="6517907"/>
            <a:ext cx="7119091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Sa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las de servidores e sistemas críticos são vulneráveis a variações de temperatura.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590593" y="9258300"/>
            <a:ext cx="1106814" cy="1106814"/>
          </a:xfrm>
          <a:custGeom>
            <a:avLst/>
            <a:gdLst/>
            <a:ahLst/>
            <a:cxnLst/>
            <a:rect r="r" b="b" t="t" l="l"/>
            <a:pathLst>
              <a:path h="1106814" w="1106814">
                <a:moveTo>
                  <a:pt x="0" y="0"/>
                </a:moveTo>
                <a:lnTo>
                  <a:pt x="1106814" y="0"/>
                </a:lnTo>
                <a:lnTo>
                  <a:pt x="1106814" y="1106814"/>
                </a:lnTo>
                <a:lnTo>
                  <a:pt x="0" y="1106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5/20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SUMÁRIO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595006" y="9258300"/>
            <a:ext cx="1097987" cy="1097987"/>
          </a:xfrm>
          <a:custGeom>
            <a:avLst/>
            <a:gdLst/>
            <a:ahLst/>
            <a:cxnLst/>
            <a:rect r="r" b="b" t="t" l="l"/>
            <a:pathLst>
              <a:path h="1097987" w="1097987">
                <a:moveTo>
                  <a:pt x="0" y="0"/>
                </a:moveTo>
                <a:lnTo>
                  <a:pt x="1097988" y="0"/>
                </a:lnTo>
                <a:lnTo>
                  <a:pt x="1097988" y="1097987"/>
                </a:lnTo>
                <a:lnTo>
                  <a:pt x="0" y="1097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6/20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77310" y="4650809"/>
            <a:ext cx="821069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JUSTIFICATIVA - O PROBLEMA A SER RESOLVIDO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 PROPOSTA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COMO FUNCIONA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ATUALIZAÇÃO DO PROJETO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PRAZOS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38301" y="2865429"/>
            <a:ext cx="1224584" cy="1325829"/>
          </a:xfrm>
          <a:custGeom>
            <a:avLst/>
            <a:gdLst/>
            <a:ahLst/>
            <a:cxnLst/>
            <a:rect r="r" b="b" t="t" l="l"/>
            <a:pathLst>
              <a:path h="1325829" w="1224584">
                <a:moveTo>
                  <a:pt x="0" y="0"/>
                </a:moveTo>
                <a:lnTo>
                  <a:pt x="1224584" y="0"/>
                </a:lnTo>
                <a:lnTo>
                  <a:pt x="1224584" y="1325830"/>
                </a:lnTo>
                <a:lnTo>
                  <a:pt x="0" y="1325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6484" y="4472798"/>
            <a:ext cx="1408217" cy="1390295"/>
          </a:xfrm>
          <a:custGeom>
            <a:avLst/>
            <a:gdLst/>
            <a:ahLst/>
            <a:cxnLst/>
            <a:rect r="r" b="b" t="t" l="l"/>
            <a:pathLst>
              <a:path h="1390295" w="1408217">
                <a:moveTo>
                  <a:pt x="0" y="0"/>
                </a:moveTo>
                <a:lnTo>
                  <a:pt x="1408218" y="0"/>
                </a:lnTo>
                <a:lnTo>
                  <a:pt x="1408218" y="1390295"/>
                </a:lnTo>
                <a:lnTo>
                  <a:pt x="0" y="13902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67604" y="6052127"/>
            <a:ext cx="1387098" cy="1369444"/>
          </a:xfrm>
          <a:custGeom>
            <a:avLst/>
            <a:gdLst/>
            <a:ahLst/>
            <a:cxnLst/>
            <a:rect r="r" b="b" t="t" l="l"/>
            <a:pathLst>
              <a:path h="1369444" w="1387098">
                <a:moveTo>
                  <a:pt x="0" y="0"/>
                </a:moveTo>
                <a:lnTo>
                  <a:pt x="1387098" y="0"/>
                </a:lnTo>
                <a:lnTo>
                  <a:pt x="1387098" y="1369444"/>
                </a:lnTo>
                <a:lnTo>
                  <a:pt x="0" y="1369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0745" y="2294667"/>
            <a:ext cx="5796855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SOLUÇÃO PROPOSTA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87697" y="3341971"/>
            <a:ext cx="196273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CUSTO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87697" y="4905519"/>
            <a:ext cx="2636006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BENEFÍCIO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87697" y="6727324"/>
            <a:ext cx="4378605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ACESSIBILIDADE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0745" y="5691176"/>
            <a:ext cx="6192900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monitoramento com alertas automáticos via internet para prevenção de falhas.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16416780" y="1539221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73417" y="264789"/>
            <a:ext cx="1710433" cy="1710433"/>
          </a:xfrm>
          <a:custGeom>
            <a:avLst/>
            <a:gdLst/>
            <a:ahLst/>
            <a:cxnLst/>
            <a:rect r="r" b="b" t="t" l="l"/>
            <a:pathLst>
              <a:path h="1710433" w="1710433">
                <a:moveTo>
                  <a:pt x="0" y="0"/>
                </a:moveTo>
                <a:lnTo>
                  <a:pt x="1710434" y="0"/>
                </a:lnTo>
                <a:lnTo>
                  <a:pt x="1710434" y="1710433"/>
                </a:lnTo>
                <a:lnTo>
                  <a:pt x="0" y="1710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7/20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SUMÁRIO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662600" y="925830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8/20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77310" y="4650809"/>
            <a:ext cx="821069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JUSTIFICATIVA - O PROBLEMA A SER RESOLVIDO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 PROPOSTA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COMO FUNCIONA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ATUALIZAÇÃO DO PROJETO</a:t>
            </a:r>
          </a:p>
          <a:p>
            <a:pPr algn="just" marL="539754" indent="-269877" lvl="1">
              <a:lnSpc>
                <a:spcPts val="3500"/>
              </a:lnSpc>
              <a:buAutoNum type="arabicPeriod" startAt="1"/>
            </a:pPr>
            <a:r>
              <a:rPr lang="en-US" sz="2500">
                <a:solidFill>
                  <a:srgbClr val="A8B6B8"/>
                </a:solidFill>
                <a:latin typeface="Proxima Nova"/>
                <a:ea typeface="Proxima Nova"/>
                <a:cs typeface="Proxima Nova"/>
                <a:sym typeface="Proxima Nova"/>
              </a:rPr>
              <a:t>PRAZOS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80897" y="-1428566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7406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975" cy="42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529755" y="9058510"/>
            <a:ext cx="1228490" cy="1228490"/>
          </a:xfrm>
          <a:custGeom>
            <a:avLst/>
            <a:gdLst/>
            <a:ahLst/>
            <a:cxnLst/>
            <a:rect r="r" b="b" t="t" l="l"/>
            <a:pathLst>
              <a:path h="1228490" w="1228490">
                <a:moveTo>
                  <a:pt x="0" y="0"/>
                </a:moveTo>
                <a:lnTo>
                  <a:pt x="1228490" y="0"/>
                </a:lnTo>
                <a:lnTo>
                  <a:pt x="1228490" y="1228490"/>
                </a:lnTo>
                <a:lnTo>
                  <a:pt x="0" y="122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195078">
            <a:off x="10739043" y="4239794"/>
            <a:ext cx="1567951" cy="656254"/>
            <a:chOff x="0" y="0"/>
            <a:chExt cx="412958" cy="172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195078">
            <a:off x="10863042" y="5529962"/>
            <a:ext cx="1567951" cy="656254"/>
            <a:chOff x="0" y="0"/>
            <a:chExt cx="412958" cy="1728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1217607">
            <a:off x="10445717" y="7225207"/>
            <a:ext cx="1567951" cy="656254"/>
            <a:chOff x="0" y="0"/>
            <a:chExt cx="412958" cy="172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1217607">
            <a:off x="11294833" y="6283134"/>
            <a:ext cx="1567951" cy="656254"/>
            <a:chOff x="0" y="0"/>
            <a:chExt cx="412958" cy="1728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494100" y="5442018"/>
            <a:ext cx="1567951" cy="656254"/>
            <a:chOff x="0" y="0"/>
            <a:chExt cx="412958" cy="1728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12958" cy="172840"/>
            </a:xfrm>
            <a:custGeom>
              <a:avLst/>
              <a:gdLst/>
              <a:ahLst/>
              <a:cxnLst/>
              <a:rect r="r" b="b" t="t" l="l"/>
              <a:pathLst>
                <a:path h="172840" w="412958">
                  <a:moveTo>
                    <a:pt x="0" y="0"/>
                  </a:moveTo>
                  <a:lnTo>
                    <a:pt x="412958" y="0"/>
                  </a:lnTo>
                  <a:lnTo>
                    <a:pt x="412958" y="172840"/>
                  </a:lnTo>
                  <a:lnTo>
                    <a:pt x="0" y="172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12958" cy="2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029965" y="3046932"/>
            <a:ext cx="11301259" cy="6102680"/>
          </a:xfrm>
          <a:custGeom>
            <a:avLst/>
            <a:gdLst/>
            <a:ahLst/>
            <a:cxnLst/>
            <a:rect r="r" b="b" t="t" l="l"/>
            <a:pathLst>
              <a:path h="6102680" w="11301259">
                <a:moveTo>
                  <a:pt x="0" y="0"/>
                </a:moveTo>
                <a:lnTo>
                  <a:pt x="11301259" y="0"/>
                </a:lnTo>
                <a:lnTo>
                  <a:pt x="11301259" y="6102680"/>
                </a:lnTo>
                <a:lnTo>
                  <a:pt x="0" y="6102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602942" y="2310142"/>
            <a:ext cx="795419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COMO FUNCIONA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61742" y="146896"/>
            <a:ext cx="336111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9/20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DAGb17JftIQ</dc:identifier>
  <dcterms:modified xsi:type="dcterms:W3CDTF">2011-08-01T06:04:30Z</dcterms:modified>
  <cp:revision>1</cp:revision>
  <dc:title>ATUALIZAÇÃO - SISTEMAS DISTRIBUÍDOS</dc:title>
</cp:coreProperties>
</file>