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3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6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9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6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1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A155FC-439E-40E0-95BC-8BA95B6ED36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EC53682-3E32-427A-9A4A-30D9C6926A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65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7500-469E-4B48-B674-2A55710C8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Prototypes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43F58-E339-4D89-A0E0-59ADA833E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69380"/>
          </a:xfrm>
        </p:spPr>
        <p:txBody>
          <a:bodyPr>
            <a:normAutofit/>
          </a:bodyPr>
          <a:lstStyle/>
          <a:p>
            <a:r>
              <a:rPr lang="pt-PT" dirty="0"/>
              <a:t>Project </a:t>
            </a:r>
            <a:r>
              <a:rPr lang="pt-PT" dirty="0" err="1"/>
              <a:t>Idea</a:t>
            </a:r>
            <a:r>
              <a:rPr lang="pt-PT" dirty="0"/>
              <a:t> </a:t>
            </a:r>
            <a:r>
              <a:rPr lang="pt-PT" dirty="0" err="1"/>
              <a:t>Presentation</a:t>
            </a:r>
            <a:endParaRPr lang="pt-PT" dirty="0"/>
          </a:p>
          <a:p>
            <a:r>
              <a:rPr lang="en-US" dirty="0"/>
              <a:t>CCU 2020</a:t>
            </a:r>
          </a:p>
        </p:txBody>
      </p:sp>
    </p:spTree>
    <p:extLst>
      <p:ext uri="{BB962C8B-B14F-4D97-AF65-F5344CB8AC3E}">
        <p14:creationId xmlns:p14="http://schemas.microsoft.com/office/powerpoint/2010/main" val="286922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DD423-C26D-42B1-9E36-7C107070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4" y="364749"/>
            <a:ext cx="4863905" cy="3947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E1564-496D-4AA4-A677-AF3EB917F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962" y="2782941"/>
            <a:ext cx="6109747" cy="37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1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BF9-5109-4890-A616-B2B88CB0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039" y="2425105"/>
            <a:ext cx="4382521" cy="2007789"/>
          </a:xfrm>
        </p:spPr>
        <p:txBody>
          <a:bodyPr/>
          <a:lstStyle/>
          <a:p>
            <a:r>
              <a:rPr lang="pt-PT" dirty="0" err="1"/>
              <a:t>Questions</a:t>
            </a:r>
            <a:r>
              <a:rPr lang="pt-PT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4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4DF1-0479-4985-88AC-E27C27EF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Team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B63EE1-5F07-4798-91AF-A3E37FFA7D46}"/>
              </a:ext>
            </a:extLst>
          </p:cNvPr>
          <p:cNvSpPr txBox="1">
            <a:spLocks/>
          </p:cNvSpPr>
          <p:nvPr/>
        </p:nvSpPr>
        <p:spPr>
          <a:xfrm>
            <a:off x="818710" y="2951334"/>
            <a:ext cx="8353865" cy="30664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2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/>
              <a:t>Project Manager</a:t>
            </a:r>
          </a:p>
          <a:p>
            <a:pPr marL="0" indent="0">
              <a:buNone/>
            </a:pPr>
            <a:r>
              <a:rPr lang="pt-PT" sz="2400" b="1" dirty="0" err="1"/>
              <a:t>User</a:t>
            </a:r>
            <a:r>
              <a:rPr lang="pt-PT" sz="2400" b="1" dirty="0"/>
              <a:t>-research Lead</a:t>
            </a:r>
          </a:p>
          <a:p>
            <a:pPr marL="0" indent="0">
              <a:buNone/>
            </a:pPr>
            <a:r>
              <a:rPr lang="pt-PT" sz="2400" b="1" dirty="0"/>
              <a:t>Design Lead</a:t>
            </a:r>
          </a:p>
          <a:p>
            <a:pPr marL="0" indent="0">
              <a:buNone/>
            </a:pPr>
            <a:r>
              <a:rPr lang="pt-PT" sz="2400" b="1" dirty="0" err="1"/>
              <a:t>Front-end</a:t>
            </a:r>
            <a:r>
              <a:rPr lang="pt-PT" sz="2400" b="1" dirty="0"/>
              <a:t> </a:t>
            </a:r>
            <a:r>
              <a:rPr lang="pt-PT" sz="2400" b="1" dirty="0" err="1"/>
              <a:t>Developer</a:t>
            </a:r>
            <a:endParaRPr lang="pt-PT" sz="2400" b="1" dirty="0"/>
          </a:p>
          <a:p>
            <a:pPr marL="0" indent="0">
              <a:buNone/>
            </a:pPr>
            <a:r>
              <a:rPr lang="pt-PT" sz="2400" b="1" dirty="0" err="1"/>
              <a:t>Back-end</a:t>
            </a:r>
            <a:r>
              <a:rPr lang="pt-PT" sz="2400" b="1" dirty="0"/>
              <a:t> </a:t>
            </a:r>
            <a:r>
              <a:rPr lang="pt-PT" sz="2400" b="1" dirty="0" err="1"/>
              <a:t>Developer</a:t>
            </a:r>
            <a:endParaRPr lang="pt-PT" sz="2400" dirty="0"/>
          </a:p>
          <a:p>
            <a:pPr marL="0" indent="0">
              <a:buNone/>
            </a:pPr>
            <a:r>
              <a:rPr lang="pt-PT" sz="2400" b="1" dirty="0" err="1"/>
              <a:t>Documentation</a:t>
            </a:r>
            <a:r>
              <a:rPr lang="pt-PT" sz="2400" b="1" dirty="0"/>
              <a:t> Lead</a:t>
            </a:r>
            <a:endParaRPr lang="pt-PT" sz="2400" dirty="0"/>
          </a:p>
          <a:p>
            <a:pPr marL="0" indent="0">
              <a:buNone/>
            </a:pPr>
            <a:r>
              <a:rPr lang="pt-PT" sz="2400" b="1" dirty="0"/>
              <a:t>F</a:t>
            </a:r>
            <a:r>
              <a:rPr lang="pt-PT" sz="2400" dirty="0"/>
              <a:t>rancisco Mira (</a:t>
            </a:r>
            <a:r>
              <a:rPr lang="pt-BR" sz="2400" b="0" i="0" dirty="0">
                <a:solidFill>
                  <a:srgbClr val="DCDDDE"/>
                </a:solidFill>
                <a:effectLst/>
              </a:rPr>
              <a:t>180888)</a:t>
            </a:r>
            <a:endParaRPr lang="pt-PT" sz="2400" dirty="0"/>
          </a:p>
          <a:p>
            <a:pPr marL="0" indent="0">
              <a:buNone/>
            </a:pPr>
            <a:r>
              <a:rPr lang="pt-PT" sz="2400" dirty="0"/>
              <a:t>Francisco Cecílio (189444)</a:t>
            </a:r>
          </a:p>
          <a:p>
            <a:pPr marL="0" indent="0">
              <a:buNone/>
            </a:pPr>
            <a:r>
              <a:rPr lang="pt-PT" sz="2400" dirty="0"/>
              <a:t>Isabel Soares (189466)</a:t>
            </a:r>
          </a:p>
          <a:p>
            <a:pPr marL="0" indent="0">
              <a:buNone/>
            </a:pPr>
            <a:r>
              <a:rPr lang="pt-PT" sz="2400" dirty="0"/>
              <a:t>Lídia Custódio (189492)</a:t>
            </a:r>
          </a:p>
          <a:p>
            <a:pPr marL="0" indent="0">
              <a:buNone/>
            </a:pPr>
            <a:r>
              <a:rPr lang="pt-PT" sz="2400" dirty="0"/>
              <a:t>Ricardo Machado (179751)</a:t>
            </a:r>
          </a:p>
          <a:p>
            <a:pPr marL="0" indent="0">
              <a:buNone/>
            </a:pPr>
            <a:r>
              <a:rPr lang="pt-PT" sz="2400" dirty="0"/>
              <a:t>Filipe Amaral (424759)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186692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DAFC-5F28-4232-A25D-937A491B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Project </a:t>
            </a:r>
            <a:r>
              <a:rPr lang="pt-PT" dirty="0" err="1"/>
              <a:t>Idea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7B41CF-1230-46F9-AD58-86E718414B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err="1"/>
              <a:t>Recomendation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  <a:p>
            <a:r>
              <a:rPr lang="pt-PT" dirty="0" err="1"/>
              <a:t>Avoid</a:t>
            </a:r>
            <a:r>
              <a:rPr lang="pt-PT" dirty="0"/>
              <a:t> </a:t>
            </a:r>
            <a:r>
              <a:rPr lang="pt-PT" dirty="0" err="1"/>
              <a:t>crowds</a:t>
            </a:r>
            <a:endParaRPr lang="pt-PT" dirty="0"/>
          </a:p>
          <a:p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goes</a:t>
            </a:r>
            <a:r>
              <a:rPr lang="pt-PT" dirty="0"/>
              <a:t> </a:t>
            </a:r>
            <a:r>
              <a:rPr lang="pt-PT" dirty="0" err="1"/>
              <a:t>through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places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go</a:t>
            </a:r>
            <a:endParaRPr lang="pt-PT" dirty="0"/>
          </a:p>
          <a:p>
            <a:r>
              <a:rPr lang="pt-PT" dirty="0" err="1"/>
              <a:t>Applied</a:t>
            </a:r>
            <a:r>
              <a:rPr lang="pt-PT" dirty="0"/>
              <a:t> in </a:t>
            </a:r>
            <a:r>
              <a:rPr lang="pt-PT" dirty="0" err="1"/>
              <a:t>enclosured</a:t>
            </a:r>
            <a:r>
              <a:rPr lang="pt-PT" dirty="0"/>
              <a:t> </a:t>
            </a:r>
            <a:r>
              <a:rPr lang="pt-PT" dirty="0" err="1"/>
              <a:t>spaces</a:t>
            </a:r>
            <a:r>
              <a:rPr lang="pt-PT" dirty="0"/>
              <a:t>: zoos, shopping </a:t>
            </a:r>
            <a:r>
              <a:rPr lang="pt-PT" dirty="0" err="1"/>
              <a:t>malls</a:t>
            </a:r>
            <a:r>
              <a:rPr lang="pt-PT" dirty="0"/>
              <a:t>, </a:t>
            </a:r>
            <a:r>
              <a:rPr lang="pt-PT" dirty="0" err="1"/>
              <a:t>museums</a:t>
            </a:r>
            <a:r>
              <a:rPr lang="pt-PT" dirty="0"/>
              <a:t>, </a:t>
            </a:r>
            <a:r>
              <a:rPr lang="pt-PT" dirty="0" err="1"/>
              <a:t>amusement</a:t>
            </a:r>
            <a:r>
              <a:rPr lang="pt-PT" dirty="0"/>
              <a:t> </a:t>
            </a:r>
            <a:r>
              <a:rPr lang="pt-PT" dirty="0" err="1"/>
              <a:t>parks</a:t>
            </a:r>
            <a:r>
              <a:rPr lang="pt-PT" dirty="0"/>
              <a:t>…</a:t>
            </a:r>
            <a:endParaRPr lang="en-US" dirty="0"/>
          </a:p>
        </p:txBody>
      </p:sp>
      <p:pic>
        <p:nvPicPr>
          <p:cNvPr id="1030" name="Picture 6" descr="The Best Smartphones for 2020 | Digital Trends">
            <a:extLst>
              <a:ext uri="{FF2B5EF4-FFF2-40B4-BE49-F238E27FC236}">
                <a16:creationId xmlns:a16="http://schemas.microsoft.com/office/drawing/2014/main" id="{C6D63A91-3866-408D-8CB8-2CA8F4532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20" y="2450992"/>
            <a:ext cx="5104876" cy="341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33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cord-Breaking Crowd Visit Ragunan Zoo on New Years Day - engteco_news  Tempo.co">
            <a:extLst>
              <a:ext uri="{FF2B5EF4-FFF2-40B4-BE49-F238E27FC236}">
                <a16:creationId xmlns:a16="http://schemas.microsoft.com/office/drawing/2014/main" id="{2189C354-9E10-4653-86DC-BF428B974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78" y="272616"/>
            <a:ext cx="4824763" cy="275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Zoos: Who Benefits?">
            <a:extLst>
              <a:ext uri="{FF2B5EF4-FFF2-40B4-BE49-F238E27FC236}">
                <a16:creationId xmlns:a16="http://schemas.microsoft.com/office/drawing/2014/main" id="{55FE7DDF-EE57-412D-B876-096734A88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78" y="272616"/>
            <a:ext cx="4716162" cy="275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et Thy Ass to the Mall – NOT! – Bishop Craig">
            <a:extLst>
              <a:ext uri="{FF2B5EF4-FFF2-40B4-BE49-F238E27FC236}">
                <a16:creationId xmlns:a16="http://schemas.microsoft.com/office/drawing/2014/main" id="{BE56B9F7-617F-4089-B17F-955A7B6F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78" y="3354858"/>
            <a:ext cx="4824763" cy="324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ira City Center Shopping Mall (Dubai) - ATUALIZADO 2020 O que saber antes  de ir - Sobre o que as pessoas estão falando - Tripadvisor">
            <a:extLst>
              <a:ext uri="{FF2B5EF4-FFF2-40B4-BE49-F238E27FC236}">
                <a16:creationId xmlns:a16="http://schemas.microsoft.com/office/drawing/2014/main" id="{33A47398-25FC-4FFC-8813-8ACD42F99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9"/>
          <a:stretch/>
        </p:blipFill>
        <p:spPr bwMode="auto">
          <a:xfrm>
            <a:off x="6330778" y="3354858"/>
            <a:ext cx="4716162" cy="324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61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C7593C-B2A5-4FF9-93AF-21E1BBA5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SQVID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B3C0D-3ACA-42AA-8D0D-AB6C26B0C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7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8B7BDF-D156-4CFA-9AE0-7077BEB35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8530"/>
            <a:ext cx="5507063" cy="43163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F60A61-A15F-47AE-93A5-CBECBE01B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7" y="465130"/>
            <a:ext cx="4874838" cy="431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8059B-2B84-479D-9ED3-D9341CBC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9683"/>
            <a:ext cx="5649112" cy="4650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9131F-1716-4EA0-89FB-C2E1F25D3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7" y="415402"/>
            <a:ext cx="4915945" cy="40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85669-867E-4E59-8F99-E2D3589E3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8" y="363455"/>
            <a:ext cx="5118054" cy="4134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2EDD90-AC4A-42CE-A03C-826597500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80" y="1860624"/>
            <a:ext cx="5265815" cy="45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5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96C1A-5160-49F0-9EA8-E2ABF1E44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" y="430477"/>
            <a:ext cx="4675507" cy="5005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D11397-71DD-4A71-A6A6-76F552443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29" y="1670199"/>
            <a:ext cx="510611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76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57</TotalTime>
  <Words>85</Words>
  <Application>Microsoft Office PowerPoint</Application>
  <PresentationFormat>Ecrã Panorâmico</PresentationFormat>
  <Paragraphs>23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Prototypes</vt:lpstr>
      <vt:lpstr>Team</vt:lpstr>
      <vt:lpstr>Project Idea</vt:lpstr>
      <vt:lpstr>Apresentação do PowerPoint</vt:lpstr>
      <vt:lpstr>SQVID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Prototypes</dc:title>
  <dc:creator>Lidia Custodio</dc:creator>
  <cp:lastModifiedBy>Isabel Soares</cp:lastModifiedBy>
  <cp:revision>8</cp:revision>
  <dcterms:created xsi:type="dcterms:W3CDTF">2020-10-01T18:29:09Z</dcterms:created>
  <dcterms:modified xsi:type="dcterms:W3CDTF">2020-10-01T19:33:27Z</dcterms:modified>
</cp:coreProperties>
</file>