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95" d="100"/>
          <a:sy n="95" d="100"/>
        </p:scale>
        <p:origin x="19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25/09/2020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/>
              <a:t>Checkpoint I: Project </a:t>
            </a:r>
            <a:r>
              <a:rPr lang="pt-PT" sz="4800" dirty="0" err="1"/>
              <a:t>Proposal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>
                <a:solidFill>
                  <a:schemeClr val="bg2"/>
                </a:solidFill>
              </a:rPr>
              <a:t>GX</a:t>
            </a:r>
            <a:endParaRPr lang="pt-PT" sz="4600" dirty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lvl="1"/>
            <a:r>
              <a:rPr lang="en-US" sz="3600" dirty="0"/>
              <a:t>Why is that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r>
              <a:rPr lang="en-US" sz="4000"/>
              <a:t>Question 6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2958</TotalTime>
  <Words>96</Words>
  <Application>Microsoft Office PowerPoint</Application>
  <PresentationFormat>Apresentação no Ecrã (4:3)</PresentationFormat>
  <Paragraphs>38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template-gvip</vt:lpstr>
      <vt:lpstr>Information Visualization Checkpoint I: Project Proposal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Moreira</cp:lastModifiedBy>
  <cp:revision>335</cp:revision>
  <dcterms:created xsi:type="dcterms:W3CDTF">2010-04-13T09:45:33Z</dcterms:created>
  <dcterms:modified xsi:type="dcterms:W3CDTF">2020-09-25T15:05:47Z</dcterms:modified>
</cp:coreProperties>
</file>