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1111" r:id="rId3"/>
    <p:sldId id="1112" r:id="rId4"/>
    <p:sldId id="257" r:id="rId5"/>
    <p:sldId id="1114" r:id="rId6"/>
    <p:sldId id="1097" r:id="rId7"/>
    <p:sldId id="1115" r:id="rId8"/>
    <p:sldId id="1113" r:id="rId9"/>
    <p:sldId id="1116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Information Visualization</a:t>
            </a:r>
            <a:br>
              <a:rPr lang="en-US" sz="4800" b="1" dirty="0"/>
            </a:br>
            <a:r>
              <a:rPr lang="en-US" sz="4800" dirty="0"/>
              <a:t>First Prototype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G16-A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168352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89425 – Daniel Pereira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89466 – Isabel Soares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89535 – Rodrigo Sousa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/>
            <a:r>
              <a:rPr lang="pt-PT" sz="6000" dirty="0" err="1"/>
              <a:t>visualization</a:t>
            </a:r>
            <a:r>
              <a:rPr lang="pt-PT" sz="60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19050"/>
            <a:r>
              <a:rPr lang="en-US" sz="4000" dirty="0"/>
              <a:t>Explain the complete layout of your visualization…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/>
            <a:r>
              <a:rPr lang="pt-PT" sz="6000" dirty="0" err="1"/>
              <a:t>two</a:t>
            </a:r>
            <a:r>
              <a:rPr lang="pt-PT" sz="6000" dirty="0"/>
              <a:t> </a:t>
            </a:r>
            <a:r>
              <a:rPr lang="pt-PT" sz="6000" dirty="0" err="1"/>
              <a:t>idioms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19050"/>
            <a:r>
              <a:rPr lang="en-US" sz="4000" dirty="0"/>
              <a:t>Explain which two visual idioms you implemented, and what they can currently do…</a:t>
            </a:r>
          </a:p>
        </p:txBody>
      </p:sp>
    </p:spTree>
    <p:extLst>
      <p:ext uri="{BB962C8B-B14F-4D97-AF65-F5344CB8AC3E}">
        <p14:creationId xmlns:p14="http://schemas.microsoft.com/office/powerpoint/2010/main" val="149149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Video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19050"/>
            <a:r>
              <a:rPr lang="en-US" sz="4000" dirty="0"/>
              <a:t>Show us a video that demonstrates everything you explained before… </a:t>
            </a:r>
          </a:p>
        </p:txBody>
      </p:sp>
    </p:spTree>
    <p:extLst>
      <p:ext uri="{BB962C8B-B14F-4D97-AF65-F5344CB8AC3E}">
        <p14:creationId xmlns:p14="http://schemas.microsoft.com/office/powerpoint/2010/main" val="414145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en-US" sz="600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61312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19050"/>
            <a:r>
              <a:rPr lang="en-US" sz="4000" dirty="0"/>
              <a:t>Explain why your solution is the best option…</a:t>
            </a:r>
          </a:p>
        </p:txBody>
      </p:sp>
    </p:spTree>
    <p:extLst>
      <p:ext uri="{BB962C8B-B14F-4D97-AF65-F5344CB8AC3E}">
        <p14:creationId xmlns:p14="http://schemas.microsoft.com/office/powerpoint/2010/main" val="1062954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3033</TotalTime>
  <Words>79</Words>
  <Application>Microsoft Office PowerPoint</Application>
  <PresentationFormat>Apresentação no Ecrã (4:3)</PresentationFormat>
  <Paragraphs>25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template-gvip</vt:lpstr>
      <vt:lpstr>Information Visualization First Prototype</vt:lpstr>
      <vt:lpstr>visualization interface</vt:lpstr>
      <vt:lpstr>Overview</vt:lpstr>
      <vt:lpstr>two idioms</vt:lpstr>
      <vt:lpstr>Overview</vt:lpstr>
      <vt:lpstr>Video</vt:lpstr>
      <vt:lpstr>Overview</vt:lpstr>
      <vt:lpstr>Explanation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Isabel Soares</cp:lastModifiedBy>
  <cp:revision>341</cp:revision>
  <dcterms:created xsi:type="dcterms:W3CDTF">2010-04-13T09:45:33Z</dcterms:created>
  <dcterms:modified xsi:type="dcterms:W3CDTF">2020-11-20T12:31:30Z</dcterms:modified>
</cp:coreProperties>
</file>