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115" r:id="rId10"/>
    <p:sldId id="1116" r:id="rId11"/>
    <p:sldId id="1117" r:id="rId12"/>
    <p:sldId id="1118" r:id="rId13"/>
    <p:sldId id="1097" r:id="rId14"/>
    <p:sldId id="1098" r:id="rId15"/>
    <p:sldId id="1129" r:id="rId16"/>
    <p:sldId id="1121" r:id="rId17"/>
    <p:sldId id="1130" r:id="rId18"/>
    <p:sldId id="1123" r:id="rId19"/>
    <p:sldId id="1131" r:id="rId20"/>
    <p:sldId id="1122" r:id="rId21"/>
    <p:sldId id="1132" r:id="rId22"/>
    <p:sldId id="1125" r:id="rId23"/>
    <p:sldId id="1133" r:id="rId24"/>
    <p:sldId id="1124" r:id="rId25"/>
    <p:sldId id="1134" r:id="rId26"/>
    <p:sldId id="1126" r:id="rId27"/>
    <p:sldId id="1127" r:id="rId28"/>
    <p:sldId id="1128" r:id="rId2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67" autoAdjust="0"/>
  </p:normalViewPr>
  <p:slideViewPr>
    <p:cSldViewPr>
      <p:cViewPr varScale="1">
        <p:scale>
          <a:sx n="52" d="100"/>
          <a:sy n="52" d="100"/>
        </p:scale>
        <p:origin x="17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Isabel 1-5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 13-28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battery amps/h </a:t>
            </a:r>
            <a:r>
              <a:rPr lang="pt-PT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 temos algumas marcas selecionadas e ver qual apresenta maior curva nesse 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battery amps/h </a:t>
            </a:r>
            <a:r>
              <a:rPr lang="pt-PT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 temos algumas marcas selecionadas e ver qual apresenta maior curva nesse 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tracejadas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olhando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zontal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hover 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específico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tracejadas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olhando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zontal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hover 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específico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mostrará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total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representadp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6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mostrará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total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representadp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 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maneira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 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maneira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“Qual é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telemóvel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?”.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vazia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início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topo o interval de tempo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desselecionar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bubble)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direito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idiomas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canal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brand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color hue.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idiomas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spiral chart, parallel coordinates chart, line chart, e glyph chart.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interconectados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spiral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lançamentos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espiral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8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spiral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lançamentos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espiral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2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dos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coordinates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aparece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começou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ser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3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dos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coordinates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aparece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começou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ser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 das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semelhante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siginifica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provavelmente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correlacionadas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 das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semelhante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siginifica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provavelmente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correlacionadas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4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 das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semelhante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siginifica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provavelmente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correlacionadas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 6-12:(battery amps/h, internal memory MB, ram MB, camera MP, number of sensors per model, aspect ratio and screen body ratio)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31/10/2020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G16-A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89425 – Daniel Pereira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89466 – Isabel Soares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89535 – Rodrigo Sousa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glyph chart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glifo (marcado com uma roda dentada) representa um modelo desenvolvido por uma marca selecionada.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canais são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endParaRPr lang="pt-PT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hue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brand;</a:t>
            </a:r>
            <a:endParaRPr lang="pt-PT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of the glyph </a:t>
            </a:r>
            <a:r>
              <a:rPr lang="en-US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battery amps/h;</a:t>
            </a:r>
            <a:endParaRPr lang="pt-PT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746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saturation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camera MP;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of the cogwheel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screen/body ratio;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the teeth of the cogwheel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internal memory MB;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016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/>
              <a:t>•	</a:t>
            </a:r>
            <a:r>
              <a:rPr lang="en-US" sz="4000" b="0" i="1" dirty="0"/>
              <a:t>Length of the teeth of the cogwheel </a:t>
            </a:r>
            <a:r>
              <a:rPr lang="en-US" sz="4000" b="0" dirty="0" err="1"/>
              <a:t>representa</a:t>
            </a:r>
            <a:r>
              <a:rPr lang="en-US" sz="4000" b="0" dirty="0"/>
              <a:t> a RAM MB;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b="0" dirty="0"/>
              <a:t>o	Se o </a:t>
            </a:r>
            <a:r>
              <a:rPr lang="en-US" b="0" dirty="0" err="1"/>
              <a:t>utilizador</a:t>
            </a:r>
            <a:r>
              <a:rPr lang="en-US" b="0" dirty="0"/>
              <a:t> </a:t>
            </a:r>
            <a:r>
              <a:rPr lang="en-US" b="0" dirty="0" err="1"/>
              <a:t>selecionou</a:t>
            </a:r>
            <a:r>
              <a:rPr lang="en-US" b="0" dirty="0"/>
              <a:t> no </a:t>
            </a:r>
            <a:r>
              <a:rPr lang="en-US" b="0" i="1" dirty="0"/>
              <a:t>parallel coordinates chart</a:t>
            </a:r>
            <a:r>
              <a:rPr lang="en-US" b="0" dirty="0"/>
              <a:t> </a:t>
            </a:r>
            <a:r>
              <a:rPr lang="en-US" dirty="0"/>
              <a:t>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b="0" dirty="0" err="1"/>
              <a:t>sensores</a:t>
            </a:r>
            <a:r>
              <a:rPr lang="en-US" b="0" dirty="0"/>
              <a:t>, o </a:t>
            </a:r>
            <a:r>
              <a:rPr lang="en-US" b="0" dirty="0" err="1"/>
              <a:t>número</a:t>
            </a:r>
            <a:r>
              <a:rPr lang="en-US" b="0" dirty="0"/>
              <a:t> de </a:t>
            </a:r>
            <a:r>
              <a:rPr lang="en-US" b="0" dirty="0" err="1"/>
              <a:t>linhas</a:t>
            </a:r>
            <a:r>
              <a:rPr lang="en-US" b="0" dirty="0"/>
              <a:t> </a:t>
            </a:r>
            <a:r>
              <a:rPr lang="en-US" b="0" dirty="0" err="1"/>
              <a:t>ligadas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centro</a:t>
            </a:r>
            <a:r>
              <a:rPr lang="en-US" b="0" dirty="0"/>
              <a:t> </a:t>
            </a:r>
            <a:r>
              <a:rPr lang="en-US" b="0" dirty="0" err="1"/>
              <a:t>até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exterior </a:t>
            </a:r>
            <a:r>
              <a:rPr lang="en-US" b="0" dirty="0" err="1"/>
              <a:t>representa</a:t>
            </a:r>
            <a:r>
              <a:rPr lang="en-US" b="0" dirty="0"/>
              <a:t> o </a:t>
            </a:r>
            <a:r>
              <a:rPr lang="en-US" b="0" dirty="0" err="1"/>
              <a:t>número</a:t>
            </a:r>
            <a:r>
              <a:rPr lang="en-US" b="0" dirty="0"/>
              <a:t> de </a:t>
            </a:r>
            <a:r>
              <a:rPr lang="en-US" b="0" dirty="0" err="1"/>
              <a:t>sensores</a:t>
            </a:r>
            <a:r>
              <a:rPr lang="en-US" b="0" dirty="0"/>
              <a:t> que o </a:t>
            </a:r>
            <a:r>
              <a:rPr lang="en-US" b="0" dirty="0" err="1"/>
              <a:t>modelo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b="0" dirty="0"/>
              <a:t>o	Caso </a:t>
            </a:r>
            <a:r>
              <a:rPr lang="en-US" b="0" dirty="0" err="1"/>
              <a:t>contrário</a:t>
            </a:r>
            <a:r>
              <a:rPr lang="en-US" b="0" dirty="0"/>
              <a:t>, o </a:t>
            </a:r>
            <a:r>
              <a:rPr lang="en-US" b="0" dirty="0" err="1"/>
              <a:t>círculo</a:t>
            </a:r>
            <a:r>
              <a:rPr lang="en-US" b="0" dirty="0"/>
              <a:t> no </a:t>
            </a:r>
            <a:r>
              <a:rPr lang="en-US" b="0" dirty="0" err="1"/>
              <a:t>centro</a:t>
            </a:r>
            <a:r>
              <a:rPr lang="en-US" b="0" dirty="0"/>
              <a:t> </a:t>
            </a:r>
            <a:r>
              <a:rPr lang="en-US" dirty="0" err="1"/>
              <a:t>re</a:t>
            </a:r>
            <a:r>
              <a:rPr lang="en-US" b="0" dirty="0" err="1"/>
              <a:t>presenta</a:t>
            </a:r>
            <a:r>
              <a:rPr lang="en-US" b="0" dirty="0"/>
              <a:t> se </a:t>
            </a:r>
            <a:r>
              <a:rPr lang="en-US" b="0" dirty="0" err="1"/>
              <a:t>aquele</a:t>
            </a:r>
            <a:r>
              <a:rPr lang="en-US" b="0" dirty="0"/>
              <a:t> </a:t>
            </a:r>
            <a:r>
              <a:rPr lang="en-US" b="0" dirty="0" err="1"/>
              <a:t>modelo</a:t>
            </a:r>
            <a:r>
              <a:rPr lang="en-US" b="0" dirty="0"/>
              <a:t> </a:t>
            </a:r>
            <a:r>
              <a:rPr lang="en-US" b="0" dirty="0" err="1"/>
              <a:t>específico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o sensor </a:t>
            </a:r>
            <a:r>
              <a:rPr lang="en-US" b="0" dirty="0" err="1"/>
              <a:t>selecionado</a:t>
            </a:r>
            <a:r>
              <a:rPr lang="en-US" b="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958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“What are the brands that manufacture models that prioritize battery life over other specs?”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CD8592-066C-47BC-B78F-0CCF2A01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980728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“What cell phone brands had a peak in sales? When?”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70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980728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E504E6-3583-4867-97D1-5E0BEE4C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“How many models did each brand develop in a given time period?”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7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0086A-4172-4034-88F2-ADA5E0EF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“Is there a correlation between the number of models of a brand and that brand’s revenue?”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06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CE0CE8-D79A-4F96-B977-E97A3C79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“Is there a cyclic period of releases of phone models? Do the peaks occur every year? Every six months?”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041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AB485-459B-41F7-B257-8B1E1462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57232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“When did a certain specification / hardware component start to be implemented on phones? What was its prevalence in phone models across the years?”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66995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57232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400" b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65713F-7D95-4B20-821D-449440F3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“Is there a relationship between the sudden usage of a new component (like Bluetooth, DUAL SIM, etc. …) by a brand (Apple) and the change in revenue of that brand?”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301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 anchor="ctr">
            <a:normAutofit/>
          </a:bodyPr>
          <a:lstStyle/>
          <a:p>
            <a:r>
              <a:rPr lang="en-US" dirty="0"/>
              <a:t>Question 7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AA6C0B9-D31F-484E-8CB7-EA0168A3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19919"/>
            <a:ext cx="8229600" cy="454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926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 anchor="ctr">
            <a:normAutofit/>
          </a:bodyPr>
          <a:lstStyle/>
          <a:p>
            <a:r>
              <a:rPr lang="en-US" dirty="0"/>
              <a:t>Question 7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1891D1F-61FC-4A3E-8A2B-61A9FC35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19919"/>
            <a:ext cx="8229600" cy="454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42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1C08488-E00A-48B1-B71E-AD88E3CE50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1169"/>
            <a:ext cx="8229600" cy="454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105273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b="0" dirty="0"/>
              <a:t>No </a:t>
            </a:r>
            <a:r>
              <a:rPr lang="en-US" sz="4000" b="0" i="1" dirty="0"/>
              <a:t>spiral chart</a:t>
            </a:r>
            <a:r>
              <a:rPr lang="pt-PT" sz="4000" b="0" dirty="0"/>
              <a:t>, cada intervalo representa, através do canal de saturação de cor, ou o número de modelos desenvolvidos ou a receita. Cada área colorida corresponde a uma unidade de tempo, dependendo da unidade selecionada no </a:t>
            </a:r>
            <a:r>
              <a:rPr lang="pt-PT" sz="4000" b="0" dirty="0" err="1"/>
              <a:t>slider</a:t>
            </a:r>
            <a:r>
              <a:rPr lang="pt-PT" sz="4000" b="0" dirty="0"/>
              <a:t>, </a:t>
            </a:r>
            <a:r>
              <a:rPr lang="pt-PT" sz="4000" b="0"/>
              <a:t>que corresponde </a:t>
            </a:r>
            <a:r>
              <a:rPr lang="pt-PT" sz="4000" b="0" dirty="0"/>
              <a:t>a uma volta completa</a:t>
            </a:r>
            <a:r>
              <a:rPr lang="en-US" sz="4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857232"/>
            <a:ext cx="8229600" cy="5214974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coordinates chart</a:t>
            </a:r>
            <a:r>
              <a:rPr lang="en-US" sz="4000" b="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a media de 7 atributos para cada marca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período de tempo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ordem dos eixos pode ser modificada pelo utilizador. Cada linha está associada a uma marca, linhas coloridas estão associadas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marcas </a:t>
            </a:r>
            <a:r>
              <a:rPr lang="en-US" sz="4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selecionadas</a:t>
            </a: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(canal color hue).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o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número de sensores por modelo tem uma </a:t>
            </a:r>
            <a:r>
              <a:rPr kumimoji="0" lang="pt-PT" sz="4000" b="0" i="0" u="none" strike="noStrike" kern="1200" cap="none" spc="0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0" u="none" strike="noStrike" kern="1200" cap="none" spc="0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lista com cada sensor no </a:t>
            </a:r>
            <a:r>
              <a:rPr kumimoji="0" lang="pt-PT" sz="4000" b="0" i="0" u="none" strike="noStrike" kern="1200" cap="none" spc="0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ao escolher um,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 passa a representar a percentagem de modelos produzidos por aquela marca no intervalo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escolhido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sensor.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49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eixo dos </a:t>
            </a:r>
            <a:r>
              <a:rPr lang="pt-PT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 tempo, enquanto que o eixo dos </a:t>
            </a:r>
            <a:r>
              <a:rPr lang="pt-PT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a receita (pela marca de uma linha simples) e o número de modelos desenvolvidos pela marca (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 marca de uma linha a tracejado)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intervalo de tempo selecionado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329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Clicando no eixo do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atributo do telemóvel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selecionado e mostrado neste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(por uma marca de linha ponteada). Cada linha está associada a uma marca através do canal color </a:t>
            </a:r>
            <a:r>
              <a:rPr kumimoji="0" lang="pt-P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9502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1303</Words>
  <Application>Microsoft Office PowerPoint</Application>
  <PresentationFormat>Apresentação no Ecrã (4:3)</PresentationFormat>
  <Paragraphs>111</Paragraphs>
  <Slides>28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2" baseType="lpstr">
      <vt:lpstr>Arial</vt:lpstr>
      <vt:lpstr>Calibri</vt:lpstr>
      <vt:lpstr>Symbol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Answering the Questions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 Visualization Sketch</dc:title>
  <dc:creator>Isabel Soares</dc:creator>
  <cp:lastModifiedBy>Isabel Soares</cp:lastModifiedBy>
  <cp:revision>2</cp:revision>
  <dcterms:created xsi:type="dcterms:W3CDTF">2020-10-31T12:24:07Z</dcterms:created>
  <dcterms:modified xsi:type="dcterms:W3CDTF">2020-10-31T12:44:17Z</dcterms:modified>
</cp:coreProperties>
</file>