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57400"/>
            <a:ext cx="8062912" cy="1470025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effectLst/>
              </a:rPr>
              <a:t>Simulateur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d’un piston d’un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moteur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r>
              <a:rPr lang="ro-RO" dirty="0" smtClean="0">
                <a:solidFill>
                  <a:schemeClr val="bg1"/>
                </a:solidFill>
                <a:effectLst/>
              </a:rPr>
              <a:t>à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combustion   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562600" y="5506105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Puiu Isabela </a:t>
            </a:r>
          </a:p>
          <a:p>
            <a:r>
              <a:rPr lang="ro-RO" dirty="0" smtClean="0"/>
              <a:t>Ion Alina</a:t>
            </a:r>
          </a:p>
          <a:p>
            <a:r>
              <a:rPr lang="ro-RO" dirty="0" smtClean="0"/>
              <a:t>Groupe 1221F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fonctionnement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simulateur</a:t>
            </a:r>
            <a:r>
              <a:rPr lang="en-US" dirty="0" smtClean="0"/>
              <a:t> d’un piston </a:t>
            </a:r>
            <a:r>
              <a:rPr lang="en-US" dirty="0" err="1" smtClean="0"/>
              <a:t>montre</a:t>
            </a:r>
            <a:r>
              <a:rPr lang="en-US" dirty="0" smtClean="0"/>
              <a:t> un cycle </a:t>
            </a:r>
            <a:r>
              <a:rPr lang="en-US" dirty="0" err="1" smtClean="0"/>
              <a:t>caracterisé</a:t>
            </a:r>
            <a:r>
              <a:rPr lang="en-US" dirty="0" smtClean="0"/>
              <a:t> par </a:t>
            </a:r>
            <a:r>
              <a:rPr lang="en-US" dirty="0" err="1" smtClean="0"/>
              <a:t>quatre</a:t>
            </a:r>
            <a:r>
              <a:rPr lang="en-US" dirty="0" smtClean="0"/>
              <a:t> temps aux </a:t>
            </a:r>
            <a:r>
              <a:rPr lang="en-US" dirty="0" err="1" smtClean="0"/>
              <a:t>mouvements</a:t>
            </a:r>
            <a:r>
              <a:rPr lang="en-US" dirty="0" smtClean="0"/>
              <a:t> </a:t>
            </a:r>
            <a:r>
              <a:rPr lang="en-US" dirty="0" err="1" smtClean="0"/>
              <a:t>linéaires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Ces</a:t>
            </a:r>
            <a:r>
              <a:rPr lang="en-US" dirty="0" smtClean="0"/>
              <a:t> temps </a:t>
            </a:r>
            <a:r>
              <a:rPr lang="en-US" dirty="0" err="1" smtClean="0"/>
              <a:t>sont</a:t>
            </a:r>
            <a:r>
              <a:rPr lang="en-US" dirty="0" smtClean="0"/>
              <a:t>: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Admission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Compression</a:t>
            </a:r>
          </a:p>
          <a:p>
            <a:pPr marL="578358" indent="-514350">
              <a:buFont typeface="+mj-lt"/>
              <a:buAutoNum type="arabicPeriod"/>
            </a:pPr>
            <a:r>
              <a:rPr lang="ro-RO" dirty="0" smtClean="0"/>
              <a:t>Combustion et </a:t>
            </a:r>
            <a:r>
              <a:rPr lang="en-US" dirty="0" smtClean="0"/>
              <a:t>Détente</a:t>
            </a:r>
            <a:endParaRPr lang="en-US" dirty="0" smtClean="0"/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Échappement</a:t>
            </a:r>
            <a:endParaRPr lang="en-US" dirty="0" smtClean="0"/>
          </a:p>
          <a:p>
            <a:pPr marL="578358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Les Temps de piston</a:t>
            </a:r>
            <a:endParaRPr lang="en-US" dirty="0"/>
          </a:p>
        </p:txBody>
      </p:sp>
      <p:pic>
        <p:nvPicPr>
          <p:cNvPr id="4" name="Content Placeholder 3" descr="pist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981200"/>
            <a:ext cx="8586674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Pour la  simulation du piston en Python on a </a:t>
            </a:r>
            <a:r>
              <a:rPr lang="en-US" dirty="0" err="1" smtClean="0"/>
              <a:t>utilisé</a:t>
            </a:r>
            <a:r>
              <a:rPr lang="en-US" dirty="0" smtClean="0"/>
              <a:t>:</a:t>
            </a:r>
          </a:p>
          <a:p>
            <a:pPr marL="578358" indent="-514350">
              <a:buFont typeface="Wingdings" pitchFamily="2" charset="2"/>
              <a:buChar char="Ø"/>
            </a:pPr>
            <a:r>
              <a:rPr lang="ro-RO" dirty="0" smtClean="0"/>
              <a:t>1</a:t>
            </a:r>
            <a:r>
              <a:rPr lang="en-US" dirty="0" smtClean="0"/>
              <a:t> frame a</a:t>
            </a:r>
            <a:r>
              <a:rPr lang="ro-RO" dirty="0" smtClean="0"/>
              <a:t>n</a:t>
            </a:r>
            <a:r>
              <a:rPr lang="en-US" dirty="0" err="1" smtClean="0"/>
              <a:t>im</a:t>
            </a:r>
            <a:r>
              <a:rPr lang="ro-RO" dirty="0" smtClean="0"/>
              <a:t>é</a:t>
            </a:r>
            <a:r>
              <a:rPr lang="en-US" dirty="0" smtClean="0"/>
              <a:t> </a:t>
            </a:r>
            <a:r>
              <a:rPr lang="ro-RO" dirty="0" smtClean="0"/>
              <a:t>avec les</a:t>
            </a:r>
            <a:r>
              <a:rPr lang="en-US" dirty="0" smtClean="0"/>
              <a:t> </a:t>
            </a:r>
            <a:r>
              <a:rPr lang="en-US" dirty="0" smtClean="0"/>
              <a:t>4 temps du </a:t>
            </a:r>
            <a:r>
              <a:rPr lang="en-US" dirty="0" smtClean="0"/>
              <a:t>piston</a:t>
            </a:r>
            <a:endParaRPr lang="en-US" dirty="0" smtClean="0"/>
          </a:p>
          <a:p>
            <a:pPr marL="578358" indent="-514350">
              <a:buFont typeface="Wingdings" pitchFamily="2" charset="2"/>
              <a:buChar char="Ø"/>
            </a:pPr>
            <a:r>
              <a:rPr lang="en-US" dirty="0" smtClean="0"/>
              <a:t>1 thread qui </a:t>
            </a:r>
            <a:r>
              <a:rPr lang="en-US" dirty="0" err="1" smtClean="0"/>
              <a:t>contient</a:t>
            </a:r>
            <a:r>
              <a:rPr lang="en-US" dirty="0" smtClean="0"/>
              <a:t> un timer</a:t>
            </a:r>
            <a:endParaRPr lang="ro-RO" dirty="0" smtClean="0"/>
          </a:p>
          <a:p>
            <a:pPr marL="64008" indent="0">
              <a:buNone/>
            </a:pPr>
            <a:r>
              <a:rPr lang="ro-RO" dirty="0" smtClean="0"/>
              <a:t>	Le code va afficher les 4 étapes à travers 4 images.Après l’apparition de la  </a:t>
            </a:r>
            <a:r>
              <a:rPr lang="ro-RO" dirty="0" smtClean="0"/>
              <a:t>première </a:t>
            </a:r>
            <a:r>
              <a:rPr lang="ro-RO" dirty="0" smtClean="0"/>
              <a:t>image  le  timer  va </a:t>
            </a:r>
            <a:r>
              <a:rPr lang="ro-RO" dirty="0" smtClean="0"/>
              <a:t>émettre </a:t>
            </a:r>
            <a:r>
              <a:rPr lang="ro-RO" dirty="0" smtClean="0"/>
              <a:t>un signal au thread  qui va </a:t>
            </a:r>
            <a:r>
              <a:rPr lang="ro-RO" dirty="0" smtClean="0"/>
              <a:t>générer l’étape</a:t>
            </a:r>
            <a:r>
              <a:rPr lang="ro-RO" dirty="0"/>
              <a:t> </a:t>
            </a:r>
            <a:r>
              <a:rPr lang="ro-RO" dirty="0" smtClean="0"/>
              <a:t>suivante.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334000"/>
          </a:xfrm>
        </p:spPr>
        <p:txBody>
          <a:bodyPr>
            <a:normAutofit/>
          </a:bodyPr>
          <a:lstStyle/>
          <a:p>
            <a:r>
              <a:rPr lang="ro-RO" dirty="0" smtClean="0"/>
              <a:t>Après la compilation, le programe va afficher le frame animé avec 5 déssins de piston dans l’ordre suivant: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 smtClean="0"/>
              <a:t>„Stage 1”: le temps d’admission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 smtClean="0"/>
              <a:t>„Stage 2”: le temps de compression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 smtClean="0"/>
              <a:t>„Stage 3”: le temps de combustion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 smtClean="0"/>
              <a:t>„Stage 4”: le temps de détente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 smtClean="0"/>
              <a:t>„Stage 1`”: le temps d’échappement</a:t>
            </a:r>
          </a:p>
        </p:txBody>
      </p:sp>
    </p:spTree>
    <p:extLst>
      <p:ext uri="{BB962C8B-B14F-4D97-AF65-F5344CB8AC3E}">
        <p14:creationId xmlns:p14="http://schemas.microsoft.com/office/powerpoint/2010/main" val="395488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6150008"/>
          </a:xfrm>
        </p:spPr>
        <p:txBody>
          <a:bodyPr>
            <a:normAutofit lnSpcReduction="10000"/>
          </a:bodyPr>
          <a:lstStyle/>
          <a:p>
            <a:r>
              <a:rPr lang="ro-RO" dirty="0"/>
              <a:t> Pour le démarage on a utilisé un „for” de  0 à 5 qui aide a la transition d’un stage à l’autre et avec la fonction „time.sleep” l’image reste sur l’ecran pour quelque sécondes.</a:t>
            </a:r>
          </a:p>
          <a:p>
            <a:pPr marL="64008" indent="0">
              <a:buNone/>
            </a:pPr>
            <a:r>
              <a:rPr lang="ro-RO" sz="1800" dirty="0"/>
              <a:t>„for i in range(0,5):</a:t>
            </a:r>
          </a:p>
          <a:p>
            <a:pPr marL="64008" indent="0">
              <a:buNone/>
            </a:pPr>
            <a:r>
              <a:rPr lang="ro-RO" sz="1800" dirty="0"/>
              <a:t>            if i==0:</a:t>
            </a:r>
          </a:p>
          <a:p>
            <a:pPr marL="64008" indent="0">
              <a:buNone/>
            </a:pPr>
            <a:r>
              <a:rPr lang="ro-RO" sz="1800" dirty="0"/>
              <a:t>                self.piston.panel.Bind(wx.EVT_PAINT, self.piston.first_stage)</a:t>
            </a:r>
          </a:p>
          <a:p>
            <a:pPr marL="64008" indent="0">
              <a:buNone/>
            </a:pPr>
            <a:r>
              <a:rPr lang="ro-RO" sz="1800" dirty="0"/>
              <a:t>                self.piston.Refresh()</a:t>
            </a:r>
          </a:p>
          <a:p>
            <a:pPr marL="64008" indent="0">
              <a:buNone/>
            </a:pPr>
            <a:r>
              <a:rPr lang="ro-RO" sz="1800" dirty="0"/>
              <a:t>                time.sleep(3)</a:t>
            </a:r>
          </a:p>
          <a:p>
            <a:pPr marL="64008" indent="0">
              <a:buNone/>
            </a:pPr>
            <a:r>
              <a:rPr lang="ro-RO" sz="1800" dirty="0"/>
              <a:t>            elif i==1:</a:t>
            </a:r>
          </a:p>
          <a:p>
            <a:pPr marL="64008" indent="0">
              <a:buNone/>
            </a:pPr>
            <a:r>
              <a:rPr lang="ro-RO" sz="1800" dirty="0"/>
              <a:t>                </a:t>
            </a:r>
          </a:p>
          <a:p>
            <a:pPr marL="64008" indent="0">
              <a:buNone/>
            </a:pPr>
            <a:r>
              <a:rPr lang="ro-RO" sz="1800" dirty="0"/>
              <a:t>                self.piston.label.SetLabel("Stage 2")</a:t>
            </a:r>
          </a:p>
          <a:p>
            <a:pPr marL="64008" indent="0">
              <a:buNone/>
            </a:pPr>
            <a:r>
              <a:rPr lang="ro-RO" sz="1800" dirty="0"/>
              <a:t>                self.piston.panel.Bind(wx.EVT_PAINT, self.piston.second_stage)</a:t>
            </a:r>
          </a:p>
          <a:p>
            <a:pPr marL="64008" indent="0">
              <a:buNone/>
            </a:pPr>
            <a:r>
              <a:rPr lang="ro-RO" sz="1800" dirty="0"/>
              <a:t>                self.piston.Refresh()</a:t>
            </a:r>
          </a:p>
          <a:p>
            <a:pPr marL="64008" indent="0">
              <a:buNone/>
            </a:pPr>
            <a:r>
              <a:rPr lang="ro-RO" sz="1800" dirty="0"/>
              <a:t>                time.sleep(3</a:t>
            </a:r>
            <a:r>
              <a:rPr lang="ro-RO" sz="1800" dirty="0" smtClean="0"/>
              <a:t>)</a:t>
            </a:r>
          </a:p>
          <a:p>
            <a:pPr marL="64008" indent="0">
              <a:buNone/>
            </a:pPr>
            <a:r>
              <a:rPr lang="ro-RO" sz="1800" dirty="0" smtClean="0"/>
              <a:t>	....</a:t>
            </a:r>
          </a:p>
          <a:p>
            <a:pPr marL="64008" indent="0">
              <a:buNone/>
            </a:pPr>
            <a:r>
              <a:rPr lang="ro-RO" sz="1800" dirty="0" smtClean="0"/>
              <a:t>”</a:t>
            </a:r>
            <a:endParaRPr lang="ro-RO" sz="1800" dirty="0"/>
          </a:p>
          <a:p>
            <a:pPr marL="64008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61394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102</TotalTime>
  <Words>219</Words>
  <Application>Microsoft Office PowerPoint</Application>
  <PresentationFormat>Affichage à l'écran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Verve</vt:lpstr>
      <vt:lpstr>Simulateur d’un piston d’un moteur à combustion   </vt:lpstr>
      <vt:lpstr>Le fonctionnement</vt:lpstr>
      <vt:lpstr>Les Temps de piston</vt:lpstr>
      <vt:lpstr>En PYTHON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Simulateur d’un piston d’un moteur a combustion   </dc:title>
  <dc:creator>Alina-I</dc:creator>
  <cp:lastModifiedBy>isabela</cp:lastModifiedBy>
  <cp:revision>14</cp:revision>
  <dcterms:created xsi:type="dcterms:W3CDTF">2006-08-16T00:00:00Z</dcterms:created>
  <dcterms:modified xsi:type="dcterms:W3CDTF">2014-03-19T19:16:08Z</dcterms:modified>
</cp:coreProperties>
</file>