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97" d="100"/>
          <a:sy n="97" d="100"/>
        </p:scale>
        <p:origin x="86" y="3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4AC0-7D19-48EB-8B9F-A58F4D306F6D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13B7-2815-4BFF-BF86-64377563B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0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4AC0-7D19-48EB-8B9F-A58F4D306F6D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13B7-2815-4BFF-BF86-64377563B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3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4AC0-7D19-48EB-8B9F-A58F4D306F6D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13B7-2815-4BFF-BF86-64377563B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4AC0-7D19-48EB-8B9F-A58F4D306F6D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13B7-2815-4BFF-BF86-64377563B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8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4AC0-7D19-48EB-8B9F-A58F4D306F6D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13B7-2815-4BFF-BF86-64377563B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6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4AC0-7D19-48EB-8B9F-A58F4D306F6D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13B7-2815-4BFF-BF86-64377563B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5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4AC0-7D19-48EB-8B9F-A58F4D306F6D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13B7-2815-4BFF-BF86-64377563B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7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4AC0-7D19-48EB-8B9F-A58F4D306F6D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13B7-2815-4BFF-BF86-64377563B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4AC0-7D19-48EB-8B9F-A58F4D306F6D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13B7-2815-4BFF-BF86-64377563B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4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4AC0-7D19-48EB-8B9F-A58F4D306F6D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13B7-2815-4BFF-BF86-64377563B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7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4AC0-7D19-48EB-8B9F-A58F4D306F6D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13B7-2815-4BFF-BF86-64377563B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2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B4AC0-7D19-48EB-8B9F-A58F4D306F6D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13B7-2815-4BFF-BF86-64377563B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3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1900" dirty="0"/>
              <a:t>.</a:t>
            </a:r>
            <a:br>
              <a:rPr lang="en-US" sz="1900" dirty="0"/>
            </a:br>
            <a:endParaRPr lang="en-US" sz="19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94110" y="640263"/>
            <a:ext cx="3764826" cy="52545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2516" y="254636"/>
            <a:ext cx="9961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To reinvent productivity to </a:t>
            </a:r>
            <a:r>
              <a:rPr lang="en-US" sz="3200" b="1" dirty="0">
                <a:solidFill>
                  <a:srgbClr val="0070C0"/>
                </a:solidFill>
              </a:rPr>
              <a:t>empower</a:t>
            </a:r>
            <a:r>
              <a:rPr lang="en-US" sz="3200" dirty="0">
                <a:solidFill>
                  <a:schemeClr val="bg1"/>
                </a:solidFill>
              </a:rPr>
              <a:t> every person and every organization on the planet to </a:t>
            </a:r>
            <a:r>
              <a:rPr lang="en-US" sz="3200" b="1" dirty="0">
                <a:solidFill>
                  <a:srgbClr val="0070C0"/>
                </a:solidFill>
              </a:rPr>
              <a:t>do more</a:t>
            </a:r>
            <a:r>
              <a:rPr lang="en-US" sz="3200" dirty="0">
                <a:solidFill>
                  <a:schemeClr val="bg1"/>
                </a:solidFill>
              </a:rPr>
              <a:t> and </a:t>
            </a:r>
            <a:r>
              <a:rPr lang="en-US" sz="3200" b="1" dirty="0">
                <a:solidFill>
                  <a:srgbClr val="0070C0"/>
                </a:solidFill>
              </a:rPr>
              <a:t>achieve more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97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83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dirty="0"/>
              <a:t>USA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a digital world of distraction, </a:t>
            </a:r>
            <a:r>
              <a:rPr lang="en-US" b="1" i="1" dirty="0"/>
              <a:t>you get lost in social media</a:t>
            </a:r>
            <a:r>
              <a:rPr lang="en-US" dirty="0"/>
              <a:t>, loose valuable </a:t>
            </a:r>
            <a:r>
              <a:rPr lang="en-US" b="1" dirty="0"/>
              <a:t>time</a:t>
            </a:r>
            <a:r>
              <a:rPr lang="en-US" dirty="0"/>
              <a:t> and loose the ability to </a:t>
            </a:r>
            <a:r>
              <a:rPr lang="en-US" b="1" dirty="0"/>
              <a:t>deep think</a:t>
            </a:r>
            <a:r>
              <a:rPr lang="en-US" dirty="0"/>
              <a:t> about problems.</a:t>
            </a:r>
          </a:p>
        </p:txBody>
      </p:sp>
    </p:spTree>
    <p:extLst>
      <p:ext uri="{BB962C8B-B14F-4D97-AF65-F5344CB8AC3E}">
        <p14:creationId xmlns:p14="http://schemas.microsoft.com/office/powerpoint/2010/main" val="152837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4485" b="86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607" y="1684754"/>
            <a:ext cx="6172200" cy="3858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Typical solution is organizing internal focus meetings, </a:t>
            </a:r>
            <a:r>
              <a:rPr lang="en-US" sz="4000" b="1" dirty="0">
                <a:solidFill>
                  <a:schemeClr val="bg1"/>
                </a:solidFill>
              </a:rPr>
              <a:t>excluding</a:t>
            </a:r>
            <a:r>
              <a:rPr lang="en-US" sz="4000" dirty="0">
                <a:solidFill>
                  <a:schemeClr val="bg1"/>
                </a:solidFill>
              </a:rPr>
              <a:t> a connection with the outside world.</a:t>
            </a: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004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1" r="15225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641" y="1354666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Wasting time in a meeting creates large amounts of stress. </a:t>
            </a:r>
            <a:r>
              <a:rPr lang="en-US" b="1" dirty="0"/>
              <a:t>Harvard Study</a:t>
            </a:r>
            <a:r>
              <a:rPr lang="en-US" dirty="0"/>
              <a:t> with 400 professionals proofs that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"Relaxed people are more Productive" </a:t>
            </a:r>
          </a:p>
        </p:txBody>
      </p:sp>
    </p:spTree>
    <p:extLst>
      <p:ext uri="{BB962C8B-B14F-4D97-AF65-F5344CB8AC3E}">
        <p14:creationId xmlns:p14="http://schemas.microsoft.com/office/powerpoint/2010/main" val="409611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4" b="66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7552267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1916176"/>
            <a:ext cx="6254496" cy="3858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harmon.ie</a:t>
            </a:r>
            <a:r>
              <a:rPr lang="en-US" dirty="0">
                <a:solidFill>
                  <a:schemeClr val="bg1"/>
                </a:solidFill>
              </a:rPr>
              <a:t> found that at companies with more than 1,000 employees, these kinds of digital distractions can waste more than </a:t>
            </a:r>
            <a:r>
              <a:rPr lang="en-US" b="1" dirty="0">
                <a:solidFill>
                  <a:schemeClr val="bg1"/>
                </a:solidFill>
              </a:rPr>
              <a:t>$10 million</a:t>
            </a:r>
            <a:r>
              <a:rPr lang="en-US" dirty="0">
                <a:solidFill>
                  <a:schemeClr val="bg1"/>
                </a:solidFill>
              </a:rPr>
              <a:t> each year</a:t>
            </a:r>
          </a:p>
        </p:txBody>
      </p:sp>
    </p:spTree>
    <p:extLst>
      <p:ext uri="{BB962C8B-B14F-4D97-AF65-F5344CB8AC3E}">
        <p14:creationId xmlns:p14="http://schemas.microsoft.com/office/powerpoint/2010/main" val="1605498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5" r="1" b="3874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Notwificador</a:t>
            </a:r>
            <a:r>
              <a:rPr lang="en-US" sz="3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Get notified on important happenings concerning your business, allowing your employees to be more productive in this digital distractive world.</a:t>
            </a:r>
          </a:p>
        </p:txBody>
      </p:sp>
    </p:spTree>
    <p:extLst>
      <p:ext uri="{BB962C8B-B14F-4D97-AF65-F5344CB8AC3E}">
        <p14:creationId xmlns:p14="http://schemas.microsoft.com/office/powerpoint/2010/main" val="11610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06" y="1343891"/>
            <a:ext cx="9057839" cy="5090700"/>
          </a:xfrm>
        </p:spPr>
      </p:pic>
    </p:spTree>
    <p:extLst>
      <p:ext uri="{BB962C8B-B14F-4D97-AF65-F5344CB8AC3E}">
        <p14:creationId xmlns:p14="http://schemas.microsoft.com/office/powerpoint/2010/main" val="116243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142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. </vt:lpstr>
      <vt:lpstr>USA TODAY</vt:lpstr>
      <vt:lpstr>PowerPoint Presentation</vt:lpstr>
      <vt:lpstr>PowerPoint Presentation</vt:lpstr>
      <vt:lpstr>PowerPoint Presentation</vt:lpstr>
      <vt:lpstr>Notwificador!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Notwificador</dc:title>
  <dc:creator>Gerard Verbrugge</dc:creator>
  <cp:lastModifiedBy>Gerard Verbrugge</cp:lastModifiedBy>
  <cp:revision>7</cp:revision>
  <dcterms:created xsi:type="dcterms:W3CDTF">2016-10-12T13:42:07Z</dcterms:created>
  <dcterms:modified xsi:type="dcterms:W3CDTF">2016-10-12T14:39:58Z</dcterms:modified>
</cp:coreProperties>
</file>