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53B5-A258-44DA-A101-DD3DB9A0E91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ECED-63C7-4EBE-9BB3-1D942A0D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0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53B5-A258-44DA-A101-DD3DB9A0E91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ECED-63C7-4EBE-9BB3-1D942A0D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9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53B5-A258-44DA-A101-DD3DB9A0E91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ECED-63C7-4EBE-9BB3-1D942A0D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9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53B5-A258-44DA-A101-DD3DB9A0E91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ECED-63C7-4EBE-9BB3-1D942A0D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9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53B5-A258-44DA-A101-DD3DB9A0E91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ECED-63C7-4EBE-9BB3-1D942A0D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3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53B5-A258-44DA-A101-DD3DB9A0E91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ECED-63C7-4EBE-9BB3-1D942A0D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53B5-A258-44DA-A101-DD3DB9A0E91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ECED-63C7-4EBE-9BB3-1D942A0D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0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53B5-A258-44DA-A101-DD3DB9A0E91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ECED-63C7-4EBE-9BB3-1D942A0D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7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53B5-A258-44DA-A101-DD3DB9A0E91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ECED-63C7-4EBE-9BB3-1D942A0D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53B5-A258-44DA-A101-DD3DB9A0E91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ECED-63C7-4EBE-9BB3-1D942A0D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5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53B5-A258-44DA-A101-DD3DB9A0E91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ECED-63C7-4EBE-9BB3-1D942A0D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53B5-A258-44DA-A101-DD3DB9A0E917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3ECED-63C7-4EBE-9BB3-1D942A0D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2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xamarin.com/Download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Taller de </a:t>
            </a:r>
            <a:br>
              <a:rPr lang="es-ES" dirty="0"/>
            </a:br>
            <a:r>
              <a:rPr lang="es-ES" dirty="0"/>
              <a:t>instalación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67" y="2973608"/>
            <a:ext cx="9144000" cy="383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2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Prerequisitos</a:t>
            </a:r>
            <a:r>
              <a:rPr lang="es-ES" b="1" dirty="0"/>
              <a:t> e instalación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9615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>
                <a:effectLst/>
              </a:rPr>
              <a:t>Requisitos de Hardware:</a:t>
            </a:r>
          </a:p>
          <a:p>
            <a:r>
              <a:rPr lang="es-ES" sz="2000" dirty="0">
                <a:effectLst/>
              </a:rPr>
              <a:t>Al menos 2GB de RAM (mínimo) siendo recomendados al menos disponer de 4GB de RAM.</a:t>
            </a:r>
          </a:p>
          <a:p>
            <a:r>
              <a:rPr lang="es-ES" sz="2000" dirty="0">
                <a:effectLst/>
              </a:rPr>
              <a:t>Al menos 8GB disponibles en el disco duro.</a:t>
            </a:r>
          </a:p>
          <a:p>
            <a:r>
              <a:rPr lang="es-ES" sz="2000" dirty="0">
                <a:effectLst/>
              </a:rPr>
              <a:t>Tarjeta gráfica con soporte a </a:t>
            </a:r>
            <a:r>
              <a:rPr lang="es-ES" sz="2000" dirty="0" err="1">
                <a:effectLst/>
              </a:rPr>
              <a:t>OpenGL</a:t>
            </a:r>
            <a:r>
              <a:rPr lang="es-ES" sz="2000" dirty="0">
                <a:effectLst/>
              </a:rPr>
              <a:t> 2.0.</a:t>
            </a:r>
          </a:p>
          <a:p>
            <a:pPr marL="0" indent="0">
              <a:buNone/>
            </a:pPr>
            <a:r>
              <a:rPr lang="es-ES" b="1" dirty="0">
                <a:effectLst/>
              </a:rPr>
              <a:t>Requisitos de Software</a:t>
            </a:r>
          </a:p>
          <a:p>
            <a:pPr marL="0" indent="0">
              <a:buNone/>
            </a:pPr>
            <a:r>
              <a:rPr lang="es-ES" sz="2200" u="sng" dirty="0">
                <a:effectLst/>
              </a:rPr>
              <a:t>Windows</a:t>
            </a:r>
            <a:endParaRPr lang="es-ES" sz="2300" u="sng" dirty="0">
              <a:effectLst/>
            </a:endParaRPr>
          </a:p>
          <a:p>
            <a:r>
              <a:rPr lang="es-ES" sz="1700" dirty="0">
                <a:effectLst/>
              </a:rPr>
              <a:t>Windows 7 o superior.</a:t>
            </a:r>
          </a:p>
          <a:p>
            <a:r>
              <a:rPr lang="es-ES" sz="1700" dirty="0">
                <a:effectLst/>
              </a:rPr>
              <a:t>Visual Studio 2012 Professional o superior (No Express, sí </a:t>
            </a:r>
            <a:r>
              <a:rPr lang="es-ES" sz="1700" dirty="0" err="1">
                <a:effectLst/>
              </a:rPr>
              <a:t>Community</a:t>
            </a:r>
            <a:r>
              <a:rPr lang="es-ES" sz="1700" dirty="0">
                <a:effectLst/>
              </a:rPr>
              <a:t>)</a:t>
            </a:r>
          </a:p>
          <a:p>
            <a:r>
              <a:rPr lang="es-ES" sz="1700" dirty="0">
                <a:effectLst/>
              </a:rPr>
              <a:t>Xamarin para Visual Studio.</a:t>
            </a:r>
          </a:p>
          <a:p>
            <a:pPr marL="0" indent="0">
              <a:buNone/>
            </a:pPr>
            <a:r>
              <a:rPr lang="es-ES" sz="2200" u="sng" dirty="0">
                <a:effectLst/>
              </a:rPr>
              <a:t>OSX</a:t>
            </a:r>
            <a:endParaRPr lang="es-ES" u="sng" dirty="0">
              <a:effectLst/>
            </a:endParaRPr>
          </a:p>
          <a:p>
            <a:r>
              <a:rPr lang="es-ES" sz="1800" dirty="0"/>
              <a:t>OSX Yosemite (10.10) o superior siendo altamente recomendable estar actualizados a la versión más reciente.</a:t>
            </a:r>
          </a:p>
          <a:p>
            <a:r>
              <a:rPr lang="es-ES" sz="1800" dirty="0"/>
              <a:t>Apple </a:t>
            </a:r>
            <a:r>
              <a:rPr lang="es-ES" sz="1800" dirty="0" err="1"/>
              <a:t>XCode</a:t>
            </a:r>
            <a:r>
              <a:rPr lang="es-ES" sz="1800" dirty="0"/>
              <a:t> (7+) y el SDK de iOS.</a:t>
            </a:r>
          </a:p>
          <a:p>
            <a:r>
              <a:rPr lang="es-ES" sz="1800" dirty="0"/>
              <a:t>Xamarin SDK.</a:t>
            </a:r>
          </a:p>
          <a:p>
            <a:r>
              <a:rPr lang="es-ES" sz="1800" dirty="0"/>
              <a:t>Visual Studio para </a:t>
            </a:r>
            <a:r>
              <a:rPr lang="es-ES" sz="1800" dirty="0" err="1"/>
              <a:t>MacOS</a:t>
            </a:r>
            <a:r>
              <a:rPr lang="es-ES" sz="18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6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descarga de </a:t>
            </a:r>
            <a:r>
              <a:rPr lang="es-ES" b="1" dirty="0"/>
              <a:t>Visual Studio </a:t>
            </a:r>
            <a:r>
              <a:rPr lang="es-ES" b="1" dirty="0" err="1"/>
              <a:t>Community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56" y="1880352"/>
            <a:ext cx="7196828" cy="4821312"/>
          </a:xfrm>
        </p:spPr>
      </p:pic>
      <p:sp>
        <p:nvSpPr>
          <p:cNvPr id="5" name="Rectangle 4"/>
          <p:cNvSpPr/>
          <p:nvPr/>
        </p:nvSpPr>
        <p:spPr>
          <a:xfrm>
            <a:off x="924019" y="1353121"/>
            <a:ext cx="3385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https://www.visualstudio.com/vs/</a:t>
            </a:r>
            <a:endParaRPr lang="en-US" u="sng" dirty="0"/>
          </a:p>
        </p:txBody>
      </p:sp>
      <p:sp>
        <p:nvSpPr>
          <p:cNvPr id="6" name="Rectangle 5"/>
          <p:cNvSpPr/>
          <p:nvPr/>
        </p:nvSpPr>
        <p:spPr>
          <a:xfrm>
            <a:off x="8501936" y="1880352"/>
            <a:ext cx="30714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effectLst/>
              </a:rPr>
              <a:t>En </a:t>
            </a:r>
            <a:r>
              <a:rPr lang="es-ES" dirty="0" err="1">
                <a:effectLst/>
              </a:rPr>
              <a:t>MacOS</a:t>
            </a:r>
            <a:r>
              <a:rPr lang="es-ES" dirty="0">
                <a:effectLst/>
              </a:rPr>
              <a:t> tenemos disponible de forma totalmente gratuita la versión </a:t>
            </a:r>
            <a:r>
              <a:rPr lang="es-ES" dirty="0" err="1">
                <a:effectLst/>
              </a:rPr>
              <a:t>Preview</a:t>
            </a:r>
            <a:r>
              <a:rPr lang="es-ES" dirty="0">
                <a:effectLst/>
              </a:rPr>
              <a:t> de Visual Studio para Mac.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3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</a:t>
            </a:r>
            <a:r>
              <a:rPr lang="es-ES" b="1" dirty="0">
                <a:effectLst/>
              </a:rPr>
              <a:t>nstalación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490632"/>
            <a:ext cx="966482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En Visual Studio elige la instalación “</a:t>
            </a:r>
            <a:r>
              <a:rPr lang="es-ES" sz="2000" b="1" dirty="0" err="1"/>
              <a:t>Custom</a:t>
            </a:r>
            <a:r>
              <a:rPr lang="es-ES" dirty="0"/>
              <a:t>” </a:t>
            </a:r>
          </a:p>
          <a:p>
            <a:r>
              <a:rPr lang="es-ES" dirty="0"/>
              <a:t>marca en el apartado de “Cross </a:t>
            </a:r>
            <a:r>
              <a:rPr lang="es-ES" dirty="0" err="1"/>
              <a:t>Platform</a:t>
            </a:r>
            <a:r>
              <a:rPr lang="es-ES" dirty="0"/>
              <a:t> Mobile </a:t>
            </a:r>
            <a:r>
              <a:rPr lang="es-ES" dirty="0" err="1"/>
              <a:t>development</a:t>
            </a:r>
            <a:r>
              <a:rPr lang="es-ES" dirty="0"/>
              <a:t>” el </a:t>
            </a:r>
            <a:r>
              <a:rPr lang="es-ES" dirty="0" err="1"/>
              <a:t>checkbox</a:t>
            </a:r>
            <a:r>
              <a:rPr lang="es-ES" dirty="0"/>
              <a:t> de “C#/NET (Xamarin)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166" y="2272312"/>
            <a:ext cx="6402321" cy="443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9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Xamarin Unified Installer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2168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http://www.xamarin.com/Download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8743" y="204521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93" y="2045210"/>
            <a:ext cx="3598755" cy="3044352"/>
          </a:xfrm>
          <a:prstGeom prst="rect">
            <a:avLst/>
          </a:prstGeom>
        </p:spPr>
      </p:pic>
      <p:pic>
        <p:nvPicPr>
          <p:cNvPr id="2050" name="Picture 2" descr="https://developer.xamarin.com/guides/android/getting_started/installation/windows/Images/installer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834" y="115127"/>
            <a:ext cx="3317430" cy="315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4640882" y="2129171"/>
            <a:ext cx="1982112" cy="1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ttps://developer.xamarin.com/guides/android/getting_started/installation/windows/Images/installer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794" y="3460483"/>
            <a:ext cx="3448420" cy="323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or: Curved 11"/>
          <p:cNvCxnSpPr>
            <a:cxnSpLocks/>
          </p:cNvCxnSpPr>
          <p:nvPr/>
        </p:nvCxnSpPr>
        <p:spPr>
          <a:xfrm rot="16200000" flipH="1">
            <a:off x="10292407" y="2481821"/>
            <a:ext cx="977507" cy="591345"/>
          </a:xfrm>
          <a:prstGeom prst="curvedConnector3">
            <a:avLst>
              <a:gd name="adj1" fmla="val -82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15280" y="5749495"/>
            <a:ext cx="2524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Si el </a:t>
            </a:r>
            <a:r>
              <a:rPr lang="en-US" sz="1200" dirty="0" err="1"/>
              <a:t>instalador</a:t>
            </a:r>
            <a:r>
              <a:rPr lang="en-US" sz="1200" dirty="0"/>
              <a:t> </a:t>
            </a:r>
            <a:r>
              <a:rPr lang="en-US" sz="1200" dirty="0" err="1"/>
              <a:t>detecta</a:t>
            </a:r>
            <a:r>
              <a:rPr lang="en-US" sz="1200" dirty="0"/>
              <a:t> que </a:t>
            </a:r>
            <a:r>
              <a:rPr lang="en-US" sz="1200" dirty="0" err="1"/>
              <a:t>necesitas</a:t>
            </a:r>
            <a:r>
              <a:rPr lang="en-US" sz="1200" dirty="0"/>
              <a:t> </a:t>
            </a:r>
          </a:p>
          <a:p>
            <a:r>
              <a:rPr lang="en-US" sz="1200" dirty="0" err="1"/>
              <a:t>algún</a:t>
            </a:r>
            <a:r>
              <a:rPr lang="en-US" sz="1200" dirty="0"/>
              <a:t> </a:t>
            </a:r>
            <a:r>
              <a:rPr lang="en-US" sz="1200" dirty="0" err="1"/>
              <a:t>componente</a:t>
            </a:r>
            <a:r>
              <a:rPr lang="en-US" sz="1200" dirty="0"/>
              <a:t> </a:t>
            </a:r>
            <a:r>
              <a:rPr lang="en-US" sz="1200" dirty="0" err="1"/>
              <a:t>más</a:t>
            </a:r>
            <a:r>
              <a:rPr lang="en-US" sz="1200" dirty="0"/>
              <a:t>, </a:t>
            </a:r>
            <a:r>
              <a:rPr lang="en-US" sz="1200" dirty="0" err="1"/>
              <a:t>instálalo</a:t>
            </a:r>
            <a:r>
              <a:rPr lang="en-US" sz="1200" dirty="0"/>
              <a:t>:</a:t>
            </a:r>
            <a:endParaRPr lang="en-US" sz="1200" dirty="0"/>
          </a:p>
        </p:txBody>
      </p:sp>
      <p:pic>
        <p:nvPicPr>
          <p:cNvPr id="2054" name="Picture 6" descr="https://developer.xamarin.com/guides/android/getting_started/installation/windows/Images/installer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39" y="4614745"/>
            <a:ext cx="2315404" cy="219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51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Comprueba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449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En</a:t>
            </a:r>
            <a:r>
              <a:rPr lang="en-US" dirty="0"/>
              <a:t> Visual Studio.</a:t>
            </a:r>
          </a:p>
          <a:p>
            <a:r>
              <a:rPr lang="en-US" dirty="0" err="1"/>
              <a:t>En</a:t>
            </a:r>
            <a:r>
              <a:rPr lang="en-US" dirty="0"/>
              <a:t> el menu </a:t>
            </a:r>
            <a:r>
              <a:rPr lang="en-US" b="1" dirty="0"/>
              <a:t>Tools &gt; Options &gt; Xamarin &gt; Android Settings</a:t>
            </a:r>
            <a:endParaRPr lang="en-US" dirty="0"/>
          </a:p>
        </p:txBody>
      </p:sp>
      <p:pic>
        <p:nvPicPr>
          <p:cNvPr id="3074" name="Picture 2" descr="https://developer.xamarin.com/guides/android/getting_started/installation/windows/Images/vs-op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54" y="2447908"/>
            <a:ext cx="6313129" cy="423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32767" y="2737789"/>
            <a:ext cx="3801433" cy="146628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9695" y="2658923"/>
            <a:ext cx="389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Las versiones de los </a:t>
            </a:r>
            <a:r>
              <a:rPr lang="es-ES" dirty="0" err="1"/>
              <a:t>SDKs</a:t>
            </a:r>
            <a:r>
              <a:rPr lang="es-ES" dirty="0"/>
              <a:t> pueden variar</a:t>
            </a:r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6817420" y="2843589"/>
            <a:ext cx="952275" cy="240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10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29"/>
          <a:stretch/>
        </p:blipFill>
        <p:spPr>
          <a:xfrm>
            <a:off x="1646179" y="5282373"/>
            <a:ext cx="1884900" cy="12438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¿Compila?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117" y="147174"/>
            <a:ext cx="8365623" cy="62722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77041" y="397204"/>
            <a:ext cx="728662" cy="492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29393" y="458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78727" y="706767"/>
            <a:ext cx="3805970" cy="492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38735" y="706767"/>
            <a:ext cx="3805970" cy="492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1079" y="927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73586" y="768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0435" y="1828800"/>
            <a:ext cx="25866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Crea un nuevo proyecto</a:t>
            </a:r>
          </a:p>
          <a:p>
            <a:endParaRPr lang="es-ES" dirty="0"/>
          </a:p>
          <a:p>
            <a:r>
              <a:rPr lang="es-ES" dirty="0" err="1"/>
              <a:t>Blank</a:t>
            </a:r>
            <a:r>
              <a:rPr lang="es-ES" dirty="0"/>
              <a:t> </a:t>
            </a:r>
            <a:r>
              <a:rPr lang="es-ES" dirty="0" err="1"/>
              <a:t>Xaml</a:t>
            </a:r>
            <a:r>
              <a:rPr lang="es-ES" dirty="0"/>
              <a:t> App </a:t>
            </a:r>
          </a:p>
          <a:p>
            <a:r>
              <a:rPr lang="es-ES" dirty="0"/>
              <a:t>(</a:t>
            </a:r>
            <a:r>
              <a:rPr lang="es-ES" dirty="0" err="1"/>
              <a:t>Xamarin.Forms</a:t>
            </a:r>
            <a:r>
              <a:rPr lang="es-ES" dirty="0"/>
              <a:t> Portable)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Recompila.</a:t>
            </a:r>
          </a:p>
          <a:p>
            <a:endParaRPr lang="es-ES" dirty="0"/>
          </a:p>
          <a:p>
            <a:r>
              <a:rPr lang="es-ES" dirty="0"/>
              <a:t>Si todo va bien…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38162" y="4307686"/>
            <a:ext cx="9144000" cy="1165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 err="1"/>
              <a:t>You’re</a:t>
            </a:r>
            <a:r>
              <a:rPr lang="es-ES" sz="3600" dirty="0"/>
              <a:t> </a:t>
            </a:r>
            <a:r>
              <a:rPr lang="es-ES" sz="3600" dirty="0" err="1"/>
              <a:t>ready</a:t>
            </a:r>
            <a:r>
              <a:rPr lang="es-ES" sz="3600" dirty="0"/>
              <a:t>!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538162" y="5240864"/>
            <a:ext cx="1488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err="1"/>
              <a:t>Let’s</a:t>
            </a:r>
            <a:r>
              <a:rPr lang="es-ES" sz="2800" dirty="0"/>
              <a:t> </a:t>
            </a:r>
            <a:r>
              <a:rPr lang="es-ES" sz="2800" dirty="0" err="1"/>
              <a:t>go</a:t>
            </a:r>
            <a:r>
              <a:rPr lang="es-ES" sz="2800" dirty="0"/>
              <a:t>!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475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251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Taller de  instalación </vt:lpstr>
      <vt:lpstr>Prerequisitos e instalación</vt:lpstr>
      <vt:lpstr>descarga de Visual Studio Community</vt:lpstr>
      <vt:lpstr>Instalación </vt:lpstr>
      <vt:lpstr>Xamarin Unified Installer</vt:lpstr>
      <vt:lpstr>Comprueba</vt:lpstr>
      <vt:lpstr>¿Compila?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instalación</dc:title>
  <dc:creator>Isabel Cabezas Martín</dc:creator>
  <cp:lastModifiedBy>Isabel Cabezas Martín</cp:lastModifiedBy>
  <cp:revision>5</cp:revision>
  <dcterms:created xsi:type="dcterms:W3CDTF">2016-12-16T11:30:39Z</dcterms:created>
  <dcterms:modified xsi:type="dcterms:W3CDTF">2016-12-16T12:36:06Z</dcterms:modified>
</cp:coreProperties>
</file>