
<file path=[Content_Types].xml><?xml version="1.0" encoding="utf-8"?>
<Types xmlns="http://schemas.openxmlformats.org/package/2006/content-types">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6" r:id="rId6"/>
    <p:sldId id="272" r:id="rId7"/>
    <p:sldId id="268" r:id="rId8"/>
    <p:sldId id="270" r:id="rId9"/>
    <p:sldId id="274" r:id="rId10"/>
    <p:sldId id="275" r:id="rId11"/>
    <p:sldId id="276" r:id="rId12"/>
    <p:sldId id="262"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B663F4-A2F6-4A13-A7DD-9939D7632D6A}" v="102" dt="2022-11-13T04:54:52.48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72" autoAdjust="0"/>
  </p:normalViewPr>
  <p:slideViewPr>
    <p:cSldViewPr snapToGrid="0">
      <p:cViewPr>
        <p:scale>
          <a:sx n="81" d="100"/>
          <a:sy n="81" d="100"/>
        </p:scale>
        <p:origin x="474" y="-5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周 文伊" userId="c00d7a751aa94c12" providerId="LiveId" clId="{EFB663F4-A2F6-4A13-A7DD-9939D7632D6A}"/>
    <pc:docChg chg="undo custSel addSld delSld modSld sldOrd addSection delSection">
      <pc:chgData name="周 文伊" userId="c00d7a751aa94c12" providerId="LiveId" clId="{EFB663F4-A2F6-4A13-A7DD-9939D7632D6A}" dt="2022-11-13T05:31:26.111" v="25123" actId="47"/>
      <pc:docMkLst>
        <pc:docMk/>
      </pc:docMkLst>
      <pc:sldChg chg="addSp delSp modSp mod modTransition delAnim modNotesTx">
        <pc:chgData name="周 文伊" userId="c00d7a751aa94c12" providerId="LiveId" clId="{EFB663F4-A2F6-4A13-A7DD-9939D7632D6A}" dt="2022-11-13T04:55:04.032" v="25121" actId="478"/>
        <pc:sldMkLst>
          <pc:docMk/>
          <pc:sldMk cId="0" sldId="256"/>
        </pc:sldMkLst>
        <pc:spChg chg="mod">
          <ac:chgData name="周 文伊" userId="c00d7a751aa94c12" providerId="LiveId" clId="{EFB663F4-A2F6-4A13-A7DD-9939D7632D6A}" dt="2022-11-13T03:26:12.805" v="18698" actId="1076"/>
          <ac:spMkLst>
            <pc:docMk/>
            <pc:sldMk cId="0" sldId="256"/>
            <ac:spMk id="109" creationId="{00000000-0000-0000-0000-000000000000}"/>
          </ac:spMkLst>
        </pc:spChg>
        <pc:spChg chg="mod">
          <ac:chgData name="周 文伊" userId="c00d7a751aa94c12" providerId="LiveId" clId="{EFB663F4-A2F6-4A13-A7DD-9939D7632D6A}" dt="2022-11-12T21:06:02.867" v="37" actId="14100"/>
          <ac:spMkLst>
            <pc:docMk/>
            <pc:sldMk cId="0" sldId="256"/>
            <ac:spMk id="110" creationId="{00000000-0000-0000-0000-000000000000}"/>
          </ac:spMkLst>
        </pc:spChg>
        <pc:spChg chg="mod">
          <ac:chgData name="周 文伊" userId="c00d7a751aa94c12" providerId="LiveId" clId="{EFB663F4-A2F6-4A13-A7DD-9939D7632D6A}" dt="2022-11-12T21:07:36.548" v="242" actId="20577"/>
          <ac:spMkLst>
            <pc:docMk/>
            <pc:sldMk cId="0" sldId="256"/>
            <ac:spMk id="111" creationId="{00000000-0000-0000-0000-000000000000}"/>
          </ac:spMkLst>
        </pc:spChg>
        <pc:spChg chg="mod">
          <ac:chgData name="周 文伊" userId="c00d7a751aa94c12" providerId="LiveId" clId="{EFB663F4-A2F6-4A13-A7DD-9939D7632D6A}" dt="2022-11-12T21:07:18.524" v="178" actId="207"/>
          <ac:spMkLst>
            <pc:docMk/>
            <pc:sldMk cId="0" sldId="256"/>
            <ac:spMk id="113" creationId="{00000000-0000-0000-0000-000000000000}"/>
          </ac:spMkLst>
        </pc:spChg>
        <pc:spChg chg="del">
          <ac:chgData name="周 文伊" userId="c00d7a751aa94c12" providerId="LiveId" clId="{EFB663F4-A2F6-4A13-A7DD-9939D7632D6A}" dt="2022-11-13T03:21:39.011" v="18659" actId="478"/>
          <ac:spMkLst>
            <pc:docMk/>
            <pc:sldMk cId="0" sldId="256"/>
            <ac:spMk id="114" creationId="{00000000-0000-0000-0000-000000000000}"/>
          </ac:spMkLst>
        </pc:spChg>
        <pc:picChg chg="add del mod">
          <ac:chgData name="周 文伊" userId="c00d7a751aa94c12" providerId="LiveId" clId="{EFB663F4-A2F6-4A13-A7DD-9939D7632D6A}" dt="2022-11-13T03:28:13.367" v="18708" actId="478"/>
          <ac:picMkLst>
            <pc:docMk/>
            <pc:sldMk cId="0" sldId="256"/>
            <ac:picMk id="4" creationId="{F485175B-9104-7922-AF15-024311226379}"/>
          </ac:picMkLst>
        </pc:picChg>
        <pc:picChg chg="add del mod">
          <ac:chgData name="周 文伊" userId="c00d7a751aa94c12" providerId="LiveId" clId="{EFB663F4-A2F6-4A13-A7DD-9939D7632D6A}" dt="2022-11-13T04:54:52.480" v="25116"/>
          <ac:picMkLst>
            <pc:docMk/>
            <pc:sldMk cId="0" sldId="256"/>
            <ac:picMk id="12" creationId="{D11CFD6B-42B2-09A4-CF9E-A4CC27BDF477}"/>
          </ac:picMkLst>
        </pc:picChg>
        <pc:picChg chg="add del mod">
          <ac:chgData name="周 文伊" userId="c00d7a751aa94c12" providerId="LiveId" clId="{EFB663F4-A2F6-4A13-A7DD-9939D7632D6A}" dt="2022-11-13T04:55:04.032" v="25121" actId="478"/>
          <ac:picMkLst>
            <pc:docMk/>
            <pc:sldMk cId="0" sldId="256"/>
            <ac:picMk id="13" creationId="{8E1A45DB-6FBE-701F-053D-763D36C8F55D}"/>
          </ac:picMkLst>
        </pc:picChg>
        <pc:picChg chg="del">
          <ac:chgData name="周 文伊" userId="c00d7a751aa94c12" providerId="LiveId" clId="{EFB663F4-A2F6-4A13-A7DD-9939D7632D6A}" dt="2022-11-13T03:21:48.784" v="18660" actId="478"/>
          <ac:picMkLst>
            <pc:docMk/>
            <pc:sldMk cId="0" sldId="256"/>
            <ac:picMk id="112" creationId="{00000000-0000-0000-0000-000000000000}"/>
          </ac:picMkLst>
        </pc:picChg>
      </pc:sldChg>
      <pc:sldChg chg="addSp delSp modSp mod modTransition delAnim modNotesTx">
        <pc:chgData name="周 文伊" userId="c00d7a751aa94c12" providerId="LiveId" clId="{EFB663F4-A2F6-4A13-A7DD-9939D7632D6A}" dt="2022-11-13T04:54:57.246" v="25117" actId="478"/>
        <pc:sldMkLst>
          <pc:docMk/>
          <pc:sldMk cId="0" sldId="257"/>
        </pc:sldMkLst>
        <pc:spChg chg="mod">
          <ac:chgData name="周 文伊" userId="c00d7a751aa94c12" providerId="LiveId" clId="{EFB663F4-A2F6-4A13-A7DD-9939D7632D6A}" dt="2022-11-13T03:25:14.134" v="18690" actId="108"/>
          <ac:spMkLst>
            <pc:docMk/>
            <pc:sldMk cId="0" sldId="257"/>
            <ac:spMk id="116" creationId="{00000000-0000-0000-0000-000000000000}"/>
          </ac:spMkLst>
        </pc:spChg>
        <pc:spChg chg="mod">
          <ac:chgData name="周 文伊" userId="c00d7a751aa94c12" providerId="LiveId" clId="{EFB663F4-A2F6-4A13-A7DD-9939D7632D6A}" dt="2022-11-13T03:30:17.538" v="19299" actId="20577"/>
          <ac:spMkLst>
            <pc:docMk/>
            <pc:sldMk cId="0" sldId="257"/>
            <ac:spMk id="118" creationId="{00000000-0000-0000-0000-000000000000}"/>
          </ac:spMkLst>
        </pc:spChg>
        <pc:spChg chg="del">
          <ac:chgData name="周 文伊" userId="c00d7a751aa94c12" providerId="LiveId" clId="{EFB663F4-A2F6-4A13-A7DD-9939D7632D6A}" dt="2022-11-13T02:45:33.264" v="14391" actId="478"/>
          <ac:spMkLst>
            <pc:docMk/>
            <pc:sldMk cId="0" sldId="257"/>
            <ac:spMk id="119" creationId="{00000000-0000-0000-0000-000000000000}"/>
          </ac:spMkLst>
        </pc:spChg>
        <pc:picChg chg="add del mod">
          <ac:chgData name="周 文伊" userId="c00d7a751aa94c12" providerId="LiveId" clId="{EFB663F4-A2F6-4A13-A7DD-9939D7632D6A}" dt="2022-11-13T04:54:57.246" v="25117" actId="478"/>
          <ac:picMkLst>
            <pc:docMk/>
            <pc:sldMk cId="0" sldId="257"/>
            <ac:picMk id="6" creationId="{F22BD063-1B68-571E-05A3-3489FF6B450E}"/>
          </ac:picMkLst>
        </pc:picChg>
      </pc:sldChg>
      <pc:sldChg chg="addSp delSp modSp mod modTransition setBg delAnim modNotesTx">
        <pc:chgData name="周 文伊" userId="c00d7a751aa94c12" providerId="LiveId" clId="{EFB663F4-A2F6-4A13-A7DD-9939D7632D6A}" dt="2022-11-13T04:55:00.476" v="25119" actId="478"/>
        <pc:sldMkLst>
          <pc:docMk/>
          <pc:sldMk cId="0" sldId="258"/>
        </pc:sldMkLst>
        <pc:spChg chg="add mod">
          <ac:chgData name="周 文伊" userId="c00d7a751aa94c12" providerId="LiveId" clId="{EFB663F4-A2F6-4A13-A7DD-9939D7632D6A}" dt="2022-11-13T02:54:06.653" v="15714" actId="1076"/>
          <ac:spMkLst>
            <pc:docMk/>
            <pc:sldMk cId="0" sldId="258"/>
            <ac:spMk id="2" creationId="{E55881A1-671A-4882-268F-14708B0AECD5}"/>
          </ac:spMkLst>
        </pc:spChg>
        <pc:spChg chg="add del mod">
          <ac:chgData name="周 文伊" userId="c00d7a751aa94c12" providerId="LiveId" clId="{EFB663F4-A2F6-4A13-A7DD-9939D7632D6A}" dt="2022-11-13T02:57:23.916" v="16103"/>
          <ac:spMkLst>
            <pc:docMk/>
            <pc:sldMk cId="0" sldId="258"/>
            <ac:spMk id="3" creationId="{D667F2BB-0CF8-3D30-91B0-7A65AB77D5F7}"/>
          </ac:spMkLst>
        </pc:spChg>
        <pc:spChg chg="add del mod">
          <ac:chgData name="周 文伊" userId="c00d7a751aa94c12" providerId="LiveId" clId="{EFB663F4-A2F6-4A13-A7DD-9939D7632D6A}" dt="2022-11-13T02:54:10.455" v="15715" actId="478"/>
          <ac:spMkLst>
            <pc:docMk/>
            <pc:sldMk cId="0" sldId="258"/>
            <ac:spMk id="4" creationId="{13C06192-98B5-C8A3-7432-0E31B4B475F5}"/>
          </ac:spMkLst>
        </pc:spChg>
        <pc:spChg chg="mod">
          <ac:chgData name="周 文伊" userId="c00d7a751aa94c12" providerId="LiveId" clId="{EFB663F4-A2F6-4A13-A7DD-9939D7632D6A}" dt="2022-11-13T03:23:32.278" v="18667" actId="1076"/>
          <ac:spMkLst>
            <pc:docMk/>
            <pc:sldMk cId="0" sldId="258"/>
            <ac:spMk id="121" creationId="{00000000-0000-0000-0000-000000000000}"/>
          </ac:spMkLst>
        </pc:spChg>
        <pc:spChg chg="mod">
          <ac:chgData name="周 文伊" userId="c00d7a751aa94c12" providerId="LiveId" clId="{EFB663F4-A2F6-4A13-A7DD-9939D7632D6A}" dt="2022-11-13T02:56:27.023" v="15996" actId="20577"/>
          <ac:spMkLst>
            <pc:docMk/>
            <pc:sldMk cId="0" sldId="258"/>
            <ac:spMk id="122" creationId="{00000000-0000-0000-0000-000000000000}"/>
          </ac:spMkLst>
        </pc:spChg>
        <pc:spChg chg="mod">
          <ac:chgData name="周 文伊" userId="c00d7a751aa94c12" providerId="LiveId" clId="{EFB663F4-A2F6-4A13-A7DD-9939D7632D6A}" dt="2022-11-13T03:01:31.866" v="16287" actId="20577"/>
          <ac:spMkLst>
            <pc:docMk/>
            <pc:sldMk cId="0" sldId="258"/>
            <ac:spMk id="123" creationId="{00000000-0000-0000-0000-000000000000}"/>
          </ac:spMkLst>
        </pc:spChg>
        <pc:spChg chg="mod">
          <ac:chgData name="周 文伊" userId="c00d7a751aa94c12" providerId="LiveId" clId="{EFB663F4-A2F6-4A13-A7DD-9939D7632D6A}" dt="2022-11-13T02:58:52.535" v="16216" actId="21"/>
          <ac:spMkLst>
            <pc:docMk/>
            <pc:sldMk cId="0" sldId="258"/>
            <ac:spMk id="124" creationId="{00000000-0000-0000-0000-000000000000}"/>
          </ac:spMkLst>
        </pc:spChg>
        <pc:spChg chg="del">
          <ac:chgData name="周 文伊" userId="c00d7a751aa94c12" providerId="LiveId" clId="{EFB663F4-A2F6-4A13-A7DD-9939D7632D6A}" dt="2022-11-13T02:45:37.481" v="14392" actId="478"/>
          <ac:spMkLst>
            <pc:docMk/>
            <pc:sldMk cId="0" sldId="258"/>
            <ac:spMk id="128" creationId="{00000000-0000-0000-0000-000000000000}"/>
          </ac:spMkLst>
        </pc:spChg>
        <pc:grpChg chg="del">
          <ac:chgData name="周 文伊" userId="c00d7a751aa94c12" providerId="LiveId" clId="{EFB663F4-A2F6-4A13-A7DD-9939D7632D6A}" dt="2022-11-12T21:11:49.106" v="718" actId="478"/>
          <ac:grpSpMkLst>
            <pc:docMk/>
            <pc:sldMk cId="0" sldId="258"/>
            <ac:grpSpMk id="127" creationId="{00000000-0000-0000-0000-000000000000}"/>
          </ac:grpSpMkLst>
        </pc:grpChg>
        <pc:picChg chg="add del mod">
          <ac:chgData name="周 文伊" userId="c00d7a751aa94c12" providerId="LiveId" clId="{EFB663F4-A2F6-4A13-A7DD-9939D7632D6A}" dt="2022-11-13T04:55:00.476" v="25119" actId="478"/>
          <ac:picMkLst>
            <pc:docMk/>
            <pc:sldMk cId="0" sldId="258"/>
            <ac:picMk id="7" creationId="{A1D32FB9-CE3E-F70F-DFAB-C5A6D763ECE8}"/>
          </ac:picMkLst>
        </pc:picChg>
      </pc:sldChg>
      <pc:sldChg chg="addSp delSp modSp mod modTransition modNotesTx">
        <pc:chgData name="周 文伊" userId="c00d7a751aa94c12" providerId="LiveId" clId="{EFB663F4-A2F6-4A13-A7DD-9939D7632D6A}" dt="2022-11-13T04:54:14.054" v="25115"/>
        <pc:sldMkLst>
          <pc:docMk/>
          <pc:sldMk cId="0" sldId="259"/>
        </pc:sldMkLst>
        <pc:spChg chg="mod">
          <ac:chgData name="周 文伊" userId="c00d7a751aa94c12" providerId="LiveId" clId="{EFB663F4-A2F6-4A13-A7DD-9939D7632D6A}" dt="2022-11-13T03:25:18.606" v="18692" actId="108"/>
          <ac:spMkLst>
            <pc:docMk/>
            <pc:sldMk cId="0" sldId="259"/>
            <ac:spMk id="130" creationId="{00000000-0000-0000-0000-000000000000}"/>
          </ac:spMkLst>
        </pc:spChg>
        <pc:spChg chg="mod">
          <ac:chgData name="周 文伊" userId="c00d7a751aa94c12" providerId="LiveId" clId="{EFB663F4-A2F6-4A13-A7DD-9939D7632D6A}" dt="2022-11-12T21:16:37.365" v="865" actId="20577"/>
          <ac:spMkLst>
            <pc:docMk/>
            <pc:sldMk cId="0" sldId="259"/>
            <ac:spMk id="132" creationId="{00000000-0000-0000-0000-000000000000}"/>
          </ac:spMkLst>
        </pc:spChg>
        <pc:spChg chg="mod">
          <ac:chgData name="周 文伊" userId="c00d7a751aa94c12" providerId="LiveId" clId="{EFB663F4-A2F6-4A13-A7DD-9939D7632D6A}" dt="2022-11-13T03:02:04.932" v="16293" actId="1076"/>
          <ac:spMkLst>
            <pc:docMk/>
            <pc:sldMk cId="0" sldId="259"/>
            <ac:spMk id="133" creationId="{00000000-0000-0000-0000-000000000000}"/>
          </ac:spMkLst>
        </pc:spChg>
        <pc:spChg chg="del">
          <ac:chgData name="周 文伊" userId="c00d7a751aa94c12" providerId="LiveId" clId="{EFB663F4-A2F6-4A13-A7DD-9939D7632D6A}" dt="2022-11-13T02:45:43.861" v="14394" actId="478"/>
          <ac:spMkLst>
            <pc:docMk/>
            <pc:sldMk cId="0" sldId="259"/>
            <ac:spMk id="137" creationId="{00000000-0000-0000-0000-000000000000}"/>
          </ac:spMkLst>
        </pc:spChg>
        <pc:grpChg chg="del">
          <ac:chgData name="周 文伊" userId="c00d7a751aa94c12" providerId="LiveId" clId="{EFB663F4-A2F6-4A13-A7DD-9939D7632D6A}" dt="2022-11-12T21:16:54.246" v="918" actId="478"/>
          <ac:grpSpMkLst>
            <pc:docMk/>
            <pc:sldMk cId="0" sldId="259"/>
            <ac:grpSpMk id="136" creationId="{00000000-0000-0000-0000-000000000000}"/>
          </ac:grpSpMkLst>
        </pc:grpChg>
        <pc:graphicFrameChg chg="add mod modGraphic">
          <ac:chgData name="周 文伊" userId="c00d7a751aa94c12" providerId="LiveId" clId="{EFB663F4-A2F6-4A13-A7DD-9939D7632D6A}" dt="2022-11-13T03:01:56.151" v="16291" actId="20577"/>
          <ac:graphicFrameMkLst>
            <pc:docMk/>
            <pc:sldMk cId="0" sldId="259"/>
            <ac:graphicFrameMk id="2" creationId="{BD6C0C29-E7A9-3AC9-7E9A-1D17FB36EE44}"/>
          </ac:graphicFrameMkLst>
        </pc:graphicFrameChg>
      </pc:sldChg>
      <pc:sldChg chg="addSp delSp modSp del mod">
        <pc:chgData name="周 文伊" userId="c00d7a751aa94c12" providerId="LiveId" clId="{EFB663F4-A2F6-4A13-A7DD-9939D7632D6A}" dt="2022-11-13T02:23:15.683" v="12116" actId="47"/>
        <pc:sldMkLst>
          <pc:docMk/>
          <pc:sldMk cId="0" sldId="260"/>
        </pc:sldMkLst>
        <pc:spChg chg="add del">
          <ac:chgData name="周 文伊" userId="c00d7a751aa94c12" providerId="LiveId" clId="{EFB663F4-A2F6-4A13-A7DD-9939D7632D6A}" dt="2022-11-13T01:40:31.394" v="8507" actId="22"/>
          <ac:spMkLst>
            <pc:docMk/>
            <pc:sldMk cId="0" sldId="260"/>
            <ac:spMk id="20" creationId="{A792F562-5B3C-036E-213E-0C5C751034E9}"/>
          </ac:spMkLst>
        </pc:spChg>
        <pc:spChg chg="mod">
          <ac:chgData name="周 文伊" userId="c00d7a751aa94c12" providerId="LiveId" clId="{EFB663F4-A2F6-4A13-A7DD-9939D7632D6A}" dt="2022-11-13T02:21:59.423" v="12105" actId="20577"/>
          <ac:spMkLst>
            <pc:docMk/>
            <pc:sldMk cId="0" sldId="260"/>
            <ac:spMk id="140" creationId="{00000000-0000-0000-0000-000000000000}"/>
          </ac:spMkLst>
        </pc:spChg>
        <pc:spChg chg="mod">
          <ac:chgData name="周 文伊" userId="c00d7a751aa94c12" providerId="LiveId" clId="{EFB663F4-A2F6-4A13-A7DD-9939D7632D6A}" dt="2022-11-13T02:19:23.084" v="11518" actId="21"/>
          <ac:spMkLst>
            <pc:docMk/>
            <pc:sldMk cId="0" sldId="260"/>
            <ac:spMk id="141" creationId="{00000000-0000-0000-0000-000000000000}"/>
          </ac:spMkLst>
        </pc:spChg>
        <pc:spChg chg="mod">
          <ac:chgData name="周 文伊" userId="c00d7a751aa94c12" providerId="LiveId" clId="{EFB663F4-A2F6-4A13-A7DD-9939D7632D6A}" dt="2022-11-13T02:19:20.303" v="11517" actId="1076"/>
          <ac:spMkLst>
            <pc:docMk/>
            <pc:sldMk cId="0" sldId="260"/>
            <ac:spMk id="142" creationId="{00000000-0000-0000-0000-000000000000}"/>
          </ac:spMkLst>
        </pc:spChg>
        <pc:spChg chg="del">
          <ac:chgData name="周 文伊" userId="c00d7a751aa94c12" providerId="LiveId" clId="{EFB663F4-A2F6-4A13-A7DD-9939D7632D6A}" dt="2022-11-13T01:36:02.282" v="8417" actId="478"/>
          <ac:spMkLst>
            <pc:docMk/>
            <pc:sldMk cId="0" sldId="260"/>
            <ac:spMk id="146" creationId="{00000000-0000-0000-0000-000000000000}"/>
          </ac:spMkLst>
        </pc:spChg>
        <pc:grpChg chg="del mod">
          <ac:chgData name="周 文伊" userId="c00d7a751aa94c12" providerId="LiveId" clId="{EFB663F4-A2F6-4A13-A7DD-9939D7632D6A}" dt="2022-11-13T01:39:08.572" v="8489" actId="478"/>
          <ac:grpSpMkLst>
            <pc:docMk/>
            <pc:sldMk cId="0" sldId="260"/>
            <ac:grpSpMk id="145" creationId="{00000000-0000-0000-0000-000000000000}"/>
          </ac:grpSpMkLst>
        </pc:grpChg>
        <pc:picChg chg="add del mod">
          <ac:chgData name="周 文伊" userId="c00d7a751aa94c12" providerId="LiveId" clId="{EFB663F4-A2F6-4A13-A7DD-9939D7632D6A}" dt="2022-11-12T22:39:39.519" v="1771" actId="21"/>
          <ac:picMkLst>
            <pc:docMk/>
            <pc:sldMk cId="0" sldId="260"/>
            <ac:picMk id="3" creationId="{8FA70D35-D543-8B53-13C4-B7F36CC206AB}"/>
          </ac:picMkLst>
        </pc:picChg>
        <pc:picChg chg="add del mod modCrop">
          <ac:chgData name="周 文伊" userId="c00d7a751aa94c12" providerId="LiveId" clId="{EFB663F4-A2F6-4A13-A7DD-9939D7632D6A}" dt="2022-11-13T01:33:18.151" v="8399" actId="478"/>
          <ac:picMkLst>
            <pc:docMk/>
            <pc:sldMk cId="0" sldId="260"/>
            <ac:picMk id="5" creationId="{0A78F33F-93C7-4F67-ED39-E7A21ED400C7}"/>
          </ac:picMkLst>
        </pc:picChg>
        <pc:picChg chg="add del mod modCrop">
          <ac:chgData name="周 文伊" userId="c00d7a751aa94c12" providerId="LiveId" clId="{EFB663F4-A2F6-4A13-A7DD-9939D7632D6A}" dt="2022-11-13T01:32:54.147" v="8394" actId="478"/>
          <ac:picMkLst>
            <pc:docMk/>
            <pc:sldMk cId="0" sldId="260"/>
            <ac:picMk id="7" creationId="{AC745975-03D1-5269-5DF4-8DE7572615D8}"/>
          </ac:picMkLst>
        </pc:picChg>
        <pc:picChg chg="add del mod">
          <ac:chgData name="周 文伊" userId="c00d7a751aa94c12" providerId="LiveId" clId="{EFB663F4-A2F6-4A13-A7DD-9939D7632D6A}" dt="2022-11-13T01:34:59.453" v="8406" actId="478"/>
          <ac:picMkLst>
            <pc:docMk/>
            <pc:sldMk cId="0" sldId="260"/>
            <ac:picMk id="9" creationId="{7376AAEC-7C84-AA07-F6F8-BD82B8DFC3B2}"/>
          </ac:picMkLst>
        </pc:picChg>
        <pc:picChg chg="add del mod">
          <ac:chgData name="周 文伊" userId="c00d7a751aa94c12" providerId="LiveId" clId="{EFB663F4-A2F6-4A13-A7DD-9939D7632D6A}" dt="2022-11-13T01:34:26.331" v="8401" actId="478"/>
          <ac:picMkLst>
            <pc:docMk/>
            <pc:sldMk cId="0" sldId="260"/>
            <ac:picMk id="11" creationId="{8F433F72-15F1-090A-DB11-1635D01398E2}"/>
          </ac:picMkLst>
        </pc:picChg>
        <pc:picChg chg="add del mod">
          <ac:chgData name="周 文伊" userId="c00d7a751aa94c12" providerId="LiveId" clId="{EFB663F4-A2F6-4A13-A7DD-9939D7632D6A}" dt="2022-11-13T01:35:46.512" v="8412" actId="21"/>
          <ac:picMkLst>
            <pc:docMk/>
            <pc:sldMk cId="0" sldId="260"/>
            <ac:picMk id="13" creationId="{01E5BE9C-68DB-639D-609A-7346B3FCCEC7}"/>
          </ac:picMkLst>
        </pc:picChg>
        <pc:picChg chg="add del mod ord modCrop">
          <ac:chgData name="周 文伊" userId="c00d7a751aa94c12" providerId="LiveId" clId="{EFB663F4-A2F6-4A13-A7DD-9939D7632D6A}" dt="2022-11-13T01:45:07.554" v="9247" actId="478"/>
          <ac:picMkLst>
            <pc:docMk/>
            <pc:sldMk cId="0" sldId="260"/>
            <ac:picMk id="15" creationId="{F16ABA36-356C-6E00-55F0-E5F449B33794}"/>
          </ac:picMkLst>
        </pc:picChg>
        <pc:picChg chg="add del mod">
          <ac:chgData name="周 文伊" userId="c00d7a751aa94c12" providerId="LiveId" clId="{EFB663F4-A2F6-4A13-A7DD-9939D7632D6A}" dt="2022-11-13T01:39:16.654" v="8491" actId="478"/>
          <ac:picMkLst>
            <pc:docMk/>
            <pc:sldMk cId="0" sldId="260"/>
            <ac:picMk id="16" creationId="{C8685471-C757-ACA4-7B4B-776B78A46C25}"/>
          </ac:picMkLst>
        </pc:picChg>
        <pc:picChg chg="add del mod modCrop">
          <ac:chgData name="周 文伊" userId="c00d7a751aa94c12" providerId="LiveId" clId="{EFB663F4-A2F6-4A13-A7DD-9939D7632D6A}" dt="2022-11-13T01:39:58.569" v="8497" actId="478"/>
          <ac:picMkLst>
            <pc:docMk/>
            <pc:sldMk cId="0" sldId="260"/>
            <ac:picMk id="18" creationId="{8FF17194-0897-9FE9-D38D-47436946A67D}"/>
          </ac:picMkLst>
        </pc:picChg>
        <pc:picChg chg="add del mod">
          <ac:chgData name="周 文伊" userId="c00d7a751aa94c12" providerId="LiveId" clId="{EFB663F4-A2F6-4A13-A7DD-9939D7632D6A}" dt="2022-11-13T01:48:58.073" v="9254" actId="478"/>
          <ac:picMkLst>
            <pc:docMk/>
            <pc:sldMk cId="0" sldId="260"/>
            <ac:picMk id="22" creationId="{4768DA78-7C06-1706-5B1B-2D191312CCB6}"/>
          </ac:picMkLst>
        </pc:picChg>
        <pc:picChg chg="add mod ord">
          <ac:chgData name="周 文伊" userId="c00d7a751aa94c12" providerId="LiveId" clId="{EFB663F4-A2F6-4A13-A7DD-9939D7632D6A}" dt="2022-11-13T01:49:13.582" v="9259" actId="14100"/>
          <ac:picMkLst>
            <pc:docMk/>
            <pc:sldMk cId="0" sldId="260"/>
            <ac:picMk id="24" creationId="{3B29065B-A366-C35D-1014-ED4678794E47}"/>
          </ac:picMkLst>
        </pc:picChg>
      </pc:sldChg>
      <pc:sldChg chg="add del modTransition">
        <pc:chgData name="周 文伊" userId="c00d7a751aa94c12" providerId="LiveId" clId="{EFB663F4-A2F6-4A13-A7DD-9939D7632D6A}" dt="2022-11-13T05:31:25.497" v="25122" actId="47"/>
        <pc:sldMkLst>
          <pc:docMk/>
          <pc:sldMk cId="0" sldId="261"/>
        </pc:sldMkLst>
      </pc:sldChg>
      <pc:sldChg chg="delSp modSp mod ord modTransition">
        <pc:chgData name="周 文伊" userId="c00d7a751aa94c12" providerId="LiveId" clId="{EFB663F4-A2F6-4A13-A7DD-9939D7632D6A}" dt="2022-11-13T04:54:14.054" v="25115"/>
        <pc:sldMkLst>
          <pc:docMk/>
          <pc:sldMk cId="0" sldId="262"/>
        </pc:sldMkLst>
        <pc:spChg chg="mod">
          <ac:chgData name="周 文伊" userId="c00d7a751aa94c12" providerId="LiveId" clId="{EFB663F4-A2F6-4A13-A7DD-9939D7632D6A}" dt="2022-11-13T03:25:08.968" v="18689" actId="108"/>
          <ac:spMkLst>
            <pc:docMk/>
            <pc:sldMk cId="0" sldId="262"/>
            <ac:spMk id="157" creationId="{00000000-0000-0000-0000-000000000000}"/>
          </ac:spMkLst>
        </pc:spChg>
        <pc:spChg chg="mod">
          <ac:chgData name="周 文伊" userId="c00d7a751aa94c12" providerId="LiveId" clId="{EFB663F4-A2F6-4A13-A7DD-9939D7632D6A}" dt="2022-11-13T03:21:18.214" v="18657" actId="20577"/>
          <ac:spMkLst>
            <pc:docMk/>
            <pc:sldMk cId="0" sldId="262"/>
            <ac:spMk id="158" creationId="{00000000-0000-0000-0000-000000000000}"/>
          </ac:spMkLst>
        </pc:spChg>
        <pc:spChg chg="del mod">
          <ac:chgData name="周 文伊" userId="c00d7a751aa94c12" providerId="LiveId" clId="{EFB663F4-A2F6-4A13-A7DD-9939D7632D6A}" dt="2022-11-13T03:24:18.415" v="18681" actId="478"/>
          <ac:spMkLst>
            <pc:docMk/>
            <pc:sldMk cId="0" sldId="262"/>
            <ac:spMk id="159" creationId="{00000000-0000-0000-0000-000000000000}"/>
          </ac:spMkLst>
        </pc:spChg>
      </pc:sldChg>
      <pc:sldChg chg="del modTransition">
        <pc:chgData name="周 文伊" userId="c00d7a751aa94c12" providerId="LiveId" clId="{EFB663F4-A2F6-4A13-A7DD-9939D7632D6A}" dt="2022-11-13T05:31:26.111" v="25123" actId="47"/>
        <pc:sldMkLst>
          <pc:docMk/>
          <pc:sldMk cId="0" sldId="263"/>
        </pc:sldMkLst>
      </pc:sldChg>
      <pc:sldChg chg="delSp modSp add del mod">
        <pc:chgData name="周 文伊" userId="c00d7a751aa94c12" providerId="LiveId" clId="{EFB663F4-A2F6-4A13-A7DD-9939D7632D6A}" dt="2022-11-13T03:01:39.931" v="16288" actId="47"/>
        <pc:sldMkLst>
          <pc:docMk/>
          <pc:sldMk cId="727048163" sldId="264"/>
        </pc:sldMkLst>
        <pc:spChg chg="mod">
          <ac:chgData name="周 文伊" userId="c00d7a751aa94c12" providerId="LiveId" clId="{EFB663F4-A2F6-4A13-A7DD-9939D7632D6A}" dt="2022-11-13T02:47:43.184" v="14714" actId="20577"/>
          <ac:spMkLst>
            <pc:docMk/>
            <pc:sldMk cId="727048163" sldId="264"/>
            <ac:spMk id="124" creationId="{00000000-0000-0000-0000-000000000000}"/>
          </ac:spMkLst>
        </pc:spChg>
        <pc:spChg chg="del">
          <ac:chgData name="周 文伊" userId="c00d7a751aa94c12" providerId="LiveId" clId="{EFB663F4-A2F6-4A13-A7DD-9939D7632D6A}" dt="2022-11-13T02:45:40.696" v="14393" actId="478"/>
          <ac:spMkLst>
            <pc:docMk/>
            <pc:sldMk cId="727048163" sldId="264"/>
            <ac:spMk id="128" creationId="{00000000-0000-0000-0000-000000000000}"/>
          </ac:spMkLst>
        </pc:spChg>
      </pc:sldChg>
      <pc:sldChg chg="new del">
        <pc:chgData name="周 文伊" userId="c00d7a751aa94c12" providerId="LiveId" clId="{EFB663F4-A2F6-4A13-A7DD-9939D7632D6A}" dt="2022-11-12T21:15:27.481" v="838" actId="680"/>
        <pc:sldMkLst>
          <pc:docMk/>
          <pc:sldMk cId="40067420" sldId="265"/>
        </pc:sldMkLst>
      </pc:sldChg>
      <pc:sldChg chg="addSp modSp add del mod">
        <pc:chgData name="周 文伊" userId="c00d7a751aa94c12" providerId="LiveId" clId="{EFB663F4-A2F6-4A13-A7DD-9939D7632D6A}" dt="2022-11-12T22:17:24.681" v="1747" actId="47"/>
        <pc:sldMkLst>
          <pc:docMk/>
          <pc:sldMk cId="1865518734" sldId="265"/>
        </pc:sldMkLst>
        <pc:spChg chg="mod">
          <ac:chgData name="周 文伊" userId="c00d7a751aa94c12" providerId="LiveId" clId="{EFB663F4-A2F6-4A13-A7DD-9939D7632D6A}" dt="2022-11-12T22:09:09.801" v="1745" actId="1076"/>
          <ac:spMkLst>
            <pc:docMk/>
            <pc:sldMk cId="1865518734" sldId="265"/>
            <ac:spMk id="133" creationId="{00000000-0000-0000-0000-000000000000}"/>
          </ac:spMkLst>
        </pc:spChg>
        <pc:graphicFrameChg chg="add">
          <ac:chgData name="周 文伊" userId="c00d7a751aa94c12" providerId="LiveId" clId="{EFB663F4-A2F6-4A13-A7DD-9939D7632D6A}" dt="2022-11-12T22:09:40.981" v="1746"/>
          <ac:graphicFrameMkLst>
            <pc:docMk/>
            <pc:sldMk cId="1865518734" sldId="265"/>
            <ac:graphicFrameMk id="2" creationId="{816CD6C6-F8D7-2F3A-EA42-D8024490253C}"/>
          </ac:graphicFrameMkLst>
        </pc:graphicFrameChg>
      </pc:sldChg>
      <pc:sldChg chg="addSp delSp modSp add del mod modTransition modNotesTx">
        <pc:chgData name="周 文伊" userId="c00d7a751aa94c12" providerId="LiveId" clId="{EFB663F4-A2F6-4A13-A7DD-9939D7632D6A}" dt="2022-11-13T04:54:14.054" v="25115"/>
        <pc:sldMkLst>
          <pc:docMk/>
          <pc:sldMk cId="252250771" sldId="266"/>
        </pc:sldMkLst>
        <pc:spChg chg="mod">
          <ac:chgData name="周 文伊" userId="c00d7a751aa94c12" providerId="LiveId" clId="{EFB663F4-A2F6-4A13-A7DD-9939D7632D6A}" dt="2022-11-13T03:25:22.615" v="18694" actId="108"/>
          <ac:spMkLst>
            <pc:docMk/>
            <pc:sldMk cId="252250771" sldId="266"/>
            <ac:spMk id="130" creationId="{00000000-0000-0000-0000-000000000000}"/>
          </ac:spMkLst>
        </pc:spChg>
        <pc:spChg chg="mod">
          <ac:chgData name="周 文伊" userId="c00d7a751aa94c12" providerId="LiveId" clId="{EFB663F4-A2F6-4A13-A7DD-9939D7632D6A}" dt="2022-11-13T03:38:54.426" v="21884" actId="1076"/>
          <ac:spMkLst>
            <pc:docMk/>
            <pc:sldMk cId="252250771" sldId="266"/>
            <ac:spMk id="131" creationId="{00000000-0000-0000-0000-000000000000}"/>
          </ac:spMkLst>
        </pc:spChg>
        <pc:spChg chg="mod">
          <ac:chgData name="周 文伊" userId="c00d7a751aa94c12" providerId="LiveId" clId="{EFB663F4-A2F6-4A13-A7DD-9939D7632D6A}" dt="2022-11-13T00:29:24.915" v="2823" actId="1076"/>
          <ac:spMkLst>
            <pc:docMk/>
            <pc:sldMk cId="252250771" sldId="266"/>
            <ac:spMk id="132" creationId="{00000000-0000-0000-0000-000000000000}"/>
          </ac:spMkLst>
        </pc:spChg>
        <pc:spChg chg="mod">
          <ac:chgData name="周 文伊" userId="c00d7a751aa94c12" providerId="LiveId" clId="{EFB663F4-A2F6-4A13-A7DD-9939D7632D6A}" dt="2022-11-13T03:15:15.480" v="18061" actId="20577"/>
          <ac:spMkLst>
            <pc:docMk/>
            <pc:sldMk cId="252250771" sldId="266"/>
            <ac:spMk id="133" creationId="{00000000-0000-0000-0000-000000000000}"/>
          </ac:spMkLst>
        </pc:spChg>
        <pc:spChg chg="del">
          <ac:chgData name="周 文伊" userId="c00d7a751aa94c12" providerId="LiveId" clId="{EFB663F4-A2F6-4A13-A7DD-9939D7632D6A}" dt="2022-11-13T00:46:53.060" v="4109" actId="478"/>
          <ac:spMkLst>
            <pc:docMk/>
            <pc:sldMk cId="252250771" sldId="266"/>
            <ac:spMk id="137" creationId="{00000000-0000-0000-0000-000000000000}"/>
          </ac:spMkLst>
        </pc:spChg>
        <pc:grpChg chg="del mod">
          <ac:chgData name="周 文伊" userId="c00d7a751aa94c12" providerId="LiveId" clId="{EFB663F4-A2F6-4A13-A7DD-9939D7632D6A}" dt="2022-11-12T22:33:43.936" v="1752" actId="478"/>
          <ac:grpSpMkLst>
            <pc:docMk/>
            <pc:sldMk cId="252250771" sldId="266"/>
            <ac:grpSpMk id="136" creationId="{00000000-0000-0000-0000-000000000000}"/>
          </ac:grpSpMkLst>
        </pc:grpChg>
        <pc:picChg chg="add del mod">
          <ac:chgData name="周 文伊" userId="c00d7a751aa94c12" providerId="LiveId" clId="{EFB663F4-A2F6-4A13-A7DD-9939D7632D6A}" dt="2022-11-12T22:34:53.203" v="1757" actId="478"/>
          <ac:picMkLst>
            <pc:docMk/>
            <pc:sldMk cId="252250771" sldId="266"/>
            <ac:picMk id="3" creationId="{B39086D9-D012-5FDB-F285-492BB10D2C77}"/>
          </ac:picMkLst>
        </pc:picChg>
        <pc:picChg chg="add del mod">
          <ac:chgData name="周 文伊" userId="c00d7a751aa94c12" providerId="LiveId" clId="{EFB663F4-A2F6-4A13-A7DD-9939D7632D6A}" dt="2022-11-12T22:36:42.462" v="1758" actId="478"/>
          <ac:picMkLst>
            <pc:docMk/>
            <pc:sldMk cId="252250771" sldId="266"/>
            <ac:picMk id="4" creationId="{0B1A9D54-146E-A441-5C57-3196087414E4}"/>
          </ac:picMkLst>
        </pc:picChg>
        <pc:picChg chg="add del mod modCrop">
          <ac:chgData name="周 文伊" userId="c00d7a751aa94c12" providerId="LiveId" clId="{EFB663F4-A2F6-4A13-A7DD-9939D7632D6A}" dt="2022-11-12T23:04:10.061" v="1835" actId="478"/>
          <ac:picMkLst>
            <pc:docMk/>
            <pc:sldMk cId="252250771" sldId="266"/>
            <ac:picMk id="6" creationId="{8F5C2B2C-6411-C8D8-EF51-F27E9559EE7E}"/>
          </ac:picMkLst>
        </pc:picChg>
        <pc:picChg chg="add del mod">
          <ac:chgData name="周 文伊" userId="c00d7a751aa94c12" providerId="LiveId" clId="{EFB663F4-A2F6-4A13-A7DD-9939D7632D6A}" dt="2022-11-12T23:04:08.998" v="1834" actId="478"/>
          <ac:picMkLst>
            <pc:docMk/>
            <pc:sldMk cId="252250771" sldId="266"/>
            <ac:picMk id="8" creationId="{F7C89A0B-84EB-E1C3-0741-085C26DDA651}"/>
          </ac:picMkLst>
        </pc:picChg>
        <pc:picChg chg="add del mod">
          <ac:chgData name="周 文伊" userId="c00d7a751aa94c12" providerId="LiveId" clId="{EFB663F4-A2F6-4A13-A7DD-9939D7632D6A}" dt="2022-11-12T23:04:29.286" v="1837" actId="478"/>
          <ac:picMkLst>
            <pc:docMk/>
            <pc:sldMk cId="252250771" sldId="266"/>
            <ac:picMk id="10" creationId="{05AD3B20-0DC1-486F-7F89-E63EDB9C1959}"/>
          </ac:picMkLst>
        </pc:picChg>
        <pc:picChg chg="add del mod">
          <ac:chgData name="周 文伊" userId="c00d7a751aa94c12" providerId="LiveId" clId="{EFB663F4-A2F6-4A13-A7DD-9939D7632D6A}" dt="2022-11-13T00:44:04.363" v="4046" actId="478"/>
          <ac:picMkLst>
            <pc:docMk/>
            <pc:sldMk cId="252250771" sldId="266"/>
            <ac:picMk id="12" creationId="{D6B8F29A-44DF-2BC9-6E7E-9838C9196B74}"/>
          </ac:picMkLst>
        </pc:picChg>
        <pc:picChg chg="add del mod modCrop">
          <ac:chgData name="周 文伊" userId="c00d7a751aa94c12" providerId="LiveId" clId="{EFB663F4-A2F6-4A13-A7DD-9939D7632D6A}" dt="2022-11-13T00:28:53.941" v="2807" actId="478"/>
          <ac:picMkLst>
            <pc:docMk/>
            <pc:sldMk cId="252250771" sldId="266"/>
            <ac:picMk id="14" creationId="{D53124EF-3E65-E607-EA38-92146464399B}"/>
          </ac:picMkLst>
        </pc:picChg>
        <pc:picChg chg="add del mod modCrop">
          <ac:chgData name="周 文伊" userId="c00d7a751aa94c12" providerId="LiveId" clId="{EFB663F4-A2F6-4A13-A7DD-9939D7632D6A}" dt="2022-11-13T00:43:01.472" v="4043" actId="931"/>
          <ac:picMkLst>
            <pc:docMk/>
            <pc:sldMk cId="252250771" sldId="266"/>
            <ac:picMk id="16" creationId="{46DAD9B0-C258-F282-A3CD-1F4192170FB3}"/>
          </ac:picMkLst>
        </pc:picChg>
        <pc:picChg chg="add del mod">
          <ac:chgData name="周 文伊" userId="c00d7a751aa94c12" providerId="LiveId" clId="{EFB663F4-A2F6-4A13-A7DD-9939D7632D6A}" dt="2022-11-13T00:44:20.231" v="4048" actId="478"/>
          <ac:picMkLst>
            <pc:docMk/>
            <pc:sldMk cId="252250771" sldId="266"/>
            <ac:picMk id="18" creationId="{9D303654-3A10-3DED-182B-96EF3EA35F86}"/>
          </ac:picMkLst>
        </pc:picChg>
        <pc:picChg chg="add del mod modCrop">
          <ac:chgData name="周 文伊" userId="c00d7a751aa94c12" providerId="LiveId" clId="{EFB663F4-A2F6-4A13-A7DD-9939D7632D6A}" dt="2022-11-13T02:03:48.260" v="10452" actId="478"/>
          <ac:picMkLst>
            <pc:docMk/>
            <pc:sldMk cId="252250771" sldId="266"/>
            <ac:picMk id="20" creationId="{A0FBABDC-8D70-7002-45E7-D11097BC81FE}"/>
          </ac:picMkLst>
        </pc:picChg>
        <pc:picChg chg="add del mod">
          <ac:chgData name="周 文伊" userId="c00d7a751aa94c12" providerId="LiveId" clId="{EFB663F4-A2F6-4A13-A7DD-9939D7632D6A}" dt="2022-11-13T00:46:07.394" v="4063" actId="478"/>
          <ac:picMkLst>
            <pc:docMk/>
            <pc:sldMk cId="252250771" sldId="266"/>
            <ac:picMk id="22" creationId="{96EC63B7-779D-9956-848D-59760CCC576F}"/>
          </ac:picMkLst>
        </pc:picChg>
        <pc:picChg chg="add del mod ord">
          <ac:chgData name="周 文伊" userId="c00d7a751aa94c12" providerId="LiveId" clId="{EFB663F4-A2F6-4A13-A7DD-9939D7632D6A}" dt="2022-11-13T02:14:13.353" v="11028" actId="478"/>
          <ac:picMkLst>
            <pc:docMk/>
            <pc:sldMk cId="252250771" sldId="266"/>
            <ac:picMk id="24" creationId="{C20217EC-7A26-8CD9-2E6B-09FFF89111B2}"/>
          </ac:picMkLst>
        </pc:picChg>
        <pc:picChg chg="add mod ord modCrop">
          <ac:chgData name="周 文伊" userId="c00d7a751aa94c12" providerId="LiveId" clId="{EFB663F4-A2F6-4A13-A7DD-9939D7632D6A}" dt="2022-11-13T02:23:26.602" v="12117" actId="1076"/>
          <ac:picMkLst>
            <pc:docMk/>
            <pc:sldMk cId="252250771" sldId="266"/>
            <ac:picMk id="26" creationId="{E2D4CB2E-CD9B-82BC-14C1-065191B5F8F9}"/>
          </ac:picMkLst>
        </pc:picChg>
      </pc:sldChg>
      <pc:sldChg chg="addSp delSp modSp add del mod ord">
        <pc:chgData name="周 文伊" userId="c00d7a751aa94c12" providerId="LiveId" clId="{EFB663F4-A2F6-4A13-A7DD-9939D7632D6A}" dt="2022-11-13T03:21:08.277" v="18641" actId="47"/>
        <pc:sldMkLst>
          <pc:docMk/>
          <pc:sldMk cId="4166008097" sldId="267"/>
        </pc:sldMkLst>
        <pc:spChg chg="mod">
          <ac:chgData name="周 文伊" userId="c00d7a751aa94c12" providerId="LiveId" clId="{EFB663F4-A2F6-4A13-A7DD-9939D7632D6A}" dt="2022-11-13T02:13:20.933" v="10981" actId="20577"/>
          <ac:spMkLst>
            <pc:docMk/>
            <pc:sldMk cId="4166008097" sldId="267"/>
            <ac:spMk id="131" creationId="{00000000-0000-0000-0000-000000000000}"/>
          </ac:spMkLst>
        </pc:spChg>
        <pc:spChg chg="mod">
          <ac:chgData name="周 文伊" userId="c00d7a751aa94c12" providerId="LiveId" clId="{EFB663F4-A2F6-4A13-A7DD-9939D7632D6A}" dt="2022-11-13T01:07:05.853" v="6690" actId="1076"/>
          <ac:spMkLst>
            <pc:docMk/>
            <pc:sldMk cId="4166008097" sldId="267"/>
            <ac:spMk id="132" creationId="{00000000-0000-0000-0000-000000000000}"/>
          </ac:spMkLst>
        </pc:spChg>
        <pc:spChg chg="mod">
          <ac:chgData name="周 文伊" userId="c00d7a751aa94c12" providerId="LiveId" clId="{EFB663F4-A2F6-4A13-A7DD-9939D7632D6A}" dt="2022-11-13T01:17:08.101" v="7395" actId="20577"/>
          <ac:spMkLst>
            <pc:docMk/>
            <pc:sldMk cId="4166008097" sldId="267"/>
            <ac:spMk id="133" creationId="{00000000-0000-0000-0000-000000000000}"/>
          </ac:spMkLst>
        </pc:spChg>
        <pc:spChg chg="del">
          <ac:chgData name="周 文伊" userId="c00d7a751aa94c12" providerId="LiveId" clId="{EFB663F4-A2F6-4A13-A7DD-9939D7632D6A}" dt="2022-11-13T00:47:01.794" v="4110" actId="478"/>
          <ac:spMkLst>
            <pc:docMk/>
            <pc:sldMk cId="4166008097" sldId="267"/>
            <ac:spMk id="137" creationId="{00000000-0000-0000-0000-000000000000}"/>
          </ac:spMkLst>
        </pc:spChg>
        <pc:picChg chg="add del mod">
          <ac:chgData name="周 文伊" userId="c00d7a751aa94c12" providerId="LiveId" clId="{EFB663F4-A2F6-4A13-A7DD-9939D7632D6A}" dt="2022-11-13T00:47:17.158" v="4112" actId="478"/>
          <ac:picMkLst>
            <pc:docMk/>
            <pc:sldMk cId="4166008097" sldId="267"/>
            <ac:picMk id="2" creationId="{A75D0FA0-6342-FAAF-DF5D-7FC86B0F62A6}"/>
          </ac:picMkLst>
        </pc:picChg>
        <pc:picChg chg="add del mod modCrop">
          <ac:chgData name="周 文伊" userId="c00d7a751aa94c12" providerId="LiveId" clId="{EFB663F4-A2F6-4A13-A7DD-9939D7632D6A}" dt="2022-11-13T00:47:37.846" v="4113" actId="478"/>
          <ac:picMkLst>
            <pc:docMk/>
            <pc:sldMk cId="4166008097" sldId="267"/>
            <ac:picMk id="3" creationId="{682B4059-5742-E59F-529D-FA2656017907}"/>
          </ac:picMkLst>
        </pc:picChg>
        <pc:picChg chg="add mod modCrop">
          <ac:chgData name="周 文伊" userId="c00d7a751aa94c12" providerId="LiveId" clId="{EFB663F4-A2F6-4A13-A7DD-9939D7632D6A}" dt="2022-11-13T02:12:46.301" v="10980" actId="732"/>
          <ac:picMkLst>
            <pc:docMk/>
            <pc:sldMk cId="4166008097" sldId="267"/>
            <ac:picMk id="5" creationId="{EF69829C-6602-E07C-3CA8-D8684604D328}"/>
          </ac:picMkLst>
        </pc:picChg>
        <pc:picChg chg="del">
          <ac:chgData name="周 文伊" userId="c00d7a751aa94c12" providerId="LiveId" clId="{EFB663F4-A2F6-4A13-A7DD-9939D7632D6A}" dt="2022-11-12T22:39:45.513" v="1774" actId="478"/>
          <ac:picMkLst>
            <pc:docMk/>
            <pc:sldMk cId="4166008097" sldId="267"/>
            <ac:picMk id="6" creationId="{8F5C2B2C-6411-C8D8-EF51-F27E9559EE7E}"/>
          </ac:picMkLst>
        </pc:picChg>
        <pc:picChg chg="del mod">
          <ac:chgData name="周 文伊" userId="c00d7a751aa94c12" providerId="LiveId" clId="{EFB663F4-A2F6-4A13-A7DD-9939D7632D6A}" dt="2022-11-12T22:39:44.323" v="1773" actId="478"/>
          <ac:picMkLst>
            <pc:docMk/>
            <pc:sldMk cId="4166008097" sldId="267"/>
            <ac:picMk id="8" creationId="{F7C89A0B-84EB-E1C3-0741-085C26DDA651}"/>
          </ac:picMkLst>
        </pc:picChg>
        <pc:picChg chg="add del mod">
          <ac:chgData name="周 文伊" userId="c00d7a751aa94c12" providerId="LiveId" clId="{EFB663F4-A2F6-4A13-A7DD-9939D7632D6A}" dt="2022-11-13T01:07:44.709" v="6694" actId="478"/>
          <ac:picMkLst>
            <pc:docMk/>
            <pc:sldMk cId="4166008097" sldId="267"/>
            <ac:picMk id="9" creationId="{7D5CBFCC-E9A4-86C1-87FF-E937D37A093F}"/>
          </ac:picMkLst>
        </pc:picChg>
        <pc:picChg chg="add del mod modCrop">
          <ac:chgData name="周 文伊" userId="c00d7a751aa94c12" providerId="LiveId" clId="{EFB663F4-A2F6-4A13-A7DD-9939D7632D6A}" dt="2022-11-13T01:13:39.611" v="6721" actId="21"/>
          <ac:picMkLst>
            <pc:docMk/>
            <pc:sldMk cId="4166008097" sldId="267"/>
            <ac:picMk id="11" creationId="{6C340AFD-7A0A-5895-CE36-38EEFCD8484F}"/>
          </ac:picMkLst>
        </pc:picChg>
      </pc:sldChg>
      <pc:sldChg chg="addSp delSp modSp add mod modTransition modNotesTx">
        <pc:chgData name="周 文伊" userId="c00d7a751aa94c12" providerId="LiveId" clId="{EFB663F4-A2F6-4A13-A7DD-9939D7632D6A}" dt="2022-11-13T04:54:14.054" v="25115"/>
        <pc:sldMkLst>
          <pc:docMk/>
          <pc:sldMk cId="995235345" sldId="268"/>
        </pc:sldMkLst>
        <pc:spChg chg="mod">
          <ac:chgData name="周 文伊" userId="c00d7a751aa94c12" providerId="LiveId" clId="{EFB663F4-A2F6-4A13-A7DD-9939D7632D6A}" dt="2022-11-13T03:24:55.716" v="18684" actId="17032"/>
          <ac:spMkLst>
            <pc:docMk/>
            <pc:sldMk cId="995235345" sldId="268"/>
            <ac:spMk id="130" creationId="{00000000-0000-0000-0000-000000000000}"/>
          </ac:spMkLst>
        </pc:spChg>
        <pc:spChg chg="mod">
          <ac:chgData name="周 文伊" userId="c00d7a751aa94c12" providerId="LiveId" clId="{EFB663F4-A2F6-4A13-A7DD-9939D7632D6A}" dt="2022-11-13T02:18:27.371" v="11504" actId="20577"/>
          <ac:spMkLst>
            <pc:docMk/>
            <pc:sldMk cId="995235345" sldId="268"/>
            <ac:spMk id="131" creationId="{00000000-0000-0000-0000-000000000000}"/>
          </ac:spMkLst>
        </pc:spChg>
        <pc:spChg chg="mod">
          <ac:chgData name="周 文伊" userId="c00d7a751aa94c12" providerId="LiveId" clId="{EFB663F4-A2F6-4A13-A7DD-9939D7632D6A}" dt="2022-11-13T02:18:30.211" v="11505" actId="21"/>
          <ac:spMkLst>
            <pc:docMk/>
            <pc:sldMk cId="995235345" sldId="268"/>
            <ac:spMk id="132" creationId="{00000000-0000-0000-0000-000000000000}"/>
          </ac:spMkLst>
        </pc:spChg>
        <pc:spChg chg="mod">
          <ac:chgData name="周 文伊" userId="c00d7a751aa94c12" providerId="LiveId" clId="{EFB663F4-A2F6-4A13-A7DD-9939D7632D6A}" dt="2022-11-13T02:19:08.721" v="11516" actId="1076"/>
          <ac:spMkLst>
            <pc:docMk/>
            <pc:sldMk cId="995235345" sldId="268"/>
            <ac:spMk id="133" creationId="{00000000-0000-0000-0000-000000000000}"/>
          </ac:spMkLst>
        </pc:spChg>
        <pc:spChg chg="del mod">
          <ac:chgData name="周 文伊" userId="c00d7a751aa94c12" providerId="LiveId" clId="{EFB663F4-A2F6-4A13-A7DD-9939D7632D6A}" dt="2022-11-13T01:55:02.432" v="10304" actId="478"/>
          <ac:spMkLst>
            <pc:docMk/>
            <pc:sldMk cId="995235345" sldId="268"/>
            <ac:spMk id="137" creationId="{00000000-0000-0000-0000-000000000000}"/>
          </ac:spMkLst>
        </pc:spChg>
        <pc:picChg chg="del">
          <ac:chgData name="周 文伊" userId="c00d7a751aa94c12" providerId="LiveId" clId="{EFB663F4-A2F6-4A13-A7DD-9939D7632D6A}" dt="2022-11-12T22:39:58.160" v="1779" actId="478"/>
          <ac:picMkLst>
            <pc:docMk/>
            <pc:sldMk cId="995235345" sldId="268"/>
            <ac:picMk id="2" creationId="{A75D0FA0-6342-FAAF-DF5D-7FC86B0F62A6}"/>
          </ac:picMkLst>
        </pc:picChg>
        <pc:picChg chg="del">
          <ac:chgData name="周 文伊" userId="c00d7a751aa94c12" providerId="LiveId" clId="{EFB663F4-A2F6-4A13-A7DD-9939D7632D6A}" dt="2022-11-12T22:39:55.897" v="1778" actId="478"/>
          <ac:picMkLst>
            <pc:docMk/>
            <pc:sldMk cId="995235345" sldId="268"/>
            <ac:picMk id="3" creationId="{682B4059-5742-E59F-529D-FA2656017907}"/>
          </ac:picMkLst>
        </pc:picChg>
        <pc:picChg chg="add del mod modCrop">
          <ac:chgData name="周 文伊" userId="c00d7a751aa94c12" providerId="LiveId" clId="{EFB663F4-A2F6-4A13-A7DD-9939D7632D6A}" dt="2022-11-13T01:00:12.362" v="6487" actId="478"/>
          <ac:picMkLst>
            <pc:docMk/>
            <pc:sldMk cId="995235345" sldId="268"/>
            <ac:picMk id="5" creationId="{0B2812C4-E552-D6E5-605E-D9190353328F}"/>
          </ac:picMkLst>
        </pc:picChg>
        <pc:picChg chg="add del mod modCrop">
          <ac:chgData name="周 文伊" userId="c00d7a751aa94c12" providerId="LiveId" clId="{EFB663F4-A2F6-4A13-A7DD-9939D7632D6A}" dt="2022-11-13T01:20:02.396" v="7490" actId="478"/>
          <ac:picMkLst>
            <pc:docMk/>
            <pc:sldMk cId="995235345" sldId="268"/>
            <ac:picMk id="7" creationId="{6F8694AF-FBB7-713C-4794-CCC493D2F7F3}"/>
          </ac:picMkLst>
        </pc:picChg>
        <pc:picChg chg="add del mod modCrop">
          <ac:chgData name="周 文伊" userId="c00d7a751aa94c12" providerId="LiveId" clId="{EFB663F4-A2F6-4A13-A7DD-9939D7632D6A}" dt="2022-11-13T01:03:15.888" v="6565" actId="478"/>
          <ac:picMkLst>
            <pc:docMk/>
            <pc:sldMk cId="995235345" sldId="268"/>
            <ac:picMk id="9" creationId="{3A278BB6-A3DD-3A9D-0FA6-4DD684BABCE5}"/>
          </ac:picMkLst>
        </pc:picChg>
        <pc:picChg chg="add del mod">
          <ac:chgData name="周 文伊" userId="c00d7a751aa94c12" providerId="LiveId" clId="{EFB663F4-A2F6-4A13-A7DD-9939D7632D6A}" dt="2022-11-13T01:03:52.561" v="6570" actId="478"/>
          <ac:picMkLst>
            <pc:docMk/>
            <pc:sldMk cId="995235345" sldId="268"/>
            <ac:picMk id="11" creationId="{2D278C49-85A8-8EC6-6EBC-71408A98036D}"/>
          </ac:picMkLst>
        </pc:picChg>
        <pc:picChg chg="add del mod">
          <ac:chgData name="周 文伊" userId="c00d7a751aa94c12" providerId="LiveId" clId="{EFB663F4-A2F6-4A13-A7DD-9939D7632D6A}" dt="2022-11-13T01:04:08.416" v="6574" actId="478"/>
          <ac:picMkLst>
            <pc:docMk/>
            <pc:sldMk cId="995235345" sldId="268"/>
            <ac:picMk id="13" creationId="{6374989F-BC9B-FF7D-DB1A-4C6571C9E82C}"/>
          </ac:picMkLst>
        </pc:picChg>
        <pc:picChg chg="add del mod">
          <ac:chgData name="周 文伊" userId="c00d7a751aa94c12" providerId="LiveId" clId="{EFB663F4-A2F6-4A13-A7DD-9939D7632D6A}" dt="2022-11-13T01:05:03.148" v="6579" actId="478"/>
          <ac:picMkLst>
            <pc:docMk/>
            <pc:sldMk cId="995235345" sldId="268"/>
            <ac:picMk id="15" creationId="{7B39061C-3E63-CA33-78FC-0003435B44BF}"/>
          </ac:picMkLst>
        </pc:picChg>
        <pc:picChg chg="add mod">
          <ac:chgData name="周 文伊" userId="c00d7a751aa94c12" providerId="LiveId" clId="{EFB663F4-A2F6-4A13-A7DD-9939D7632D6A}" dt="2022-11-13T01:26:16.251" v="8211" actId="1076"/>
          <ac:picMkLst>
            <pc:docMk/>
            <pc:sldMk cId="995235345" sldId="268"/>
            <ac:picMk id="17" creationId="{AF0C2688-D4AC-6450-BD36-1FD1CC6D7A6D}"/>
          </ac:picMkLst>
        </pc:picChg>
        <pc:picChg chg="add mod ord modCrop">
          <ac:chgData name="周 文伊" userId="c00d7a751aa94c12" providerId="LiveId" clId="{EFB663F4-A2F6-4A13-A7DD-9939D7632D6A}" dt="2022-11-13T01:55:57.330" v="10431" actId="1076"/>
          <ac:picMkLst>
            <pc:docMk/>
            <pc:sldMk cId="995235345" sldId="268"/>
            <ac:picMk id="19" creationId="{11ED47A0-FA11-7339-D092-4622B80AEA35}"/>
          </ac:picMkLst>
        </pc:picChg>
      </pc:sldChg>
      <pc:sldChg chg="new del">
        <pc:chgData name="周 文伊" userId="c00d7a751aa94c12" providerId="LiveId" clId="{EFB663F4-A2F6-4A13-A7DD-9939D7632D6A}" dt="2022-11-13T01:35:51.620" v="8414" actId="680"/>
        <pc:sldMkLst>
          <pc:docMk/>
          <pc:sldMk cId="440984762" sldId="269"/>
        </pc:sldMkLst>
      </pc:sldChg>
      <pc:sldChg chg="delSp modSp add del mod">
        <pc:chgData name="周 文伊" userId="c00d7a751aa94c12" providerId="LiveId" clId="{EFB663F4-A2F6-4A13-A7DD-9939D7632D6A}" dt="2022-11-13T03:21:09.116" v="18642" actId="47"/>
        <pc:sldMkLst>
          <pc:docMk/>
          <pc:sldMk cId="3535164595" sldId="269"/>
        </pc:sldMkLst>
        <pc:picChg chg="del">
          <ac:chgData name="周 文伊" userId="c00d7a751aa94c12" providerId="LiveId" clId="{EFB663F4-A2F6-4A13-A7DD-9939D7632D6A}" dt="2022-11-13T01:56:08.603" v="10434" actId="478"/>
          <ac:picMkLst>
            <pc:docMk/>
            <pc:sldMk cId="3535164595" sldId="269"/>
            <ac:picMk id="15" creationId="{F16ABA36-356C-6E00-55F0-E5F449B33794}"/>
          </ac:picMkLst>
        </pc:picChg>
        <pc:picChg chg="del mod">
          <ac:chgData name="周 文伊" userId="c00d7a751aa94c12" providerId="LiveId" clId="{EFB663F4-A2F6-4A13-A7DD-9939D7632D6A}" dt="2022-11-13T01:56:26.779" v="10439" actId="478"/>
          <ac:picMkLst>
            <pc:docMk/>
            <pc:sldMk cId="3535164595" sldId="269"/>
            <ac:picMk id="16" creationId="{C8685471-C757-ACA4-7B4B-776B78A46C25}"/>
          </ac:picMkLst>
        </pc:picChg>
      </pc:sldChg>
      <pc:sldChg chg="modSp add mod modTransition modNotesTx">
        <pc:chgData name="周 文伊" userId="c00d7a751aa94c12" providerId="LiveId" clId="{EFB663F4-A2F6-4A13-A7DD-9939D7632D6A}" dt="2022-11-13T04:54:14.054" v="25115"/>
        <pc:sldMkLst>
          <pc:docMk/>
          <pc:sldMk cId="2718595423" sldId="270"/>
        </pc:sldMkLst>
        <pc:spChg chg="mod">
          <ac:chgData name="周 文伊" userId="c00d7a751aa94c12" providerId="LiveId" clId="{EFB663F4-A2F6-4A13-A7DD-9939D7632D6A}" dt="2022-11-13T03:25:00.238" v="18685" actId="108"/>
          <ac:spMkLst>
            <pc:docMk/>
            <pc:sldMk cId="2718595423" sldId="270"/>
            <ac:spMk id="139" creationId="{00000000-0000-0000-0000-000000000000}"/>
          </ac:spMkLst>
        </pc:spChg>
        <pc:spChg chg="mod">
          <ac:chgData name="周 文伊" userId="c00d7a751aa94c12" providerId="LiveId" clId="{EFB663F4-A2F6-4A13-A7DD-9939D7632D6A}" dt="2022-11-13T02:22:13.603" v="12108" actId="403"/>
          <ac:spMkLst>
            <pc:docMk/>
            <pc:sldMk cId="2718595423" sldId="270"/>
            <ac:spMk id="140" creationId="{00000000-0000-0000-0000-000000000000}"/>
          </ac:spMkLst>
        </pc:spChg>
        <pc:spChg chg="mod">
          <ac:chgData name="周 文伊" userId="c00d7a751aa94c12" providerId="LiveId" clId="{EFB663F4-A2F6-4A13-A7DD-9939D7632D6A}" dt="2022-11-13T02:22:06.038" v="12106" actId="21"/>
          <ac:spMkLst>
            <pc:docMk/>
            <pc:sldMk cId="2718595423" sldId="270"/>
            <ac:spMk id="141" creationId="{00000000-0000-0000-0000-000000000000}"/>
          </ac:spMkLst>
        </pc:spChg>
        <pc:spChg chg="mod">
          <ac:chgData name="周 文伊" userId="c00d7a751aa94c12" providerId="LiveId" clId="{EFB663F4-A2F6-4A13-A7DD-9939D7632D6A}" dt="2022-11-13T02:22:27.285" v="12111" actId="1076"/>
          <ac:spMkLst>
            <pc:docMk/>
            <pc:sldMk cId="2718595423" sldId="270"/>
            <ac:spMk id="142" creationId="{00000000-0000-0000-0000-000000000000}"/>
          </ac:spMkLst>
        </pc:spChg>
        <pc:picChg chg="mod">
          <ac:chgData name="周 文伊" userId="c00d7a751aa94c12" providerId="LiveId" clId="{EFB663F4-A2F6-4A13-A7DD-9939D7632D6A}" dt="2022-11-13T02:22:23.911" v="12110" actId="1076"/>
          <ac:picMkLst>
            <pc:docMk/>
            <pc:sldMk cId="2718595423" sldId="270"/>
            <ac:picMk id="24" creationId="{3B29065B-A366-C35D-1014-ED4678794E47}"/>
          </ac:picMkLst>
        </pc:picChg>
      </pc:sldChg>
      <pc:sldChg chg="modSp new del mod">
        <pc:chgData name="周 文伊" userId="c00d7a751aa94c12" providerId="LiveId" clId="{EFB663F4-A2F6-4A13-A7DD-9939D7632D6A}" dt="2022-11-13T02:13:37.797" v="10987" actId="47"/>
        <pc:sldMkLst>
          <pc:docMk/>
          <pc:sldMk cId="871148447" sldId="271"/>
        </pc:sldMkLst>
        <pc:spChg chg="mod">
          <ac:chgData name="周 文伊" userId="c00d7a751aa94c12" providerId="LiveId" clId="{EFB663F4-A2F6-4A13-A7DD-9939D7632D6A}" dt="2022-11-13T02:13:32.388" v="10984" actId="27636"/>
          <ac:spMkLst>
            <pc:docMk/>
            <pc:sldMk cId="871148447" sldId="271"/>
            <ac:spMk id="2" creationId="{918ED054-928F-4F7F-37E9-8D77A68F790B}"/>
          </ac:spMkLst>
        </pc:spChg>
      </pc:sldChg>
      <pc:sldChg chg="modSp add mod ord modTransition modNotesTx">
        <pc:chgData name="周 文伊" userId="c00d7a751aa94c12" providerId="LiveId" clId="{EFB663F4-A2F6-4A13-A7DD-9939D7632D6A}" dt="2022-11-13T04:54:14.054" v="25115"/>
        <pc:sldMkLst>
          <pc:docMk/>
          <pc:sldMk cId="2824528708" sldId="272"/>
        </pc:sldMkLst>
        <pc:spChg chg="mod">
          <ac:chgData name="周 文伊" userId="c00d7a751aa94c12" providerId="LiveId" clId="{EFB663F4-A2F6-4A13-A7DD-9939D7632D6A}" dt="2022-11-13T03:25:25.349" v="18695" actId="108"/>
          <ac:spMkLst>
            <pc:docMk/>
            <pc:sldMk cId="2824528708" sldId="272"/>
            <ac:spMk id="130" creationId="{00000000-0000-0000-0000-000000000000}"/>
          </ac:spMkLst>
        </pc:spChg>
        <pc:spChg chg="mod">
          <ac:chgData name="周 文伊" userId="c00d7a751aa94c12" providerId="LiveId" clId="{EFB663F4-A2F6-4A13-A7DD-9939D7632D6A}" dt="2022-11-13T02:17:56.631" v="11501" actId="14100"/>
          <ac:spMkLst>
            <pc:docMk/>
            <pc:sldMk cId="2824528708" sldId="272"/>
            <ac:spMk id="133" creationId="{00000000-0000-0000-0000-000000000000}"/>
          </ac:spMkLst>
        </pc:spChg>
        <pc:picChg chg="mod">
          <ac:chgData name="周 文伊" userId="c00d7a751aa94c12" providerId="LiveId" clId="{EFB663F4-A2F6-4A13-A7DD-9939D7632D6A}" dt="2022-11-13T02:17:57.911" v="11502" actId="1076"/>
          <ac:picMkLst>
            <pc:docMk/>
            <pc:sldMk cId="2824528708" sldId="272"/>
            <ac:picMk id="24" creationId="{C20217EC-7A26-8CD9-2E6B-09FFF89111B2}"/>
          </ac:picMkLst>
        </pc:picChg>
      </pc:sldChg>
      <pc:sldChg chg="new del">
        <pc:chgData name="周 文伊" userId="c00d7a751aa94c12" providerId="LiveId" clId="{EFB663F4-A2F6-4A13-A7DD-9939D7632D6A}" dt="2022-11-13T02:25:33.872" v="12125" actId="47"/>
        <pc:sldMkLst>
          <pc:docMk/>
          <pc:sldMk cId="129570981" sldId="273"/>
        </pc:sldMkLst>
      </pc:sldChg>
      <pc:sldChg chg="addSp delSp modSp add del mod">
        <pc:chgData name="周 文伊" userId="c00d7a751aa94c12" providerId="LiveId" clId="{EFB663F4-A2F6-4A13-A7DD-9939D7632D6A}" dt="2022-11-13T02:45:24.867" v="14390" actId="47"/>
        <pc:sldMkLst>
          <pc:docMk/>
          <pc:sldMk cId="1387235109" sldId="273"/>
        </pc:sldMkLst>
        <pc:spChg chg="add del mod">
          <ac:chgData name="周 文伊" userId="c00d7a751aa94c12" providerId="LiveId" clId="{EFB663F4-A2F6-4A13-A7DD-9939D7632D6A}" dt="2022-11-13T02:28:29.714" v="12208" actId="767"/>
          <ac:spMkLst>
            <pc:docMk/>
            <pc:sldMk cId="1387235109" sldId="273"/>
            <ac:spMk id="6" creationId="{72615C85-B640-6666-F048-FBBB5B44B3E3}"/>
          </ac:spMkLst>
        </pc:spChg>
        <pc:spChg chg="add mod">
          <ac:chgData name="周 文伊" userId="c00d7a751aa94c12" providerId="LiveId" clId="{EFB663F4-A2F6-4A13-A7DD-9939D7632D6A}" dt="2022-11-13T02:30:46.142" v="12563" actId="1076"/>
          <ac:spMkLst>
            <pc:docMk/>
            <pc:sldMk cId="1387235109" sldId="273"/>
            <ac:spMk id="7" creationId="{CF2FB63A-853E-3FE8-D954-8D07AFB6DCD3}"/>
          </ac:spMkLst>
        </pc:spChg>
        <pc:spChg chg="mod">
          <ac:chgData name="周 文伊" userId="c00d7a751aa94c12" providerId="LiveId" clId="{EFB663F4-A2F6-4A13-A7DD-9939D7632D6A}" dt="2022-11-13T02:25:51.333" v="12168" actId="20577"/>
          <ac:spMkLst>
            <pc:docMk/>
            <pc:sldMk cId="1387235109" sldId="273"/>
            <ac:spMk id="140" creationId="{00000000-0000-0000-0000-000000000000}"/>
          </ac:spMkLst>
        </pc:spChg>
        <pc:spChg chg="mod ord">
          <ac:chgData name="周 文伊" userId="c00d7a751aa94c12" providerId="LiveId" clId="{EFB663F4-A2F6-4A13-A7DD-9939D7632D6A}" dt="2022-11-13T02:27:38.251" v="12201" actId="20577"/>
          <ac:spMkLst>
            <pc:docMk/>
            <pc:sldMk cId="1387235109" sldId="273"/>
            <ac:spMk id="142" creationId="{00000000-0000-0000-0000-000000000000}"/>
          </ac:spMkLst>
        </pc:spChg>
        <pc:picChg chg="add del mod">
          <ac:chgData name="周 文伊" userId="c00d7a751aa94c12" providerId="LiveId" clId="{EFB663F4-A2F6-4A13-A7DD-9939D7632D6A}" dt="2022-11-13T02:27:58.721" v="12203" actId="478"/>
          <ac:picMkLst>
            <pc:docMk/>
            <pc:sldMk cId="1387235109" sldId="273"/>
            <ac:picMk id="3" creationId="{60026096-7EA7-E0B1-BBEC-C6B0B4FBBDE6}"/>
          </ac:picMkLst>
        </pc:picChg>
        <pc:picChg chg="add del mod">
          <ac:chgData name="周 文伊" userId="c00d7a751aa94c12" providerId="LiveId" clId="{EFB663F4-A2F6-4A13-A7DD-9939D7632D6A}" dt="2022-11-13T02:30:38.701" v="12560" actId="478"/>
          <ac:picMkLst>
            <pc:docMk/>
            <pc:sldMk cId="1387235109" sldId="273"/>
            <ac:picMk id="5" creationId="{6CAC022F-35CA-567C-F92B-E3BE9EC76BB7}"/>
          </ac:picMkLst>
        </pc:picChg>
        <pc:picChg chg="add del mod modCrop">
          <ac:chgData name="周 文伊" userId="c00d7a751aa94c12" providerId="LiveId" clId="{EFB663F4-A2F6-4A13-A7DD-9939D7632D6A}" dt="2022-11-13T02:36:23.914" v="13132" actId="21"/>
          <ac:picMkLst>
            <pc:docMk/>
            <pc:sldMk cId="1387235109" sldId="273"/>
            <ac:picMk id="9" creationId="{D376B3E1-FBC4-6C52-9BA5-A4492888CA44}"/>
          </ac:picMkLst>
        </pc:picChg>
        <pc:picChg chg="del">
          <ac:chgData name="周 文伊" userId="c00d7a751aa94c12" providerId="LiveId" clId="{EFB663F4-A2F6-4A13-A7DD-9939D7632D6A}" dt="2022-11-13T02:27:30.930" v="12178" actId="478"/>
          <ac:picMkLst>
            <pc:docMk/>
            <pc:sldMk cId="1387235109" sldId="273"/>
            <ac:picMk id="24" creationId="{3B29065B-A366-C35D-1014-ED4678794E47}"/>
          </ac:picMkLst>
        </pc:picChg>
      </pc:sldChg>
      <pc:sldChg chg="addSp delSp modSp add mod modTransition modNotesTx">
        <pc:chgData name="周 文伊" userId="c00d7a751aa94c12" providerId="LiveId" clId="{EFB663F4-A2F6-4A13-A7DD-9939D7632D6A}" dt="2022-11-13T04:54:14.054" v="25115"/>
        <pc:sldMkLst>
          <pc:docMk/>
          <pc:sldMk cId="3811932556" sldId="274"/>
        </pc:sldMkLst>
        <pc:spChg chg="mod">
          <ac:chgData name="周 文伊" userId="c00d7a751aa94c12" providerId="LiveId" clId="{EFB663F4-A2F6-4A13-A7DD-9939D7632D6A}" dt="2022-11-13T03:25:02.619" v="18686" actId="108"/>
          <ac:spMkLst>
            <pc:docMk/>
            <pc:sldMk cId="3811932556" sldId="274"/>
            <ac:spMk id="139" creationId="{00000000-0000-0000-0000-000000000000}"/>
          </ac:spMkLst>
        </pc:spChg>
        <pc:spChg chg="mod">
          <ac:chgData name="周 文伊" userId="c00d7a751aa94c12" providerId="LiveId" clId="{EFB663F4-A2F6-4A13-A7DD-9939D7632D6A}" dt="2022-11-13T02:33:27.601" v="13057" actId="20577"/>
          <ac:spMkLst>
            <pc:docMk/>
            <pc:sldMk cId="3811932556" sldId="274"/>
            <ac:spMk id="142" creationId="{00000000-0000-0000-0000-000000000000}"/>
          </ac:spMkLst>
        </pc:spChg>
        <pc:picChg chg="add mod">
          <ac:chgData name="周 文伊" userId="c00d7a751aa94c12" providerId="LiveId" clId="{EFB663F4-A2F6-4A13-A7DD-9939D7632D6A}" dt="2022-11-13T02:31:30.691" v="12572" actId="14100"/>
          <ac:picMkLst>
            <pc:docMk/>
            <pc:sldMk cId="3811932556" sldId="274"/>
            <ac:picMk id="3" creationId="{23FA00AD-6DD4-7655-B85D-2751C7AA1DB0}"/>
          </ac:picMkLst>
        </pc:picChg>
        <pc:picChg chg="del mod">
          <ac:chgData name="周 文伊" userId="c00d7a751aa94c12" providerId="LiveId" clId="{EFB663F4-A2F6-4A13-A7DD-9939D7632D6A}" dt="2022-11-13T02:31:17.883" v="12568" actId="478"/>
          <ac:picMkLst>
            <pc:docMk/>
            <pc:sldMk cId="3811932556" sldId="274"/>
            <ac:picMk id="24" creationId="{3B29065B-A366-C35D-1014-ED4678794E47}"/>
          </ac:picMkLst>
        </pc:picChg>
      </pc:sldChg>
      <pc:sldChg chg="new del">
        <pc:chgData name="周 文伊" userId="c00d7a751aa94c12" providerId="LiveId" clId="{EFB663F4-A2F6-4A13-A7DD-9939D7632D6A}" dt="2022-11-13T02:33:37.403" v="13059" actId="47"/>
        <pc:sldMkLst>
          <pc:docMk/>
          <pc:sldMk cId="1822295898" sldId="275"/>
        </pc:sldMkLst>
      </pc:sldChg>
      <pc:sldChg chg="addSp delSp modSp add mod modTransition modNotesTx">
        <pc:chgData name="周 文伊" userId="c00d7a751aa94c12" providerId="LiveId" clId="{EFB663F4-A2F6-4A13-A7DD-9939D7632D6A}" dt="2022-11-13T04:54:14.054" v="25115"/>
        <pc:sldMkLst>
          <pc:docMk/>
          <pc:sldMk cId="2867868863" sldId="275"/>
        </pc:sldMkLst>
        <pc:spChg chg="add mod">
          <ac:chgData name="周 文伊" userId="c00d7a751aa94c12" providerId="LiveId" clId="{EFB663F4-A2F6-4A13-A7DD-9939D7632D6A}" dt="2022-11-13T02:43:57.225" v="14372" actId="20577"/>
          <ac:spMkLst>
            <pc:docMk/>
            <pc:sldMk cId="2867868863" sldId="275"/>
            <ac:spMk id="10" creationId="{39B4ABA3-89D8-298D-B953-CF08208A6192}"/>
          </ac:spMkLst>
        </pc:spChg>
        <pc:spChg chg="mod">
          <ac:chgData name="周 文伊" userId="c00d7a751aa94c12" providerId="LiveId" clId="{EFB663F4-A2F6-4A13-A7DD-9939D7632D6A}" dt="2022-11-13T03:25:04.688" v="18687" actId="108"/>
          <ac:spMkLst>
            <pc:docMk/>
            <pc:sldMk cId="2867868863" sldId="275"/>
            <ac:spMk id="139" creationId="{00000000-0000-0000-0000-000000000000}"/>
          </ac:spMkLst>
        </pc:spChg>
        <pc:spChg chg="mod">
          <ac:chgData name="周 文伊" userId="c00d7a751aa94c12" providerId="LiveId" clId="{EFB663F4-A2F6-4A13-A7DD-9939D7632D6A}" dt="2022-11-13T02:42:06.224" v="14024" actId="20577"/>
          <ac:spMkLst>
            <pc:docMk/>
            <pc:sldMk cId="2867868863" sldId="275"/>
            <ac:spMk id="140" creationId="{00000000-0000-0000-0000-000000000000}"/>
          </ac:spMkLst>
        </pc:spChg>
        <pc:spChg chg="mod">
          <ac:chgData name="周 文伊" userId="c00d7a751aa94c12" providerId="LiveId" clId="{EFB663F4-A2F6-4A13-A7DD-9939D7632D6A}" dt="2022-11-13T02:42:09.405" v="14025" actId="20577"/>
          <ac:spMkLst>
            <pc:docMk/>
            <pc:sldMk cId="2867868863" sldId="275"/>
            <ac:spMk id="142" creationId="{00000000-0000-0000-0000-000000000000}"/>
          </ac:spMkLst>
        </pc:spChg>
        <pc:picChg chg="add del mod">
          <ac:chgData name="周 文伊" userId="c00d7a751aa94c12" providerId="LiveId" clId="{EFB663F4-A2F6-4A13-A7DD-9939D7632D6A}" dt="2022-11-13T02:33:56.841" v="13066" actId="478"/>
          <ac:picMkLst>
            <pc:docMk/>
            <pc:sldMk cId="2867868863" sldId="275"/>
            <ac:picMk id="3" creationId="{23FA00AD-6DD4-7655-B85D-2751C7AA1DB0}"/>
          </ac:picMkLst>
        </pc:picChg>
        <pc:picChg chg="add del mod">
          <ac:chgData name="周 文伊" userId="c00d7a751aa94c12" providerId="LiveId" clId="{EFB663F4-A2F6-4A13-A7DD-9939D7632D6A}" dt="2022-11-13T02:34:29.614" v="13077" actId="478"/>
          <ac:picMkLst>
            <pc:docMk/>
            <pc:sldMk cId="2867868863" sldId="275"/>
            <ac:picMk id="4" creationId="{8EF54353-F6B9-B8C0-6975-52EA36E1E370}"/>
          </ac:picMkLst>
        </pc:picChg>
        <pc:picChg chg="add del mod modCrop">
          <ac:chgData name="周 文伊" userId="c00d7a751aa94c12" providerId="LiveId" clId="{EFB663F4-A2F6-4A13-A7DD-9939D7632D6A}" dt="2022-11-13T02:42:53.641" v="14131" actId="478"/>
          <ac:picMkLst>
            <pc:docMk/>
            <pc:sldMk cId="2867868863" sldId="275"/>
            <ac:picMk id="5" creationId="{60B9FE9A-BDB9-2E44-AF2B-5F67D86A04BE}"/>
          </ac:picMkLst>
        </pc:picChg>
        <pc:picChg chg="add del mod modCrop">
          <ac:chgData name="周 文伊" userId="c00d7a751aa94c12" providerId="LiveId" clId="{EFB663F4-A2F6-4A13-A7DD-9939D7632D6A}" dt="2022-11-13T02:35:47.943" v="13089" actId="21"/>
          <ac:picMkLst>
            <pc:docMk/>
            <pc:sldMk cId="2867868863" sldId="275"/>
            <ac:picMk id="6" creationId="{80DFD722-6E39-B7CA-3B11-B12E2333FDBD}"/>
          </ac:picMkLst>
        </pc:picChg>
        <pc:picChg chg="add del mod">
          <ac:chgData name="周 文伊" userId="c00d7a751aa94c12" providerId="LiveId" clId="{EFB663F4-A2F6-4A13-A7DD-9939D7632D6A}" dt="2022-11-13T02:42:54.954" v="14132" actId="478"/>
          <ac:picMkLst>
            <pc:docMk/>
            <pc:sldMk cId="2867868863" sldId="275"/>
            <ac:picMk id="7" creationId="{248F46EE-8E59-4475-3FAF-4077E3B64ED5}"/>
          </ac:picMkLst>
        </pc:picChg>
        <pc:picChg chg="add mod">
          <ac:chgData name="周 文伊" userId="c00d7a751aa94c12" providerId="LiveId" clId="{EFB663F4-A2F6-4A13-A7DD-9939D7632D6A}" dt="2022-11-13T02:45:03.353" v="14384" actId="1076"/>
          <ac:picMkLst>
            <pc:docMk/>
            <pc:sldMk cId="2867868863" sldId="275"/>
            <ac:picMk id="9" creationId="{93C7756C-3574-77D1-0AFF-08784671342E}"/>
          </ac:picMkLst>
        </pc:picChg>
        <pc:picChg chg="add mod">
          <ac:chgData name="周 文伊" userId="c00d7a751aa94c12" providerId="LiveId" clId="{EFB663F4-A2F6-4A13-A7DD-9939D7632D6A}" dt="2022-11-13T02:45:18.761" v="14389" actId="14100"/>
          <ac:picMkLst>
            <pc:docMk/>
            <pc:sldMk cId="2867868863" sldId="275"/>
            <ac:picMk id="11" creationId="{380E8C60-3040-8705-3935-D82BA4111298}"/>
          </ac:picMkLst>
        </pc:picChg>
      </pc:sldChg>
      <pc:sldChg chg="delSp modSp add mod modTransition modNotesTx">
        <pc:chgData name="周 文伊" userId="c00d7a751aa94c12" providerId="LiveId" clId="{EFB663F4-A2F6-4A13-A7DD-9939D7632D6A}" dt="2022-11-13T04:54:14.054" v="25115"/>
        <pc:sldMkLst>
          <pc:docMk/>
          <pc:sldMk cId="468898869" sldId="276"/>
        </pc:sldMkLst>
        <pc:spChg chg="mod">
          <ac:chgData name="周 文伊" userId="c00d7a751aa94c12" providerId="LiveId" clId="{EFB663F4-A2F6-4A13-A7DD-9939D7632D6A}" dt="2022-11-13T03:25:06.811" v="18688" actId="108"/>
          <ac:spMkLst>
            <pc:docMk/>
            <pc:sldMk cId="468898869" sldId="276"/>
            <ac:spMk id="139" creationId="{00000000-0000-0000-0000-000000000000}"/>
          </ac:spMkLst>
        </pc:spChg>
        <pc:spChg chg="mod">
          <ac:chgData name="周 文伊" userId="c00d7a751aa94c12" providerId="LiveId" clId="{EFB663F4-A2F6-4A13-A7DD-9939D7632D6A}" dt="2022-11-13T03:21:03.436" v="18639" actId="20577"/>
          <ac:spMkLst>
            <pc:docMk/>
            <pc:sldMk cId="468898869" sldId="276"/>
            <ac:spMk id="140" creationId="{00000000-0000-0000-0000-000000000000}"/>
          </ac:spMkLst>
        </pc:spChg>
        <pc:spChg chg="mod">
          <ac:chgData name="周 文伊" userId="c00d7a751aa94c12" providerId="LiveId" clId="{EFB663F4-A2F6-4A13-A7DD-9939D7632D6A}" dt="2022-11-13T04:49:24.680" v="25113" actId="20577"/>
          <ac:spMkLst>
            <pc:docMk/>
            <pc:sldMk cId="468898869" sldId="276"/>
            <ac:spMk id="142" creationId="{00000000-0000-0000-0000-000000000000}"/>
          </ac:spMkLst>
        </pc:spChg>
        <pc:picChg chg="del mod modCrop">
          <ac:chgData name="周 文伊" userId="c00d7a751aa94c12" providerId="LiveId" clId="{EFB663F4-A2F6-4A13-A7DD-9939D7632D6A}" dt="2022-11-13T03:08:13.551" v="17313" actId="478"/>
          <ac:picMkLst>
            <pc:docMk/>
            <pc:sldMk cId="468898869" sldId="276"/>
            <ac:picMk id="5" creationId="{60B9FE9A-BDB9-2E44-AF2B-5F67D86A04BE}"/>
          </ac:picMkLst>
        </pc:picChg>
        <pc:picChg chg="del mod modCrop">
          <ac:chgData name="周 文伊" userId="c00d7a751aa94c12" providerId="LiveId" clId="{EFB663F4-A2F6-4A13-A7DD-9939D7632D6A}" dt="2022-11-13T02:45:05.723" v="14385" actId="21"/>
          <ac:picMkLst>
            <pc:docMk/>
            <pc:sldMk cId="468898869" sldId="276"/>
            <ac:picMk id="7" creationId="{248F46EE-8E59-4475-3FAF-4077E3B64ED5}"/>
          </ac:picMkLst>
        </pc:picChg>
      </pc:sldChg>
      <pc:sldChg chg="new del">
        <pc:chgData name="周 文伊" userId="c00d7a751aa94c12" providerId="LiveId" clId="{EFB663F4-A2F6-4A13-A7DD-9939D7632D6A}" dt="2022-11-13T02:41:20.403" v="13913" actId="47"/>
        <pc:sldMkLst>
          <pc:docMk/>
          <pc:sldMk cId="2781475475" sldId="276"/>
        </pc:sldMkLst>
      </pc:sldChg>
      <pc:sldChg chg="new del">
        <pc:chgData name="周 文伊" userId="c00d7a751aa94c12" providerId="LiveId" clId="{EFB663F4-A2F6-4A13-A7DD-9939D7632D6A}" dt="2022-11-13T02:41:57.661" v="14015" actId="47"/>
        <pc:sldMkLst>
          <pc:docMk/>
          <pc:sldMk cId="4255924287" sldId="276"/>
        </pc:sldMkLst>
      </pc:sldChg>
      <pc:sldChg chg="modSp new del mod">
        <pc:chgData name="周 文伊" userId="c00d7a751aa94c12" providerId="LiveId" clId="{EFB663F4-A2F6-4A13-A7DD-9939D7632D6A}" dt="2022-11-13T03:21:07.778" v="18640" actId="47"/>
        <pc:sldMkLst>
          <pc:docMk/>
          <pc:sldMk cId="1239055322" sldId="277"/>
        </pc:sldMkLst>
        <pc:spChg chg="mod">
          <ac:chgData name="周 文伊" userId="c00d7a751aa94c12" providerId="LiveId" clId="{EFB663F4-A2F6-4A13-A7DD-9939D7632D6A}" dt="2022-11-13T03:02:56.717" v="16405" actId="27636"/>
          <ac:spMkLst>
            <pc:docMk/>
            <pc:sldMk cId="1239055322" sldId="277"/>
            <ac:spMk id="2" creationId="{F7103D62-1606-6FA4-305D-8A21F00A0E16}"/>
          </ac:spMkLst>
        </pc:spChg>
      </pc:sldChg>
      <pc:sldChg chg="new del">
        <pc:chgData name="周 文伊" userId="c00d7a751aa94c12" providerId="LiveId" clId="{EFB663F4-A2F6-4A13-A7DD-9939D7632D6A}" dt="2022-11-13T04:48:25.448" v="25064" actId="47"/>
        <pc:sldMkLst>
          <pc:docMk/>
          <pc:sldMk cId="2626245805" sldId="277"/>
        </pc:sldMkLst>
      </pc:sldChg>
      <pc:sldChg chg="add del">
        <pc:chgData name="周 文伊" userId="c00d7a751aa94c12" providerId="LiveId" clId="{EFB663F4-A2F6-4A13-A7DD-9939D7632D6A}" dt="2022-11-13T03:02:42.723" v="16402" actId="47"/>
        <pc:sldMkLst>
          <pc:docMk/>
          <pc:sldMk cId="3813286149" sldId="277"/>
        </pc:sldMkLst>
      </pc:sldChg>
      <pc:sldChg chg="modSp add del mod">
        <pc:chgData name="周 文伊" userId="c00d7a751aa94c12" providerId="LiveId" clId="{EFB663F4-A2F6-4A13-A7DD-9939D7632D6A}" dt="2022-11-13T03:20:48.790" v="18571" actId="47"/>
        <pc:sldMkLst>
          <pc:docMk/>
          <pc:sldMk cId="3696420439" sldId="278"/>
        </pc:sldMkLst>
        <pc:spChg chg="mod">
          <ac:chgData name="周 文伊" userId="c00d7a751aa94c12" providerId="LiveId" clId="{EFB663F4-A2F6-4A13-A7DD-9939D7632D6A}" dt="2022-11-13T03:04:11.581" v="16627" actId="20577"/>
          <ac:spMkLst>
            <pc:docMk/>
            <pc:sldMk cId="3696420439" sldId="278"/>
            <ac:spMk id="140" creationId="{00000000-0000-0000-0000-000000000000}"/>
          </ac:spMkLst>
        </pc:spChg>
        <pc:spChg chg="mod">
          <ac:chgData name="周 文伊" userId="c00d7a751aa94c12" providerId="LiveId" clId="{EFB663F4-A2F6-4A13-A7DD-9939D7632D6A}" dt="2022-11-13T03:04:01.153" v="16594" actId="20577"/>
          <ac:spMkLst>
            <pc:docMk/>
            <pc:sldMk cId="3696420439" sldId="278"/>
            <ac:spMk id="14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Welcome to the presentation. The focus for this presentation is to review the </a:t>
            </a:r>
            <a:r>
              <a:rPr lang="en-AU" dirty="0" err="1"/>
              <a:t>businesse’s</a:t>
            </a:r>
            <a:r>
              <a:rPr lang="en-AU" dirty="0"/>
              <a:t> online sales performance and present the data findings. </a:t>
            </a:r>
          </a:p>
        </p:txBody>
      </p:sp>
    </p:spTree>
    <p:extLst>
      <p:ext uri="{BB962C8B-B14F-4D97-AF65-F5344CB8AC3E}">
        <p14:creationId xmlns:p14="http://schemas.microsoft.com/office/powerpoint/2010/main" val="2773323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The RFM chart shows a high RFM value for lookout buyers which further shows the value to encourage these customers to make more purchases, and loyal customers should be targeted as their purchases are less recent than other customers. The data shows the big spenders has high recency values, which should be targeted to become frequent buyers too.</a:t>
            </a:r>
          </a:p>
        </p:txBody>
      </p:sp>
    </p:spTree>
    <p:extLst>
      <p:ext uri="{BB962C8B-B14F-4D97-AF65-F5344CB8AC3E}">
        <p14:creationId xmlns:p14="http://schemas.microsoft.com/office/powerpoint/2010/main" val="3783044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In summary, monthly sales in 2011 typically ranged from $52,000 to 151,000, with a peak at November and significant decrease in the following month. </a:t>
            </a:r>
          </a:p>
          <a:p>
            <a:r>
              <a:rPr lang="en-AU" dirty="0"/>
              <a:t>EIRE, Netherlands and Germany….</a:t>
            </a:r>
          </a:p>
        </p:txBody>
      </p:sp>
    </p:spTree>
    <p:extLst>
      <p:ext uri="{BB962C8B-B14F-4D97-AF65-F5344CB8AC3E}">
        <p14:creationId xmlns:p14="http://schemas.microsoft.com/office/powerpoint/2010/main" val="333981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Firstly, I will give an overview for the business context as given by our customers, and the major approach I followed for data analysis, followed by the summary of insights from the data. </a:t>
            </a:r>
          </a:p>
        </p:txBody>
      </p:sp>
    </p:spTree>
    <p:extLst>
      <p:ext uri="{BB962C8B-B14F-4D97-AF65-F5344CB8AC3E}">
        <p14:creationId xmlns:p14="http://schemas.microsoft.com/office/powerpoint/2010/main" val="375231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The business is in the online retail sector with a range of product categories. </a:t>
            </a:r>
          </a:p>
          <a:p>
            <a:r>
              <a:rPr lang="en-AU" dirty="0"/>
              <a:t>The focus question for this presentation is on the major contributing factors for sales and revenue to inform strategic planning for expansion opportunities. </a:t>
            </a:r>
          </a:p>
          <a:p>
            <a:r>
              <a:rPr lang="en-AU" dirty="0"/>
              <a:t>The data was analysed from three perspectives: the monthly trend for sales, the top 10 countries and individual customers generating the highest revenue, as well as an overview of RFM values for different types of customers. </a:t>
            </a:r>
          </a:p>
        </p:txBody>
      </p:sp>
    </p:spTree>
    <p:extLst>
      <p:ext uri="{BB962C8B-B14F-4D97-AF65-F5344CB8AC3E}">
        <p14:creationId xmlns:p14="http://schemas.microsoft.com/office/powerpoint/2010/main" val="209415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The data provided recorded over 4 millions of transactions across 39 countries from Dec 2010 to Dec 2011. The major issues dealt with was the accuracy of quantity, with some below 1 unit, and unit price below zero. The transactions were filtered out as they may have been returned orders which does not serve the purpose of this analysis. </a:t>
            </a:r>
          </a:p>
        </p:txBody>
      </p:sp>
    </p:spTree>
    <p:extLst>
      <p:ext uri="{BB962C8B-B14F-4D97-AF65-F5344CB8AC3E}">
        <p14:creationId xmlns:p14="http://schemas.microsoft.com/office/powerpoint/2010/main" val="181527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Overall, the monthly sales revenue in 2021 ranged from 0.52 million to 1.51 million dollars, with a steady increase from April to a peak of 1.5 thousand in November, with a almost three fold decrease in the following month, to 0.64 million in December.</a:t>
            </a:r>
          </a:p>
        </p:txBody>
      </p:sp>
    </p:spTree>
    <p:extLst>
      <p:ext uri="{BB962C8B-B14F-4D97-AF65-F5344CB8AC3E}">
        <p14:creationId xmlns:p14="http://schemas.microsoft.com/office/powerpoint/2010/main" val="135056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Looking at the major countries contributing to the sales, The top 10 countries were Netherlands, EIRE, Germany, France, Australia, Sweden, Switzerland, Spain and Belgium, mostly among the APAC and EMEA regions. </a:t>
            </a:r>
          </a:p>
          <a:p>
            <a:r>
              <a:rPr lang="en-AU" dirty="0"/>
              <a:t>Four countries had higher than 2 million dollar revenues, namely Netherlands, EIRE, Germany and France, which are all in Europe. </a:t>
            </a:r>
          </a:p>
        </p:txBody>
      </p:sp>
    </p:spTree>
    <p:extLst>
      <p:ext uri="{BB962C8B-B14F-4D97-AF65-F5344CB8AC3E}">
        <p14:creationId xmlns:p14="http://schemas.microsoft.com/office/powerpoint/2010/main" val="3574463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The top 10 customers generated between 50 to 272 thousand of revenue individually. The pie chart shows revenue by each customer ID, which demonstrates that the company has a diverse customer base, and is less dependent on particular major customers, while there is a potential to encourage more customers to become higher revenue-generating customers. </a:t>
            </a:r>
          </a:p>
        </p:txBody>
      </p:sp>
    </p:spTree>
    <p:extLst>
      <p:ext uri="{BB962C8B-B14F-4D97-AF65-F5344CB8AC3E}">
        <p14:creationId xmlns:p14="http://schemas.microsoft.com/office/powerpoint/2010/main" val="2944236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Most customers made less than 10 purchases over the year, whereas 1300 customers made only 1 purchase. The reason for a lack of coming back should be explored, whereas around 1000 customers who made 2-10 purchases are the most likely spot for growth. </a:t>
            </a:r>
          </a:p>
        </p:txBody>
      </p:sp>
    </p:spTree>
    <p:extLst>
      <p:ext uri="{BB962C8B-B14F-4D97-AF65-F5344CB8AC3E}">
        <p14:creationId xmlns:p14="http://schemas.microsoft.com/office/powerpoint/2010/main" val="1233115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844378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04504" y="131618"/>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5719" rIns="45719" anchor="ctr"/>
          <a:lstStyle/>
          <a:p>
            <a:pPr algn="ctr"/>
            <a:endParaRPr sz="2400" b="1">
              <a:solidFill>
                <a:schemeClr val="bg1"/>
              </a:solidFill>
            </a:endParaRPr>
          </a:p>
        </p:txBody>
      </p:sp>
      <p:sp>
        <p:nvSpPr>
          <p:cNvPr id="110" name="Shape 55"/>
          <p:cNvSpPr/>
          <p:nvPr/>
        </p:nvSpPr>
        <p:spPr>
          <a:xfrm>
            <a:off x="537899" y="1895175"/>
            <a:ext cx="6944726" cy="7232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AU" dirty="0"/>
              <a:t>O</a:t>
            </a:r>
            <a:r>
              <a:rPr lang="en-US" altLang="zh-CN" dirty="0"/>
              <a:t>nline Sales Performance</a:t>
            </a:r>
            <a:endParaRPr dirty="0"/>
          </a:p>
        </p:txBody>
      </p:sp>
      <p:sp>
        <p:nvSpPr>
          <p:cNvPr id="111" name="Shape 56"/>
          <p:cNvSpPr/>
          <p:nvPr/>
        </p:nvSpPr>
        <p:spPr>
          <a:xfrm>
            <a:off x="537900" y="3315475"/>
            <a:ext cx="8515948"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lang="en-AU" dirty="0"/>
              <a:t>Data findings for performance review &amp; growth opportunities </a:t>
            </a:r>
            <a:endParaRPr dirty="0"/>
          </a:p>
        </p:txBody>
      </p:sp>
      <p:sp>
        <p:nvSpPr>
          <p:cNvPr id="113" name="Shape 58"/>
          <p:cNvSpPr/>
          <p:nvPr/>
        </p:nvSpPr>
        <p:spPr>
          <a:xfrm>
            <a:off x="537899" y="4065815"/>
            <a:ext cx="6249600" cy="43085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AU" sz="1600" dirty="0">
                <a:solidFill>
                  <a:schemeClr val="bg1"/>
                </a:solidFill>
              </a:rPr>
              <a:t>Wenyi Zhou</a:t>
            </a:r>
            <a:endParaRPr sz="1600" dirty="0">
              <a:solidFill>
                <a:schemeClr val="bg1"/>
              </a:solidFill>
            </a:endParaRPr>
          </a:p>
        </p:txBody>
      </p:sp>
    </p:spTree>
  </p:cSld>
  <p:clrMapOvr>
    <a:masterClrMapping/>
  </p:clrMapOvr>
  <p:transition spd="med" advTm="1298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5719" rIns="45719" anchor="ctr"/>
          <a:lstStyle/>
          <a:p>
            <a:pPr algn="ctr"/>
            <a:endParaRPr sz="2400" b="1">
              <a:solidFill>
                <a:schemeClr val="bg1"/>
              </a:solidFill>
            </a:endParaRPr>
          </a:p>
        </p:txBody>
      </p:sp>
      <p:sp>
        <p:nvSpPr>
          <p:cNvPr id="140" name="Shape 89"/>
          <p:cNvSpPr/>
          <p:nvPr/>
        </p:nvSpPr>
        <p:spPr>
          <a:xfrm>
            <a:off x="205024" y="263974"/>
            <a:ext cx="8868141" cy="55396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AU" sz="2400" dirty="0"/>
              <a:t>RFM values by customer type</a:t>
            </a:r>
            <a:endParaRPr lang="en-GB" sz="2400" dirty="0"/>
          </a:p>
        </p:txBody>
      </p:sp>
      <p:sp>
        <p:nvSpPr>
          <p:cNvPr id="141" name="Shape 90"/>
          <p:cNvSpPr/>
          <p:nvPr/>
        </p:nvSpPr>
        <p:spPr>
          <a:xfrm>
            <a:off x="147533" y="98926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lang="en-GB" dirty="0"/>
          </a:p>
        </p:txBody>
      </p:sp>
      <p:sp>
        <p:nvSpPr>
          <p:cNvPr id="142" name="Shape 91"/>
          <p:cNvSpPr/>
          <p:nvPr/>
        </p:nvSpPr>
        <p:spPr>
          <a:xfrm>
            <a:off x="430867" y="1032987"/>
            <a:ext cx="8745034" cy="43335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endParaRPr dirty="0"/>
          </a:p>
        </p:txBody>
      </p:sp>
      <p:pic>
        <p:nvPicPr>
          <p:cNvPr id="9" name="Picture 8" descr="Chart&#10;&#10;Description automatically generated">
            <a:extLst>
              <a:ext uri="{FF2B5EF4-FFF2-40B4-BE49-F238E27FC236}">
                <a16:creationId xmlns:a16="http://schemas.microsoft.com/office/drawing/2014/main" id="{93C7756C-3574-77D1-0AFF-087846713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33" y="2209720"/>
            <a:ext cx="5802971" cy="2674096"/>
          </a:xfrm>
          <a:prstGeom prst="rect">
            <a:avLst/>
          </a:prstGeom>
        </p:spPr>
      </p:pic>
      <p:sp>
        <p:nvSpPr>
          <p:cNvPr id="10" name="Shape 91">
            <a:extLst>
              <a:ext uri="{FF2B5EF4-FFF2-40B4-BE49-F238E27FC236}">
                <a16:creationId xmlns:a16="http://schemas.microsoft.com/office/drawing/2014/main" id="{39B4ABA3-89D8-298D-B953-CF08208A6192}"/>
              </a:ext>
            </a:extLst>
          </p:cNvPr>
          <p:cNvSpPr/>
          <p:nvPr/>
        </p:nvSpPr>
        <p:spPr>
          <a:xfrm>
            <a:off x="430867" y="1032987"/>
            <a:ext cx="8745034" cy="964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AU" dirty="0"/>
              <a:t>The lookout buyers showed the highest RFM values, followed by the big spenders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The reason for the low RFM value of loyal customers can be that their less recent purchases</a:t>
            </a:r>
            <a:endParaRPr dirty="0"/>
          </a:p>
        </p:txBody>
      </p:sp>
      <p:pic>
        <p:nvPicPr>
          <p:cNvPr id="11" name="Picture 10" descr="Chart, bar chart, funnel chart&#10;&#10;Description automatically generated">
            <a:extLst>
              <a:ext uri="{FF2B5EF4-FFF2-40B4-BE49-F238E27FC236}">
                <a16:creationId xmlns:a16="http://schemas.microsoft.com/office/drawing/2014/main" id="{380E8C60-3040-8705-3935-D82BA4111298}"/>
              </a:ext>
            </a:extLst>
          </p:cNvPr>
          <p:cNvPicPr>
            <a:picLocks noChangeAspect="1"/>
          </p:cNvPicPr>
          <p:nvPr/>
        </p:nvPicPr>
        <p:blipFill rotWithShape="1">
          <a:blip r:embed="rId4">
            <a:extLst>
              <a:ext uri="{28A0092B-C50C-407E-A947-70E740481C1C}">
                <a14:useLocalDpi xmlns:a14="http://schemas.microsoft.com/office/drawing/2010/main" val="0"/>
              </a:ext>
            </a:extLst>
          </a:blip>
          <a:srcRect l="1" r="66757"/>
          <a:stretch/>
        </p:blipFill>
        <p:spPr>
          <a:xfrm>
            <a:off x="5550796" y="2478063"/>
            <a:ext cx="2975018" cy="2345231"/>
          </a:xfrm>
          <a:prstGeom prst="rect">
            <a:avLst/>
          </a:prstGeom>
        </p:spPr>
      </p:pic>
    </p:spTree>
    <p:extLst>
      <p:ext uri="{BB962C8B-B14F-4D97-AF65-F5344CB8AC3E}">
        <p14:creationId xmlns:p14="http://schemas.microsoft.com/office/powerpoint/2010/main" val="28678688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5719" rIns="45719" anchor="ctr"/>
          <a:lstStyle/>
          <a:p>
            <a:pPr algn="ctr"/>
            <a:endParaRPr sz="2400" b="1">
              <a:solidFill>
                <a:schemeClr val="bg1"/>
              </a:solidFill>
            </a:endParaRPr>
          </a:p>
        </p:txBody>
      </p:sp>
      <p:sp>
        <p:nvSpPr>
          <p:cNvPr id="140" name="Shape 89"/>
          <p:cNvSpPr/>
          <p:nvPr/>
        </p:nvSpPr>
        <p:spPr>
          <a:xfrm>
            <a:off x="205024" y="263974"/>
            <a:ext cx="8868141" cy="55396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AU" sz="2400" dirty="0"/>
              <a:t>Summary of findings and insights</a:t>
            </a:r>
            <a:endParaRPr lang="en-GB" sz="2400" dirty="0"/>
          </a:p>
        </p:txBody>
      </p:sp>
      <p:sp>
        <p:nvSpPr>
          <p:cNvPr id="141" name="Shape 90"/>
          <p:cNvSpPr/>
          <p:nvPr/>
        </p:nvSpPr>
        <p:spPr>
          <a:xfrm>
            <a:off x="147533" y="98926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lang="en-GB" dirty="0"/>
          </a:p>
        </p:txBody>
      </p:sp>
      <p:sp>
        <p:nvSpPr>
          <p:cNvPr id="142" name="Shape 91"/>
          <p:cNvSpPr/>
          <p:nvPr/>
        </p:nvSpPr>
        <p:spPr>
          <a:xfrm>
            <a:off x="430867" y="1032987"/>
            <a:ext cx="8745034" cy="498152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AU" dirty="0"/>
              <a:t>In 2011, monthly sales performance </a:t>
            </a:r>
            <a:r>
              <a:rPr lang="en-AU" sz="1600" dirty="0"/>
              <a:t>ranged from </a:t>
            </a:r>
            <a:r>
              <a:rPr lang="en-AU" sz="1600" b="1" dirty="0"/>
              <a:t>$52,000–151,000</a:t>
            </a:r>
            <a:r>
              <a:rPr lang="en-AU" sz="1600" dirty="0"/>
              <a:t>, with a peak at November and a significant decrease until December</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b="1" dirty="0"/>
              <a:t>EIRE, Netherlands and Germany </a:t>
            </a:r>
            <a:r>
              <a:rPr lang="en-AU" dirty="0"/>
              <a:t>generated the highest sales quantity and revenue, while top 10 revenue generating countries were located in the APAC and EMEA regions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The business has a </a:t>
            </a:r>
            <a:r>
              <a:rPr lang="en-AU" b="1" dirty="0"/>
              <a:t>diversified customer base, </a:t>
            </a:r>
            <a:r>
              <a:rPr lang="en-AU" dirty="0"/>
              <a:t>while the big spends and lookout buyers who made recent purchases should be encouraged to become more frequent purchasers.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dirty="0"/>
          </a:p>
        </p:txBody>
      </p:sp>
    </p:spTree>
    <p:extLst>
      <p:ext uri="{BB962C8B-B14F-4D97-AF65-F5344CB8AC3E}">
        <p14:creationId xmlns:p14="http://schemas.microsoft.com/office/powerpoint/2010/main" val="46889886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1"/>
            <a:ext cx="9163201" cy="52796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5719" rIns="45719" anchor="ctr"/>
          <a:lstStyle/>
          <a:p>
            <a:pPr algn="ctr"/>
            <a:endParaRPr sz="2400" b="1">
              <a:solidFill>
                <a:schemeClr val="bg1"/>
              </a:solidFill>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AU" dirty="0"/>
              <a:t>Thank  you!</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5719" rIns="45719" anchor="ctr"/>
          <a:lstStyle/>
          <a:p>
            <a:pPr algn="ctr"/>
            <a:endParaRPr sz="2400" b="1">
              <a:solidFill>
                <a:schemeClr val="bg1"/>
              </a:solidFill>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8613090" cy="122421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lang="en-AU" dirty="0"/>
              <a:t>Introduction: business question and approach for data analysis </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r>
              <a:rPr lang="en-AU" dirty="0"/>
              <a:t>: contributing factors and growth potential</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AU" dirty="0"/>
              <a:t>Summary and insights </a:t>
            </a:r>
            <a:endParaRPr dirty="0"/>
          </a:p>
        </p:txBody>
      </p:sp>
    </p:spTree>
  </p:cSld>
  <p:clrMapOvr>
    <a:masterClrMapping/>
  </p:clrMapOvr>
  <p:transition spd="med" advTm="15358"/>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solidFill>
            <a:schemeClr val="accent6">
              <a:lumMod val="75000"/>
            </a:schemeClr>
          </a:soli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AU" dirty="0"/>
              <a:t>Introduction</a:t>
            </a:r>
            <a:endParaRPr dirty="0"/>
          </a:p>
        </p:txBody>
      </p:sp>
      <p:sp>
        <p:nvSpPr>
          <p:cNvPr id="123" name="Shape 72"/>
          <p:cNvSpPr/>
          <p:nvPr/>
        </p:nvSpPr>
        <p:spPr>
          <a:xfrm>
            <a:off x="77236" y="820525"/>
            <a:ext cx="9061324" cy="432967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AU" dirty="0"/>
              <a:t>Context: </a:t>
            </a:r>
            <a:r>
              <a:rPr lang="en-AU" sz="1800" b="0" dirty="0"/>
              <a:t>online retail business </a:t>
            </a:r>
            <a:endParaRPr lang="en-AU" b="0" dirty="0"/>
          </a:p>
          <a:p>
            <a:endParaRPr lang="en-AU" b="0" dirty="0"/>
          </a:p>
          <a:p>
            <a:r>
              <a:rPr lang="en-AU" dirty="0"/>
              <a:t>Business question: </a:t>
            </a:r>
          </a:p>
          <a:p>
            <a:pPr marL="342900" indent="-342900">
              <a:buFont typeface="Arial" panose="020B0604020202020204" pitchFamily="34" charset="0"/>
              <a:buChar char="•"/>
            </a:pPr>
            <a:r>
              <a:rPr lang="en-AU" sz="1600" b="0" dirty="0"/>
              <a:t>Review major contributing factors to sales and revenue </a:t>
            </a:r>
          </a:p>
          <a:p>
            <a:pPr marL="342900" indent="-342900">
              <a:buFont typeface="Arial" panose="020B0604020202020204" pitchFamily="34" charset="0"/>
              <a:buChar char="•"/>
            </a:pPr>
            <a:r>
              <a:rPr lang="en-AU" sz="1600" b="0" dirty="0"/>
              <a:t>Inform strategic planning for expansion opportunities</a:t>
            </a:r>
          </a:p>
          <a:p>
            <a:endParaRPr lang="en-AU" b="0" dirty="0"/>
          </a:p>
          <a:p>
            <a:r>
              <a:rPr lang="en-AU" dirty="0"/>
              <a:t>Approach to Data analysis:</a:t>
            </a:r>
          </a:p>
          <a:p>
            <a:pPr marL="342900" indent="-342900">
              <a:lnSpc>
                <a:spcPct val="100000"/>
              </a:lnSpc>
              <a:buFont typeface="Arial" panose="020B0604020202020204" pitchFamily="34" charset="0"/>
              <a:buChar char="•"/>
            </a:pPr>
            <a:r>
              <a:rPr lang="en-AU" sz="1600" b="0" dirty="0"/>
              <a:t>Sales trend by months: which month showed increase / decrease in sales revenue?</a:t>
            </a:r>
          </a:p>
          <a:p>
            <a:pPr marL="342900" indent="-342900">
              <a:lnSpc>
                <a:spcPct val="100000"/>
              </a:lnSpc>
              <a:buFont typeface="Arial" panose="020B0604020202020204" pitchFamily="34" charset="0"/>
              <a:buChar char="•"/>
            </a:pPr>
            <a:endParaRPr lang="en-AU" sz="1600" b="0" dirty="0"/>
          </a:p>
          <a:p>
            <a:pPr marL="342900" indent="-342900">
              <a:lnSpc>
                <a:spcPct val="100000"/>
              </a:lnSpc>
              <a:buFont typeface="Arial" panose="020B0604020202020204" pitchFamily="34" charset="0"/>
              <a:buChar char="•"/>
            </a:pPr>
            <a:r>
              <a:rPr lang="en-AU" sz="1600" b="0" dirty="0"/>
              <a:t>Top 10 countries contributing to the sales revenue</a:t>
            </a:r>
          </a:p>
          <a:p>
            <a:pPr marL="342900" indent="-342900">
              <a:lnSpc>
                <a:spcPct val="100000"/>
              </a:lnSpc>
              <a:buFont typeface="Arial" panose="020B0604020202020204" pitchFamily="34" charset="0"/>
              <a:buChar char="•"/>
            </a:pPr>
            <a:endParaRPr lang="en-AU" sz="1600" b="0" dirty="0"/>
          </a:p>
          <a:p>
            <a:pPr marL="342900" indent="-342900">
              <a:lnSpc>
                <a:spcPct val="100000"/>
              </a:lnSpc>
              <a:buFont typeface="Arial" panose="020B0604020202020204" pitchFamily="34" charset="0"/>
              <a:buChar char="•"/>
            </a:pPr>
            <a:r>
              <a:rPr lang="en-AU" sz="1600" b="0" dirty="0"/>
              <a:t>Top 10 customers contributing to the sales volume, and recency, frequency and monetary values by customer types </a:t>
            </a:r>
          </a:p>
          <a:p>
            <a:endParaRPr dirty="0"/>
          </a:p>
        </p:txBody>
      </p:sp>
      <p:sp>
        <p:nvSpPr>
          <p:cNvPr id="124" name="Shape 73"/>
          <p:cNvSpPr/>
          <p:nvPr/>
        </p:nvSpPr>
        <p:spPr>
          <a:xfrm>
            <a:off x="80712" y="3103242"/>
            <a:ext cx="8986052" cy="43335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endParaRPr lang="en-AU" dirty="0"/>
          </a:p>
        </p:txBody>
      </p:sp>
      <p:sp>
        <p:nvSpPr>
          <p:cNvPr id="2" name="Shape 73">
            <a:extLst>
              <a:ext uri="{FF2B5EF4-FFF2-40B4-BE49-F238E27FC236}">
                <a16:creationId xmlns:a16="http://schemas.microsoft.com/office/drawing/2014/main" id="{E55881A1-671A-4882-268F-14708B0AECD5}"/>
              </a:ext>
            </a:extLst>
          </p:cNvPr>
          <p:cNvSpPr/>
          <p:nvPr/>
        </p:nvSpPr>
        <p:spPr>
          <a:xfrm>
            <a:off x="4966324" y="2753835"/>
            <a:ext cx="4134600" cy="122972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dirty="0"/>
          </a:p>
        </p:txBody>
      </p:sp>
    </p:spTree>
  </p:cSld>
  <p:clrMapOvr>
    <a:overrideClrMapping bg1="lt1" tx1="dk1" bg2="lt2" tx2="dk2" accent1="accent1" accent2="accent2" accent3="accent3" accent4="accent4" accent5="accent5" accent6="accent6" hlink="hlink" folHlink="folHlink"/>
  </p:clrMapOvr>
  <p:transition spd="med" advTm="5747"/>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44189"/>
            <a:ext cx="9191402" cy="84000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5719" rIns="45719" anchor="ctr"/>
          <a:lstStyle/>
          <a:p>
            <a:pPr algn="ctr"/>
            <a:endParaRPr sz="2400" b="1">
              <a:solidFill>
                <a:schemeClr val="bg1"/>
              </a:solidFill>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AU" dirty="0"/>
              <a:t>Data Quality Assessment</a:t>
            </a:r>
            <a:endParaRPr dirty="0"/>
          </a:p>
        </p:txBody>
      </p:sp>
      <p:sp>
        <p:nvSpPr>
          <p:cNvPr id="133" name="Shape 82"/>
          <p:cNvSpPr/>
          <p:nvPr/>
        </p:nvSpPr>
        <p:spPr>
          <a:xfrm>
            <a:off x="205025" y="1616102"/>
            <a:ext cx="7189688" cy="43335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aphicFrame>
        <p:nvGraphicFramePr>
          <p:cNvPr id="2" name="Table 2">
            <a:extLst>
              <a:ext uri="{FF2B5EF4-FFF2-40B4-BE49-F238E27FC236}">
                <a16:creationId xmlns:a16="http://schemas.microsoft.com/office/drawing/2014/main" id="{BD6C0C29-E7A9-3AC9-7E9A-1D17FB36EE44}"/>
              </a:ext>
            </a:extLst>
          </p:cNvPr>
          <p:cNvGraphicFramePr>
            <a:graphicFrameLocks noGrp="1"/>
          </p:cNvGraphicFramePr>
          <p:nvPr>
            <p:extLst>
              <p:ext uri="{D42A27DB-BD31-4B8C-83A1-F6EECF244321}">
                <p14:modId xmlns:p14="http://schemas.microsoft.com/office/powerpoint/2010/main" val="2263887045"/>
              </p:ext>
            </p:extLst>
          </p:nvPr>
        </p:nvGraphicFramePr>
        <p:xfrm>
          <a:off x="205025" y="1862401"/>
          <a:ext cx="8565600" cy="1613968"/>
        </p:xfrm>
        <a:graphic>
          <a:graphicData uri="http://schemas.openxmlformats.org/drawingml/2006/table">
            <a:tbl>
              <a:tblPr firstRow="1" bandRow="1">
                <a:tableStyleId>{33BA23B1-9221-436E-865A-0063620EA4FD}</a:tableStyleId>
              </a:tblPr>
              <a:tblGrid>
                <a:gridCol w="1582586">
                  <a:extLst>
                    <a:ext uri="{9D8B030D-6E8A-4147-A177-3AD203B41FA5}">
                      <a16:colId xmlns:a16="http://schemas.microsoft.com/office/drawing/2014/main" val="3957249944"/>
                    </a:ext>
                  </a:extLst>
                </a:gridCol>
                <a:gridCol w="2496065">
                  <a:extLst>
                    <a:ext uri="{9D8B030D-6E8A-4147-A177-3AD203B41FA5}">
                      <a16:colId xmlns:a16="http://schemas.microsoft.com/office/drawing/2014/main" val="3175739522"/>
                    </a:ext>
                  </a:extLst>
                </a:gridCol>
                <a:gridCol w="2619632">
                  <a:extLst>
                    <a:ext uri="{9D8B030D-6E8A-4147-A177-3AD203B41FA5}">
                      <a16:colId xmlns:a16="http://schemas.microsoft.com/office/drawing/2014/main" val="841972222"/>
                    </a:ext>
                  </a:extLst>
                </a:gridCol>
                <a:gridCol w="1867317">
                  <a:extLst>
                    <a:ext uri="{9D8B030D-6E8A-4147-A177-3AD203B41FA5}">
                      <a16:colId xmlns:a16="http://schemas.microsoft.com/office/drawing/2014/main" val="3825863083"/>
                    </a:ext>
                  </a:extLst>
                </a:gridCol>
              </a:tblGrid>
              <a:tr h="513051">
                <a:tc>
                  <a:txBody>
                    <a:bodyPr/>
                    <a:lstStyle/>
                    <a:p>
                      <a:pPr algn="l"/>
                      <a:endParaRPr lang="en-AU" sz="1100" dirty="0"/>
                    </a:p>
                  </a:txBody>
                  <a:tcPr/>
                </a:tc>
                <a:tc>
                  <a:txBody>
                    <a:bodyPr/>
                    <a:lstStyle/>
                    <a:p>
                      <a:pPr algn="l"/>
                      <a:r>
                        <a:rPr lang="en-AU" sz="1100" dirty="0"/>
                        <a:t>Summary Statistics</a:t>
                      </a:r>
                    </a:p>
                  </a:txBody>
                  <a:tcPr/>
                </a:tc>
                <a:tc>
                  <a:txBody>
                    <a:bodyPr/>
                    <a:lstStyle/>
                    <a:p>
                      <a:pPr algn="l"/>
                      <a:r>
                        <a:rPr lang="en-AU" sz="1100" dirty="0"/>
                        <a:t>Accuracy</a:t>
                      </a:r>
                    </a:p>
                  </a:txBody>
                  <a:tcPr/>
                </a:tc>
                <a:tc>
                  <a:txBody>
                    <a:bodyPr/>
                    <a:lstStyle/>
                    <a:p>
                      <a:pPr algn="l"/>
                      <a:r>
                        <a:rPr lang="en-AU" sz="1100" dirty="0"/>
                        <a:t>Validity</a:t>
                      </a:r>
                    </a:p>
                  </a:txBody>
                  <a:tcPr/>
                </a:tc>
                <a:extLst>
                  <a:ext uri="{0D108BD9-81ED-4DB2-BD59-A6C34878D82A}">
                    <a16:rowId xmlns:a16="http://schemas.microsoft.com/office/drawing/2014/main" val="3306806722"/>
                  </a:ext>
                </a:extLst>
              </a:tr>
              <a:tr h="1100917">
                <a:tc>
                  <a:txBody>
                    <a:bodyPr/>
                    <a:lstStyle/>
                    <a:p>
                      <a:pPr algn="l"/>
                      <a:r>
                        <a:rPr lang="en-AU" sz="1100" dirty="0"/>
                        <a:t>O</a:t>
                      </a:r>
                      <a:r>
                        <a:rPr lang="en-US" altLang="zh-CN" sz="1100" dirty="0"/>
                        <a:t>nline Retail </a:t>
                      </a:r>
                    </a:p>
                    <a:p>
                      <a:pPr algn="l"/>
                      <a:r>
                        <a:rPr lang="en-US" altLang="zh-CN" sz="1100" dirty="0"/>
                        <a:t>Dataset</a:t>
                      </a:r>
                    </a:p>
                    <a:p>
                      <a:pPr algn="l"/>
                      <a:endParaRPr lang="en-AU" sz="1100" dirty="0"/>
                    </a:p>
                  </a:txBody>
                  <a:tcPr/>
                </a:tc>
                <a:tc>
                  <a:txBody>
                    <a:bodyPr/>
                    <a:lstStyle/>
                    <a:p>
                      <a:pPr algn="l"/>
                      <a:r>
                        <a:rPr lang="en-AU" sz="1100" dirty="0"/>
                        <a:t>Total transactions recorded: </a:t>
                      </a:r>
                      <a:r>
                        <a:rPr lang="en-AU" sz="1100" b="1" dirty="0"/>
                        <a:t>4,740,656</a:t>
                      </a:r>
                    </a:p>
                    <a:p>
                      <a:pPr algn="l"/>
                      <a:r>
                        <a:rPr lang="en-AU" sz="1100" dirty="0"/>
                        <a:t>Geographical</a:t>
                      </a:r>
                      <a:r>
                        <a:rPr lang="en-AU" sz="1100" b="1" dirty="0"/>
                        <a:t>: 39 countries</a:t>
                      </a:r>
                    </a:p>
                    <a:p>
                      <a:pPr algn="l"/>
                      <a:r>
                        <a:rPr lang="en-AU" sz="1100" dirty="0"/>
                        <a:t>Time range: </a:t>
                      </a:r>
                      <a:r>
                        <a:rPr lang="en-AU" sz="1100" b="1" dirty="0"/>
                        <a:t>Dec 2010 – Dec 2011</a:t>
                      </a:r>
                    </a:p>
                    <a:p>
                      <a:pPr algn="l"/>
                      <a:endParaRPr lang="en-AU"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b="0" u="none" strike="noStrike" cap="none" spc="0" baseline="0" dirty="0">
                          <a:ln>
                            <a:noFill/>
                          </a:ln>
                          <a:solidFill>
                            <a:schemeClr val="tx1"/>
                          </a:solidFill>
                          <a:effectLst/>
                          <a:uFillTx/>
                          <a:sym typeface="Arial"/>
                        </a:rPr>
                        <a:t>Quantity</a:t>
                      </a:r>
                      <a:r>
                        <a:rPr lang="zh-CN" altLang="en-US" sz="1100" b="0" u="none" strike="noStrike" cap="none" spc="0" baseline="0" dirty="0">
                          <a:ln>
                            <a:noFill/>
                          </a:ln>
                          <a:solidFill>
                            <a:schemeClr val="tx1"/>
                          </a:solidFill>
                          <a:effectLst/>
                          <a:uFillTx/>
                          <a:sym typeface="Arial"/>
                        </a:rPr>
                        <a:t>：</a:t>
                      </a:r>
                      <a:r>
                        <a:rPr lang="en-AU" sz="1100" b="1" u="none" strike="noStrike" cap="none" spc="0" baseline="0" dirty="0">
                          <a:ln>
                            <a:noFill/>
                          </a:ln>
                          <a:solidFill>
                            <a:schemeClr val="tx1"/>
                          </a:solidFill>
                          <a:effectLst/>
                          <a:uFillTx/>
                          <a:sym typeface="Arial"/>
                        </a:rPr>
                        <a:t>below 1 unit </a:t>
                      </a:r>
                      <a:r>
                        <a:rPr lang="en-AU" sz="1100" b="0" u="none" strike="noStrike" cap="none" spc="0" baseline="0" dirty="0">
                          <a:ln>
                            <a:noFill/>
                          </a:ln>
                          <a:solidFill>
                            <a:schemeClr val="tx1"/>
                          </a:solidFill>
                          <a:effectLst/>
                          <a:uFillTx/>
                          <a:sym typeface="Arial"/>
                        </a:rPr>
                        <a:t>(11.4%)</a:t>
                      </a:r>
                    </a:p>
                    <a:p>
                      <a:pPr algn="l"/>
                      <a:r>
                        <a:rPr lang="en-AU" sz="1100" b="0" u="none" strike="noStrike" cap="none" spc="0" baseline="0" dirty="0">
                          <a:ln>
                            <a:noFill/>
                          </a:ln>
                          <a:solidFill>
                            <a:schemeClr val="tx1"/>
                          </a:solidFill>
                          <a:effectLst/>
                          <a:uFillTx/>
                          <a:sym typeface="Arial"/>
                        </a:rPr>
                        <a:t>Unit Price: </a:t>
                      </a:r>
                      <a:r>
                        <a:rPr lang="en-AU" sz="1100" b="1" u="none" strike="noStrike" cap="none" spc="0" baseline="0" dirty="0">
                          <a:ln>
                            <a:noFill/>
                          </a:ln>
                          <a:solidFill>
                            <a:schemeClr val="tx1"/>
                          </a:solidFill>
                          <a:effectLst/>
                          <a:uFillTx/>
                          <a:sym typeface="Arial"/>
                        </a:rPr>
                        <a:t>below zero </a:t>
                      </a:r>
                      <a:r>
                        <a:rPr lang="en-AU" sz="1100" b="0" u="none" strike="noStrike" cap="none" spc="0" baseline="0" dirty="0">
                          <a:ln>
                            <a:noFill/>
                          </a:ln>
                          <a:solidFill>
                            <a:schemeClr val="tx1"/>
                          </a:solidFill>
                          <a:effectLst/>
                          <a:uFillTx/>
                          <a:sym typeface="Arial"/>
                        </a:rPr>
                        <a:t>(order returned)</a:t>
                      </a:r>
                    </a:p>
                    <a:p>
                      <a:pPr algn="l"/>
                      <a:r>
                        <a:rPr lang="en-AU" sz="1100" b="0" u="none" strike="noStrike" cap="none" spc="0" baseline="0" dirty="0">
                          <a:ln>
                            <a:noFill/>
                          </a:ln>
                          <a:solidFill>
                            <a:schemeClr val="tx1"/>
                          </a:solidFill>
                          <a:effectLst/>
                          <a:uFillTx/>
                          <a:sym typeface="Arial"/>
                        </a:rPr>
                        <a:t>Solution: </a:t>
                      </a:r>
                      <a:r>
                        <a:rPr lang="en-AU" sz="1100" b="1" u="none" strike="noStrike" cap="none" spc="0" baseline="0" dirty="0">
                          <a:ln>
                            <a:noFill/>
                          </a:ln>
                          <a:solidFill>
                            <a:schemeClr val="tx1"/>
                          </a:solidFill>
                          <a:effectLst/>
                          <a:uFillTx/>
                          <a:sym typeface="Arial"/>
                        </a:rPr>
                        <a:t>Filtered out</a:t>
                      </a:r>
                    </a:p>
                  </a:txBody>
                  <a:tcPr/>
                </a:tc>
                <a:tc>
                  <a:txBody>
                    <a:bodyPr/>
                    <a:lstStyle/>
                    <a:p>
                      <a:pPr algn="l"/>
                      <a:r>
                        <a:rPr lang="en-AU" sz="1100" dirty="0"/>
                        <a:t>Quantity: </a:t>
                      </a:r>
                      <a:r>
                        <a:rPr lang="en-AU" sz="1100" b="1" dirty="0"/>
                        <a:t>format </a:t>
                      </a:r>
                    </a:p>
                    <a:p>
                      <a:pPr algn="l"/>
                      <a:r>
                        <a:rPr lang="en-AU" sz="1100" dirty="0"/>
                        <a:t>Unit Price: </a:t>
                      </a:r>
                      <a:r>
                        <a:rPr lang="en-AU" sz="1100" b="1" dirty="0"/>
                        <a:t>format</a:t>
                      </a:r>
                    </a:p>
                  </a:txBody>
                  <a:tcPr/>
                </a:tc>
                <a:extLst>
                  <a:ext uri="{0D108BD9-81ED-4DB2-BD59-A6C34878D82A}">
                    <a16:rowId xmlns:a16="http://schemas.microsoft.com/office/drawing/2014/main" val="2373639569"/>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Chart, line chart&#10;&#10;Description automatically generated">
            <a:extLst>
              <a:ext uri="{FF2B5EF4-FFF2-40B4-BE49-F238E27FC236}">
                <a16:creationId xmlns:a16="http://schemas.microsoft.com/office/drawing/2014/main" id="{E2D4CB2E-CD9B-82BC-14C1-065191B5F8F9}"/>
              </a:ext>
            </a:extLst>
          </p:cNvPr>
          <p:cNvPicPr>
            <a:picLocks noChangeAspect="1"/>
          </p:cNvPicPr>
          <p:nvPr/>
        </p:nvPicPr>
        <p:blipFill rotWithShape="1">
          <a:blip r:embed="rId3">
            <a:extLst>
              <a:ext uri="{28A0092B-C50C-407E-A947-70E740481C1C}">
                <a14:useLocalDpi xmlns:a14="http://schemas.microsoft.com/office/drawing/2010/main" val="0"/>
              </a:ext>
            </a:extLst>
          </a:blip>
          <a:srcRect t="676" b="1"/>
          <a:stretch/>
        </p:blipFill>
        <p:spPr>
          <a:xfrm>
            <a:off x="170556" y="2327977"/>
            <a:ext cx="7296177" cy="2825388"/>
          </a:xfrm>
          <a:prstGeom prst="rect">
            <a:avLst/>
          </a:prstGeom>
        </p:spPr>
      </p:pic>
      <p:sp>
        <p:nvSpPr>
          <p:cNvPr id="130" name="Shape 79"/>
          <p:cNvSpPr/>
          <p:nvPr/>
        </p:nvSpPr>
        <p:spPr>
          <a:xfrm>
            <a:off x="37937" y="0"/>
            <a:ext cx="9191402" cy="91588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5719" rIns="45719" anchor="ctr"/>
          <a:lstStyle/>
          <a:p>
            <a:pPr algn="ctr"/>
            <a:endParaRPr sz="2400" b="1">
              <a:solidFill>
                <a:schemeClr val="bg1"/>
              </a:solidFill>
            </a:endParaRPr>
          </a:p>
        </p:txBody>
      </p:sp>
      <p:sp>
        <p:nvSpPr>
          <p:cNvPr id="131" name="Shape 80"/>
          <p:cNvSpPr/>
          <p:nvPr/>
        </p:nvSpPr>
        <p:spPr>
          <a:xfrm>
            <a:off x="37937" y="0"/>
            <a:ext cx="8565600" cy="92329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xtLst>
            <a:ext uri="{C572A759-6A51-4108-AA02-DFA0A04FC94B}">
              <ma14:wrappingTextBoxFlag xmlns="" xmlns:ma14="http://schemas.microsoft.com/office/mac/drawingml/2011/main" val="1"/>
            </a:ext>
          </a:extLst>
        </p:spPr>
        <p:style>
          <a:lnRef idx="0">
            <a:scrgbClr r="0" g="0" b="0"/>
          </a:lnRef>
          <a:fillRef idx="0">
            <a:scrgbClr r="0" g="0" b="0"/>
          </a:fillRef>
          <a:effectRef idx="0">
            <a:scrgbClr r="0" g="0" b="0"/>
          </a:effectRef>
          <a:fontRef idx="minor">
            <a:schemeClr val="lt1"/>
          </a:fontRef>
        </p:style>
        <p:txBody>
          <a:bodyPr lIns="45719" rIns="45719" anchor="ctr"/>
          <a:lstStyle>
            <a:lvl1pPr>
              <a:defRPr sz="2000" b="1">
                <a:solidFill>
                  <a:srgbClr val="FFFFFF"/>
                </a:solidFill>
              </a:defRPr>
            </a:lvl1pPr>
          </a:lstStyle>
          <a:p>
            <a:pPr algn="ctr"/>
            <a:r>
              <a:rPr lang="en-AU" sz="2400" dirty="0">
                <a:solidFill>
                  <a:schemeClr val="bg1"/>
                </a:solidFill>
              </a:rPr>
              <a:t>Monthly trend of sales revenue in 2011</a:t>
            </a:r>
          </a:p>
          <a:p>
            <a:pPr algn="ctr"/>
            <a:endParaRPr sz="2400" dirty="0">
              <a:solidFill>
                <a:schemeClr val="bg1"/>
              </a:solidFill>
            </a:endParaRPr>
          </a:p>
        </p:txBody>
      </p:sp>
      <p:sp>
        <p:nvSpPr>
          <p:cNvPr id="132" name="Shape 81"/>
          <p:cNvSpPr/>
          <p:nvPr/>
        </p:nvSpPr>
        <p:spPr>
          <a:xfrm>
            <a:off x="37937" y="107679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33" name="Shape 82"/>
          <p:cNvSpPr/>
          <p:nvPr/>
        </p:nvSpPr>
        <p:spPr>
          <a:xfrm>
            <a:off x="111783" y="915885"/>
            <a:ext cx="8861661" cy="226962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anose="020B0604020202020204" pitchFamily="34" charset="0"/>
              <a:buChar char="•"/>
            </a:pPr>
            <a:r>
              <a:rPr lang="en-AU" sz="1400" dirty="0"/>
              <a:t>Sales performance ranged from $520,000 – 1,510,000 million</a:t>
            </a:r>
          </a:p>
          <a:p>
            <a:pPr marL="285750" indent="-285750">
              <a:lnSpc>
                <a:spcPct val="100000"/>
              </a:lnSpc>
              <a:buFont typeface="Arial" panose="020B0604020202020204" pitchFamily="34" charset="0"/>
              <a:buChar char="•"/>
            </a:pPr>
            <a:endParaRPr lang="en-AU" sz="1400" dirty="0"/>
          </a:p>
          <a:p>
            <a:pPr marL="285750" indent="-285750">
              <a:lnSpc>
                <a:spcPct val="100000"/>
              </a:lnSpc>
              <a:buFont typeface="Arial" panose="020B0604020202020204" pitchFamily="34" charset="0"/>
              <a:buChar char="•"/>
            </a:pPr>
            <a:r>
              <a:rPr lang="en-AU" sz="1400" dirty="0"/>
              <a:t>There was a steady increase from April to November, where it reached a peak of $15100, followed by significant decrease of $ 90,000 until December</a:t>
            </a:r>
          </a:p>
          <a:p>
            <a:pPr marL="285750" indent="-285750">
              <a:buFont typeface="Arial" panose="020B0604020202020204" pitchFamily="34" charset="0"/>
              <a:buChar char="•"/>
            </a:pPr>
            <a:endParaRPr lang="en-AU" sz="1400" dirty="0"/>
          </a:p>
          <a:p>
            <a:pPr marL="285750" indent="-285750">
              <a:buFont typeface="Arial" panose="020B0604020202020204" pitchFamily="34" charset="0"/>
              <a:buChar char="•"/>
            </a:pPr>
            <a:endParaRPr lang="en-AU" sz="1400" dirty="0"/>
          </a:p>
          <a:p>
            <a:endParaRPr lang="en-AU" sz="1400" dirty="0"/>
          </a:p>
          <a:p>
            <a:pPr marL="285750" indent="-285750">
              <a:buFont typeface="Arial" panose="020B0604020202020204" pitchFamily="34" charset="0"/>
              <a:buChar char="•"/>
            </a:pPr>
            <a:endParaRPr lang="en-AU" sz="1400" dirty="0"/>
          </a:p>
          <a:p>
            <a:endParaRPr sz="1400" dirty="0"/>
          </a:p>
        </p:txBody>
      </p:sp>
    </p:spTree>
    <p:extLst>
      <p:ext uri="{BB962C8B-B14F-4D97-AF65-F5344CB8AC3E}">
        <p14:creationId xmlns:p14="http://schemas.microsoft.com/office/powerpoint/2010/main" val="25225077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Chart, bar chart&#10;&#10;Description automatically generated">
            <a:extLst>
              <a:ext uri="{FF2B5EF4-FFF2-40B4-BE49-F238E27FC236}">
                <a16:creationId xmlns:a16="http://schemas.microsoft.com/office/drawing/2014/main" id="{C20217EC-7A26-8CD9-2E6B-09FFF8911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36" y="1089669"/>
            <a:ext cx="8333331" cy="4051945"/>
          </a:xfrm>
          <a:prstGeom prst="rect">
            <a:avLst/>
          </a:prstGeom>
        </p:spPr>
      </p:pic>
      <p:sp>
        <p:nvSpPr>
          <p:cNvPr id="130" name="Shape 79"/>
          <p:cNvSpPr/>
          <p:nvPr/>
        </p:nvSpPr>
        <p:spPr>
          <a:xfrm>
            <a:off x="37937" y="0"/>
            <a:ext cx="9191402" cy="91588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5719" rIns="45719" anchor="ctr"/>
          <a:lstStyle/>
          <a:p>
            <a:pPr algn="ctr"/>
            <a:endParaRPr sz="2400" b="1">
              <a:solidFill>
                <a:schemeClr val="bg1"/>
              </a:solidFill>
            </a:endParaRPr>
          </a:p>
        </p:txBody>
      </p:sp>
      <p:sp>
        <p:nvSpPr>
          <p:cNvPr id="131" name="Shape 80"/>
          <p:cNvSpPr/>
          <p:nvPr/>
        </p:nvSpPr>
        <p:spPr>
          <a:xfrm>
            <a:off x="170556" y="115822"/>
            <a:ext cx="8565600" cy="104640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AU" sz="2800" dirty="0"/>
              <a:t>Top 10 countries generating the highest revenue</a:t>
            </a:r>
          </a:p>
          <a:p>
            <a:endParaRPr sz="2800" dirty="0"/>
          </a:p>
        </p:txBody>
      </p:sp>
      <p:sp>
        <p:nvSpPr>
          <p:cNvPr id="132" name="Shape 81"/>
          <p:cNvSpPr/>
          <p:nvPr/>
        </p:nvSpPr>
        <p:spPr>
          <a:xfrm>
            <a:off x="37937" y="107679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33" name="Shape 82"/>
          <p:cNvSpPr/>
          <p:nvPr/>
        </p:nvSpPr>
        <p:spPr>
          <a:xfrm>
            <a:off x="3000777" y="1009081"/>
            <a:ext cx="6143223" cy="248507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anose="020B0604020202020204" pitchFamily="34" charset="0"/>
              <a:buChar char="•"/>
            </a:pPr>
            <a:r>
              <a:rPr lang="en-AU" sz="1400" b="1" dirty="0"/>
              <a:t>Netherlands </a:t>
            </a:r>
            <a:r>
              <a:rPr lang="en-AU" sz="1400" dirty="0"/>
              <a:t>and</a:t>
            </a:r>
            <a:r>
              <a:rPr lang="en-AU" sz="1400" b="1" dirty="0"/>
              <a:t> EIRE </a:t>
            </a:r>
            <a:r>
              <a:rPr lang="en-AU" sz="1400" dirty="0"/>
              <a:t>generated the highest sales revenue</a:t>
            </a:r>
          </a:p>
          <a:p>
            <a:pPr marL="285750" indent="-285750">
              <a:lnSpc>
                <a:spcPct val="100000"/>
              </a:lnSpc>
              <a:buFont typeface="Arial" panose="020B0604020202020204" pitchFamily="34" charset="0"/>
              <a:buChar char="•"/>
            </a:pPr>
            <a:endParaRPr lang="en-AU" sz="1400" dirty="0"/>
          </a:p>
          <a:p>
            <a:pPr marL="285750" indent="-285750">
              <a:lnSpc>
                <a:spcPct val="100000"/>
              </a:lnSpc>
              <a:buFont typeface="Arial" panose="020B0604020202020204" pitchFamily="34" charset="0"/>
              <a:buChar char="•"/>
            </a:pPr>
            <a:r>
              <a:rPr lang="en-AU" sz="1400" dirty="0"/>
              <a:t>Most countries with high revenues among APAC and EMEA regions</a:t>
            </a:r>
          </a:p>
          <a:p>
            <a:pPr marL="285750" indent="-285750">
              <a:lnSpc>
                <a:spcPct val="100000"/>
              </a:lnSpc>
              <a:buFont typeface="Arial" panose="020B0604020202020204" pitchFamily="34" charset="0"/>
              <a:buChar char="•"/>
            </a:pPr>
            <a:endParaRPr lang="en-AU" sz="1400" dirty="0"/>
          </a:p>
          <a:p>
            <a:pPr marL="285750" indent="-285750">
              <a:lnSpc>
                <a:spcPct val="100000"/>
              </a:lnSpc>
              <a:buFont typeface="Arial" panose="020B0604020202020204" pitchFamily="34" charset="0"/>
              <a:buChar char="•"/>
            </a:pPr>
            <a:r>
              <a:rPr lang="en-AU" sz="1400" dirty="0"/>
              <a:t>There were 4 countries with a yearly revenue of over $200,000</a:t>
            </a:r>
          </a:p>
          <a:p>
            <a:pPr marL="285750" indent="-285750">
              <a:buFont typeface="Arial" panose="020B0604020202020204" pitchFamily="34" charset="0"/>
              <a:buChar char="•"/>
            </a:pPr>
            <a:endParaRPr lang="en-AU" sz="1400" dirty="0"/>
          </a:p>
          <a:p>
            <a:pPr marL="285750" indent="-285750">
              <a:buFont typeface="Arial" panose="020B0604020202020204" pitchFamily="34" charset="0"/>
              <a:buChar char="•"/>
            </a:pPr>
            <a:endParaRPr lang="en-AU" sz="1400" dirty="0"/>
          </a:p>
          <a:p>
            <a:endParaRPr lang="en-AU" sz="1400" dirty="0"/>
          </a:p>
          <a:p>
            <a:pPr marL="285750" indent="-285750">
              <a:buFont typeface="Arial" panose="020B0604020202020204" pitchFamily="34" charset="0"/>
              <a:buChar char="•"/>
            </a:pPr>
            <a:endParaRPr lang="en-AU" sz="1400" dirty="0"/>
          </a:p>
          <a:p>
            <a:endParaRPr sz="1400" dirty="0"/>
          </a:p>
        </p:txBody>
      </p:sp>
    </p:spTree>
    <p:extLst>
      <p:ext uri="{BB962C8B-B14F-4D97-AF65-F5344CB8AC3E}">
        <p14:creationId xmlns:p14="http://schemas.microsoft.com/office/powerpoint/2010/main" val="28245287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Chart, bar chart&#10;&#10;Description automatically generated">
            <a:extLst>
              <a:ext uri="{FF2B5EF4-FFF2-40B4-BE49-F238E27FC236}">
                <a16:creationId xmlns:a16="http://schemas.microsoft.com/office/drawing/2014/main" id="{11ED47A0-FA11-7339-D092-4622B80AEA35}"/>
              </a:ext>
            </a:extLst>
          </p:cNvPr>
          <p:cNvPicPr>
            <a:picLocks noChangeAspect="1"/>
          </p:cNvPicPr>
          <p:nvPr/>
        </p:nvPicPr>
        <p:blipFill rotWithShape="1">
          <a:blip r:embed="rId3">
            <a:extLst>
              <a:ext uri="{28A0092B-C50C-407E-A947-70E740481C1C}">
                <a14:useLocalDpi xmlns:a14="http://schemas.microsoft.com/office/drawing/2010/main" val="0"/>
              </a:ext>
            </a:extLst>
          </a:blip>
          <a:srcRect t="4595"/>
          <a:stretch/>
        </p:blipFill>
        <p:spPr>
          <a:xfrm>
            <a:off x="3747457" y="2571750"/>
            <a:ext cx="5428444" cy="2517921"/>
          </a:xfrm>
          <a:prstGeom prst="rect">
            <a:avLst/>
          </a:prstGeom>
        </p:spPr>
      </p:pic>
      <p:sp>
        <p:nvSpPr>
          <p:cNvPr id="130" name="Shape 79"/>
          <p:cNvSpPr/>
          <p:nvPr/>
        </p:nvSpPr>
        <p:spPr>
          <a:xfrm>
            <a:off x="-15501" y="-19475"/>
            <a:ext cx="9191402" cy="72781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5719" rIns="45719" anchor="ctr"/>
          <a:lstStyle/>
          <a:p>
            <a:pPr algn="ctr"/>
            <a:r>
              <a:rPr lang="en-GB" sz="2400" b="1" dirty="0">
                <a:solidFill>
                  <a:schemeClr val="bg1"/>
                </a:solidFill>
              </a:rPr>
              <a:t>Top-10 customers generating the highest revenue</a:t>
            </a: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endParaRPr dirty="0"/>
          </a:p>
        </p:txBody>
      </p:sp>
      <p:sp>
        <p:nvSpPr>
          <p:cNvPr id="132" name="Shape 81"/>
          <p:cNvSpPr/>
          <p:nvPr/>
        </p:nvSpPr>
        <p:spPr>
          <a:xfrm>
            <a:off x="119433" y="729366"/>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33" name="Shape 82"/>
          <p:cNvSpPr/>
          <p:nvPr/>
        </p:nvSpPr>
        <p:spPr>
          <a:xfrm>
            <a:off x="87532" y="1122062"/>
            <a:ext cx="9056468" cy="91233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AU" sz="1400" dirty="0"/>
              <a:t>Revenues generated by the top 10 customers ranges from $ 53,000 to $ 272,000 in 2011</a:t>
            </a:r>
          </a:p>
          <a:p>
            <a:endParaRPr lang="en-AU" sz="1400" dirty="0"/>
          </a:p>
          <a:p>
            <a:pPr marL="285750" indent="-285750">
              <a:buFont typeface="Arial" panose="020B0604020202020204" pitchFamily="34" charset="0"/>
              <a:buChar char="•"/>
            </a:pPr>
            <a:r>
              <a:rPr lang="en-AU" sz="1400" dirty="0"/>
              <a:t>Customer base is </a:t>
            </a:r>
            <a:r>
              <a:rPr lang="en-AU" sz="1400" b="1" dirty="0"/>
              <a:t>diversified </a:t>
            </a:r>
            <a:r>
              <a:rPr lang="en-AU" sz="1400" dirty="0"/>
              <a:t>with less dependency on particular customers</a:t>
            </a:r>
            <a:endParaRPr sz="1400" dirty="0"/>
          </a:p>
        </p:txBody>
      </p:sp>
      <p:pic>
        <p:nvPicPr>
          <p:cNvPr id="17" name="Picture 16" descr="Chart, pie chart&#10;&#10;Description automatically generated">
            <a:extLst>
              <a:ext uri="{FF2B5EF4-FFF2-40B4-BE49-F238E27FC236}">
                <a16:creationId xmlns:a16="http://schemas.microsoft.com/office/drawing/2014/main" id="{AF0C2688-D4AC-6450-BD36-1FD1CC6D7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644" y="2690795"/>
            <a:ext cx="2962297" cy="2452705"/>
          </a:xfrm>
          <a:prstGeom prst="rect">
            <a:avLst/>
          </a:prstGeom>
        </p:spPr>
      </p:pic>
    </p:spTree>
    <p:extLst>
      <p:ext uri="{BB962C8B-B14F-4D97-AF65-F5344CB8AC3E}">
        <p14:creationId xmlns:p14="http://schemas.microsoft.com/office/powerpoint/2010/main" val="9952353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Chart&#10;&#10;Description automatically generated">
            <a:extLst>
              <a:ext uri="{FF2B5EF4-FFF2-40B4-BE49-F238E27FC236}">
                <a16:creationId xmlns:a16="http://schemas.microsoft.com/office/drawing/2014/main" id="{3B29065B-A366-C35D-1014-ED4678794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8" y="1730728"/>
            <a:ext cx="7123054" cy="3347255"/>
          </a:xfrm>
          <a:prstGeom prst="rect">
            <a:avLst/>
          </a:prstGeom>
        </p:spPr>
      </p:pic>
      <p:sp>
        <p:nvSpPr>
          <p:cNvPr id="139" name="Shape 88"/>
          <p:cNvSpPr/>
          <p:nvPr/>
        </p:nvSpPr>
        <p:spPr>
          <a:xfrm>
            <a:off x="-15501" y="-19475"/>
            <a:ext cx="9191402" cy="84000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5719" rIns="45719" anchor="ctr"/>
          <a:lstStyle/>
          <a:p>
            <a:pPr algn="ctr"/>
            <a:endParaRPr sz="2400" b="1">
              <a:solidFill>
                <a:schemeClr val="bg1"/>
              </a:solidFill>
            </a:endParaRPr>
          </a:p>
        </p:txBody>
      </p:sp>
      <p:sp>
        <p:nvSpPr>
          <p:cNvPr id="140" name="Shape 89"/>
          <p:cNvSpPr/>
          <p:nvPr/>
        </p:nvSpPr>
        <p:spPr>
          <a:xfrm>
            <a:off x="205025" y="263974"/>
            <a:ext cx="8565600" cy="5539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AU" sz="2400" dirty="0"/>
              <a:t>Differences in purchase frequency between customers </a:t>
            </a:r>
            <a:endParaRPr lang="en-GB" sz="2400" dirty="0"/>
          </a:p>
        </p:txBody>
      </p:sp>
      <p:sp>
        <p:nvSpPr>
          <p:cNvPr id="141" name="Shape 90"/>
          <p:cNvSpPr/>
          <p:nvPr/>
        </p:nvSpPr>
        <p:spPr>
          <a:xfrm>
            <a:off x="147533" y="98926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lang="en-GB" dirty="0"/>
          </a:p>
        </p:txBody>
      </p:sp>
      <p:sp>
        <p:nvSpPr>
          <p:cNvPr id="142" name="Shape 91"/>
          <p:cNvSpPr/>
          <p:nvPr/>
        </p:nvSpPr>
        <p:spPr>
          <a:xfrm>
            <a:off x="3303431" y="1331768"/>
            <a:ext cx="5312534" cy="282247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AU" dirty="0"/>
              <a:t>Data shows, purchase frequency for majority of customers are below 10 in 2011.</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Approximately 1000 customers made 2-4 purchases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Approximately 1300 customers made only 1 purchase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dirty="0"/>
          </a:p>
        </p:txBody>
      </p:sp>
    </p:spTree>
    <p:extLst>
      <p:ext uri="{BB962C8B-B14F-4D97-AF65-F5344CB8AC3E}">
        <p14:creationId xmlns:p14="http://schemas.microsoft.com/office/powerpoint/2010/main" val="27185954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45719" rIns="45719" anchor="ctr"/>
          <a:lstStyle/>
          <a:p>
            <a:pPr algn="ctr"/>
            <a:endParaRPr sz="2400" b="1">
              <a:solidFill>
                <a:schemeClr val="bg1"/>
              </a:solidFill>
            </a:endParaRPr>
          </a:p>
        </p:txBody>
      </p:sp>
      <p:sp>
        <p:nvSpPr>
          <p:cNvPr id="140" name="Shape 89"/>
          <p:cNvSpPr/>
          <p:nvPr/>
        </p:nvSpPr>
        <p:spPr>
          <a:xfrm>
            <a:off x="205025" y="263974"/>
            <a:ext cx="8565600" cy="5539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AU" sz="2400" dirty="0"/>
              <a:t>Differences in purchase frequency between customers </a:t>
            </a:r>
            <a:endParaRPr lang="en-GB" sz="2400" dirty="0"/>
          </a:p>
        </p:txBody>
      </p:sp>
      <p:sp>
        <p:nvSpPr>
          <p:cNvPr id="141" name="Shape 90"/>
          <p:cNvSpPr/>
          <p:nvPr/>
        </p:nvSpPr>
        <p:spPr>
          <a:xfrm>
            <a:off x="147533" y="98926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lang="en-GB" dirty="0"/>
          </a:p>
        </p:txBody>
      </p:sp>
      <p:sp>
        <p:nvSpPr>
          <p:cNvPr id="142" name="Shape 91"/>
          <p:cNvSpPr/>
          <p:nvPr/>
        </p:nvSpPr>
        <p:spPr>
          <a:xfrm>
            <a:off x="5273899" y="1505587"/>
            <a:ext cx="3811850" cy="229155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AU" dirty="0"/>
              <a:t>Data shows, the highest sales volume was generated by the ‘big spenders’, followed by look out buyers.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The ‘best customers’ contributed less to the overall sales revenue. However, they are the most frequent buyers among other categories.</a:t>
            </a:r>
            <a:endParaRPr dirty="0"/>
          </a:p>
        </p:txBody>
      </p:sp>
      <p:pic>
        <p:nvPicPr>
          <p:cNvPr id="3" name="Picture 2" descr="Chart, line chart&#10;&#10;Description automatically generated">
            <a:extLst>
              <a:ext uri="{FF2B5EF4-FFF2-40B4-BE49-F238E27FC236}">
                <a16:creationId xmlns:a16="http://schemas.microsoft.com/office/drawing/2014/main" id="{23FA00AD-6DD4-7655-B85D-2751C7AA1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024" y="978795"/>
            <a:ext cx="4761198" cy="2833351"/>
          </a:xfrm>
          <a:prstGeom prst="rect">
            <a:avLst/>
          </a:prstGeom>
        </p:spPr>
      </p:pic>
    </p:spTree>
    <p:extLst>
      <p:ext uri="{BB962C8B-B14F-4D97-AF65-F5344CB8AC3E}">
        <p14:creationId xmlns:p14="http://schemas.microsoft.com/office/powerpoint/2010/main" val="3811932556"/>
      </p:ext>
    </p:extLst>
  </p:cSld>
  <p:clrMapOvr>
    <a:masterClrMapping/>
  </p:clrMapOvr>
  <p:transition spd="med"/>
</p:sld>
</file>

<file path=ppt/theme/theme1.xml><?xml version="1.0" encoding="utf-8"?>
<a:theme xmlns:a="http://schemas.openxmlformats.org/drawingml/2006/main" name="Simple L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488</TotalTime>
  <Words>1004</Words>
  <Application>Microsoft Office PowerPoint</Application>
  <PresentationFormat>On-screen Show (16:9)</PresentationFormat>
  <Paragraphs>102</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周 文伊</cp:lastModifiedBy>
  <cp:revision>1</cp:revision>
  <dcterms:modified xsi:type="dcterms:W3CDTF">2022-11-13T05:31:29Z</dcterms:modified>
</cp:coreProperties>
</file>