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"/>
  </p:notesMasterIdLst>
  <p:sldIdLst>
    <p:sldId id="265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3609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9FF8E-10DD-42A2-AD1E-4459247DEB72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712E2-210E-442A-87B6-11160978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8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F8718D-443A-2549-B8D4-E6EE5695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2D2B03-0336-6C47-A395-421826B98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70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3B2F-404E-2B42-9799-837D881D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9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2D1C27-05B1-0A4C-ACE5-EF2061BD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75413"/>
            <a:ext cx="10515600" cy="43406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60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69710D-115D-0345-8A20-C32D3E513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FFB668-4C3D-7B49-9CC6-EDCC023D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59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95"/>
            <a:ext cx="10515600" cy="43406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6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3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0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4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9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122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122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94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80F19-B8E2-A942-B66D-3F1DF30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0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0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64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F4BE8D-28FC-2245-ACDB-749F051AB644}"/>
              </a:ext>
            </a:extLst>
          </p:cNvPr>
          <p:cNvSpPr/>
          <p:nvPr userDrawn="1"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600200"/>
            <a:ext cx="7391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70659BC3-21DC-994A-9D18-4EABBDA5EBC4}"/>
              </a:ext>
            </a:extLst>
          </p:cNvPr>
          <p:cNvSpPr txBox="1">
            <a:spLocks/>
          </p:cNvSpPr>
          <p:nvPr userDrawn="1"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014552" y="4235905"/>
            <a:ext cx="0" cy="341312"/>
          </a:xfrm>
          <a:prstGeom prst="line">
            <a:avLst/>
          </a:prstGeom>
          <a:ln w="127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1" y="6228776"/>
            <a:ext cx="3027034" cy="5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D1AA06-F52F-4A71-AEE2-DF143A3E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39E8E67-8C47-4156-9314-57BC6889F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51DC51-D58D-4ED3-98DE-9546685C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9BA807D-5681-473E-8240-54AE0F9A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15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Georgia</vt:lpstr>
      <vt:lpstr>MS PGothic</vt:lpstr>
      <vt:lpstr>Arial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Mercadante</dc:creator>
  <cp:lastModifiedBy>Microsoft Office User</cp:lastModifiedBy>
  <cp:revision>26</cp:revision>
  <dcterms:created xsi:type="dcterms:W3CDTF">2019-03-28T20:29:47Z</dcterms:created>
  <dcterms:modified xsi:type="dcterms:W3CDTF">2021-02-18T21:09:05Z</dcterms:modified>
</cp:coreProperties>
</file>