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640" r:id="rId5"/>
    <p:sldId id="641" r:id="rId6"/>
    <p:sldId id="643" r:id="rId7"/>
    <p:sldId id="642" r:id="rId8"/>
    <p:sldId id="647" r:id="rId9"/>
    <p:sldId id="648" r:id="rId10"/>
    <p:sldId id="646" r:id="rId11"/>
    <p:sldId id="645" r:id="rId12"/>
    <p:sldId id="6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886C1A2-F61D-EE28-22A3-DF50344BA2CE}" name="Anne Niyigena" initials="AN" userId="S::aniyigena@pih.org::901c8cd3-fa20-4616-8cd1-ffc82c890da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" initials="LN" lastIdx="2" clrIdx="0">
    <p:extLst>
      <p:ext uri="{19B8F6BF-5375-455C-9EA6-DF929625EA0E}">
        <p15:presenceInfo xmlns:p15="http://schemas.microsoft.com/office/powerpoint/2012/main" userId="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30A6F-0BAF-9B42-B395-84E9CE350EDF}" v="767" dt="2022-03-16T08:31:58.670"/>
    <p1510:client id="{8B90BFDA-019C-86B9-AFB6-A654F9688ED9}" v="38" dt="2022-03-16T09:20:29.373"/>
    <p1510:client id="{ED717F16-B29F-2AE8-AB9C-7C2254F36748}" v="140" dt="2022-03-16T08:04:48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86531" autoAdjust="0"/>
  </p:normalViewPr>
  <p:slideViewPr>
    <p:cSldViewPr snapToGrid="0">
      <p:cViewPr varScale="1">
        <p:scale>
          <a:sx n="110" d="100"/>
          <a:sy n="11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Barnhart" userId="S::dbarnhart@pih.org::18c3a2a8-92ed-42bd-b076-695803bb2ae0" providerId="AD" clId="Web-{ED717F16-B29F-2AE8-AB9C-7C2254F36748}"/>
    <pc:docChg chg="addSld delSld modSld">
      <pc:chgData name="Dale Barnhart" userId="S::dbarnhart@pih.org::18c3a2a8-92ed-42bd-b076-695803bb2ae0" providerId="AD" clId="Web-{ED717F16-B29F-2AE8-AB9C-7C2254F36748}" dt="2022-03-16T08:04:34.211" v="135"/>
      <pc:docMkLst>
        <pc:docMk/>
      </pc:docMkLst>
      <pc:sldChg chg="modSp">
        <pc:chgData name="Dale Barnhart" userId="S::dbarnhart@pih.org::18c3a2a8-92ed-42bd-b076-695803bb2ae0" providerId="AD" clId="Web-{ED717F16-B29F-2AE8-AB9C-7C2254F36748}" dt="2022-03-16T07:33:34.183" v="26" actId="20577"/>
        <pc:sldMkLst>
          <pc:docMk/>
          <pc:sldMk cId="1794169852" sldId="528"/>
        </pc:sldMkLst>
        <pc:spChg chg="mod">
          <ac:chgData name="Dale Barnhart" userId="S::dbarnhart@pih.org::18c3a2a8-92ed-42bd-b076-695803bb2ae0" providerId="AD" clId="Web-{ED717F16-B29F-2AE8-AB9C-7C2254F36748}" dt="2022-03-16T07:33:34.183" v="26" actId="20577"/>
          <ac:spMkLst>
            <pc:docMk/>
            <pc:sldMk cId="1794169852" sldId="528"/>
            <ac:spMk id="3" creationId="{CA9F2C29-39A4-AA42-A178-09C685E5F20A}"/>
          </ac:spMkLst>
        </pc:spChg>
      </pc:sldChg>
      <pc:sldChg chg="del">
        <pc:chgData name="Dale Barnhart" userId="S::dbarnhart@pih.org::18c3a2a8-92ed-42bd-b076-695803bb2ae0" providerId="AD" clId="Web-{ED717F16-B29F-2AE8-AB9C-7C2254F36748}" dt="2022-03-16T08:01:38.489" v="78"/>
        <pc:sldMkLst>
          <pc:docMk/>
          <pc:sldMk cId="515473510" sldId="623"/>
        </pc:sldMkLst>
      </pc:sldChg>
      <pc:sldChg chg="addSp delSp modSp">
        <pc:chgData name="Dale Barnhart" userId="S::dbarnhart@pih.org::18c3a2a8-92ed-42bd-b076-695803bb2ae0" providerId="AD" clId="Web-{ED717F16-B29F-2AE8-AB9C-7C2254F36748}" dt="2022-03-16T08:02:48.584" v="82"/>
        <pc:sldMkLst>
          <pc:docMk/>
          <pc:sldMk cId="195770591" sldId="624"/>
        </pc:sldMkLst>
        <pc:picChg chg="add del mod">
          <ac:chgData name="Dale Barnhart" userId="S::dbarnhart@pih.org::18c3a2a8-92ed-42bd-b076-695803bb2ae0" providerId="AD" clId="Web-{ED717F16-B29F-2AE8-AB9C-7C2254F36748}" dt="2022-03-16T08:02:48.584" v="82"/>
          <ac:picMkLst>
            <pc:docMk/>
            <pc:sldMk cId="195770591" sldId="624"/>
            <ac:picMk id="9" creationId="{A2560F3A-11DF-41FE-A43F-F161A6D6A2D8}"/>
          </ac:picMkLst>
        </pc:picChg>
        <pc:picChg chg="add del mod">
          <ac:chgData name="Dale Barnhart" userId="S::dbarnhart@pih.org::18c3a2a8-92ed-42bd-b076-695803bb2ae0" providerId="AD" clId="Web-{ED717F16-B29F-2AE8-AB9C-7C2254F36748}" dt="2022-03-16T08:02:46.927" v="81"/>
          <ac:picMkLst>
            <pc:docMk/>
            <pc:sldMk cId="195770591" sldId="624"/>
            <ac:picMk id="11" creationId="{B14A6C8A-5EE8-4051-AAE4-2F918D0793F0}"/>
          </ac:picMkLst>
        </pc:picChg>
      </pc:sldChg>
      <pc:sldChg chg="modSp">
        <pc:chgData name="Dale Barnhart" userId="S::dbarnhart@pih.org::18c3a2a8-92ed-42bd-b076-695803bb2ae0" providerId="AD" clId="Web-{ED717F16-B29F-2AE8-AB9C-7C2254F36748}" dt="2022-03-16T07:35:16.014" v="77" actId="20577"/>
        <pc:sldMkLst>
          <pc:docMk/>
          <pc:sldMk cId="1104573291" sldId="626"/>
        </pc:sldMkLst>
        <pc:spChg chg="mod">
          <ac:chgData name="Dale Barnhart" userId="S::dbarnhart@pih.org::18c3a2a8-92ed-42bd-b076-695803bb2ae0" providerId="AD" clId="Web-{ED717F16-B29F-2AE8-AB9C-7C2254F36748}" dt="2022-03-16T07:35:16.014" v="77" actId="20577"/>
          <ac:spMkLst>
            <pc:docMk/>
            <pc:sldMk cId="1104573291" sldId="626"/>
            <ac:spMk id="5" creationId="{59DDE4C6-E699-C44A-8CD3-44E4CD6F55D5}"/>
          </ac:spMkLst>
        </pc:spChg>
      </pc:sldChg>
      <pc:sldChg chg="addSp modSp add addAnim modAnim">
        <pc:chgData name="Dale Barnhart" userId="S::dbarnhart@pih.org::18c3a2a8-92ed-42bd-b076-695803bb2ae0" providerId="AD" clId="Web-{ED717F16-B29F-2AE8-AB9C-7C2254F36748}" dt="2022-03-16T08:04:34.211" v="135"/>
        <pc:sldMkLst>
          <pc:docMk/>
          <pc:sldMk cId="2614591961" sldId="636"/>
        </pc:sldMkLst>
        <pc:spChg chg="add mod">
          <ac:chgData name="Dale Barnhart" userId="S::dbarnhart@pih.org::18c3a2a8-92ed-42bd-b076-695803bb2ae0" providerId="AD" clId="Web-{ED717F16-B29F-2AE8-AB9C-7C2254F36748}" dt="2022-03-16T08:04:21.914" v="133" actId="20577"/>
          <ac:spMkLst>
            <pc:docMk/>
            <pc:sldMk cId="2614591961" sldId="636"/>
            <ac:spMk id="38" creationId="{ED841BE7-2FBE-4DBA-9048-3DA2A65AFA84}"/>
          </ac:spMkLst>
        </pc:spChg>
      </pc:sldChg>
      <pc:sldChg chg="add replId">
        <pc:chgData name="Dale Barnhart" userId="S::dbarnhart@pih.org::18c3a2a8-92ed-42bd-b076-695803bb2ae0" providerId="AD" clId="Web-{ED717F16-B29F-2AE8-AB9C-7C2254F36748}" dt="2022-03-16T08:03:08.397" v="84"/>
        <pc:sldMkLst>
          <pc:docMk/>
          <pc:sldMk cId="1828665436" sldId="637"/>
        </pc:sldMkLst>
      </pc:sldChg>
    </pc:docChg>
  </pc:docChgLst>
  <pc:docChgLst>
    <pc:chgData name="Dale Barnhart" userId="S::dbarnhart@pih.org::18c3a2a8-92ed-42bd-b076-695803bb2ae0" providerId="AD" clId="Web-{F786D41D-7EC6-C458-AF35-399CF7D799B3}"/>
    <pc:docChg chg="delSld modSld">
      <pc:chgData name="Dale Barnhart" userId="S::dbarnhart@pih.org::18c3a2a8-92ed-42bd-b076-695803bb2ae0" providerId="AD" clId="Web-{F786D41D-7EC6-C458-AF35-399CF7D799B3}" dt="2022-01-28T09:27:38.284" v="3" actId="1076"/>
      <pc:docMkLst>
        <pc:docMk/>
      </pc:docMkLst>
      <pc:sldChg chg="modSp">
        <pc:chgData name="Dale Barnhart" userId="S::dbarnhart@pih.org::18c3a2a8-92ed-42bd-b076-695803bb2ae0" providerId="AD" clId="Web-{F786D41D-7EC6-C458-AF35-399CF7D799B3}" dt="2022-01-28T09:27:38.284" v="3" actId="1076"/>
        <pc:sldMkLst>
          <pc:docMk/>
          <pc:sldMk cId="1783877183" sldId="464"/>
        </pc:sldMkLst>
        <pc:spChg chg="mod">
          <ac:chgData name="Dale Barnhart" userId="S::dbarnhart@pih.org::18c3a2a8-92ed-42bd-b076-695803bb2ae0" providerId="AD" clId="Web-{F786D41D-7EC6-C458-AF35-399CF7D799B3}" dt="2022-01-28T09:27:38.284" v="3" actId="1076"/>
          <ac:spMkLst>
            <pc:docMk/>
            <pc:sldMk cId="1783877183" sldId="464"/>
            <ac:spMk id="7" creationId="{57B9381B-EE93-3C4C-9A79-D8092C59A27A}"/>
          </ac:spMkLst>
        </pc:spChg>
        <pc:spChg chg="mod">
          <ac:chgData name="Dale Barnhart" userId="S::dbarnhart@pih.org::18c3a2a8-92ed-42bd-b076-695803bb2ae0" providerId="AD" clId="Web-{F786D41D-7EC6-C458-AF35-399CF7D799B3}" dt="2022-01-28T09:27:31.659" v="1" actId="1076"/>
          <ac:spMkLst>
            <pc:docMk/>
            <pc:sldMk cId="1783877183" sldId="464"/>
            <ac:spMk id="8" creationId="{D4D42E24-55A2-CD49-A012-905132ABA3FF}"/>
          </ac:spMkLst>
        </pc:spChg>
      </pc:sldChg>
      <pc:sldChg chg="del">
        <pc:chgData name="Dale Barnhart" userId="S::dbarnhart@pih.org::18c3a2a8-92ed-42bd-b076-695803bb2ae0" providerId="AD" clId="Web-{F786D41D-7EC6-C458-AF35-399CF7D799B3}" dt="2022-01-28T09:27:07.986" v="0"/>
        <pc:sldMkLst>
          <pc:docMk/>
          <pc:sldMk cId="3560136741" sldId="506"/>
        </pc:sldMkLst>
      </pc:sldChg>
    </pc:docChg>
  </pc:docChgLst>
  <pc:docChgLst>
    <pc:chgData name="Dale Barnhart" userId="S::dbarnhart@pih.org::18c3a2a8-92ed-42bd-b076-695803bb2ae0" providerId="AD" clId="Web-{8B90BFDA-019C-86B9-AFB6-A654F9688ED9}"/>
    <pc:docChg chg="modSld">
      <pc:chgData name="Dale Barnhart" userId="S::dbarnhart@pih.org::18c3a2a8-92ed-42bd-b076-695803bb2ae0" providerId="AD" clId="Web-{8B90BFDA-019C-86B9-AFB6-A654F9688ED9}" dt="2022-03-16T09:20:29.373" v="48" actId="20577"/>
      <pc:docMkLst>
        <pc:docMk/>
      </pc:docMkLst>
      <pc:sldChg chg="modSp">
        <pc:chgData name="Dale Barnhart" userId="S::dbarnhart@pih.org::18c3a2a8-92ed-42bd-b076-695803bb2ae0" providerId="AD" clId="Web-{8B90BFDA-019C-86B9-AFB6-A654F9688ED9}" dt="2022-03-16T09:20:29.373" v="48" actId="20577"/>
        <pc:sldMkLst>
          <pc:docMk/>
          <pc:sldMk cId="3940543339" sldId="639"/>
        </pc:sldMkLst>
        <pc:spChg chg="mod">
          <ac:chgData name="Dale Barnhart" userId="S::dbarnhart@pih.org::18c3a2a8-92ed-42bd-b076-695803bb2ae0" providerId="AD" clId="Web-{8B90BFDA-019C-86B9-AFB6-A654F9688ED9}" dt="2022-03-16T09:20:29.373" v="48" actId="20577"/>
          <ac:spMkLst>
            <pc:docMk/>
            <pc:sldMk cId="3940543339" sldId="639"/>
            <ac:spMk id="3" creationId="{7AD25439-4C30-E340-9A48-09B1D88D8F9E}"/>
          </ac:spMkLst>
        </pc:spChg>
      </pc:sldChg>
    </pc:docChg>
  </pc:docChgLst>
  <pc:docChgLst>
    <pc:chgData name="Anne Niyigena" userId="S::aniyigena@pih.org::901c8cd3-fa20-4616-8cd1-ffc82c890da7" providerId="AD" clId="Web-{52E4486D-99E2-B0DC-0F66-ED91B8B1A839}"/>
    <pc:docChg chg="mod modSld">
      <pc:chgData name="Anne Niyigena" userId="S::aniyigena@pih.org::901c8cd3-fa20-4616-8cd1-ffc82c890da7" providerId="AD" clId="Web-{52E4486D-99E2-B0DC-0F66-ED91B8B1A839}" dt="2022-01-27T13:06:37.784" v="12"/>
      <pc:docMkLst>
        <pc:docMk/>
      </pc:docMkLst>
      <pc:sldChg chg="addCm">
        <pc:chgData name="Anne Niyigena" userId="S::aniyigena@pih.org::901c8cd3-fa20-4616-8cd1-ffc82c890da7" providerId="AD" clId="Web-{52E4486D-99E2-B0DC-0F66-ED91B8B1A839}" dt="2022-01-27T13:06:37.784" v="12"/>
        <pc:sldMkLst>
          <pc:docMk/>
          <pc:sldMk cId="3560136741" sldId="506"/>
        </pc:sldMkLst>
      </pc:sldChg>
      <pc:sldChg chg="modSp">
        <pc:chgData name="Anne Niyigena" userId="S::aniyigena@pih.org::901c8cd3-fa20-4616-8cd1-ffc82c890da7" providerId="AD" clId="Web-{52E4486D-99E2-B0DC-0F66-ED91B8B1A839}" dt="2022-01-27T13:03:22.905" v="10" actId="20577"/>
        <pc:sldMkLst>
          <pc:docMk/>
          <pc:sldMk cId="1104573291" sldId="626"/>
        </pc:sldMkLst>
        <pc:spChg chg="mod">
          <ac:chgData name="Anne Niyigena" userId="S::aniyigena@pih.org::901c8cd3-fa20-4616-8cd1-ffc82c890da7" providerId="AD" clId="Web-{52E4486D-99E2-B0DC-0F66-ED91B8B1A839}" dt="2022-01-27T13:03:22.905" v="10" actId="20577"/>
          <ac:spMkLst>
            <pc:docMk/>
            <pc:sldMk cId="1104573291" sldId="626"/>
            <ac:spMk id="5" creationId="{59DDE4C6-E699-C44A-8CD3-44E4CD6F55D5}"/>
          </ac:spMkLst>
        </pc:spChg>
      </pc:sldChg>
    </pc:docChg>
  </pc:docChgLst>
  <pc:docChgLst>
    <pc:chgData name="Dale Barnhart" userId="18c3a2a8-92ed-42bd-b076-695803bb2ae0" providerId="ADAL" clId="{00230A6F-0BAF-9B42-B395-84E9CE350EDF}"/>
    <pc:docChg chg="undo custSel addSld delSld modSld">
      <pc:chgData name="Dale Barnhart" userId="18c3a2a8-92ed-42bd-b076-695803bb2ae0" providerId="ADAL" clId="{00230A6F-0BAF-9B42-B395-84E9CE350EDF}" dt="2022-03-16T08:31:58.670" v="2365" actId="20577"/>
      <pc:docMkLst>
        <pc:docMk/>
      </pc:docMkLst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1378787621" sldId="275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378787621" sldId="275"/>
            <ac:spMk id="2" creationId="{F84F96BC-38F7-D44B-9FB4-FFAE28CB383D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3877545278" sldId="310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877545278" sldId="310"/>
            <ac:spMk id="4" creationId="{7B53D2C5-6A02-B54F-A420-AA9DD1937B6D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979156489" sldId="311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979156489" sldId="311"/>
            <ac:spMk id="4" creationId="{F3DABC29-8431-AF4C-89E0-40754B5D357B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1976848955" sldId="312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976848955" sldId="312"/>
            <ac:spMk id="3" creationId="{D1E5D0CD-023D-D84B-94D7-26D916C9B6C8}"/>
          </ac:spMkLst>
        </pc:spChg>
      </pc:sldChg>
      <pc:sldChg chg="addSp modSp mod modNotesTx">
        <pc:chgData name="Dale Barnhart" userId="18c3a2a8-92ed-42bd-b076-695803bb2ae0" providerId="ADAL" clId="{00230A6F-0BAF-9B42-B395-84E9CE350EDF}" dt="2022-03-16T08:22:17.059" v="1525" actId="1076"/>
        <pc:sldMkLst>
          <pc:docMk/>
          <pc:sldMk cId="3770761505" sldId="313"/>
        </pc:sldMkLst>
        <pc:spChg chg="mod">
          <ac:chgData name="Dale Barnhart" userId="18c3a2a8-92ed-42bd-b076-695803bb2ae0" providerId="ADAL" clId="{00230A6F-0BAF-9B42-B395-84E9CE350EDF}" dt="2022-03-16T08:22:17.059" v="1525" actId="1076"/>
          <ac:spMkLst>
            <pc:docMk/>
            <pc:sldMk cId="3770761505" sldId="313"/>
            <ac:spMk id="3" creationId="{F6EE2DD5-EDCC-284E-9190-59568FC118D0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770761505" sldId="313"/>
            <ac:spMk id="5" creationId="{2AD9DA58-D51D-9C43-8814-2000CB63634C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885224737" sldId="317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885224737" sldId="317"/>
            <ac:spMk id="4" creationId="{9183831F-2DA1-D346-AD84-2C002F094B7B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1825921066" sldId="320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825921066" sldId="320"/>
            <ac:spMk id="5" creationId="{3F234044-0AD6-D44B-99DB-064F944D491A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3741838719" sldId="321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741838719" sldId="321"/>
            <ac:spMk id="2" creationId="{1A9FF99E-D5F0-8744-BBD9-E9F6D0BB2D2F}"/>
          </ac:spMkLst>
        </pc:spChg>
      </pc:sldChg>
      <pc:sldChg chg="addSp modSp">
        <pc:chgData name="Dale Barnhart" userId="18c3a2a8-92ed-42bd-b076-695803bb2ae0" providerId="ADAL" clId="{00230A6F-0BAF-9B42-B395-84E9CE350EDF}" dt="2022-03-16T08:11:11.652" v="105" actId="20577"/>
        <pc:sldMkLst>
          <pc:docMk/>
          <pc:sldMk cId="3105272419" sldId="374"/>
        </pc:sldMkLst>
        <pc:spChg chg="mod">
          <ac:chgData name="Dale Barnhart" userId="18c3a2a8-92ed-42bd-b076-695803bb2ae0" providerId="ADAL" clId="{00230A6F-0BAF-9B42-B395-84E9CE350EDF}" dt="2022-03-16T08:11:11.652" v="105" actId="20577"/>
          <ac:spMkLst>
            <pc:docMk/>
            <pc:sldMk cId="3105272419" sldId="374"/>
            <ac:spMk id="4" creationId="{AF95027C-10D2-CC4D-A02B-66F198C1A553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105272419" sldId="374"/>
            <ac:spMk id="5" creationId="{7CA472F9-433B-154E-8410-9AF84C60C2C7}"/>
          </ac:spMkLst>
        </pc:spChg>
      </pc:sldChg>
      <pc:sldChg chg="addSp modSp">
        <pc:chgData name="Dale Barnhart" userId="18c3a2a8-92ed-42bd-b076-695803bb2ae0" providerId="ADAL" clId="{00230A6F-0BAF-9B42-B395-84E9CE350EDF}" dt="2022-03-16T08:11:32.324" v="107" actId="2711"/>
        <pc:sldMkLst>
          <pc:docMk/>
          <pc:sldMk cId="238864968" sldId="375"/>
        </pc:sldMkLst>
        <pc:spChg chg="mod">
          <ac:chgData name="Dale Barnhart" userId="18c3a2a8-92ed-42bd-b076-695803bb2ae0" providerId="ADAL" clId="{00230A6F-0BAF-9B42-B395-84E9CE350EDF}" dt="2022-03-16T08:11:32.324" v="107" actId="2711"/>
          <ac:spMkLst>
            <pc:docMk/>
            <pc:sldMk cId="238864968" sldId="375"/>
            <ac:spMk id="4" creationId="{AF95027C-10D2-CC4D-A02B-66F198C1A553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238864968" sldId="375"/>
            <ac:spMk id="5" creationId="{39CAC19B-BDBF-1C4D-B649-3B939D53DA9F}"/>
          </ac:spMkLst>
        </pc:spChg>
      </pc:sldChg>
      <pc:sldChg chg="addSp modSp mod">
        <pc:chgData name="Dale Barnhart" userId="18c3a2a8-92ed-42bd-b076-695803bb2ae0" providerId="ADAL" clId="{00230A6F-0BAF-9B42-B395-84E9CE350EDF}" dt="2022-03-16T08:15:08.960" v="156" actId="1036"/>
        <pc:sldMkLst>
          <pc:docMk/>
          <pc:sldMk cId="3679667878" sldId="433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679667878" sldId="433"/>
            <ac:spMk id="3" creationId="{A571E46A-4E15-C84F-8E74-2B01C49EAFF9}"/>
          </ac:spMkLst>
        </pc:spChg>
        <pc:spChg chg="mod">
          <ac:chgData name="Dale Barnhart" userId="18c3a2a8-92ed-42bd-b076-695803bb2ae0" providerId="ADAL" clId="{00230A6F-0BAF-9B42-B395-84E9CE350EDF}" dt="2022-03-16T08:15:02.035" v="152" actId="1036"/>
          <ac:spMkLst>
            <pc:docMk/>
            <pc:sldMk cId="3679667878" sldId="433"/>
            <ac:spMk id="5" creationId="{01B66A4A-C946-F348-A1FC-192D47D3E88D}"/>
          </ac:spMkLst>
        </pc:spChg>
        <pc:spChg chg="mod">
          <ac:chgData name="Dale Barnhart" userId="18c3a2a8-92ed-42bd-b076-695803bb2ae0" providerId="ADAL" clId="{00230A6F-0BAF-9B42-B395-84E9CE350EDF}" dt="2022-03-16T08:15:04.499" v="155" actId="1037"/>
          <ac:spMkLst>
            <pc:docMk/>
            <pc:sldMk cId="3679667878" sldId="433"/>
            <ac:spMk id="6" creationId="{2A5558A6-658E-EC41-A54F-DDC4FF509821}"/>
          </ac:spMkLst>
        </pc:spChg>
        <pc:spChg chg="mod">
          <ac:chgData name="Dale Barnhart" userId="18c3a2a8-92ed-42bd-b076-695803bb2ae0" providerId="ADAL" clId="{00230A6F-0BAF-9B42-B395-84E9CE350EDF}" dt="2022-03-16T08:15:08.960" v="156" actId="1036"/>
          <ac:spMkLst>
            <pc:docMk/>
            <pc:sldMk cId="3679667878" sldId="433"/>
            <ac:spMk id="7" creationId="{E6D3F60A-9B1B-8A46-A019-2E6D471B75CA}"/>
          </ac:spMkLst>
        </pc:spChg>
        <pc:graphicFrameChg chg="mod">
          <ac:chgData name="Dale Barnhart" userId="18c3a2a8-92ed-42bd-b076-695803bb2ae0" providerId="ADAL" clId="{00230A6F-0BAF-9B42-B395-84E9CE350EDF}" dt="2022-03-16T08:14:55.365" v="149" actId="2711"/>
          <ac:graphicFrameMkLst>
            <pc:docMk/>
            <pc:sldMk cId="3679667878" sldId="433"/>
            <ac:graphicFrameMk id="4" creationId="{00000000-0000-0000-0000-000000000000}"/>
          </ac:graphicFrameMkLst>
        </pc:graphicFrameChg>
      </pc:sldChg>
      <pc:sldChg chg="addSp delSp modSp mod delAnim modAnim">
        <pc:chgData name="Dale Barnhart" userId="18c3a2a8-92ed-42bd-b076-695803bb2ae0" providerId="ADAL" clId="{00230A6F-0BAF-9B42-B395-84E9CE350EDF}" dt="2022-03-16T08:13:59.964" v="147" actId="1036"/>
        <pc:sldMkLst>
          <pc:docMk/>
          <pc:sldMk cId="572942204" sldId="436"/>
        </pc:sldMkLst>
        <pc:spChg chg="mod">
          <ac:chgData name="Dale Barnhart" userId="18c3a2a8-92ed-42bd-b076-695803bb2ae0" providerId="ADAL" clId="{00230A6F-0BAF-9B42-B395-84E9CE350EDF}" dt="2022-03-16T08:12:45.342" v="118" actId="114"/>
          <ac:spMkLst>
            <pc:docMk/>
            <pc:sldMk cId="572942204" sldId="436"/>
            <ac:spMk id="3" creationId="{00000000-0000-0000-0000-000000000000}"/>
          </ac:spMkLst>
        </pc:spChg>
        <pc:spChg chg="mod">
          <ac:chgData name="Dale Barnhart" userId="18c3a2a8-92ed-42bd-b076-695803bb2ae0" providerId="ADAL" clId="{00230A6F-0BAF-9B42-B395-84E9CE350EDF}" dt="2022-03-16T08:13:10.820" v="125" actId="1038"/>
          <ac:spMkLst>
            <pc:docMk/>
            <pc:sldMk cId="572942204" sldId="436"/>
            <ac:spMk id="8" creationId="{A1F039D2-1E18-DB40-881D-AD2F76890A11}"/>
          </ac:spMkLst>
        </pc:spChg>
        <pc:spChg chg="add mod">
          <ac:chgData name="Dale Barnhart" userId="18c3a2a8-92ed-42bd-b076-695803bb2ae0" providerId="ADAL" clId="{00230A6F-0BAF-9B42-B395-84E9CE350EDF}" dt="2022-03-16T08:13:53.692" v="142" actId="1038"/>
          <ac:spMkLst>
            <pc:docMk/>
            <pc:sldMk cId="572942204" sldId="436"/>
            <ac:spMk id="9" creationId="{0DC6A3DA-3629-BB49-9C60-4DEEBB5B0D5E}"/>
          </ac:spMkLst>
        </pc:spChg>
        <pc:spChg chg="del mod">
          <ac:chgData name="Dale Barnhart" userId="18c3a2a8-92ed-42bd-b076-695803bb2ae0" providerId="ADAL" clId="{00230A6F-0BAF-9B42-B395-84E9CE350EDF}" dt="2022-03-16T08:13:19.341" v="127" actId="478"/>
          <ac:spMkLst>
            <pc:docMk/>
            <pc:sldMk cId="572942204" sldId="436"/>
            <ac:spMk id="10" creationId="{9B791117-07AE-D244-9EB8-CA545E25FE27}"/>
          </ac:spMkLst>
        </pc:spChg>
        <pc:spChg chg="del mod">
          <ac:chgData name="Dale Barnhart" userId="18c3a2a8-92ed-42bd-b076-695803bb2ae0" providerId="ADAL" clId="{00230A6F-0BAF-9B42-B395-84E9CE350EDF}" dt="2022-03-16T08:13:44.677" v="138" actId="478"/>
          <ac:spMkLst>
            <pc:docMk/>
            <pc:sldMk cId="572942204" sldId="436"/>
            <ac:spMk id="11" creationId="{95F905C8-1C42-BE4F-8B35-29D15B66D52A}"/>
          </ac:spMkLst>
        </pc:spChg>
        <pc:spChg chg="add mod">
          <ac:chgData name="Dale Barnhart" userId="18c3a2a8-92ed-42bd-b076-695803bb2ae0" providerId="ADAL" clId="{00230A6F-0BAF-9B42-B395-84E9CE350EDF}" dt="2022-03-16T08:13:59.964" v="147" actId="1036"/>
          <ac:spMkLst>
            <pc:docMk/>
            <pc:sldMk cId="572942204" sldId="436"/>
            <ac:spMk id="13" creationId="{70A76233-7D7D-384C-8479-FF1149397CB1}"/>
          </ac:spMkLst>
        </pc:spChg>
        <pc:graphicFrameChg chg="mod">
          <ac:chgData name="Dale Barnhart" userId="18c3a2a8-92ed-42bd-b076-695803bb2ae0" providerId="ADAL" clId="{00230A6F-0BAF-9B42-B395-84E9CE350EDF}" dt="2022-03-16T08:13:46.330" v="139" actId="20577"/>
          <ac:graphicFrameMkLst>
            <pc:docMk/>
            <pc:sldMk cId="572942204" sldId="436"/>
            <ac:graphicFrameMk id="12" creationId="{9FC36E75-78DC-414B-8A60-41282C3E5514}"/>
          </ac:graphicFrameMkLst>
        </pc:graphicFrameChg>
      </pc:sldChg>
      <pc:sldChg chg="modSp">
        <pc:chgData name="Dale Barnhart" userId="18c3a2a8-92ed-42bd-b076-695803bb2ae0" providerId="ADAL" clId="{00230A6F-0BAF-9B42-B395-84E9CE350EDF}" dt="2022-03-16T08:11:56.191" v="111" actId="20577"/>
        <pc:sldMkLst>
          <pc:docMk/>
          <pc:sldMk cId="2529632161" sldId="444"/>
        </pc:sldMkLst>
        <pc:spChg chg="mod">
          <ac:chgData name="Dale Barnhart" userId="18c3a2a8-92ed-42bd-b076-695803bb2ae0" providerId="ADAL" clId="{00230A6F-0BAF-9B42-B395-84E9CE350EDF}" dt="2022-03-16T08:11:56.191" v="111" actId="20577"/>
          <ac:spMkLst>
            <pc:docMk/>
            <pc:sldMk cId="2529632161" sldId="444"/>
            <ac:spMk id="6" creationId="{24568D0E-6BF9-A440-BB86-038939F154AF}"/>
          </ac:spMkLst>
        </pc:spChg>
      </pc:sldChg>
      <pc:sldChg chg="addSp modSp mod">
        <pc:chgData name="Dale Barnhart" userId="18c3a2a8-92ed-42bd-b076-695803bb2ae0" providerId="ADAL" clId="{00230A6F-0BAF-9B42-B395-84E9CE350EDF}" dt="2022-03-16T08:21:47.521" v="1496" actId="2711"/>
        <pc:sldMkLst>
          <pc:docMk/>
          <pc:sldMk cId="1414203525" sldId="447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414203525" sldId="447"/>
            <ac:spMk id="4" creationId="{AC40CFE6-7D85-0C4D-82EB-8A9F4E712D91}"/>
          </ac:spMkLst>
        </pc:spChg>
        <pc:spChg chg="mod">
          <ac:chgData name="Dale Barnhart" userId="18c3a2a8-92ed-42bd-b076-695803bb2ae0" providerId="ADAL" clId="{00230A6F-0BAF-9B42-B395-84E9CE350EDF}" dt="2022-03-16T08:21:42.070" v="1495" actId="2711"/>
          <ac:spMkLst>
            <pc:docMk/>
            <pc:sldMk cId="1414203525" sldId="447"/>
            <ac:spMk id="6" creationId="{00000000-0000-0000-0000-000000000000}"/>
          </ac:spMkLst>
        </pc:spChg>
        <pc:spChg chg="mod">
          <ac:chgData name="Dale Barnhart" userId="18c3a2a8-92ed-42bd-b076-695803bb2ae0" providerId="ADAL" clId="{00230A6F-0BAF-9B42-B395-84E9CE350EDF}" dt="2022-03-16T08:21:47.521" v="1496" actId="2711"/>
          <ac:spMkLst>
            <pc:docMk/>
            <pc:sldMk cId="1414203525" sldId="447"/>
            <ac:spMk id="14" creationId="{00000000-0000-0000-0000-000000000000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655163306" sldId="450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655163306" sldId="450"/>
            <ac:spMk id="5" creationId="{F6A217E7-27DA-664A-8CAA-CD30E2E83255}"/>
          </ac:spMkLst>
        </pc:spChg>
      </pc:sldChg>
      <pc:sldChg chg="addSp modSp">
        <pc:chgData name="Dale Barnhart" userId="18c3a2a8-92ed-42bd-b076-695803bb2ae0" providerId="ADAL" clId="{00230A6F-0BAF-9B42-B395-84E9CE350EDF}" dt="2022-03-16T08:15:27.679" v="158" actId="2711"/>
        <pc:sldMkLst>
          <pc:docMk/>
          <pc:sldMk cId="1696365015" sldId="453"/>
        </pc:sldMkLst>
        <pc:spChg chg="mod">
          <ac:chgData name="Dale Barnhart" userId="18c3a2a8-92ed-42bd-b076-695803bb2ae0" providerId="ADAL" clId="{00230A6F-0BAF-9B42-B395-84E9CE350EDF}" dt="2022-03-16T08:15:27.679" v="158" actId="2711"/>
          <ac:spMkLst>
            <pc:docMk/>
            <pc:sldMk cId="1696365015" sldId="453"/>
            <ac:spMk id="3" creationId="{CF2E3844-3005-CF44-AD53-5B107C4B07B6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696365015" sldId="453"/>
            <ac:spMk id="5" creationId="{0B76E9EB-3E63-5843-8C2C-3577A3E4B710}"/>
          </ac:spMkLst>
        </pc:spChg>
        <pc:graphicFrameChg chg="mod">
          <ac:chgData name="Dale Barnhart" userId="18c3a2a8-92ed-42bd-b076-695803bb2ae0" providerId="ADAL" clId="{00230A6F-0BAF-9B42-B395-84E9CE350EDF}" dt="2022-03-16T08:15:21.983" v="157" actId="2711"/>
          <ac:graphicFrameMkLst>
            <pc:docMk/>
            <pc:sldMk cId="1696365015" sldId="453"/>
            <ac:graphicFrameMk id="4" creationId="{00000000-0000-0000-0000-000000000000}"/>
          </ac:graphicFrameMkLst>
        </pc:graphicFrameChg>
      </pc:sldChg>
      <pc:sldChg chg="addSp modSp mod">
        <pc:chgData name="Dale Barnhart" userId="18c3a2a8-92ed-42bd-b076-695803bb2ae0" providerId="ADAL" clId="{00230A6F-0BAF-9B42-B395-84E9CE350EDF}" dt="2022-03-16T08:16:05.742" v="173" actId="1076"/>
        <pc:sldMkLst>
          <pc:docMk/>
          <pc:sldMk cId="753757865" sldId="455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753757865" sldId="455"/>
            <ac:spMk id="3" creationId="{0C8E51D8-B841-0A40-93A3-5C69772D3003}"/>
          </ac:spMkLst>
        </pc:spChg>
        <pc:spChg chg="mod">
          <ac:chgData name="Dale Barnhart" userId="18c3a2a8-92ed-42bd-b076-695803bb2ae0" providerId="ADAL" clId="{00230A6F-0BAF-9B42-B395-84E9CE350EDF}" dt="2022-03-16T08:16:05.742" v="173" actId="1076"/>
          <ac:spMkLst>
            <pc:docMk/>
            <pc:sldMk cId="753757865" sldId="455"/>
            <ac:spMk id="5" creationId="{74CF79F1-11A5-9549-8942-E550BA92A1E2}"/>
          </ac:spMkLst>
        </pc:spChg>
        <pc:spChg chg="mod">
          <ac:chgData name="Dale Barnhart" userId="18c3a2a8-92ed-42bd-b076-695803bb2ae0" providerId="ADAL" clId="{00230A6F-0BAF-9B42-B395-84E9CE350EDF}" dt="2022-03-16T08:15:56.488" v="164" actId="1036"/>
          <ac:spMkLst>
            <pc:docMk/>
            <pc:sldMk cId="753757865" sldId="455"/>
            <ac:spMk id="6" creationId="{2A5558A6-658E-EC41-A54F-DDC4FF509821}"/>
          </ac:spMkLst>
        </pc:spChg>
        <pc:spChg chg="mod">
          <ac:chgData name="Dale Barnhart" userId="18c3a2a8-92ed-42bd-b076-695803bb2ae0" providerId="ADAL" clId="{00230A6F-0BAF-9B42-B395-84E9CE350EDF}" dt="2022-03-16T08:16:00.897" v="171" actId="1036"/>
          <ac:spMkLst>
            <pc:docMk/>
            <pc:sldMk cId="753757865" sldId="455"/>
            <ac:spMk id="7" creationId="{E6D3F60A-9B1B-8A46-A019-2E6D471B75CA}"/>
          </ac:spMkLst>
        </pc:spChg>
        <pc:spChg chg="mod">
          <ac:chgData name="Dale Barnhart" userId="18c3a2a8-92ed-42bd-b076-695803bb2ae0" providerId="ADAL" clId="{00230A6F-0BAF-9B42-B395-84E9CE350EDF}" dt="2022-03-16T08:15:34.916" v="159" actId="2711"/>
          <ac:spMkLst>
            <pc:docMk/>
            <pc:sldMk cId="753757865" sldId="455"/>
            <ac:spMk id="8" creationId="{A912E6E1-AF09-0C4B-8DA4-5A037E3A5C42}"/>
          </ac:spMkLst>
        </pc:spChg>
        <pc:spChg chg="mod">
          <ac:chgData name="Dale Barnhart" userId="18c3a2a8-92ed-42bd-b076-695803bb2ae0" providerId="ADAL" clId="{00230A6F-0BAF-9B42-B395-84E9CE350EDF}" dt="2022-03-16T08:15:59.076" v="168" actId="1036"/>
          <ac:spMkLst>
            <pc:docMk/>
            <pc:sldMk cId="753757865" sldId="455"/>
            <ac:spMk id="9" creationId="{D0DB6194-F3CE-B14F-8331-E948036908E5}"/>
          </ac:spMkLst>
        </pc:spChg>
        <pc:graphicFrameChg chg="mod">
          <ac:chgData name="Dale Barnhart" userId="18c3a2a8-92ed-42bd-b076-695803bb2ae0" providerId="ADAL" clId="{00230A6F-0BAF-9B42-B395-84E9CE350EDF}" dt="2022-03-16T08:15:48.835" v="161"/>
          <ac:graphicFrameMkLst>
            <pc:docMk/>
            <pc:sldMk cId="753757865" sldId="455"/>
            <ac:graphicFrameMk id="4" creationId="{00000000-0000-0000-0000-000000000000}"/>
          </ac:graphicFrameMkLst>
        </pc:graphicFrameChg>
      </pc:sldChg>
      <pc:sldChg chg="addSp modSp mod modNotesTx">
        <pc:chgData name="Dale Barnhart" userId="18c3a2a8-92ed-42bd-b076-695803bb2ae0" providerId="ADAL" clId="{00230A6F-0BAF-9B42-B395-84E9CE350EDF}" dt="2022-03-16T08:22:30.810" v="1535" actId="20577"/>
        <pc:sldMkLst>
          <pc:docMk/>
          <pc:sldMk cId="740864166" sldId="456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740864166" sldId="456"/>
            <ac:spMk id="3" creationId="{675E4253-81F0-5D48-BC20-847661DF84FF}"/>
          </ac:spMkLst>
        </pc:spChg>
        <pc:spChg chg="mod">
          <ac:chgData name="Dale Barnhart" userId="18c3a2a8-92ed-42bd-b076-695803bb2ae0" providerId="ADAL" clId="{00230A6F-0BAF-9B42-B395-84E9CE350EDF}" dt="2022-03-16T08:22:26.377" v="1527" actId="1076"/>
          <ac:spMkLst>
            <pc:docMk/>
            <pc:sldMk cId="740864166" sldId="456"/>
            <ac:spMk id="11" creationId="{C227527D-ED0D-684F-B65C-05A5057863EF}"/>
          </ac:spMkLst>
        </pc:spChg>
      </pc:sldChg>
      <pc:sldChg chg="addSp modSp mod modNotesTx">
        <pc:chgData name="Dale Barnhart" userId="18c3a2a8-92ed-42bd-b076-695803bb2ae0" providerId="ADAL" clId="{00230A6F-0BAF-9B42-B395-84E9CE350EDF}" dt="2022-03-16T08:22:43.248" v="1546" actId="1038"/>
        <pc:sldMkLst>
          <pc:docMk/>
          <pc:sldMk cId="3405612977" sldId="457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405612977" sldId="457"/>
            <ac:spMk id="3" creationId="{4F640B53-084C-C04D-98EF-5D866AB27277}"/>
          </ac:spMkLst>
        </pc:spChg>
        <pc:spChg chg="mod">
          <ac:chgData name="Dale Barnhart" userId="18c3a2a8-92ed-42bd-b076-695803bb2ae0" providerId="ADAL" clId="{00230A6F-0BAF-9B42-B395-84E9CE350EDF}" dt="2022-03-16T08:22:43.248" v="1546" actId="1038"/>
          <ac:spMkLst>
            <pc:docMk/>
            <pc:sldMk cId="3405612977" sldId="457"/>
            <ac:spMk id="11" creationId="{5333D0D3-E5B7-AB4B-A101-1A38CF54BFB2}"/>
          </ac:spMkLst>
        </pc:spChg>
      </pc:sldChg>
      <pc:sldChg chg="addSp modSp mod">
        <pc:chgData name="Dale Barnhart" userId="18c3a2a8-92ed-42bd-b076-695803bb2ae0" providerId="ADAL" clId="{00230A6F-0BAF-9B42-B395-84E9CE350EDF}" dt="2022-03-16T08:09:15.510" v="84"/>
        <pc:sldMkLst>
          <pc:docMk/>
          <pc:sldMk cId="3922771990" sldId="458"/>
        </pc:sldMkLst>
        <pc:spChg chg="mod">
          <ac:chgData name="Dale Barnhart" userId="18c3a2a8-92ed-42bd-b076-695803bb2ae0" providerId="ADAL" clId="{00230A6F-0BAF-9B42-B395-84E9CE350EDF}" dt="2022-03-16T08:07:04.743" v="23" actId="20577"/>
          <ac:spMkLst>
            <pc:docMk/>
            <pc:sldMk cId="3922771990" sldId="458"/>
            <ac:spMk id="2" creationId="{00000000-0000-0000-0000-000000000000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922771990" sldId="458"/>
            <ac:spMk id="3" creationId="{C37244EE-6415-FC41-9928-73E0DAB9388A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1472446883" sldId="459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472446883" sldId="459"/>
            <ac:spMk id="2" creationId="{07C51F7A-8520-834D-8DC9-26F2F84C078B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3463459428" sldId="460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463459428" sldId="460"/>
            <ac:spMk id="2" creationId="{6031BE14-387F-104C-9E84-780EDED9638E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3411752656" sldId="461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411752656" sldId="461"/>
            <ac:spMk id="6" creationId="{A1F62CFA-E0D4-EB42-9697-7F1751FA7109}"/>
          </ac:spMkLst>
        </pc:spChg>
      </pc:sldChg>
      <pc:sldChg chg="addSp modSp mod modNotesTx">
        <pc:chgData name="Dale Barnhart" userId="18c3a2a8-92ed-42bd-b076-695803bb2ae0" providerId="ADAL" clId="{00230A6F-0BAF-9B42-B395-84E9CE350EDF}" dt="2022-03-16T08:29:21.590" v="1974" actId="1076"/>
        <pc:sldMkLst>
          <pc:docMk/>
          <pc:sldMk cId="1783877183" sldId="464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783877183" sldId="464"/>
            <ac:spMk id="2" creationId="{6D9B2331-F59D-D549-9101-361672D41BE8}"/>
          </ac:spMkLst>
        </pc:spChg>
        <pc:spChg chg="mod">
          <ac:chgData name="Dale Barnhart" userId="18c3a2a8-92ed-42bd-b076-695803bb2ae0" providerId="ADAL" clId="{00230A6F-0BAF-9B42-B395-84E9CE350EDF}" dt="2022-03-16T08:29:21.590" v="1974" actId="1076"/>
          <ac:spMkLst>
            <pc:docMk/>
            <pc:sldMk cId="1783877183" sldId="464"/>
            <ac:spMk id="6" creationId="{82A04729-88C5-DC40-BCFA-55448BDB972E}"/>
          </ac:spMkLst>
        </pc:spChg>
        <pc:spChg chg="mod">
          <ac:chgData name="Dale Barnhart" userId="18c3a2a8-92ed-42bd-b076-695803bb2ae0" providerId="ADAL" clId="{00230A6F-0BAF-9B42-B395-84E9CE350EDF}" dt="2022-03-16T08:29:15.319" v="1972" actId="1076"/>
          <ac:spMkLst>
            <pc:docMk/>
            <pc:sldMk cId="1783877183" sldId="464"/>
            <ac:spMk id="7" creationId="{57B9381B-EE93-3C4C-9A79-D8092C59A27A}"/>
          </ac:spMkLst>
        </pc:spChg>
        <pc:spChg chg="mod">
          <ac:chgData name="Dale Barnhart" userId="18c3a2a8-92ed-42bd-b076-695803bb2ae0" providerId="ADAL" clId="{00230A6F-0BAF-9B42-B395-84E9CE350EDF}" dt="2022-03-16T08:29:17.599" v="1973" actId="1076"/>
          <ac:spMkLst>
            <pc:docMk/>
            <pc:sldMk cId="1783877183" sldId="464"/>
            <ac:spMk id="8" creationId="{D4D42E24-55A2-CD49-A012-905132ABA3FF}"/>
          </ac:spMkLst>
        </pc:spChg>
      </pc:sldChg>
      <pc:sldChg chg="addSp modSp mod modAnim modNotesTx">
        <pc:chgData name="Dale Barnhart" userId="18c3a2a8-92ed-42bd-b076-695803bb2ae0" providerId="ADAL" clId="{00230A6F-0BAF-9B42-B395-84E9CE350EDF}" dt="2022-03-16T08:29:51.976" v="1985" actId="1076"/>
        <pc:sldMkLst>
          <pc:docMk/>
          <pc:sldMk cId="3086324564" sldId="466"/>
        </pc:sldMkLst>
        <pc:spChg chg="mod">
          <ac:chgData name="Dale Barnhart" userId="18c3a2a8-92ed-42bd-b076-695803bb2ae0" providerId="ADAL" clId="{00230A6F-0BAF-9B42-B395-84E9CE350EDF}" dt="2022-03-16T08:29:34.185" v="1978"/>
          <ac:spMkLst>
            <pc:docMk/>
            <pc:sldMk cId="3086324564" sldId="466"/>
            <ac:spMk id="3" creationId="{A23F12F0-72CD-A84F-809A-030F7DADD5A7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086324564" sldId="466"/>
            <ac:spMk id="5" creationId="{D0C8833B-613D-CF46-B110-89FA4BCF5D43}"/>
          </ac:spMkLst>
        </pc:spChg>
        <pc:spChg chg="add mod">
          <ac:chgData name="Dale Barnhart" userId="18c3a2a8-92ed-42bd-b076-695803bb2ae0" providerId="ADAL" clId="{00230A6F-0BAF-9B42-B395-84E9CE350EDF}" dt="2022-03-16T08:29:51.976" v="1985" actId="1076"/>
          <ac:spMkLst>
            <pc:docMk/>
            <pc:sldMk cId="3086324564" sldId="466"/>
            <ac:spMk id="6" creationId="{D027C543-488F-214D-9BB7-F16CF4CF1B7E}"/>
          </ac:spMkLst>
        </pc:spChg>
      </pc:sldChg>
      <pc:sldChg chg="addSp modSp mod modNotesTx">
        <pc:chgData name="Dale Barnhart" userId="18c3a2a8-92ed-42bd-b076-695803bb2ae0" providerId="ADAL" clId="{00230A6F-0BAF-9B42-B395-84E9CE350EDF}" dt="2022-03-16T08:26:25.367" v="1762" actId="1076"/>
        <pc:sldMkLst>
          <pc:docMk/>
          <pc:sldMk cId="2325929280" sldId="467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2325929280" sldId="467"/>
            <ac:spMk id="2" creationId="{9744BEFD-E3A1-E242-B9F8-1A10D9F376E8}"/>
          </ac:spMkLst>
        </pc:spChg>
        <pc:spChg chg="mod">
          <ac:chgData name="Dale Barnhart" userId="18c3a2a8-92ed-42bd-b076-695803bb2ae0" providerId="ADAL" clId="{00230A6F-0BAF-9B42-B395-84E9CE350EDF}" dt="2022-03-16T08:25:42.395" v="1697" actId="1076"/>
          <ac:spMkLst>
            <pc:docMk/>
            <pc:sldMk cId="2325929280" sldId="467"/>
            <ac:spMk id="6" creationId="{182DE351-14D7-2D4B-A861-19DA5C59AF61}"/>
          </ac:spMkLst>
        </pc:spChg>
        <pc:spChg chg="mod">
          <ac:chgData name="Dale Barnhart" userId="18c3a2a8-92ed-42bd-b076-695803bb2ae0" providerId="ADAL" clId="{00230A6F-0BAF-9B42-B395-84E9CE350EDF}" dt="2022-03-16T08:26:06.126" v="1709" actId="1076"/>
          <ac:spMkLst>
            <pc:docMk/>
            <pc:sldMk cId="2325929280" sldId="467"/>
            <ac:spMk id="7" creationId="{5330BA32-DEA5-F342-8891-300B809407BC}"/>
          </ac:spMkLst>
        </pc:spChg>
        <pc:spChg chg="mod">
          <ac:chgData name="Dale Barnhart" userId="18c3a2a8-92ed-42bd-b076-695803bb2ae0" providerId="ADAL" clId="{00230A6F-0BAF-9B42-B395-84E9CE350EDF}" dt="2022-03-16T08:26:25.367" v="1762" actId="1076"/>
          <ac:spMkLst>
            <pc:docMk/>
            <pc:sldMk cId="2325929280" sldId="467"/>
            <ac:spMk id="8" creationId="{2B794023-E2CA-024C-8F4D-E2FB880D7CB4}"/>
          </ac:spMkLst>
        </pc:spChg>
      </pc:sldChg>
      <pc:sldChg chg="addSp modSp mod modNotesTx">
        <pc:chgData name="Dale Barnhart" userId="18c3a2a8-92ed-42bd-b076-695803bb2ae0" providerId="ADAL" clId="{00230A6F-0BAF-9B42-B395-84E9CE350EDF}" dt="2022-03-16T08:25:23.434" v="1679" actId="20577"/>
        <pc:sldMkLst>
          <pc:docMk/>
          <pc:sldMk cId="4194599244" sldId="468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4194599244" sldId="468"/>
            <ac:spMk id="2" creationId="{1F8B9B66-1BAE-664C-A27C-E6C2EA26F5F5}"/>
          </ac:spMkLst>
        </pc:spChg>
        <pc:spChg chg="mod">
          <ac:chgData name="Dale Barnhart" userId="18c3a2a8-92ed-42bd-b076-695803bb2ae0" providerId="ADAL" clId="{00230A6F-0BAF-9B42-B395-84E9CE350EDF}" dt="2022-03-16T08:24:59.359" v="1642" actId="1076"/>
          <ac:spMkLst>
            <pc:docMk/>
            <pc:sldMk cId="4194599244" sldId="468"/>
            <ac:spMk id="7" creationId="{3CC2A7BA-4F2A-A644-AB89-F1C9815E8780}"/>
          </ac:spMkLst>
        </pc:spChg>
        <pc:spChg chg="mod">
          <ac:chgData name="Dale Barnhart" userId="18c3a2a8-92ed-42bd-b076-695803bb2ae0" providerId="ADAL" clId="{00230A6F-0BAF-9B42-B395-84E9CE350EDF}" dt="2022-03-16T08:24:50.098" v="1628" actId="1076"/>
          <ac:spMkLst>
            <pc:docMk/>
            <pc:sldMk cId="4194599244" sldId="468"/>
            <ac:spMk id="8" creationId="{53719658-0268-CE41-B2C4-51E6961AD96B}"/>
          </ac:spMkLst>
        </pc:spChg>
        <pc:spChg chg="mod">
          <ac:chgData name="Dale Barnhart" userId="18c3a2a8-92ed-42bd-b076-695803bb2ae0" providerId="ADAL" clId="{00230A6F-0BAF-9B42-B395-84E9CE350EDF}" dt="2022-03-16T08:25:19.863" v="1678" actId="1076"/>
          <ac:spMkLst>
            <pc:docMk/>
            <pc:sldMk cId="4194599244" sldId="468"/>
            <ac:spMk id="9" creationId="{DB4C8B99-B885-F84D-9BC8-32FFC03F523F}"/>
          </ac:spMkLst>
        </pc:spChg>
      </pc:sldChg>
      <pc:sldChg chg="addSp modSp mod modAnim modNotesTx">
        <pc:chgData name="Dale Barnhart" userId="18c3a2a8-92ed-42bd-b076-695803bb2ae0" providerId="ADAL" clId="{00230A6F-0BAF-9B42-B395-84E9CE350EDF}" dt="2022-03-16T08:29:40.329" v="1979" actId="1076"/>
        <pc:sldMkLst>
          <pc:docMk/>
          <pc:sldMk cId="4078225873" sldId="469"/>
        </pc:sldMkLst>
        <pc:spChg chg="mod">
          <ac:chgData name="Dale Barnhart" userId="18c3a2a8-92ed-42bd-b076-695803bb2ae0" providerId="ADAL" clId="{00230A6F-0BAF-9B42-B395-84E9CE350EDF}" dt="2022-03-16T08:27:10.640" v="1923" actId="20577"/>
          <ac:spMkLst>
            <pc:docMk/>
            <pc:sldMk cId="4078225873" sldId="469"/>
            <ac:spMk id="3" creationId="{A23F12F0-72CD-A84F-809A-030F7DADD5A7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4078225873" sldId="469"/>
            <ac:spMk id="5" creationId="{E2494AA2-0A45-B54F-8068-D25A3D3665D3}"/>
          </ac:spMkLst>
        </pc:spChg>
        <pc:spChg chg="add mod">
          <ac:chgData name="Dale Barnhart" userId="18c3a2a8-92ed-42bd-b076-695803bb2ae0" providerId="ADAL" clId="{00230A6F-0BAF-9B42-B395-84E9CE350EDF}" dt="2022-03-16T08:29:40.329" v="1979" actId="1076"/>
          <ac:spMkLst>
            <pc:docMk/>
            <pc:sldMk cId="4078225873" sldId="469"/>
            <ac:spMk id="6" creationId="{33181C19-02F5-9A4F-8F09-EF159726C3E3}"/>
          </ac:spMkLst>
        </pc:spChg>
      </pc:sldChg>
      <pc:sldChg chg="modNotesTx">
        <pc:chgData name="Dale Barnhart" userId="18c3a2a8-92ed-42bd-b076-695803bb2ae0" providerId="ADAL" clId="{00230A6F-0BAF-9B42-B395-84E9CE350EDF}" dt="2022-03-16T08:21:18.361" v="1494" actId="20577"/>
        <pc:sldMkLst>
          <pc:docMk/>
          <pc:sldMk cId="1794169852" sldId="528"/>
        </pc:sldMkLst>
      </pc:sldChg>
      <pc:sldChg chg="addSp modSp mod modNotesTx">
        <pc:chgData name="Dale Barnhart" userId="18c3a2a8-92ed-42bd-b076-695803bb2ae0" providerId="ADAL" clId="{00230A6F-0BAF-9B42-B395-84E9CE350EDF}" dt="2022-03-16T08:28:37.084" v="1950" actId="1076"/>
        <pc:sldMkLst>
          <pc:docMk/>
          <pc:sldMk cId="397932380" sldId="529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97932380" sldId="529"/>
            <ac:spMk id="2" creationId="{30F371E7-B429-BF4E-BA9F-D639A322C3EA}"/>
          </ac:spMkLst>
        </pc:spChg>
        <pc:spChg chg="mod">
          <ac:chgData name="Dale Barnhart" userId="18c3a2a8-92ed-42bd-b076-695803bb2ae0" providerId="ADAL" clId="{00230A6F-0BAF-9B42-B395-84E9CE350EDF}" dt="2022-03-16T08:28:07.410" v="1937" actId="1076"/>
          <ac:spMkLst>
            <pc:docMk/>
            <pc:sldMk cId="397932380" sldId="529"/>
            <ac:spMk id="6" creationId="{82A04729-88C5-DC40-BCFA-55448BDB972E}"/>
          </ac:spMkLst>
        </pc:spChg>
        <pc:spChg chg="mod">
          <ac:chgData name="Dale Barnhart" userId="18c3a2a8-92ed-42bd-b076-695803bb2ae0" providerId="ADAL" clId="{00230A6F-0BAF-9B42-B395-84E9CE350EDF}" dt="2022-03-16T08:28:23.054" v="1944" actId="1076"/>
          <ac:spMkLst>
            <pc:docMk/>
            <pc:sldMk cId="397932380" sldId="529"/>
            <ac:spMk id="7" creationId="{57B9381B-EE93-3C4C-9A79-D8092C59A27A}"/>
          </ac:spMkLst>
        </pc:spChg>
        <pc:spChg chg="mod">
          <ac:chgData name="Dale Barnhart" userId="18c3a2a8-92ed-42bd-b076-695803bb2ae0" providerId="ADAL" clId="{00230A6F-0BAF-9B42-B395-84E9CE350EDF}" dt="2022-03-16T08:28:37.084" v="1950" actId="1076"/>
          <ac:spMkLst>
            <pc:docMk/>
            <pc:sldMk cId="397932380" sldId="529"/>
            <ac:spMk id="8" creationId="{D4D42E24-55A2-CD49-A012-905132ABA3FF}"/>
          </ac:spMkLst>
        </pc:spChg>
        <pc:spChg chg="mod">
          <ac:chgData name="Dale Barnhart" userId="18c3a2a8-92ed-42bd-b076-695803bb2ae0" providerId="ADAL" clId="{00230A6F-0BAF-9B42-B395-84E9CE350EDF}" dt="2022-03-16T08:27:58.709" v="1932" actId="20577"/>
          <ac:spMkLst>
            <pc:docMk/>
            <pc:sldMk cId="397932380" sldId="529"/>
            <ac:spMk id="11" creationId="{2B5F3B0C-41B1-B048-BE37-4108560954FB}"/>
          </ac:spMkLst>
        </pc:spChg>
      </pc:sldChg>
      <pc:sldChg chg="modSp mod">
        <pc:chgData name="Dale Barnhart" userId="18c3a2a8-92ed-42bd-b076-695803bb2ae0" providerId="ADAL" clId="{00230A6F-0BAF-9B42-B395-84E9CE350EDF}" dt="2022-03-16T08:21:54.163" v="1497" actId="1036"/>
        <pc:sldMkLst>
          <pc:docMk/>
          <pc:sldMk cId="1129367621" sldId="584"/>
        </pc:sldMkLst>
        <pc:grpChg chg="mod">
          <ac:chgData name="Dale Barnhart" userId="18c3a2a8-92ed-42bd-b076-695803bb2ae0" providerId="ADAL" clId="{00230A6F-0BAF-9B42-B395-84E9CE350EDF}" dt="2022-03-16T08:21:54.163" v="1497" actId="1036"/>
          <ac:grpSpMkLst>
            <pc:docMk/>
            <pc:sldMk cId="1129367621" sldId="584"/>
            <ac:grpSpMk id="35" creationId="{44E40AE9-035D-4A4C-8A23-108D364B3D47}"/>
          </ac:grpSpMkLst>
        </pc:grpChg>
      </pc:sldChg>
      <pc:sldChg chg="addSp modSp">
        <pc:chgData name="Dale Barnhart" userId="18c3a2a8-92ed-42bd-b076-695803bb2ae0" providerId="ADAL" clId="{00230A6F-0BAF-9B42-B395-84E9CE350EDF}" dt="2022-03-16T08:10:47.009" v="96" actId="2711"/>
        <pc:sldMkLst>
          <pc:docMk/>
          <pc:sldMk cId="3327729731" sldId="608"/>
        </pc:sldMkLst>
        <pc:spChg chg="mod">
          <ac:chgData name="Dale Barnhart" userId="18c3a2a8-92ed-42bd-b076-695803bb2ae0" providerId="ADAL" clId="{00230A6F-0BAF-9B42-B395-84E9CE350EDF}" dt="2022-03-16T08:10:47.009" v="96" actId="2711"/>
          <ac:spMkLst>
            <pc:docMk/>
            <pc:sldMk cId="3327729731" sldId="608"/>
            <ac:spMk id="4" creationId="{AF95027C-10D2-CC4D-A02B-66F198C1A553}"/>
          </ac:spMkLst>
        </pc:spChg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327729731" sldId="608"/>
            <ac:spMk id="5" creationId="{816B9056-692F-6041-9C53-236C421586B2}"/>
          </ac:spMkLst>
        </pc:spChg>
      </pc:sldChg>
      <pc:sldChg chg="addSp modSp mod modNotesTx">
        <pc:chgData name="Dale Barnhart" userId="18c3a2a8-92ed-42bd-b076-695803bb2ae0" providerId="ADAL" clId="{00230A6F-0BAF-9B42-B395-84E9CE350EDF}" dt="2022-03-16T08:23:09.966" v="1560" actId="1076"/>
        <pc:sldMkLst>
          <pc:docMk/>
          <pc:sldMk cId="195770591" sldId="624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95770591" sldId="624"/>
            <ac:spMk id="9" creationId="{C145A883-A493-8547-883A-0A93AA57ED1A}"/>
          </ac:spMkLst>
        </pc:spChg>
        <pc:spChg chg="mod">
          <ac:chgData name="Dale Barnhart" userId="18c3a2a8-92ed-42bd-b076-695803bb2ae0" providerId="ADAL" clId="{00230A6F-0BAF-9B42-B395-84E9CE350EDF}" dt="2022-03-16T08:23:09.966" v="1560" actId="1076"/>
          <ac:spMkLst>
            <pc:docMk/>
            <pc:sldMk cId="195770591" sldId="624"/>
            <ac:spMk id="15" creationId="{EC28672C-7609-204F-AEFF-08D4B8D346E9}"/>
          </ac:spMkLst>
        </pc:spChg>
      </pc:sldChg>
      <pc:sldChg chg="addSp modSp mod modNotesTx">
        <pc:chgData name="Dale Barnhart" userId="18c3a2a8-92ed-42bd-b076-695803bb2ae0" providerId="ADAL" clId="{00230A6F-0BAF-9B42-B395-84E9CE350EDF}" dt="2022-03-16T08:24:20.770" v="1617" actId="20577"/>
        <pc:sldMkLst>
          <pc:docMk/>
          <pc:sldMk cId="3177512959" sldId="625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177512959" sldId="625"/>
            <ac:spMk id="3" creationId="{56F00384-8E37-4242-AA5A-7D6DFC4E62E4}"/>
          </ac:spMkLst>
        </pc:spChg>
        <pc:spChg chg="mod">
          <ac:chgData name="Dale Barnhart" userId="18c3a2a8-92ed-42bd-b076-695803bb2ae0" providerId="ADAL" clId="{00230A6F-0BAF-9B42-B395-84E9CE350EDF}" dt="2022-03-16T08:23:29.415" v="1569"/>
          <ac:spMkLst>
            <pc:docMk/>
            <pc:sldMk cId="3177512959" sldId="625"/>
            <ac:spMk id="7" creationId="{2C4265EA-CAE7-F244-A8B8-27AF0392CE80}"/>
          </ac:spMkLst>
        </pc:spChg>
        <pc:spChg chg="mod">
          <ac:chgData name="Dale Barnhart" userId="18c3a2a8-92ed-42bd-b076-695803bb2ae0" providerId="ADAL" clId="{00230A6F-0BAF-9B42-B395-84E9CE350EDF}" dt="2022-03-16T08:23:41.167" v="1587" actId="1076"/>
          <ac:spMkLst>
            <pc:docMk/>
            <pc:sldMk cId="3177512959" sldId="625"/>
            <ac:spMk id="15" creationId="{EC28672C-7609-204F-AEFF-08D4B8D346E9}"/>
          </ac:spMkLst>
        </pc:spChg>
        <pc:spChg chg="mod">
          <ac:chgData name="Dale Barnhart" userId="18c3a2a8-92ed-42bd-b076-695803bb2ae0" providerId="ADAL" clId="{00230A6F-0BAF-9B42-B395-84E9CE350EDF}" dt="2022-03-16T08:24:13.533" v="1616" actId="1076"/>
          <ac:spMkLst>
            <pc:docMk/>
            <pc:sldMk cId="3177512959" sldId="625"/>
            <ac:spMk id="18" creationId="{1B62A5B7-6885-2841-9E96-B2D3F0997F15}"/>
          </ac:spMkLst>
        </pc:spChg>
      </pc:sldChg>
      <pc:sldChg chg="addSp modSp mod">
        <pc:chgData name="Dale Barnhart" userId="18c3a2a8-92ed-42bd-b076-695803bb2ae0" providerId="ADAL" clId="{00230A6F-0BAF-9B42-B395-84E9CE350EDF}" dt="2022-03-16T08:10:07.611" v="91" actId="115"/>
        <pc:sldMkLst>
          <pc:docMk/>
          <pc:sldMk cId="1104573291" sldId="626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104573291" sldId="626"/>
            <ac:spMk id="2" creationId="{3146A85B-9EF9-CE47-B975-0BA6ABD20AC2}"/>
          </ac:spMkLst>
        </pc:spChg>
        <pc:spChg chg="mod">
          <ac:chgData name="Dale Barnhart" userId="18c3a2a8-92ed-42bd-b076-695803bb2ae0" providerId="ADAL" clId="{00230A6F-0BAF-9B42-B395-84E9CE350EDF}" dt="2022-03-16T08:07:58.010" v="51" actId="20577"/>
          <ac:spMkLst>
            <pc:docMk/>
            <pc:sldMk cId="1104573291" sldId="626"/>
            <ac:spMk id="4" creationId="{79B2B9F4-978B-B349-A6AA-6B21C0D59F6A}"/>
          </ac:spMkLst>
        </pc:spChg>
        <pc:spChg chg="mod">
          <ac:chgData name="Dale Barnhart" userId="18c3a2a8-92ed-42bd-b076-695803bb2ae0" providerId="ADAL" clId="{00230A6F-0BAF-9B42-B395-84E9CE350EDF}" dt="2022-03-16T08:10:07.611" v="91" actId="115"/>
          <ac:spMkLst>
            <pc:docMk/>
            <pc:sldMk cId="1104573291" sldId="626"/>
            <ac:spMk id="5" creationId="{59DDE4C6-E699-C44A-8CD3-44E4CD6F55D5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3644295965" sldId="627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644295965" sldId="627"/>
            <ac:spMk id="4" creationId="{73FB1F6E-3003-2447-9E10-A8236388926D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3893389514" sldId="631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3893389514" sldId="631"/>
            <ac:spMk id="3" creationId="{F3FDF783-1F2A-F04C-A538-C2567FE75174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2940801028" sldId="632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2940801028" sldId="632"/>
            <ac:spMk id="3" creationId="{2FBBECF9-B823-824A-976D-1C2C6B2FC071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1010709145" sldId="634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010709145" sldId="634"/>
            <ac:spMk id="6" creationId="{1252D2C9-73BB-3C42-B139-E134CBFA1930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1819688515" sldId="635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819688515" sldId="635"/>
            <ac:spMk id="3" creationId="{4F350098-8032-B448-B3BA-FA1148EBB65B}"/>
          </ac:spMkLst>
        </pc:spChg>
      </pc:sldChg>
      <pc:sldChg chg="addSp modSp">
        <pc:chgData name="Dale Barnhart" userId="18c3a2a8-92ed-42bd-b076-695803bb2ae0" providerId="ADAL" clId="{00230A6F-0BAF-9B42-B395-84E9CE350EDF}" dt="2022-03-16T08:09:15.510" v="84"/>
        <pc:sldMkLst>
          <pc:docMk/>
          <pc:sldMk cId="2614591961" sldId="636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2614591961" sldId="636"/>
            <ac:spMk id="2" creationId="{AE5C145A-0B2F-5043-85BC-B3B2573DEED1}"/>
          </ac:spMkLst>
        </pc:spChg>
      </pc:sldChg>
      <pc:sldChg chg="addSp modSp">
        <pc:chgData name="Dale Barnhart" userId="18c3a2a8-92ed-42bd-b076-695803bb2ae0" providerId="ADAL" clId="{00230A6F-0BAF-9B42-B395-84E9CE350EDF}" dt="2022-03-16T08:22:54.018" v="1547" actId="207"/>
        <pc:sldMkLst>
          <pc:docMk/>
          <pc:sldMk cId="1828665436" sldId="637"/>
        </pc:sldMkLst>
        <pc:spChg chg="add mod">
          <ac:chgData name="Dale Barnhart" userId="18c3a2a8-92ed-42bd-b076-695803bb2ae0" providerId="ADAL" clId="{00230A6F-0BAF-9B42-B395-84E9CE350EDF}" dt="2022-03-16T08:09:15.510" v="84"/>
          <ac:spMkLst>
            <pc:docMk/>
            <pc:sldMk cId="1828665436" sldId="637"/>
            <ac:spMk id="2" creationId="{3A9A0863-48C8-FB45-AB10-8309AE7E9577}"/>
          </ac:spMkLst>
        </pc:spChg>
        <pc:graphicFrameChg chg="mod">
          <ac:chgData name="Dale Barnhart" userId="18c3a2a8-92ed-42bd-b076-695803bb2ae0" providerId="ADAL" clId="{00230A6F-0BAF-9B42-B395-84E9CE350EDF}" dt="2022-03-16T08:22:54.018" v="1547" actId="207"/>
          <ac:graphicFrameMkLst>
            <pc:docMk/>
            <pc:sldMk cId="1828665436" sldId="637"/>
            <ac:graphicFrameMk id="40" creationId="{210D5468-A318-6F42-ADF5-5AA4C6B34D8E}"/>
          </ac:graphicFrameMkLst>
        </pc:graphicFrameChg>
      </pc:sldChg>
      <pc:sldChg chg="new del">
        <pc:chgData name="Dale Barnhart" userId="18c3a2a8-92ed-42bd-b076-695803bb2ae0" providerId="ADAL" clId="{00230A6F-0BAF-9B42-B395-84E9CE350EDF}" dt="2022-03-16T08:30:06.658" v="1988" actId="2696"/>
        <pc:sldMkLst>
          <pc:docMk/>
          <pc:sldMk cId="3163043947" sldId="638"/>
        </pc:sldMkLst>
      </pc:sldChg>
      <pc:sldChg chg="modSp new mod">
        <pc:chgData name="Dale Barnhart" userId="18c3a2a8-92ed-42bd-b076-695803bb2ae0" providerId="ADAL" clId="{00230A6F-0BAF-9B42-B395-84E9CE350EDF}" dt="2022-03-16T08:31:58.670" v="2365" actId="20577"/>
        <pc:sldMkLst>
          <pc:docMk/>
          <pc:sldMk cId="3940543339" sldId="639"/>
        </pc:sldMkLst>
        <pc:spChg chg="mod">
          <ac:chgData name="Dale Barnhart" userId="18c3a2a8-92ed-42bd-b076-695803bb2ae0" providerId="ADAL" clId="{00230A6F-0BAF-9B42-B395-84E9CE350EDF}" dt="2022-03-16T08:30:15.291" v="2018" actId="20577"/>
          <ac:spMkLst>
            <pc:docMk/>
            <pc:sldMk cId="3940543339" sldId="639"/>
            <ac:spMk id="2" creationId="{2FC4B4D2-2E98-9F4A-838E-958157625619}"/>
          </ac:spMkLst>
        </pc:spChg>
        <pc:spChg chg="mod">
          <ac:chgData name="Dale Barnhart" userId="18c3a2a8-92ed-42bd-b076-695803bb2ae0" providerId="ADAL" clId="{00230A6F-0BAF-9B42-B395-84E9CE350EDF}" dt="2022-03-16T08:31:58.670" v="2365" actId="20577"/>
          <ac:spMkLst>
            <pc:docMk/>
            <pc:sldMk cId="3940543339" sldId="639"/>
            <ac:spMk id="3" creationId="{7AD25439-4C30-E340-9A48-09B1D88D8F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D8FEC-0F21-D349-84D6-1C8BFAD336A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D8C1A-CD84-B245-9CBF-1D456E35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8C1A-CD84-B245-9CBF-1D456E3519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8C1A-CD84-B245-9CBF-1D456E351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latin typeface="Century Gothic" panose="020B0502020202020204" pitchFamily="34" charset="0"/>
              </a:rPr>
              <a:t>A significant reduction in the cancer patient volume at health facilities during COVID-19 has also been reported from many other African countries¹ and Mexico².</a:t>
            </a:r>
          </a:p>
          <a:p>
            <a:pPr lvl="1"/>
            <a:r>
              <a:rPr lang="en-US" dirty="0"/>
              <a:t>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Martei YM, Rick TJ,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T, et al. Impact of COVID-19 on Cancer Care Delivery in Africa: A Cross-Sectional Survey of Oncology Providers in Africa.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JCO Global Oncology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2021;(7):368-377. </a:t>
            </a:r>
            <a:r>
              <a:rPr lang="en-US" dirty="0"/>
              <a:t>https://ascopubs.org/doi/pdf/10.1200/GO.20.00569</a:t>
            </a:r>
          </a:p>
          <a:p>
            <a:endParaRPr lang="en-US" dirty="0"/>
          </a:p>
          <a:p>
            <a:pPr lvl="1"/>
            <a:r>
              <a:rPr lang="en-US" dirty="0"/>
              <a:t>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Doubova S V, Leslie HH, Kruk ME, Pérez-Cuevas R, Arsenault C. Disruption in essential health services in Mexico during COVID-19: an interrupted time series analysis of health information system data.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BMJ Global Health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2021;6:6204. https://gh.bmj.com/content/6/9/e006204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8C1A-CD84-B245-9CBF-1D456E351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940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907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5845175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B0543E0-7735-7B42-A88D-3644FAA24DEA}" type="datetime1">
              <a:rPr lang="en-US" smtClean="0"/>
              <a:t>11/3/22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282828"/>
                </a:solidFill>
                <a:latin typeface="+mj-lt"/>
                <a:cs typeface="+mj-lt"/>
              </a:defRPr>
            </a:lvl1pPr>
            <a:lvl2pPr>
              <a:defRPr>
                <a:solidFill>
                  <a:srgbClr val="282828"/>
                </a:solidFill>
                <a:latin typeface="+mj-lt"/>
                <a:cs typeface="+mj-lt"/>
              </a:defRPr>
            </a:lvl2pPr>
            <a:lvl3pPr>
              <a:defRPr>
                <a:solidFill>
                  <a:srgbClr val="282828"/>
                </a:solidFill>
                <a:latin typeface="+mj-lt"/>
                <a:cs typeface="+mj-lt"/>
              </a:defRPr>
            </a:lvl3pPr>
            <a:lvl4pPr>
              <a:defRPr>
                <a:solidFill>
                  <a:srgbClr val="282828"/>
                </a:solidFill>
                <a:latin typeface="+mj-lt"/>
                <a:cs typeface="+mj-lt"/>
              </a:defRPr>
            </a:lvl4pPr>
            <a:lvl5pPr>
              <a:defRPr>
                <a:solidFill>
                  <a:srgbClr val="282828"/>
                </a:solidFill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DD097388-8703-FB4E-891F-A9F50AB0A9C5}" type="datetime1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666750"/>
            <a:ext cx="10515600" cy="1024255"/>
          </a:xfrm>
        </p:spPr>
        <p:txBody>
          <a:bodyPr/>
          <a:lstStyle>
            <a:lvl1pPr algn="ctr">
              <a:defRPr sz="36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78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4690"/>
            <a:ext cx="2628900" cy="5482590"/>
          </a:xfrm>
        </p:spPr>
        <p:txBody>
          <a:bodyPr vert="eaVert"/>
          <a:lstStyle>
            <a:lvl1pPr algn="ctr">
              <a:defRPr sz="40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4690"/>
            <a:ext cx="7734300" cy="5482590"/>
          </a:xfrm>
        </p:spPr>
        <p:txBody>
          <a:bodyPr vert="eaVert"/>
          <a:lstStyle>
            <a:lvl1pPr>
              <a:defRPr>
                <a:solidFill>
                  <a:srgbClr val="282828"/>
                </a:solidFill>
                <a:latin typeface="+mj-lt"/>
                <a:cs typeface="+mj-lt"/>
              </a:defRPr>
            </a:lvl1pPr>
            <a:lvl2pPr>
              <a:defRPr>
                <a:solidFill>
                  <a:srgbClr val="282828"/>
                </a:solidFill>
                <a:latin typeface="+mj-lt"/>
                <a:cs typeface="+mj-lt"/>
              </a:defRPr>
            </a:lvl2pPr>
            <a:lvl3pPr>
              <a:defRPr>
                <a:solidFill>
                  <a:srgbClr val="282828"/>
                </a:solidFill>
                <a:latin typeface="+mj-lt"/>
                <a:cs typeface="+mj-lt"/>
              </a:defRPr>
            </a:lvl3pPr>
            <a:lvl4pPr>
              <a:defRPr>
                <a:solidFill>
                  <a:srgbClr val="282828"/>
                </a:solidFill>
                <a:latin typeface="+mj-lt"/>
                <a:cs typeface="+mj-lt"/>
              </a:defRPr>
            </a:lvl4pPr>
            <a:lvl5pPr>
              <a:defRPr>
                <a:solidFill>
                  <a:srgbClr val="282828"/>
                </a:solidFill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911D29A6-E899-5A42-8AFA-876DED673E92}" type="datetime1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6750"/>
            <a:ext cx="10515600" cy="1024255"/>
          </a:xfrm>
        </p:spPr>
        <p:txBody>
          <a:bodyPr/>
          <a:lstStyle>
            <a:lvl1pPr algn="ctr">
              <a:defRPr sz="36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282828"/>
                </a:solidFill>
                <a:latin typeface="+mj-lt"/>
                <a:cs typeface="+mj-lt"/>
              </a:defRPr>
            </a:lvl1pPr>
            <a:lvl2pPr>
              <a:defRPr sz="1800">
                <a:solidFill>
                  <a:srgbClr val="282828"/>
                </a:solidFill>
                <a:latin typeface="+mj-lt"/>
                <a:cs typeface="+mj-lt"/>
              </a:defRPr>
            </a:lvl2pPr>
            <a:lvl3pPr>
              <a:defRPr sz="1600">
                <a:solidFill>
                  <a:srgbClr val="282828"/>
                </a:solidFill>
                <a:latin typeface="+mj-lt"/>
                <a:cs typeface="+mj-lt"/>
              </a:defRPr>
            </a:lvl3pPr>
            <a:lvl4pPr>
              <a:defRPr sz="1400">
                <a:solidFill>
                  <a:srgbClr val="282828"/>
                </a:solidFill>
                <a:latin typeface="+mj-lt"/>
                <a:cs typeface="+mj-lt"/>
              </a:defRPr>
            </a:lvl4pPr>
            <a:lvl5pPr>
              <a:defRPr sz="1600">
                <a:solidFill>
                  <a:srgbClr val="282828"/>
                </a:solidFill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FA0CC3C4-B5C3-2845-A524-F64C94319F77}" type="datetime1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8282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42355"/>
            <a:ext cx="2743200" cy="229870"/>
          </a:xfrm>
        </p:spPr>
        <p:txBody>
          <a:bodyPr/>
          <a:lstStyle/>
          <a:p>
            <a:fld id="{866570E0-38EE-244C-84F7-D32756F90117}" type="datetime1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42355"/>
            <a:ext cx="4114800" cy="22987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42355"/>
            <a:ext cx="2743200" cy="229870"/>
          </a:xfrm>
        </p:spPr>
        <p:txBody>
          <a:bodyPr/>
          <a:lstStyle/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>
                <a:solidFill>
                  <a:srgbClr val="282828"/>
                </a:solidFill>
                <a:latin typeface="+mj-lt"/>
                <a:cs typeface="+mj-lt"/>
              </a:defRPr>
            </a:lvl1pPr>
            <a:lvl2pPr>
              <a:defRPr sz="1800">
                <a:solidFill>
                  <a:srgbClr val="282828"/>
                </a:solidFill>
                <a:latin typeface="+mj-lt"/>
                <a:cs typeface="+mj-lt"/>
              </a:defRPr>
            </a:lvl2pPr>
            <a:lvl3pPr>
              <a:defRPr sz="1600">
                <a:solidFill>
                  <a:srgbClr val="282828"/>
                </a:solidFill>
                <a:latin typeface="+mj-lt"/>
                <a:cs typeface="+mj-lt"/>
              </a:defRPr>
            </a:lvl3pPr>
            <a:lvl4pPr>
              <a:defRPr sz="1400">
                <a:solidFill>
                  <a:srgbClr val="282828"/>
                </a:solidFill>
                <a:latin typeface="+mj-lt"/>
                <a:cs typeface="+mj-lt"/>
              </a:defRPr>
            </a:lvl4pPr>
            <a:lvl5pPr>
              <a:defRPr sz="1600">
                <a:solidFill>
                  <a:srgbClr val="282828"/>
                </a:solidFill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>
                <a:solidFill>
                  <a:srgbClr val="282828"/>
                </a:solidFill>
                <a:latin typeface="+mj-lt"/>
                <a:cs typeface="+mj-lt"/>
              </a:defRPr>
            </a:lvl1pPr>
            <a:lvl2pPr>
              <a:defRPr sz="1800">
                <a:solidFill>
                  <a:srgbClr val="282828"/>
                </a:solidFill>
                <a:latin typeface="+mj-lt"/>
                <a:cs typeface="+mj-lt"/>
              </a:defRPr>
            </a:lvl2pPr>
            <a:lvl3pPr>
              <a:defRPr sz="1600">
                <a:solidFill>
                  <a:srgbClr val="282828"/>
                </a:solidFill>
                <a:latin typeface="+mj-lt"/>
                <a:cs typeface="+mj-lt"/>
              </a:defRPr>
            </a:lvl3pPr>
            <a:lvl4pPr>
              <a:defRPr sz="1400">
                <a:solidFill>
                  <a:srgbClr val="282828"/>
                </a:solidFill>
                <a:latin typeface="+mj-lt"/>
                <a:cs typeface="+mj-lt"/>
              </a:defRPr>
            </a:lvl4pPr>
            <a:lvl5pPr>
              <a:defRPr sz="1600">
                <a:solidFill>
                  <a:srgbClr val="282828"/>
                </a:solidFill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D1D6982C-7DCE-E346-8D02-477E87EF3B6A}" type="datetime1">
              <a:rPr lang="en-US" smtClean="0"/>
              <a:t>11/3/22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66750"/>
            <a:ext cx="10515600" cy="1024255"/>
          </a:xfrm>
        </p:spPr>
        <p:txBody>
          <a:bodyPr/>
          <a:lstStyle>
            <a:lvl1pPr algn="ctr">
              <a:defRPr sz="36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9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759585"/>
            <a:ext cx="5157470" cy="50292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8282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360295"/>
            <a:ext cx="5157470" cy="3829685"/>
          </a:xfrm>
        </p:spPr>
        <p:txBody>
          <a:bodyPr/>
          <a:lstStyle>
            <a:lvl1pPr>
              <a:defRPr sz="2000">
                <a:solidFill>
                  <a:srgbClr val="282828"/>
                </a:solidFill>
                <a:latin typeface="+mj-ea"/>
                <a:cs typeface="+mj-ea"/>
              </a:defRPr>
            </a:lvl1pPr>
            <a:lvl2pPr>
              <a:defRPr sz="1800">
                <a:solidFill>
                  <a:srgbClr val="282828"/>
                </a:solidFill>
                <a:latin typeface="+mj-ea"/>
                <a:cs typeface="+mj-ea"/>
              </a:defRPr>
            </a:lvl2pPr>
            <a:lvl3pPr>
              <a:defRPr sz="1600">
                <a:solidFill>
                  <a:srgbClr val="282828"/>
                </a:solidFill>
                <a:latin typeface="+mj-ea"/>
                <a:cs typeface="+mj-ea"/>
              </a:defRPr>
            </a:lvl3pPr>
            <a:lvl4pPr>
              <a:defRPr sz="1400">
                <a:solidFill>
                  <a:srgbClr val="282828"/>
                </a:solidFill>
                <a:latin typeface="+mj-ea"/>
                <a:cs typeface="+mj-ea"/>
              </a:defRPr>
            </a:lvl4pPr>
            <a:lvl5pPr>
              <a:defRPr sz="1600">
                <a:solidFill>
                  <a:srgbClr val="282828"/>
                </a:solidFill>
                <a:latin typeface="+mj-ea"/>
                <a:cs typeface="+mj-e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9585"/>
            <a:ext cx="5183505" cy="50292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8282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0295"/>
            <a:ext cx="5183505" cy="3829685"/>
          </a:xfrm>
        </p:spPr>
        <p:txBody>
          <a:bodyPr/>
          <a:lstStyle>
            <a:lvl1pPr>
              <a:defRPr sz="2000">
                <a:solidFill>
                  <a:srgbClr val="282828"/>
                </a:solidFill>
                <a:latin typeface="+mj-ea"/>
                <a:cs typeface="+mj-ea"/>
              </a:defRPr>
            </a:lvl1pPr>
            <a:lvl2pPr>
              <a:defRPr sz="1800">
                <a:solidFill>
                  <a:srgbClr val="282828"/>
                </a:solidFill>
                <a:latin typeface="+mj-ea"/>
                <a:cs typeface="+mj-ea"/>
              </a:defRPr>
            </a:lvl2pPr>
            <a:lvl3pPr>
              <a:defRPr sz="1600">
                <a:solidFill>
                  <a:srgbClr val="282828"/>
                </a:solidFill>
                <a:latin typeface="+mj-ea"/>
                <a:cs typeface="+mj-ea"/>
              </a:defRPr>
            </a:lvl3pPr>
            <a:lvl4pPr>
              <a:defRPr sz="1400">
                <a:solidFill>
                  <a:srgbClr val="282828"/>
                </a:solidFill>
                <a:latin typeface="+mj-ea"/>
                <a:cs typeface="+mj-ea"/>
              </a:defRPr>
            </a:lvl4pPr>
            <a:lvl5pPr>
              <a:defRPr sz="1600">
                <a:solidFill>
                  <a:srgbClr val="282828"/>
                </a:solidFill>
                <a:latin typeface="+mj-ea"/>
                <a:cs typeface="+mj-e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271C4D03-8E07-0B45-92A5-13DE792EDFC5}" type="datetime1">
              <a:rPr lang="en-US" smtClean="0"/>
              <a:t>11/3/22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666750"/>
            <a:ext cx="10515600" cy="1024255"/>
          </a:xfrm>
        </p:spPr>
        <p:txBody>
          <a:bodyPr/>
          <a:lstStyle>
            <a:lvl1pPr algn="ctr">
              <a:defRPr sz="36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04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4192BE90-38E7-0B47-9086-71868AE2BB2E}" type="datetime1">
              <a:rPr lang="en-US" smtClean="0"/>
              <a:t>11/3/22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666750"/>
            <a:ext cx="10515600" cy="1024255"/>
          </a:xfrm>
        </p:spPr>
        <p:txBody>
          <a:bodyPr/>
          <a:lstStyle>
            <a:lvl1pPr algn="ctr">
              <a:defRPr sz="36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8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621A78C9-DF7C-C94F-B7E0-FD16F8D8E3AB}" type="datetime1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797560"/>
            <a:ext cx="3931920" cy="1259840"/>
          </a:xfrm>
        </p:spPr>
        <p:txBody>
          <a:bodyPr anchor="b"/>
          <a:lstStyle>
            <a:lvl1pPr algn="ctr">
              <a:defRPr sz="32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>
                <a:solidFill>
                  <a:srgbClr val="282828"/>
                </a:solidFill>
                <a:latin typeface="+mj-lt"/>
                <a:cs typeface="+mj-lt"/>
              </a:defRPr>
            </a:lvl1pPr>
            <a:lvl2pPr>
              <a:defRPr sz="2000">
                <a:solidFill>
                  <a:srgbClr val="282828"/>
                </a:solidFill>
                <a:latin typeface="+mj-lt"/>
                <a:cs typeface="+mj-lt"/>
              </a:defRPr>
            </a:lvl2pPr>
            <a:lvl3pPr>
              <a:defRPr sz="1800">
                <a:solidFill>
                  <a:srgbClr val="282828"/>
                </a:solidFill>
                <a:latin typeface="+mj-lt"/>
                <a:cs typeface="+mj-lt"/>
              </a:defRPr>
            </a:lvl3pPr>
            <a:lvl4pPr>
              <a:defRPr sz="1600">
                <a:solidFill>
                  <a:srgbClr val="282828"/>
                </a:solidFill>
                <a:latin typeface="+mj-lt"/>
                <a:cs typeface="+mj-lt"/>
              </a:defRPr>
            </a:lvl4pPr>
            <a:lvl5pPr>
              <a:defRPr sz="1800">
                <a:solidFill>
                  <a:srgbClr val="282828"/>
                </a:solidFill>
                <a:latin typeface="+mj-lt"/>
                <a:cs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282828"/>
                </a:solidFill>
                <a:latin typeface="+mj-lt"/>
                <a:cs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0C032FB0-9337-1340-B9C5-2E8349C83DB3}" type="datetime1">
              <a:rPr lang="en-US" smtClean="0"/>
              <a:t>11/3/22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>
                <a:solidFill>
                  <a:srgbClr val="FF9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282828"/>
                </a:solidFill>
                <a:latin typeface="+mj-ea"/>
                <a:cs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282828"/>
                </a:solidFill>
                <a:latin typeface="+mj-lt"/>
                <a:cs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25515" y="6356350"/>
            <a:ext cx="84899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D7693B15-E70C-1F4B-BB4D-1B9475EEA1AB}" type="datetime1">
              <a:rPr lang="en-US" smtClean="0"/>
              <a:t>11/3/22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75145" y="6356350"/>
            <a:ext cx="3911600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86745" y="6356350"/>
            <a:ext cx="567055" cy="278130"/>
          </a:xfrm>
        </p:spPr>
        <p:txBody>
          <a:bodyPr/>
          <a:lstStyle>
            <a:lvl1pPr>
              <a:defRPr>
                <a:solidFill>
                  <a:srgbClr val="FF9800"/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8F01-4AB2-4C44-B614-14DB81928E29}" type="datetime1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7A30-67A0-C14C-AB24-93BA5F1B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l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82828"/>
          </a:solidFill>
          <a:latin typeface="+mj-lt"/>
          <a:ea typeface="+mn-ea"/>
          <a:cs typeface="+mj-l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828"/>
          </a:solidFill>
          <a:latin typeface="+mj-lt"/>
          <a:ea typeface="+mn-ea"/>
          <a:cs typeface="+mj-l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82828"/>
          </a:solidFill>
          <a:latin typeface="+mj-lt"/>
          <a:ea typeface="+mn-ea"/>
          <a:cs typeface="+mj-l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82828"/>
          </a:solidFill>
          <a:latin typeface="+mj-lt"/>
          <a:ea typeface="+mn-ea"/>
          <a:cs typeface="+mj-l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82828"/>
          </a:solidFill>
          <a:latin typeface="+mj-lt"/>
          <a:ea typeface="+mn-ea"/>
          <a:cs typeface="+mj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The Impact of COVID-19 on Access to Cancer Care in Rwanda: A Retrospective Time-series Study Using Electronic Medical Records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113935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entury Gothic" panose="020B0502020202020204" pitchFamily="34" charset="0"/>
              </a:rPr>
              <a:t>Authors: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Placide</a:t>
            </a:r>
            <a:r>
              <a:rPr lang="en-US" dirty="0">
                <a:latin typeface="Century Gothic" panose="020B0502020202020204" pitchFamily="34" charset="0"/>
              </a:rPr>
              <a:t> Habinshuti</a:t>
            </a:r>
            <a:r>
              <a:rPr lang="en-US" b="1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Alphonse Nshimyiryo</a:t>
            </a:r>
            <a:r>
              <a:rPr lang="en-US" b="1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Donald Fejfar</a:t>
            </a:r>
            <a:r>
              <a:rPr lang="en-US" b="1" baseline="30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, Anne Niyigena</a:t>
            </a:r>
            <a:r>
              <a:rPr lang="en-US" b="1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Vincent K. Cubaka</a:t>
            </a:r>
            <a:r>
              <a:rPr lang="en-US" b="1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Nadine Karema</a:t>
            </a:r>
            <a:r>
              <a:rPr lang="en-US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Jean Bosco Bigirimana</a:t>
            </a:r>
            <a:r>
              <a:rPr lang="en-US" b="1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Cyprien</a:t>
            </a:r>
            <a:r>
              <a:rPr lang="en-US" dirty="0">
                <a:latin typeface="Century Gothic" panose="020B0502020202020204" pitchFamily="34" charset="0"/>
              </a:rPr>
              <a:t> Shyirambere</a:t>
            </a:r>
            <a:r>
              <a:rPr lang="en-US" b="1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Dale A. Barnhart</a:t>
            </a:r>
            <a:r>
              <a:rPr lang="en-US" b="1" baseline="30000" dirty="0">
                <a:latin typeface="Century Gothic" panose="020B0502020202020204" pitchFamily="34" charset="0"/>
              </a:rPr>
              <a:t>1,3</a:t>
            </a:r>
            <a:r>
              <a:rPr lang="en-US" dirty="0">
                <a:latin typeface="Century Gothic" panose="020B0502020202020204" pitchFamily="34" charset="0"/>
              </a:rPr>
              <a:t>, Fredrick Kateera</a:t>
            </a:r>
            <a:r>
              <a:rPr lang="en-US" b="1" baseline="30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, Isabel Fulcher</a:t>
            </a:r>
            <a:r>
              <a:rPr lang="en-US" b="1" baseline="30000" dirty="0">
                <a:latin typeface="Century Gothic" panose="020B0502020202020204" pitchFamily="34" charset="0"/>
              </a:rPr>
              <a:t>4 </a:t>
            </a:r>
            <a:r>
              <a:rPr lang="en-US" dirty="0">
                <a:latin typeface="Century Gothic" panose="020B0502020202020204" pitchFamily="34" charset="0"/>
              </a:rPr>
              <a:t>on behalf of The Cross-Site COVID-19 Technical Working Group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0569" y="3578929"/>
            <a:ext cx="9093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entury Gothic" panose="020B0502020202020204" pitchFamily="34" charset="0"/>
              </a:rPr>
              <a:t>Affiliations:</a:t>
            </a:r>
            <a:endParaRPr lang="en-US" sz="1600" u="sng" dirty="0">
              <a:latin typeface="Century Gothic" panose="020B0502020202020204" pitchFamily="34" charset="0"/>
            </a:endParaRPr>
          </a:p>
          <a:p>
            <a:r>
              <a:rPr lang="en-US" sz="1600" b="1" baseline="30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Partners In Health/</a:t>
            </a:r>
            <a:r>
              <a:rPr lang="en-US" sz="1600" dirty="0" err="1">
                <a:latin typeface="Century Gothic" panose="020B0502020202020204" pitchFamily="34" charset="0"/>
              </a:rPr>
              <a:t>Inshuti</a:t>
            </a:r>
            <a:r>
              <a:rPr lang="en-US" sz="1600" dirty="0">
                <a:latin typeface="Century Gothic" panose="020B0502020202020204" pitchFamily="34" charset="0"/>
              </a:rPr>
              <a:t> Mu </a:t>
            </a:r>
            <a:r>
              <a:rPr lang="en-US" sz="1600" dirty="0" err="1">
                <a:latin typeface="Century Gothic" panose="020B0502020202020204" pitchFamily="34" charset="0"/>
              </a:rPr>
              <a:t>Buzima</a:t>
            </a:r>
            <a:r>
              <a:rPr lang="en-US" sz="1600" dirty="0">
                <a:latin typeface="Century Gothic" panose="020B0502020202020204" pitchFamily="34" charset="0"/>
              </a:rPr>
              <a:t> (PIH/IMB), Kigali, Rwanda</a:t>
            </a:r>
          </a:p>
          <a:p>
            <a:r>
              <a:rPr lang="en-US" sz="1600" b="1" baseline="30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Partners In Health, Boston, United States of America (USA)</a:t>
            </a:r>
          </a:p>
          <a:p>
            <a:r>
              <a:rPr lang="en-US" sz="1600" b="1" baseline="30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Harvard Medical School, Boston, USA</a:t>
            </a:r>
          </a:p>
          <a:p>
            <a:r>
              <a:rPr lang="en-US" sz="1600" b="1" baseline="30000" dirty="0">
                <a:latin typeface="Century Gothic" panose="020B0502020202020204" pitchFamily="34" charset="0"/>
              </a:rPr>
              <a:t>4</a:t>
            </a:r>
            <a:r>
              <a:rPr lang="en-US" sz="1600" dirty="0">
                <a:latin typeface="Century Gothic" panose="020B0502020202020204" pitchFamily="34" charset="0"/>
              </a:rPr>
              <a:t>Department of Global Health and Social Medicine, Harvard Medical School, Boston,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319252"/>
            <a:ext cx="7037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entury Gothic" panose="020B0502020202020204" pitchFamily="34" charset="0"/>
              </a:rPr>
              <a:t>Presenter:</a:t>
            </a:r>
          </a:p>
          <a:p>
            <a:r>
              <a:rPr lang="en-US" dirty="0">
                <a:latin typeface="Century Gothic" panose="020B0502020202020204" pitchFamily="34" charset="0"/>
              </a:rPr>
              <a:t>Alphonse Nshimyiryo,</a:t>
            </a:r>
          </a:p>
          <a:p>
            <a:r>
              <a:rPr lang="en-US" dirty="0">
                <a:latin typeface="Century Gothic" panose="020B0502020202020204" pitchFamily="34" charset="0"/>
              </a:rPr>
              <a:t>Data Analyst, Department of Research and Training, PIH/IMB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1622" y="587325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November 4, 2022</a:t>
            </a:r>
          </a:p>
        </p:txBody>
      </p:sp>
    </p:spTree>
    <p:extLst>
      <p:ext uri="{BB962C8B-B14F-4D97-AF65-F5344CB8AC3E}">
        <p14:creationId xmlns:p14="http://schemas.microsoft.com/office/powerpoint/2010/main" val="54408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2826"/>
            <a:ext cx="10763865" cy="4763524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Century Gothic" panose="020B0502020202020204" pitchFamily="34" charset="0"/>
              </a:rPr>
              <a:t>Worldwide, the COVID-19 pandemic disrupted the provision of and access to routine healthcare services.</a:t>
            </a:r>
          </a:p>
          <a:p>
            <a:pPr lvl="0"/>
            <a:r>
              <a:rPr lang="en-US" sz="2400" dirty="0">
                <a:latin typeface="Century Gothic" panose="020B0502020202020204" pitchFamily="34" charset="0"/>
              </a:rPr>
              <a:t>Chronic care patients, including cancer patients and people living in resource-limited settings have particularly been vulnerable.</a:t>
            </a:r>
          </a:p>
          <a:p>
            <a:pPr lvl="0"/>
            <a:r>
              <a:rPr lang="en-US" sz="2400" dirty="0">
                <a:latin typeface="Century Gothic" panose="020B0502020202020204" pitchFamily="34" charset="0"/>
              </a:rPr>
              <a:t>However, little is known about the impact of COVID-19 on access to cancer care in low- and middle-income countries.</a:t>
            </a:r>
          </a:p>
          <a:p>
            <a:pPr lvl="0"/>
            <a:r>
              <a:rPr lang="en-US" sz="2400" dirty="0">
                <a:latin typeface="Century Gothic" panose="020B0502020202020204" pitchFamily="34" charset="0"/>
              </a:rPr>
              <a:t>In this study, we assessed the impact of COVID-19 on access to cancer care in Rwanda.</a:t>
            </a:r>
          </a:p>
          <a:p>
            <a:pPr lvl="0"/>
            <a:r>
              <a:rPr lang="en-US" sz="2400" dirty="0">
                <a:latin typeface="Century Gothic" panose="020B0502020202020204" pitchFamily="34" charset="0"/>
              </a:rPr>
              <a:t>We used electronic medical record (EMR) system data collected at the </a:t>
            </a:r>
            <a:r>
              <a:rPr lang="en-US" sz="2400" dirty="0" err="1">
                <a:latin typeface="Century Gothic" panose="020B0502020202020204" pitchFamily="34" charset="0"/>
              </a:rPr>
              <a:t>Butaro</a:t>
            </a:r>
            <a:r>
              <a:rPr lang="en-US" sz="2400" dirty="0">
                <a:latin typeface="Century Gothic" panose="020B0502020202020204" pitchFamily="34" charset="0"/>
              </a:rPr>
              <a:t> Cancer Center of Excellence between January 2016 and July 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19" y="724729"/>
            <a:ext cx="5459141" cy="886901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Butaro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Cancer Center of Excellence (BCCOE)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b="16970"/>
          <a:stretch>
            <a:fillRect/>
          </a:stretch>
        </p:blipFill>
        <p:spPr>
          <a:xfrm>
            <a:off x="6298216" y="724729"/>
            <a:ext cx="5544244" cy="24347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920" y="1779638"/>
            <a:ext cx="5562296" cy="457671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Established in 2012 as the first cancer center in Rwanda.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Cancer care services at the BCCOE, include: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pathology-based diagnosis,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basic imaging,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chemotherapy, and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surgery.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35" y="3299867"/>
            <a:ext cx="3352897" cy="29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6750"/>
            <a:ext cx="10515600" cy="8965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671"/>
            <a:ext cx="10813026" cy="4945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 collected data on 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8,970 patients who were observed during the study period:</a:t>
            </a:r>
          </a:p>
          <a:p>
            <a:pPr lvl="1"/>
            <a:r>
              <a:rPr lang="en-US" sz="2200" dirty="0">
                <a:latin typeface="Century Gothic" panose="020B0502020202020204" pitchFamily="34" charset="0"/>
              </a:rPr>
              <a:t>7,140 patients in pre-COVID-19 (January 2016 – February 2020)</a:t>
            </a:r>
          </a:p>
          <a:p>
            <a:pPr lvl="1"/>
            <a:r>
              <a:rPr lang="en-US" sz="2200" dirty="0">
                <a:latin typeface="Century Gothic" panose="020B0502020202020204" pitchFamily="34" charset="0"/>
              </a:rPr>
              <a:t>1,830 patients during COVID-19 (March 2020 – July 2021)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Measured outcomes, were the monthly n</a:t>
            </a:r>
            <a:r>
              <a:rPr lang="en-US" sz="2200" dirty="0">
                <a:latin typeface="Century Gothic" panose="020B0502020202020204" pitchFamily="34" charset="0"/>
              </a:rPr>
              <a:t>umber of new patients, number of clinical visits attended, number of scheduled appointments, and proportion of timely visits.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We did fit a generalized linear model with negative binomial distribution to predict outcomes for the COVID-19 period.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We computed monthly deviations (i.e. observed minus predicted count), and percent deviations.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All estimates were computed along with 95% prediction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C:\Users\Donald Fejfar\AppData\Local\Microsoft\Windows\INetCache\Content.Word\New Patients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723"/>
            <a:ext cx="5181600" cy="37011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540774" y="666750"/>
            <a:ext cx="10962968" cy="12898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Time series models of </a:t>
            </a:r>
            <a:r>
              <a:rPr lang="en-US" sz="2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new patients 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and </a:t>
            </a:r>
            <a:r>
              <a:rPr lang="en-US" sz="2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clinical visits attended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in pre-COVID-19 (January 2016 – February 2020) and during the pandemic (March 2020 – July 2021)</a:t>
            </a:r>
          </a:p>
        </p:txBody>
      </p:sp>
      <p:pic>
        <p:nvPicPr>
          <p:cNvPr id="9" name="Content Placeholder 5" descr="Patient Visits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774" y="666750"/>
            <a:ext cx="10962968" cy="12898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Time series models of </a:t>
            </a:r>
            <a:r>
              <a:rPr lang="en-US" sz="2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scheduled appointments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and </a:t>
            </a:r>
            <a:r>
              <a:rPr lang="en-US" sz="2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timely visits 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as a percentage of scheduled appointments in pre-COVID-19 (January 2016 – February 2020) and during the pandemic (March 2020 – July 2021)</a:t>
            </a:r>
          </a:p>
        </p:txBody>
      </p:sp>
      <p:pic>
        <p:nvPicPr>
          <p:cNvPr id="7" name="Content Placeholder 6" descr="Timely Visits (Percentage)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6" descr="C:\Users\Donald Fejfar\AppData\Local\Microsoft\Windows\INetCache\Content.Word\Scheduled Visits.pn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723"/>
            <a:ext cx="5181600" cy="3701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68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69" y="666750"/>
            <a:ext cx="10655331" cy="1024255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Cumulative counts and estimated deviations of outcomes during the COVID-19 period (March 2020 – July 2021)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746695"/>
              </p:ext>
            </p:extLst>
          </p:nvPr>
        </p:nvGraphicFramePr>
        <p:xfrm>
          <a:off x="698469" y="2064487"/>
          <a:ext cx="10795061" cy="3434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2362">
                  <a:extLst>
                    <a:ext uri="{9D8B030D-6E8A-4147-A177-3AD203B41FA5}">
                      <a16:colId xmlns:a16="http://schemas.microsoft.com/office/drawing/2014/main" val="2522685664"/>
                    </a:ext>
                  </a:extLst>
                </a:gridCol>
                <a:gridCol w="1566207">
                  <a:extLst>
                    <a:ext uri="{9D8B030D-6E8A-4147-A177-3AD203B41FA5}">
                      <a16:colId xmlns:a16="http://schemas.microsoft.com/office/drawing/2014/main" val="48105259"/>
                    </a:ext>
                  </a:extLst>
                </a:gridCol>
                <a:gridCol w="1712677">
                  <a:extLst>
                    <a:ext uri="{9D8B030D-6E8A-4147-A177-3AD203B41FA5}">
                      <a16:colId xmlns:a16="http://schemas.microsoft.com/office/drawing/2014/main" val="3955293078"/>
                    </a:ext>
                  </a:extLst>
                </a:gridCol>
                <a:gridCol w="2045988">
                  <a:extLst>
                    <a:ext uri="{9D8B030D-6E8A-4147-A177-3AD203B41FA5}">
                      <a16:colId xmlns:a16="http://schemas.microsoft.com/office/drawing/2014/main" val="1035140599"/>
                    </a:ext>
                  </a:extLst>
                </a:gridCol>
                <a:gridCol w="3067827">
                  <a:extLst>
                    <a:ext uri="{9D8B030D-6E8A-4147-A177-3AD203B41FA5}">
                      <a16:colId xmlns:a16="http://schemas.microsoft.com/office/drawing/2014/main" val="4018181202"/>
                    </a:ext>
                  </a:extLst>
                </a:gridCol>
              </a:tblGrid>
              <a:tr h="10194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Outcome</a:t>
                      </a:r>
                      <a:endParaRPr lang="en-US" sz="2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entury Gothic" panose="020B0502020202020204" pitchFamily="34" charset="0"/>
                        </a:rPr>
                        <a:t>Observed Count</a:t>
                      </a:r>
                      <a:endParaRPr lang="en-US" sz="2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entury Gothic" panose="020B0502020202020204" pitchFamily="34" charset="0"/>
                        </a:rPr>
                        <a:t>Expected Count</a:t>
                      </a:r>
                      <a:endParaRPr lang="en-US" sz="2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entury Gothic" panose="020B0502020202020204" pitchFamily="34" charset="0"/>
                        </a:rPr>
                        <a:t>Estimated Deviation</a:t>
                      </a:r>
                      <a:endParaRPr lang="en-US" sz="2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Est. Percent Deviation (95% PI)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47200"/>
                  </a:ext>
                </a:extLst>
              </a:tr>
              <a:tr h="543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New Patients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1900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2425.5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-525.5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-21.7% (-31.3%, -11.7%)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377245"/>
                  </a:ext>
                </a:extLst>
              </a:tr>
              <a:tr h="543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Scheduled Visits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12741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12610.5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130.5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1.0% (-10.1%, 13.1%)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244586"/>
                  </a:ext>
                </a:extLst>
              </a:tr>
              <a:tr h="7847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entury Gothic" panose="020B0502020202020204" pitchFamily="34" charset="0"/>
                        </a:rPr>
                        <a:t>Clinical Visits Attended</a:t>
                      </a:r>
                      <a:endParaRPr lang="en-US" sz="2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entury Gothic" panose="020B0502020202020204" pitchFamily="34" charset="0"/>
                        </a:rPr>
                        <a:t>14911</a:t>
                      </a:r>
                      <a:endParaRPr lang="en-US" sz="2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19889.0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-4978.0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-25.0% (-31.1%, -19.1%)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493450"/>
                  </a:ext>
                </a:extLst>
              </a:tr>
              <a:tr h="543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Timely Visits (%)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298.2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413.5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entury Gothic" panose="020B0502020202020204" pitchFamily="34" charset="0"/>
                        </a:rPr>
                        <a:t>-115.3</a:t>
                      </a:r>
                      <a:endParaRPr lang="en-US" sz="2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entury Gothic" panose="020B0502020202020204" pitchFamily="34" charset="0"/>
                        </a:rPr>
                        <a:t>-27.9% (-39.8%, -14.1%)</a:t>
                      </a:r>
                      <a:endParaRPr lang="en-US" sz="2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61703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533832"/>
            <a:ext cx="10801183" cy="4714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>
                <a:latin typeface="Century Gothic" panose="020B0502020202020204" pitchFamily="34" charset="0"/>
              </a:rPr>
              <a:t>We observed a significant drop in access to cancer care at the BCCOE during the COVID-19.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Century Gothic" panose="020B0502020202020204" pitchFamily="34" charset="0"/>
              </a:rPr>
              <a:t>This could be attributed to the imposed measures to halt the spread of COVID-19 in Rwanda, including:</a:t>
            </a:r>
          </a:p>
          <a:p>
            <a:pPr lvl="1">
              <a:lnSpc>
                <a:spcPct val="100000"/>
              </a:lnSpc>
            </a:pPr>
            <a:r>
              <a:rPr lang="en-US" sz="2100" dirty="0">
                <a:latin typeface="Century Gothic" panose="020B0502020202020204" pitchFamily="34" charset="0"/>
              </a:rPr>
              <a:t>national and regional lockdowns,</a:t>
            </a:r>
          </a:p>
          <a:p>
            <a:pPr lvl="1">
              <a:lnSpc>
                <a:spcPct val="100000"/>
              </a:lnSpc>
            </a:pPr>
            <a:r>
              <a:rPr lang="en-US" sz="2100" dirty="0">
                <a:latin typeface="Century Gothic" panose="020B0502020202020204" pitchFamily="34" charset="0"/>
              </a:rPr>
              <a:t>restrictions on movements of people between places, and</a:t>
            </a:r>
          </a:p>
          <a:p>
            <a:pPr lvl="1">
              <a:lnSpc>
                <a:spcPct val="100000"/>
              </a:lnSpc>
            </a:pPr>
            <a:r>
              <a:rPr lang="en-US" sz="2100" dirty="0">
                <a:latin typeface="Century Gothic" panose="020B0502020202020204" pitchFamily="34" charset="0"/>
              </a:rPr>
              <a:t>suspension of public transport.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Century Gothic" panose="020B0502020202020204" pitchFamily="34" charset="0"/>
              </a:rPr>
              <a:t>We particularly reported the largest declines in April 2020, January-February 2021 and July 2021 when these measures were imposed in Rwanda. 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chemeClr val="tx1"/>
                </a:solidFill>
                <a:latin typeface="Century Gothic" panose="020B0502020202020204" pitchFamily="34" charset="0"/>
              </a:rPr>
              <a:t>Our findings suggest delayed cancer diagnosis and treatment, which both may lead to negative health outcomes among our patient population in the coming months and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A30-67A0-C14C-AB24-93BA5F1B7851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66750"/>
            <a:ext cx="10515600" cy="203073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Thank you!!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D8C9E-0034-4D64-623C-A15A29435E0F}"/>
              </a:ext>
            </a:extLst>
          </p:cNvPr>
          <p:cNvSpPr txBox="1"/>
          <p:nvPr/>
        </p:nvSpPr>
        <p:spPr>
          <a:xfrm>
            <a:off x="649574" y="5922146"/>
            <a:ext cx="711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To submit Q&amp;A questions, go to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 &amp; enter code 5535 6338 </a:t>
            </a:r>
          </a:p>
        </p:txBody>
      </p:sp>
    </p:spTree>
    <p:extLst>
      <p:ext uri="{BB962C8B-B14F-4D97-AF65-F5344CB8AC3E}">
        <p14:creationId xmlns:p14="http://schemas.microsoft.com/office/powerpoint/2010/main" val="2888885909"/>
      </p:ext>
    </p:extLst>
  </p:cSld>
  <p:clrMapOvr>
    <a:masterClrMapping/>
  </p:clrMapOvr>
</p:sld>
</file>

<file path=ppt/theme/theme1.xml><?xml version="1.0" encoding="utf-8"?>
<a:theme xmlns:a="http://schemas.openxmlformats.org/drawingml/2006/main" name="IMB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B template" id="{A223EA94-3AE1-164F-A985-0A3F720D6340}" vid="{5935D384-6BC2-8E44-BBE5-8800542CF3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CA00ACED20D43B0E121B76492785D" ma:contentTypeVersion="2" ma:contentTypeDescription="Create a new document." ma:contentTypeScope="" ma:versionID="6ec33f3720ffd8c101da48b32607be72">
  <xsd:schema xmlns:xsd="http://www.w3.org/2001/XMLSchema" xmlns:xs="http://www.w3.org/2001/XMLSchema" xmlns:p="http://schemas.microsoft.com/office/2006/metadata/properties" xmlns:ns2="eb22cbcf-22e5-4015-9645-eab0e2126ad6" targetNamespace="http://schemas.microsoft.com/office/2006/metadata/properties" ma:root="true" ma:fieldsID="4e75bda0b71708210fb73f243dbe96b8" ns2:_="">
    <xsd:import namespace="eb22cbcf-22e5-4015-9645-eab0e2126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2cbcf-22e5-4015-9645-eab0e2126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611D93-6581-4D61-B1E0-09338209F011}">
  <ds:schemaRefs>
    <ds:schemaRef ds:uri="eb22cbcf-22e5-4015-9645-eab0e2126a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B1DCB0-B80D-4621-A93B-01E216C747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5803C-5273-4F4F-AF48-5F58C412BCDF}">
  <ds:schemaRefs>
    <ds:schemaRef ds:uri="eb22cbcf-22e5-4015-9645-eab0e2126ad6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829</Words>
  <Application>Microsoft Macintosh PowerPoint</Application>
  <PresentationFormat>Widescreen</PresentationFormat>
  <Paragraphs>87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Georgia</vt:lpstr>
      <vt:lpstr>IMB template</vt:lpstr>
      <vt:lpstr>The Impact of COVID-19 on Access to Cancer Care in Rwanda: A Retrospective Time-series Study Using Electronic Medical Records Data</vt:lpstr>
      <vt:lpstr>Background</vt:lpstr>
      <vt:lpstr>Butaro Cancer Center of Excellence (BCCOE)</vt:lpstr>
      <vt:lpstr>Methods</vt:lpstr>
      <vt:lpstr>Time series models of new patients and clinical visits attended in pre-COVID-19 (January 2016 – February 2020) and during the pandemic (March 2020 – July 2021)</vt:lpstr>
      <vt:lpstr>Time series models of scheduled appointments and timely visits as a percentage of scheduled appointments in pre-COVID-19 (January 2016 – February 2020) and during the pandemic (March 2020 – July 2021)</vt:lpstr>
      <vt:lpstr>Cumulative counts and estimated deviations of outcomes during the COVID-19 period (March 2020 – July 2021)</vt:lpstr>
      <vt:lpstr>Discussion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Vincent K. Cubaka</dc:creator>
  <cp:keywords/>
  <dc:description/>
  <cp:lastModifiedBy>Fulcher, Isabel</cp:lastModifiedBy>
  <cp:revision>162</cp:revision>
  <dcterms:created xsi:type="dcterms:W3CDTF">2021-09-01T13:28:13Z</dcterms:created>
  <dcterms:modified xsi:type="dcterms:W3CDTF">2022-11-03T15:33:08Z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0x010100D18CA00ACED20D43B0E121B76492785D</vt:lpwstr>
  </property>
</Properties>
</file>