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C645A-94D3-0DCF-C546-3F58A5BAF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CAF8B6-A3F1-AF12-7B1A-889B1D28D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𝑝𝑜𝑠𝑡𝑠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31354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13166" y="85219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13166" y="195320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7486260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2</cp:revision>
  <dcterms:created xsi:type="dcterms:W3CDTF">2023-08-03T13:34:14Z</dcterms:created>
  <dcterms:modified xsi:type="dcterms:W3CDTF">2023-08-04T14:04:13Z</dcterms:modified>
</cp:coreProperties>
</file>