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86615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87691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amount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32310" y="263421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the data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929" y="264056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22023" y="264056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5333" y="319107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96409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41028" y="318472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03835" y="146801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03835" y="256902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A3E5-88E6-858B-A118-DADD2EE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66AF4-A336-3F12-18E4-56E21009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087537-CF14-F790-E9E2-91D159F5DF5B}"/>
              </a:ext>
            </a:extLst>
          </p:cNvPr>
          <p:cNvSpPr/>
          <p:nvPr/>
        </p:nvSpPr>
        <p:spPr>
          <a:xfrm>
            <a:off x="3498980" y="2397967"/>
            <a:ext cx="1212979" cy="942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E.OFF</a:t>
            </a:r>
          </a:p>
        </p:txBody>
      </p:sp>
    </p:spTree>
    <p:extLst>
      <p:ext uri="{BB962C8B-B14F-4D97-AF65-F5344CB8AC3E}">
        <p14:creationId xmlns:p14="http://schemas.microsoft.com/office/powerpoint/2010/main" val="33434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362272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3763348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6207967" y="277417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8652586" y="2780523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70990" y="3331029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2066" y="3324679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16685" y="3324679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212272" y="1338353"/>
            <a:ext cx="2108718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77353" y="2539958"/>
            <a:ext cx="5595256" cy="1731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 the network graph with one node as a source of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en-US" dirty="0"/>
              <a:t>the simulation algorithm</a:t>
            </a:r>
          </a:p>
          <a:p>
            <a:pPr algn="ctr"/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0990" y="3405672"/>
            <a:ext cx="256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Mond, Dunkelheit, Schwarz, Natur enthält.&#10;&#10;Automatisch generierte Beschreibung">
            <a:extLst>
              <a:ext uri="{FF2B5EF4-FFF2-40B4-BE49-F238E27FC236}">
                <a16:creationId xmlns:a16="http://schemas.microsoft.com/office/drawing/2014/main" id="{293B21F1-7199-DE47-E6B2-E0BFA934B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1" r="30510"/>
          <a:stretch/>
        </p:blipFill>
        <p:spPr>
          <a:xfrm rot="18203354">
            <a:off x="885332" y="1801435"/>
            <a:ext cx="761162" cy="8989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1806AD9-95F6-4922-EA10-268AC03881F1}"/>
              </a:ext>
            </a:extLst>
          </p:cNvPr>
          <p:cNvSpPr txBox="1"/>
          <p:nvPr/>
        </p:nvSpPr>
        <p:spPr>
          <a:xfrm>
            <a:off x="587701" y="2604357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Social network graph</a:t>
            </a:r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E27EE35-2996-74F7-6FFE-2A57C3C1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5" y="4260023"/>
            <a:ext cx="948491" cy="9550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B08F8B1-4D79-E7A2-3503-D7CA56C608BF}"/>
              </a:ext>
            </a:extLst>
          </p:cNvPr>
          <p:cNvSpPr txBox="1"/>
          <p:nvPr/>
        </p:nvSpPr>
        <p:spPr>
          <a:xfrm>
            <a:off x="886556" y="5173920"/>
            <a:ext cx="7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JSON file</a:t>
            </a: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860AEC8-D72A-F69E-B8A6-04F4CF78350D}"/>
              </a:ext>
            </a:extLst>
          </p:cNvPr>
          <p:cNvSpPr/>
          <p:nvPr/>
        </p:nvSpPr>
        <p:spPr>
          <a:xfrm>
            <a:off x="8468310" y="1338353"/>
            <a:ext cx="3561184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647D0B-E4FB-916B-603E-8BB270B78723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8172609" y="3405672"/>
            <a:ext cx="295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253D059B-4C0F-B89F-BE7E-CCAFAC712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5" y="2902020"/>
            <a:ext cx="1377615" cy="10322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E4A0C9B-DB08-EF16-59C9-90947A237671}"/>
              </a:ext>
            </a:extLst>
          </p:cNvPr>
          <p:cNvSpPr txBox="1"/>
          <p:nvPr/>
        </p:nvSpPr>
        <p:spPr>
          <a:xfrm>
            <a:off x="527725" y="3927613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 power data</a:t>
            </a:r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40CC10EE-C351-BE5B-064E-F8D440250E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3" t="4028" r="50000" b="1"/>
          <a:stretch/>
        </p:blipFill>
        <p:spPr>
          <a:xfrm>
            <a:off x="8511627" y="1881314"/>
            <a:ext cx="3474550" cy="30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18</cp:revision>
  <dcterms:created xsi:type="dcterms:W3CDTF">2023-08-03T13:34:14Z</dcterms:created>
  <dcterms:modified xsi:type="dcterms:W3CDTF">2023-09-27T23:51:32Z</dcterms:modified>
</cp:coreProperties>
</file>