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BA5EB-16FE-D6B0-93D5-817CFC587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5D60A3-4FC5-A6D6-3D95-FA073905D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2B1EF7-B3C3-D830-3B14-7BEC0BDB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10.08.2023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22A2B4-09E2-A005-8EDB-C0613681C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843191-E37A-D7FA-3556-212444CC3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2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60D727-7E09-E171-B4BF-5F985D4D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F3A41C-DDB1-0BC2-234A-BDE0BC455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352F9C-2E0B-A403-72AF-92BCD5557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10.08.2023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889A04-4DE5-F5BD-B6A3-1D7B06DC5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BC8B94-169A-BC60-CC88-3DAD9D40D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10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8B69091-E552-82BE-F221-8DDB96A78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D5DA02-D3EA-E956-13C5-D859EC520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386B75-C545-CDF3-3604-CF929ECF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10.08.2023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78050B-16BD-264E-07FA-0926A9038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D10EB5-D6D8-DFBD-3138-591689EAD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087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DC01E6-2152-AA78-5057-0739B9AB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208551-F670-9BB1-BDE1-513B4BA46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4C7B78-BAE7-7A41-EF69-EB10B92D5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10.08.2023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7F838B-3F57-2F15-BDFB-689738049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3CA0BE-747A-F798-AFD3-699F6DC57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372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48279-8C8F-69E3-0CA1-0CB40049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E12F4C-B602-8362-D731-D176E8004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8A21FB-E23F-FBCA-161D-E583A5EA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10.08.2023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BCCC72-3B05-5DAF-C62A-6C8CD8CD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C078B1-0DB1-3E4D-1C19-C3745523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09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B8FD97-E177-3DFC-5A01-941476AA9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0A7A87-479C-6B66-15B2-5E3005F96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5471C6-EF1F-2FD5-BE4B-4FCA301D9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879A27-6432-2441-7BB6-910448C5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10.08.2023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EAA119-F0FF-D3A5-2EF7-5DDFB3D1C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A38A00-F110-9C7F-91AE-38A8BF48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94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E3197-6FDB-5EA0-2E60-BCA3CB106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52FF70-4FB3-77ED-C2A1-A4520D864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7C0273-BFC8-B88C-1AC1-FAF989CF1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58B1FE5-2EA1-ACF8-F835-8DEFF7A01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768D7FE-2C5D-876C-B0A5-2B568D0DB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DB10C0-5BF6-9368-2E05-DFFB6E7B0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10.08.2023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49A2638-943B-7EEF-5453-3CEB45E60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1EE9343-960D-5A9F-5AB2-EA692558E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18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88732D-6211-47F2-1077-6E33BFCC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18C8BC8-F1A3-0748-4A25-BFEF1BD25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10.08.2023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151304-AD52-CC38-2622-E56B1B7C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52B788-91D5-B742-971D-CBD1E48F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65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7A605E-8884-5670-6A46-2907D1C09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10.08.2023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6F252D7-7A54-4877-E6C6-A658EF03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A21691-5A00-DB1D-408B-9E14B1EF8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21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F00A1-7C9E-D880-5C4C-7C92F7AB3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5ACFB8-74A9-E8E6-3EDC-D6CE965EF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5DECD6-A424-D1AC-E734-DC55C3725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28AE0C-8EA3-AC75-88C7-EC9082F3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10.08.2023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4F1630-954E-A425-7FE8-C15A45E8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02504F-F196-623D-C0A7-B4487BFC9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141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E8028-557C-D484-3F09-1DF9CC910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DB5C0A5-759D-286D-1EE9-4EBA3A8E2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A27880-EE62-927D-69D8-C410A45D9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9B8BF4-C2A2-A589-0F3F-68217DE4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10.08.2023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7D8725-410F-893F-D79F-D0D82C604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5B2C72-3F59-A63F-F42B-1D7DD04E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52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57CAB59-ACFF-5B1A-7897-848958AD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CD3F0A-C9FB-79C8-83F7-D750FB08F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B5C72D-22E3-4463-460D-3BE7A707A1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8AC87-6ADD-4255-8209-B0E6CC8A4267}" type="datetimeFigureOut">
              <a:rPr lang="de-DE" smtClean="0"/>
              <a:t>10.08.2023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2915A6-02AC-12BF-8A1A-6A399D7D5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FF7D10-7C20-6153-FFC8-E8FA6F0EA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30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9126F907-4B56-607F-4E1D-EC878DE6AEB0}"/>
              </a:ext>
            </a:extLst>
          </p:cNvPr>
          <p:cNvSpPr/>
          <p:nvPr/>
        </p:nvSpPr>
        <p:spPr>
          <a:xfrm>
            <a:off x="195946" y="2024744"/>
            <a:ext cx="2108718" cy="1101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 for relevant social media posts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578C3A9-59A2-1568-E5E3-55796468011A}"/>
              </a:ext>
            </a:extLst>
          </p:cNvPr>
          <p:cNvSpPr/>
          <p:nvPr/>
        </p:nvSpPr>
        <p:spPr>
          <a:xfrm>
            <a:off x="2597022" y="2024744"/>
            <a:ext cx="2108718" cy="1101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count the amount of social media posts over a given amount of time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1D7BE24-5992-0AC3-5DDB-39B5B1890B43}"/>
              </a:ext>
            </a:extLst>
          </p:cNvPr>
          <p:cNvSpPr/>
          <p:nvPr/>
        </p:nvSpPr>
        <p:spPr>
          <a:xfrm>
            <a:off x="5041641" y="2018394"/>
            <a:ext cx="2108718" cy="1101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 the data plot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6E7732CD-78BF-9AE9-2E0B-624FEB2E7D41}"/>
                  </a:ext>
                </a:extLst>
              </p:cNvPr>
              <p:cNvSpPr/>
              <p:nvPr/>
            </p:nvSpPr>
            <p:spPr>
              <a:xfrm>
                <a:off x="7486260" y="2024744"/>
                <a:ext cx="2108718" cy="110101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minimize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𝑝𝑜𝑠𝑡𝑠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6E7732CD-78BF-9AE9-2E0B-624FEB2E7D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260" y="2024744"/>
                <a:ext cx="2108718" cy="1101012"/>
              </a:xfrm>
              <a:prstGeom prst="roundRect">
                <a:avLst/>
              </a:prstGeom>
              <a:blipFill>
                <a:blip r:embed="rId2"/>
                <a:stretch>
                  <a:fillRect l="-86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2B891BA-7090-6706-6C7F-B440B2C3CB45}"/>
              </a:ext>
            </a:extLst>
          </p:cNvPr>
          <p:cNvSpPr/>
          <p:nvPr/>
        </p:nvSpPr>
        <p:spPr>
          <a:xfrm>
            <a:off x="9831354" y="2024744"/>
            <a:ext cx="2108718" cy="1101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solve differential equations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146B2A59-696E-03E1-3386-0B2AF06D3AB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304664" y="2575250"/>
            <a:ext cx="292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044502F-8FD4-E943-710D-8A161DEAE7D5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705740" y="2568900"/>
            <a:ext cx="335901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2D47E4C-493A-0137-4B6F-BA25989ED2D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150359" y="2568900"/>
            <a:ext cx="335901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6D2517E2-0016-9E7C-130F-FBE58693312B}"/>
              </a:ext>
            </a:extLst>
          </p:cNvPr>
          <p:cNvCxnSpPr>
            <a:stCxn id="7" idx="0"/>
            <a:endCxn id="8" idx="0"/>
          </p:cNvCxnSpPr>
          <p:nvPr/>
        </p:nvCxnSpPr>
        <p:spPr>
          <a:xfrm rot="5400000" flipH="1" flipV="1">
            <a:off x="9713166" y="852197"/>
            <a:ext cx="12700" cy="2345094"/>
          </a:xfrm>
          <a:prstGeom prst="bentConnector3">
            <a:avLst>
              <a:gd name="adj1" fmla="val 38571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070D8484-1647-FD7A-E8BF-095DF167C14F}"/>
              </a:ext>
            </a:extLst>
          </p:cNvPr>
          <p:cNvCxnSpPr>
            <a:stCxn id="8" idx="2"/>
            <a:endCxn id="7" idx="2"/>
          </p:cNvCxnSpPr>
          <p:nvPr/>
        </p:nvCxnSpPr>
        <p:spPr>
          <a:xfrm rot="5400000">
            <a:off x="9713166" y="1953209"/>
            <a:ext cx="12700" cy="2345094"/>
          </a:xfrm>
          <a:prstGeom prst="bentConnector3">
            <a:avLst>
              <a:gd name="adj1" fmla="val 41510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22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9126F907-4B56-607F-4E1D-EC878DE6AEB0}"/>
              </a:ext>
            </a:extLst>
          </p:cNvPr>
          <p:cNvSpPr/>
          <p:nvPr/>
        </p:nvSpPr>
        <p:spPr>
          <a:xfrm>
            <a:off x="195946" y="2024744"/>
            <a:ext cx="2108718" cy="1101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 for relevant social media posts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578C3A9-59A2-1568-E5E3-55796468011A}"/>
              </a:ext>
            </a:extLst>
          </p:cNvPr>
          <p:cNvSpPr/>
          <p:nvPr/>
        </p:nvSpPr>
        <p:spPr>
          <a:xfrm>
            <a:off x="2597022" y="2024744"/>
            <a:ext cx="2108718" cy="1101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estimate system parameters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1D7BE24-5992-0AC3-5DDB-39B5B1890B43}"/>
              </a:ext>
            </a:extLst>
          </p:cNvPr>
          <p:cNvSpPr/>
          <p:nvPr/>
        </p:nvSpPr>
        <p:spPr>
          <a:xfrm>
            <a:off x="5041641" y="2018394"/>
            <a:ext cx="2108718" cy="1101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 simulation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E7732CD-78BF-9AE9-2E0B-624FEB2E7D41}"/>
              </a:ext>
            </a:extLst>
          </p:cNvPr>
          <p:cNvSpPr/>
          <p:nvPr/>
        </p:nvSpPr>
        <p:spPr>
          <a:xfrm>
            <a:off x="7486260" y="2024744"/>
            <a:ext cx="2108718" cy="1101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Power demand exceeds threshold?</a:t>
            </a:r>
          </a:p>
          <a:p>
            <a:pPr algn="ctr"/>
            <a:r>
              <a:rPr lang="en-US" dirty="0"/>
              <a:t>Yes/No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146B2A59-696E-03E1-3386-0B2AF06D3AB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304664" y="2575250"/>
            <a:ext cx="292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044502F-8FD4-E943-710D-8A161DEAE7D5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705740" y="2568900"/>
            <a:ext cx="335901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2D47E4C-493A-0137-4B6F-BA25989ED2D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150359" y="2568900"/>
            <a:ext cx="335901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632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5A379E40-7E59-9FEE-9886-46012A954383}"/>
              </a:ext>
            </a:extLst>
          </p:cNvPr>
          <p:cNvSpPr/>
          <p:nvPr/>
        </p:nvSpPr>
        <p:spPr>
          <a:xfrm>
            <a:off x="3010679" y="3312369"/>
            <a:ext cx="1785256" cy="6064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Recovered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7756CC12-E744-AC19-8EC1-1EBB65B6A8FD}"/>
              </a:ext>
            </a:extLst>
          </p:cNvPr>
          <p:cNvSpPr/>
          <p:nvPr/>
        </p:nvSpPr>
        <p:spPr>
          <a:xfrm>
            <a:off x="6859904" y="3312368"/>
            <a:ext cx="1785256" cy="6064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Infected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B223C3EF-F53E-54AA-6EC1-1083EB1EF05F}"/>
              </a:ext>
            </a:extLst>
          </p:cNvPr>
          <p:cNvSpPr/>
          <p:nvPr/>
        </p:nvSpPr>
        <p:spPr>
          <a:xfrm>
            <a:off x="5057018" y="1570648"/>
            <a:ext cx="1785256" cy="6064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Susceptible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6A8F3D3-D071-EE1B-EF41-29AAF7F74131}"/>
              </a:ext>
            </a:extLst>
          </p:cNvPr>
          <p:cNvCxnSpPr>
            <a:cxnSpLocks/>
          </p:cNvCxnSpPr>
          <p:nvPr/>
        </p:nvCxnSpPr>
        <p:spPr>
          <a:xfrm flipH="1">
            <a:off x="3671882" y="2175353"/>
            <a:ext cx="1660847" cy="113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781F4E6E-6180-69EB-0C34-09F93EDCCF07}"/>
              </a:ext>
            </a:extLst>
          </p:cNvPr>
          <p:cNvCxnSpPr/>
          <p:nvPr/>
        </p:nvCxnSpPr>
        <p:spPr>
          <a:xfrm flipV="1">
            <a:off x="4116494" y="2181587"/>
            <a:ext cx="1567543" cy="1135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A52C0655-7A89-9EBF-A7AF-6E6AB38A2B4B}"/>
                  </a:ext>
                </a:extLst>
              </p:cNvPr>
              <p:cNvSpPr txBox="1"/>
              <p:nvPr/>
            </p:nvSpPr>
            <p:spPr>
              <a:xfrm>
                <a:off x="3714965" y="2424094"/>
                <a:ext cx="813492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A52C0655-7A89-9EBF-A7AF-6E6AB38A2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965" y="2424094"/>
                <a:ext cx="813492" cy="232949"/>
              </a:xfrm>
              <a:prstGeom prst="rect">
                <a:avLst/>
              </a:prstGeom>
              <a:blipFill>
                <a:blip r:embed="rId2"/>
                <a:stretch>
                  <a:fillRect l="-4478" r="-2239" b="-236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67F37BC4-3BEA-6F17-AA92-48B8E0F4D7E2}"/>
                  </a:ext>
                </a:extLst>
              </p:cNvPr>
              <p:cNvSpPr txBox="1"/>
              <p:nvPr/>
            </p:nvSpPr>
            <p:spPr>
              <a:xfrm>
                <a:off x="5667540" y="2481944"/>
                <a:ext cx="582660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𝑓𝑜𝑟𝑔𝑒𝑡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67F37BC4-3BEA-6F17-AA92-48B8E0F4D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540" y="2481944"/>
                <a:ext cx="582660" cy="232949"/>
              </a:xfrm>
              <a:prstGeom prst="rect">
                <a:avLst/>
              </a:prstGeom>
              <a:blipFill>
                <a:blip r:embed="rId3"/>
                <a:stretch>
                  <a:fillRect l="-7368" r="-3158" b="-26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EEDDD0A5-62A1-8491-A4F3-9DF3DF6C3309}"/>
              </a:ext>
            </a:extLst>
          </p:cNvPr>
          <p:cNvCxnSpPr>
            <a:cxnSpLocks/>
          </p:cNvCxnSpPr>
          <p:nvPr/>
        </p:nvCxnSpPr>
        <p:spPr>
          <a:xfrm>
            <a:off x="6502018" y="2173993"/>
            <a:ext cx="1413414" cy="1135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3DEABD77-16C0-0802-BAFD-9DD6B81A5BC7}"/>
              </a:ext>
            </a:extLst>
          </p:cNvPr>
          <p:cNvCxnSpPr>
            <a:cxnSpLocks/>
          </p:cNvCxnSpPr>
          <p:nvPr/>
        </p:nvCxnSpPr>
        <p:spPr>
          <a:xfrm flipH="1" flipV="1">
            <a:off x="6150710" y="2170847"/>
            <a:ext cx="1457567" cy="1135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08AC044-99B7-A692-C4A7-0F4B74DA34DB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4795935" y="3615613"/>
            <a:ext cx="2063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6B9D1D02-ED72-45DC-CA2F-CF8A17728857}"/>
                  </a:ext>
                </a:extLst>
              </p:cNvPr>
              <p:cNvSpPr txBox="1"/>
              <p:nvPr/>
            </p:nvSpPr>
            <p:spPr>
              <a:xfrm>
                <a:off x="5675875" y="3656281"/>
                <a:ext cx="565989" cy="232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𝑣𝑒𝑟𝑖𝑓𝑦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6B9D1D02-ED72-45DC-CA2F-CF8A1772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875" y="3656281"/>
                <a:ext cx="565989" cy="232692"/>
              </a:xfrm>
              <a:prstGeom prst="rect">
                <a:avLst/>
              </a:prstGeom>
              <a:blipFill>
                <a:blip r:embed="rId4"/>
                <a:stretch>
                  <a:fillRect l="-6452" r="-3226" b="-236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B070634C-CA5B-E156-B330-D58D9108987D}"/>
              </a:ext>
            </a:extLst>
          </p:cNvPr>
          <p:cNvCxnSpPr>
            <a:stCxn id="20" idx="2"/>
            <a:endCxn id="20" idx="1"/>
          </p:cNvCxnSpPr>
          <p:nvPr/>
        </p:nvCxnSpPr>
        <p:spPr>
          <a:xfrm rot="5400000" flipH="1">
            <a:off x="3305371" y="3320922"/>
            <a:ext cx="303244" cy="892628"/>
          </a:xfrm>
          <a:prstGeom prst="bentConnector4">
            <a:avLst>
              <a:gd name="adj1" fmla="val -75385"/>
              <a:gd name="adj2" fmla="val 1256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AE372B47-8553-B1FB-D801-858B368324D6}"/>
                  </a:ext>
                </a:extLst>
              </p:cNvPr>
              <p:cNvSpPr txBox="1"/>
              <p:nvPr/>
            </p:nvSpPr>
            <p:spPr>
              <a:xfrm>
                <a:off x="7151050" y="2365469"/>
                <a:ext cx="780406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AE372B47-8553-B1FB-D801-858B36832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050" y="2365469"/>
                <a:ext cx="780406" cy="232949"/>
              </a:xfrm>
              <a:prstGeom prst="rect">
                <a:avLst/>
              </a:prstGeom>
              <a:blipFill>
                <a:blip r:embed="rId5"/>
                <a:stretch>
                  <a:fillRect l="-7031" r="-2344" b="-26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BE6B589D-5969-CFAC-BD47-CBE514B02FEB}"/>
                  </a:ext>
                </a:extLst>
              </p:cNvPr>
              <p:cNvSpPr txBox="1"/>
              <p:nvPr/>
            </p:nvSpPr>
            <p:spPr>
              <a:xfrm>
                <a:off x="2814009" y="4222103"/>
                <a:ext cx="896464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𝑓𝑜𝑟𝑔𝑒𝑡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BE6B589D-5969-CFAC-BD47-CBE514B02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009" y="4222103"/>
                <a:ext cx="896464" cy="232949"/>
              </a:xfrm>
              <a:prstGeom prst="rect">
                <a:avLst/>
              </a:prstGeom>
              <a:blipFill>
                <a:blip r:embed="rId6"/>
                <a:stretch>
                  <a:fillRect l="-4082" r="-1361" b="-236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Verbinder: gewinkelt 46">
            <a:extLst>
              <a:ext uri="{FF2B5EF4-FFF2-40B4-BE49-F238E27FC236}">
                <a16:creationId xmlns:a16="http://schemas.microsoft.com/office/drawing/2014/main" id="{DE077F33-3709-F6C0-3954-A587D2575B7B}"/>
              </a:ext>
            </a:extLst>
          </p:cNvPr>
          <p:cNvCxnSpPr>
            <a:stCxn id="22" idx="1"/>
            <a:endCxn id="22" idx="0"/>
          </p:cNvCxnSpPr>
          <p:nvPr/>
        </p:nvCxnSpPr>
        <p:spPr>
          <a:xfrm rot="10800000" flipH="1">
            <a:off x="5057018" y="1570649"/>
            <a:ext cx="892628" cy="303245"/>
          </a:xfrm>
          <a:prstGeom prst="bentConnector4">
            <a:avLst>
              <a:gd name="adj1" fmla="val -25610"/>
              <a:gd name="adj2" fmla="val 1753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E9F2BDFA-24D9-6364-7FEC-6D0F9F913471}"/>
              </a:ext>
            </a:extLst>
          </p:cNvPr>
          <p:cNvCxnSpPr>
            <a:stCxn id="21" idx="3"/>
            <a:endCxn id="21" idx="2"/>
          </p:cNvCxnSpPr>
          <p:nvPr/>
        </p:nvCxnSpPr>
        <p:spPr>
          <a:xfrm flipH="1">
            <a:off x="7752532" y="3615613"/>
            <a:ext cx="892628" cy="303244"/>
          </a:xfrm>
          <a:prstGeom prst="bentConnector4">
            <a:avLst>
              <a:gd name="adj1" fmla="val -25610"/>
              <a:gd name="adj2" fmla="val 1753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BCB17AF9-4A7B-76AC-B544-3CC07E782BA0}"/>
                  </a:ext>
                </a:extLst>
              </p:cNvPr>
              <p:cNvSpPr txBox="1"/>
              <p:nvPr/>
            </p:nvSpPr>
            <p:spPr>
              <a:xfrm>
                <a:off x="4464524" y="978465"/>
                <a:ext cx="2082045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BCB17AF9-4A7B-76AC-B544-3CC07E782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524" y="978465"/>
                <a:ext cx="2082045" cy="232949"/>
              </a:xfrm>
              <a:prstGeom prst="rect">
                <a:avLst/>
              </a:prstGeom>
              <a:blipFill>
                <a:blip r:embed="rId7"/>
                <a:stretch>
                  <a:fillRect l="-1462" r="-585" b="-236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4F83388F-F183-1DF1-FC03-1409D803120E}"/>
                  </a:ext>
                </a:extLst>
              </p:cNvPr>
              <p:cNvSpPr txBox="1"/>
              <p:nvPr/>
            </p:nvSpPr>
            <p:spPr>
              <a:xfrm>
                <a:off x="7826762" y="4245429"/>
                <a:ext cx="1636795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𝑓𝑜𝑟𝑔𝑒𝑡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𝑣𝑒𝑟𝑖𝑓𝑦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4F83388F-F183-1DF1-FC03-1409D8031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762" y="4245429"/>
                <a:ext cx="1636795" cy="232949"/>
              </a:xfrm>
              <a:prstGeom prst="rect">
                <a:avLst/>
              </a:prstGeom>
              <a:blipFill>
                <a:blip r:embed="rId8"/>
                <a:stretch>
                  <a:fillRect l="-1866" r="-746" b="-230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263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45E8BF8-7448-3643-F7B4-5DD7720D4895}"/>
              </a:ext>
            </a:extLst>
          </p:cNvPr>
          <p:cNvSpPr/>
          <p:nvPr/>
        </p:nvSpPr>
        <p:spPr>
          <a:xfrm>
            <a:off x="3010679" y="3312369"/>
            <a:ext cx="1785256" cy="6064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Recovered</a:t>
            </a: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E7F642EF-E805-668D-2687-C95D5E9BB9F1}"/>
              </a:ext>
            </a:extLst>
          </p:cNvPr>
          <p:cNvSpPr/>
          <p:nvPr/>
        </p:nvSpPr>
        <p:spPr>
          <a:xfrm>
            <a:off x="6859904" y="3312368"/>
            <a:ext cx="1785256" cy="6064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Infected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EACF0D6A-B850-6BCD-D5BF-ED0CD40DFC03}"/>
              </a:ext>
            </a:extLst>
          </p:cNvPr>
          <p:cNvSpPr/>
          <p:nvPr/>
        </p:nvSpPr>
        <p:spPr>
          <a:xfrm>
            <a:off x="5057018" y="1570648"/>
            <a:ext cx="1785256" cy="6064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Susceptible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2736418-2B44-8518-10FE-9F0C94886403}"/>
              </a:ext>
            </a:extLst>
          </p:cNvPr>
          <p:cNvCxnSpPr>
            <a:cxnSpLocks/>
          </p:cNvCxnSpPr>
          <p:nvPr/>
        </p:nvCxnSpPr>
        <p:spPr>
          <a:xfrm flipH="1">
            <a:off x="3671882" y="2175353"/>
            <a:ext cx="1660847" cy="113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891CF306-4DBF-F1BB-C75B-6DD14C15CCE2}"/>
                  </a:ext>
                </a:extLst>
              </p:cNvPr>
              <p:cNvSpPr txBox="1"/>
              <p:nvPr/>
            </p:nvSpPr>
            <p:spPr>
              <a:xfrm>
                <a:off x="3714965" y="2424094"/>
                <a:ext cx="813492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891CF306-4DBF-F1BB-C75B-6DD14C15C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965" y="2424094"/>
                <a:ext cx="813492" cy="232949"/>
              </a:xfrm>
              <a:prstGeom prst="rect">
                <a:avLst/>
              </a:prstGeom>
              <a:blipFill>
                <a:blip r:embed="rId2"/>
                <a:stretch>
                  <a:fillRect l="-4478" r="-2239" b="-236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BAFF3747-58EF-4148-222F-305B49C35684}"/>
              </a:ext>
            </a:extLst>
          </p:cNvPr>
          <p:cNvCxnSpPr>
            <a:cxnSpLocks/>
          </p:cNvCxnSpPr>
          <p:nvPr/>
        </p:nvCxnSpPr>
        <p:spPr>
          <a:xfrm>
            <a:off x="6502018" y="2173993"/>
            <a:ext cx="1413414" cy="1135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8A149A1D-AA3F-91C7-9040-AA2B5D4BE809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4795935" y="3615613"/>
            <a:ext cx="2063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C93643DD-4F1B-65B0-2CEE-F5FCA3DF8F14}"/>
                  </a:ext>
                </a:extLst>
              </p:cNvPr>
              <p:cNvSpPr txBox="1"/>
              <p:nvPr/>
            </p:nvSpPr>
            <p:spPr>
              <a:xfrm>
                <a:off x="5675875" y="3656281"/>
                <a:ext cx="565989" cy="232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𝑣𝑒𝑟𝑖𝑓𝑦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C93643DD-4F1B-65B0-2CEE-F5FCA3DF8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875" y="3656281"/>
                <a:ext cx="565989" cy="232692"/>
              </a:xfrm>
              <a:prstGeom prst="rect">
                <a:avLst/>
              </a:prstGeom>
              <a:blipFill>
                <a:blip r:embed="rId3"/>
                <a:stretch>
                  <a:fillRect l="-6452" r="-3226" b="-236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2263C789-BD18-D4FA-13C9-9A3EECB3D6C7}"/>
              </a:ext>
            </a:extLst>
          </p:cNvPr>
          <p:cNvCxnSpPr>
            <a:stCxn id="32" idx="2"/>
            <a:endCxn id="32" idx="1"/>
          </p:cNvCxnSpPr>
          <p:nvPr/>
        </p:nvCxnSpPr>
        <p:spPr>
          <a:xfrm rot="5400000" flipH="1">
            <a:off x="3305371" y="3320922"/>
            <a:ext cx="303244" cy="892628"/>
          </a:xfrm>
          <a:prstGeom prst="bentConnector4">
            <a:avLst>
              <a:gd name="adj1" fmla="val -75385"/>
              <a:gd name="adj2" fmla="val 1256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3C99110D-1389-E9ED-6CDB-EBC2EF52FB9F}"/>
                  </a:ext>
                </a:extLst>
              </p:cNvPr>
              <p:cNvSpPr txBox="1"/>
              <p:nvPr/>
            </p:nvSpPr>
            <p:spPr>
              <a:xfrm>
                <a:off x="7151050" y="2365469"/>
                <a:ext cx="780406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3C99110D-1389-E9ED-6CDB-EBC2EF52F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050" y="2365469"/>
                <a:ext cx="780406" cy="232949"/>
              </a:xfrm>
              <a:prstGeom prst="rect">
                <a:avLst/>
              </a:prstGeom>
              <a:blipFill>
                <a:blip r:embed="rId4"/>
                <a:stretch>
                  <a:fillRect l="-7031" r="-2344" b="-26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C51B48B2-7462-56BB-5897-C29FF2B4D399}"/>
                  </a:ext>
                </a:extLst>
              </p:cNvPr>
              <p:cNvSpPr txBox="1"/>
              <p:nvPr/>
            </p:nvSpPr>
            <p:spPr>
              <a:xfrm>
                <a:off x="2814009" y="4222103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C51B48B2-7462-56BB-5897-C29FF2B4D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009" y="4222103"/>
                <a:ext cx="139461" cy="215444"/>
              </a:xfrm>
              <a:prstGeom prst="rect">
                <a:avLst/>
              </a:prstGeom>
              <a:blipFill>
                <a:blip r:embed="rId5"/>
                <a:stretch>
                  <a:fillRect l="-31818" r="-31818" b="-57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F0E69714-535B-34CA-1BB1-87BCE87793BC}"/>
              </a:ext>
            </a:extLst>
          </p:cNvPr>
          <p:cNvCxnSpPr>
            <a:stCxn id="36" idx="1"/>
            <a:endCxn id="36" idx="0"/>
          </p:cNvCxnSpPr>
          <p:nvPr/>
        </p:nvCxnSpPr>
        <p:spPr>
          <a:xfrm rot="10800000" flipH="1">
            <a:off x="5057018" y="1570649"/>
            <a:ext cx="892628" cy="303245"/>
          </a:xfrm>
          <a:prstGeom prst="bentConnector4">
            <a:avLst>
              <a:gd name="adj1" fmla="val -25610"/>
              <a:gd name="adj2" fmla="val 1753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5156D7E0-670F-4A59-1B1F-AD83F463E143}"/>
              </a:ext>
            </a:extLst>
          </p:cNvPr>
          <p:cNvCxnSpPr>
            <a:stCxn id="34" idx="3"/>
            <a:endCxn id="34" idx="2"/>
          </p:cNvCxnSpPr>
          <p:nvPr/>
        </p:nvCxnSpPr>
        <p:spPr>
          <a:xfrm flipH="1">
            <a:off x="7752532" y="3615613"/>
            <a:ext cx="892628" cy="303244"/>
          </a:xfrm>
          <a:prstGeom prst="bentConnector4">
            <a:avLst>
              <a:gd name="adj1" fmla="val -25610"/>
              <a:gd name="adj2" fmla="val 1753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916A7B1B-BD04-4FB8-8AF9-08C2CB5E21F4}"/>
                  </a:ext>
                </a:extLst>
              </p:cNvPr>
              <p:cNvSpPr txBox="1"/>
              <p:nvPr/>
            </p:nvSpPr>
            <p:spPr>
              <a:xfrm>
                <a:off x="4464524" y="978465"/>
                <a:ext cx="2082045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916A7B1B-BD04-4FB8-8AF9-08C2CB5E2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524" y="978465"/>
                <a:ext cx="2082045" cy="232949"/>
              </a:xfrm>
              <a:prstGeom prst="rect">
                <a:avLst/>
              </a:prstGeom>
              <a:blipFill>
                <a:blip r:embed="rId6"/>
                <a:stretch>
                  <a:fillRect l="-1462" r="-585" b="-236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62C2A237-3232-5954-21A6-6944E48083E4}"/>
                  </a:ext>
                </a:extLst>
              </p:cNvPr>
              <p:cNvSpPr txBox="1"/>
              <p:nvPr/>
            </p:nvSpPr>
            <p:spPr>
              <a:xfrm>
                <a:off x="7826762" y="4245429"/>
                <a:ext cx="879792" cy="232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𝑣𝑒𝑟𝑖𝑓𝑦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62C2A237-3232-5954-21A6-6944E4808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762" y="4245429"/>
                <a:ext cx="879792" cy="232692"/>
              </a:xfrm>
              <a:prstGeom prst="rect">
                <a:avLst/>
              </a:prstGeom>
              <a:blipFill>
                <a:blip r:embed="rId7"/>
                <a:stretch>
                  <a:fillRect l="-4167" r="-2083" b="-230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970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Breitbild</PresentationFormat>
  <Paragraphs>30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Isabella Nunes Grieser</dc:creator>
  <cp:lastModifiedBy>Isabella Nunes Grieser</cp:lastModifiedBy>
  <cp:revision>5</cp:revision>
  <dcterms:created xsi:type="dcterms:W3CDTF">2023-08-03T13:34:14Z</dcterms:created>
  <dcterms:modified xsi:type="dcterms:W3CDTF">2023-08-10T06:00:15Z</dcterms:modified>
</cp:coreProperties>
</file>