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BA5EB-16FE-D6B0-93D5-817CFC5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D60A3-4FC5-A6D6-3D95-FA073905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B1EF7-B3C3-D830-3B14-7BEC0BD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A2B4-09E2-A005-8EDB-C061368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3191-E37A-D7FA-3556-212444CC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0D727-7E09-E171-B4BF-5F985D4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3A41C-DDB1-0BC2-234A-BDE0BC45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52F9C-2E0B-A403-72AF-92BCD555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89A04-4DE5-F5BD-B6A3-1D7B06DC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8B94-169A-BC60-CC88-3DAD9D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69091-E552-82BE-F221-8DDB96A7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5DA02-D3EA-E956-13C5-D859EC5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6B75-C545-CDF3-3604-CF929ECF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050B-16BD-264E-07FA-0926A90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0EB5-D6D8-DFBD-3138-591689E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01E6-2152-AA78-5057-0739B9A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8551-F670-9BB1-BDE1-513B4BA4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7B78-BAE7-7A41-EF69-EB10B92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838B-3F57-2F15-BDFB-6897380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CA0BE-747A-F798-AFD3-699F6DC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8279-8C8F-69E3-0CA1-0CB400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12F4C-B602-8362-D731-D176E800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21FB-E23F-FBCA-161D-E583A5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CC72-3B05-5DAF-C62A-6C8CD8C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78B1-0DB1-3E4D-1C19-C3745523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8FD97-E177-3DFC-5A01-941476A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7A87-479C-6B66-15B2-5E3005F9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5471C6-EF1F-2FD5-BE4B-4FCA301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79A27-6432-2441-7BB6-910448C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AA119-F0FF-D3A5-2EF7-5DDFB3D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38A00-F110-9C7F-91AE-38A8BF4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3197-6FDB-5EA0-2E60-BCA3CB1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2FF70-4FB3-77ED-C2A1-A4520D86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7C0273-BFC8-B88C-1AC1-FAF989CF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B1FE5-2EA1-ACF8-F835-8DEFF7A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8D7FE-2C5D-876C-B0A5-2B568D0D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B10C0-5BF6-9368-2E05-DFFB6E7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9A2638-943B-7EEF-5453-3CEB45E6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E9343-960D-5A9F-5AB2-EA69255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8732D-6211-47F2-1077-6E33BFC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C8BC8-F1A3-0748-4A25-BFEF1BD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51304-AD52-CC38-2622-E56B1B7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788-91D5-B742-971D-CBD1E48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A605E-8884-5670-6A46-2907D1C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252D7-7A54-4877-E6C6-A658EF0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21691-5A00-DB1D-408B-9E14B1E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00A1-7C9E-D880-5C4C-7C92F7A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ACFB8-74A9-E8E6-3EDC-D6CE965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DECD6-A424-D1AC-E734-DC55C372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8AE0C-8EA3-AC75-88C7-EC9082F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F1630-954E-A425-7FE8-C15A45E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2504F-F196-623D-C0A7-B4487BF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8028-557C-D484-3F09-1DF9CC9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5C0A5-759D-286D-1EE9-4EBA3A8E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27880-EE62-927D-69D8-C410A45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B8BF4-C2A2-A589-0F3F-68217DE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D8725-410F-893F-D79F-D0D82C6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2C72-3F59-A63F-F42B-1D7DD04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7CAB59-ACFF-5B1A-7897-848958A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D3F0A-C9FB-79C8-83F7-D750FB0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5C72D-22E3-4463-460D-3BE7A707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5A6-02AC-12BF-8A1A-6A399D7D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F7D10-7C20-6153-FFC8-E8FA6F0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the amount of social media posts over a given amount of time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the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/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𝑝𝑜𝑠𝑡𝑠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B891BA-7090-6706-6C7F-B440B2C3CB45}"/>
              </a:ext>
            </a:extLst>
          </p:cNvPr>
          <p:cNvSpPr/>
          <p:nvPr/>
        </p:nvSpPr>
        <p:spPr>
          <a:xfrm>
            <a:off x="9831354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2517E2-0016-9E7C-130F-FBE58693312B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9713166" y="852197"/>
            <a:ext cx="12700" cy="2345094"/>
          </a:xfrm>
          <a:prstGeom prst="bentConnector3">
            <a:avLst>
              <a:gd name="adj1" fmla="val 385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70D8484-1647-FD7A-E8BF-095DF167C14F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713166" y="1953209"/>
            <a:ext cx="12700" cy="2345094"/>
          </a:xfrm>
          <a:prstGeom prst="bentConnector3">
            <a:avLst>
              <a:gd name="adj1" fmla="val 4151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system parameters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7732CD-78BF-9AE9-2E0B-624FEB2E7D41}"/>
              </a:ext>
            </a:extLst>
          </p:cNvPr>
          <p:cNvSpPr/>
          <p:nvPr/>
        </p:nvSpPr>
        <p:spPr>
          <a:xfrm>
            <a:off x="7486260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demand exceeds threshold?</a:t>
            </a:r>
          </a:p>
          <a:p>
            <a:pPr algn="ctr"/>
            <a:r>
              <a:rPr lang="en-US" dirty="0"/>
              <a:t>Yes/No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A379E40-7E59-9FEE-9886-46012A954383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756CC12-E744-AC19-8EC1-1EBB65B6A8FD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223C3EF-F53E-54AA-6EC1-1083EB1EF05F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A8F3D3-D071-EE1B-EF41-29AAF7F74131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1F4E6E-6180-69EB-0C34-09F93EDCCF07}"/>
              </a:ext>
            </a:extLst>
          </p:cNvPr>
          <p:cNvCxnSpPr/>
          <p:nvPr/>
        </p:nvCxnSpPr>
        <p:spPr>
          <a:xfrm flipV="1">
            <a:off x="4116494" y="2181587"/>
            <a:ext cx="1567543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/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blipFill>
                <a:blip r:embed="rId3"/>
                <a:stretch>
                  <a:fillRect l="-7368" r="-3158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EDDD0A5-62A1-8491-A4F3-9DF3DF6C3309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EABD77-16C0-0802-BAFD-9DD6B81A5BC7}"/>
              </a:ext>
            </a:extLst>
          </p:cNvPr>
          <p:cNvCxnSpPr>
            <a:cxnSpLocks/>
          </p:cNvCxnSpPr>
          <p:nvPr/>
        </p:nvCxnSpPr>
        <p:spPr>
          <a:xfrm flipH="1" flipV="1">
            <a:off x="6150710" y="2170847"/>
            <a:ext cx="1457567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08AC044-99B7-A692-C4A7-0F4B74DA34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4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070634C-CA5B-E156-B330-D58D9108987D}"/>
              </a:ext>
            </a:extLst>
          </p:cNvPr>
          <p:cNvCxnSpPr>
            <a:stCxn id="20" idx="2"/>
            <a:endCxn id="20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5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blipFill>
                <a:blip r:embed="rId6"/>
                <a:stretch>
                  <a:fillRect l="-4082" r="-136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DE077F33-3709-F6C0-3954-A587D2575B7B}"/>
              </a:ext>
            </a:extLst>
          </p:cNvPr>
          <p:cNvCxnSpPr>
            <a:stCxn id="22" idx="1"/>
            <a:endCxn id="22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9F2BDFA-24D9-6364-7FEC-6D0F9F913471}"/>
              </a:ext>
            </a:extLst>
          </p:cNvPr>
          <p:cNvCxnSpPr>
            <a:stCxn id="21" idx="3"/>
            <a:endCxn id="21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7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blipFill>
                <a:blip r:embed="rId8"/>
                <a:stretch>
                  <a:fillRect l="-1866" r="-746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6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45E8BF8-7448-3643-F7B4-5DD7720D4895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7F642EF-E805-668D-2687-C95D5E9BB9F1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ACF0D6A-B850-6BCD-D5BF-ED0CD40DFC03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736418-2B44-8518-10FE-9F0C94886403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AFF3747-58EF-4148-222F-305B49C35684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A149A1D-AA3F-91C7-9040-AA2B5D4BE80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3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263C789-BD18-D4FA-13C9-9A3EECB3D6C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4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0E69714-535B-34CA-1BB1-87BCE87793BC}"/>
              </a:ext>
            </a:extLst>
          </p:cNvPr>
          <p:cNvCxnSpPr>
            <a:stCxn id="36" idx="1"/>
            <a:endCxn id="36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156D7E0-670F-4A59-1B1F-AD83F463E143}"/>
              </a:ext>
            </a:extLst>
          </p:cNvPr>
          <p:cNvCxnSpPr>
            <a:stCxn id="34" idx="3"/>
            <a:endCxn id="34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6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blipFill>
                <a:blip r:embed="rId7"/>
                <a:stretch>
                  <a:fillRect l="-4167" r="-2083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7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212272" y="1338353"/>
            <a:ext cx="2108718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578C3A9-59A2-1568-E5E3-55796468011A}"/>
                  </a:ext>
                </a:extLst>
              </p:cNvPr>
              <p:cNvSpPr/>
              <p:nvPr/>
            </p:nvSpPr>
            <p:spPr>
              <a:xfrm>
                <a:off x="2597022" y="746449"/>
                <a:ext cx="5595256" cy="53184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Simulation steps:</a:t>
                </a:r>
              </a:p>
              <a:p>
                <a:pPr algn="ctr"/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Initialize the network graph with one node as a source of information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 each iteration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sz="1600" dirty="0"/>
                  <a:t>Calculate the power consumption as the sum of the power consumption of all nodes, where each node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consumes power given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𝑝𝑜𝑤𝑒𝑟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𝑝𝑜𝑤𝑒𝑟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 is the constant overconsumption factor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sz="1600" dirty="0"/>
                  <a:t> is the excess power demand by the usage of the appliances defined in the JSON file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sz="1600" dirty="0"/>
                  <a:t>Calculate the next step of the information propagation process</a:t>
                </a:r>
              </a:p>
              <a:p>
                <a:pPr marL="1257300" lvl="2" indent="-342900">
                  <a:buFont typeface="+mj-lt"/>
                  <a:buAutoNum type="romanLcPeriod"/>
                </a:pPr>
                <a:r>
                  <a:rPr lang="en-US" sz="1400" dirty="0"/>
                  <a:t>Check if newly infected households will ever act on the information</a:t>
                </a:r>
              </a:p>
              <a:p>
                <a:pPr marL="1257300" lvl="2" indent="-342900">
                  <a:buFont typeface="+mj-lt"/>
                  <a:buAutoNum type="romanLcPeriod"/>
                </a:pPr>
                <a:r>
                  <a:rPr lang="en-US" sz="1400" dirty="0"/>
                  <a:t>Check if infected households will delay their actions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578C3A9-59A2-1568-E5E3-557964680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022" y="746449"/>
                <a:ext cx="5595256" cy="531844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20990" y="3405673"/>
            <a:ext cx="276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fik 19" descr="Ein Bild, das Mond, Dunkelheit, Schwarz, Natur enthält.&#10;&#10;Automatisch generierte Beschreibung">
            <a:extLst>
              <a:ext uri="{FF2B5EF4-FFF2-40B4-BE49-F238E27FC236}">
                <a16:creationId xmlns:a16="http://schemas.microsoft.com/office/drawing/2014/main" id="{293B21F1-7199-DE47-E6B2-E0BFA934B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1" r="30510"/>
          <a:stretch/>
        </p:blipFill>
        <p:spPr>
          <a:xfrm rot="18203354">
            <a:off x="885332" y="1801435"/>
            <a:ext cx="761162" cy="89893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1806AD9-95F6-4922-EA10-268AC03881F1}"/>
              </a:ext>
            </a:extLst>
          </p:cNvPr>
          <p:cNvSpPr txBox="1"/>
          <p:nvPr/>
        </p:nvSpPr>
        <p:spPr>
          <a:xfrm>
            <a:off x="587701" y="2604357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Social network graph</a:t>
            </a:r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E27EE35-2996-74F7-6FFE-2A57C3C1D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85" y="4260023"/>
            <a:ext cx="948491" cy="9550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B08F8B1-4D79-E7A2-3503-D7CA56C608BF}"/>
              </a:ext>
            </a:extLst>
          </p:cNvPr>
          <p:cNvSpPr txBox="1"/>
          <p:nvPr/>
        </p:nvSpPr>
        <p:spPr>
          <a:xfrm>
            <a:off x="886556" y="5173920"/>
            <a:ext cx="7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JSON file</a:t>
            </a:r>
            <a:endParaRPr lang="de-DE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5860AEC8-D72A-F69E-B8A6-04F4CF78350D}"/>
              </a:ext>
            </a:extLst>
          </p:cNvPr>
          <p:cNvSpPr/>
          <p:nvPr/>
        </p:nvSpPr>
        <p:spPr>
          <a:xfrm>
            <a:off x="8468310" y="1338353"/>
            <a:ext cx="3561184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B647D0B-E4FB-916B-603E-8BB270B78723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8192278" y="3405673"/>
            <a:ext cx="276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fik 45">
            <a:extLst>
              <a:ext uri="{FF2B5EF4-FFF2-40B4-BE49-F238E27FC236}">
                <a16:creationId xmlns:a16="http://schemas.microsoft.com/office/drawing/2014/main" id="{253D059B-4C0F-B89F-BE7E-CCAFAC712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05" y="2902020"/>
            <a:ext cx="1377615" cy="103221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1E4A0C9B-DB08-EF16-59C9-90947A237671}"/>
              </a:ext>
            </a:extLst>
          </p:cNvPr>
          <p:cNvSpPr txBox="1"/>
          <p:nvPr/>
        </p:nvSpPr>
        <p:spPr>
          <a:xfrm>
            <a:off x="527725" y="3927613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 power data</a:t>
            </a:r>
            <a:endParaRPr lang="de-DE" dirty="0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40CC10EE-C351-BE5B-064E-F8D440250E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13" t="4028" r="50000" b="1"/>
          <a:stretch/>
        </p:blipFill>
        <p:spPr>
          <a:xfrm>
            <a:off x="8511627" y="1881314"/>
            <a:ext cx="3474550" cy="30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65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Nunes Grieser</dc:creator>
  <cp:lastModifiedBy>Isabella Nunes Grieser</cp:lastModifiedBy>
  <cp:revision>15</cp:revision>
  <dcterms:created xsi:type="dcterms:W3CDTF">2023-08-03T13:34:14Z</dcterms:created>
  <dcterms:modified xsi:type="dcterms:W3CDTF">2023-08-21T19:42:13Z</dcterms:modified>
</cp:coreProperties>
</file>