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1AA66B-D207-4462-9011-320FF8427F34}" v="1" dt="2021-12-20T21:26:23.3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sy Helliwell" userId="7e984e4c76921620" providerId="LiveId" clId="{D01AA66B-D207-4462-9011-320FF8427F34}"/>
    <pc:docChg chg="modSld">
      <pc:chgData name="Issy Helliwell" userId="7e984e4c76921620" providerId="LiveId" clId="{D01AA66B-D207-4462-9011-320FF8427F34}" dt="2021-12-20T22:05:43.283" v="7" actId="1076"/>
      <pc:docMkLst>
        <pc:docMk/>
      </pc:docMkLst>
      <pc:sldChg chg="modSp mod modTransition">
        <pc:chgData name="Issy Helliwell" userId="7e984e4c76921620" providerId="LiveId" clId="{D01AA66B-D207-4462-9011-320FF8427F34}" dt="2021-12-20T22:05:43.283" v="7" actId="1076"/>
        <pc:sldMkLst>
          <pc:docMk/>
          <pc:sldMk cId="3926799072" sldId="256"/>
        </pc:sldMkLst>
        <pc:grpChg chg="mod">
          <ac:chgData name="Issy Helliwell" userId="7e984e4c76921620" providerId="LiveId" clId="{D01AA66B-D207-4462-9011-320FF8427F34}" dt="2021-12-20T22:03:54.715" v="5" actId="1076"/>
          <ac:grpSpMkLst>
            <pc:docMk/>
            <pc:sldMk cId="3926799072" sldId="256"/>
            <ac:grpSpMk id="11" creationId="{B5FF88DD-FA38-45D6-B0AA-933E3E5C1922}"/>
          </ac:grpSpMkLst>
        </pc:grpChg>
        <pc:grpChg chg="mod">
          <ac:chgData name="Issy Helliwell" userId="7e984e4c76921620" providerId="LiveId" clId="{D01AA66B-D207-4462-9011-320FF8427F34}" dt="2021-12-20T22:05:43.283" v="7" actId="1076"/>
          <ac:grpSpMkLst>
            <pc:docMk/>
            <pc:sldMk cId="3926799072" sldId="256"/>
            <ac:grpSpMk id="25" creationId="{947FB3CF-B550-4CB2-94A7-1BBC99365214}"/>
          </ac:grpSpMkLst>
        </pc:grpChg>
        <pc:grpChg chg="ord">
          <ac:chgData name="Issy Helliwell" userId="7e984e4c76921620" providerId="LiveId" clId="{D01AA66B-D207-4462-9011-320FF8427F34}" dt="2021-12-20T22:03:00.893" v="2" actId="167"/>
          <ac:grpSpMkLst>
            <pc:docMk/>
            <pc:sldMk cId="3926799072" sldId="256"/>
            <ac:grpSpMk id="33" creationId="{FC63BDA9-3343-48B8-AE0E-56980FD655D6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858BB-A30C-4861-A85E-245BA82F1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D5DAE-D289-4E04-B622-A5FF24A61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3AE0A-4F07-4CBB-A81F-E11E9D47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7600-FD76-41BA-9D5C-7571E1084140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4827F-5C6E-4117-80F3-577E1E9F3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23E77-CDAF-400E-9D13-97A809B0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36FC-91B0-444C-B6D3-4A011A92D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42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2D28F-9537-493E-8B95-D8587503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EEB83-0634-48F1-8C40-F5C807392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1DA58-081C-465A-B3D7-66B14A65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7600-FD76-41BA-9D5C-7571E1084140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58C48-9844-4944-BCA9-F2A4AD9CE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6FB6B-F3C1-481F-A48A-3117BD56D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36FC-91B0-444C-B6D3-4A011A92D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8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72EFA0-74F8-420B-8814-15473611BB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0352E-06B6-4F65-B372-C31210CD1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7827E-AF6A-4B3B-BD42-E80C1295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7600-FD76-41BA-9D5C-7571E1084140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B9FE0-7404-41F5-995B-BE86499E9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31FBA-846D-49EC-A3E6-437D1D5B9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36FC-91B0-444C-B6D3-4A011A92D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1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32167-0879-4998-8675-64C128167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6FA05-D4E3-42E5-97D4-600E4CD7D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40250-4494-4D0A-B7F3-88D30F5FF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7600-FD76-41BA-9D5C-7571E1084140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D5084-8C69-4FA2-84E6-78ED615A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D859A-B179-4124-8741-AC6D230D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36FC-91B0-444C-B6D3-4A011A92D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1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2BA2-5113-4CC1-9FD0-11B7D5D3D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1C07E-D2B4-43D8-850F-95CC4DAEB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4C9B6-D187-40D3-AB9D-8816A1C94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7600-FD76-41BA-9D5C-7571E1084140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57383-1279-4B30-A891-CFAD41A13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B4CA2-3A82-499C-A8BB-B1EF285A9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36FC-91B0-444C-B6D3-4A011A92D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0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6DCF5-243D-47AC-99E6-F5F274D81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555D4-BC5E-41A4-A07C-46F5A7F80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FF88CF-4F35-4B88-902C-9C2E6B909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80BFD-128B-4BFB-A583-F9B1880DB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7600-FD76-41BA-9D5C-7571E1084140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0D359-14F0-4348-9FEE-C5A3A53F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8564A-4FDA-458B-A91B-A18F597E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36FC-91B0-444C-B6D3-4A011A92D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4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7C757-CCAC-4ABF-9DA7-54FA7D2DE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F87B2-A70E-4AC9-83DC-7730EC607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93EF7-307C-4EEE-B7A3-FBC8FB1BA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0A79F-8F8C-45B4-8086-A4DAD631EA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2817D3-519F-40F2-AC0C-E714B8FA2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8B2E83-2406-437B-82F9-97977CA0B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7600-FD76-41BA-9D5C-7571E1084140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B812D9-83A9-44C2-9C92-28BDA46D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36AE9E-39B5-4FE5-A4BB-E51455FA7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36FC-91B0-444C-B6D3-4A011A92D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69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EA8B0-8149-42E3-98E7-55371E6D4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D2CBF8-2647-4A1C-A530-27486362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7600-FD76-41BA-9D5C-7571E1084140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26569A-F692-41C3-8705-48701D7C6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3A49C-9019-46F8-8FFF-CA477552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36FC-91B0-444C-B6D3-4A011A92D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21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3A5505-E8CE-4EC4-AF28-FFD1D5842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7600-FD76-41BA-9D5C-7571E1084140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5A2E16-F0D3-4A18-ABF1-C5E215DEA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CECE6-42BC-4C11-99D6-9CE88733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36FC-91B0-444C-B6D3-4A011A92D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7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DCFEE-84CD-498A-B379-88B79406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56FC0-500A-454C-AA3B-9E6D945F7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6364C-202A-4011-A0E1-DD0F693C7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B8C3A-8D25-426F-A8E5-F25825AF2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7600-FD76-41BA-9D5C-7571E1084140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CB1E0-B4A7-4440-ABFC-3EDBA21FD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F4513-3483-40C8-AF1C-8285E2E3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36FC-91B0-444C-B6D3-4A011A92D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9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939D7-8CF1-4D51-8196-78B74D1A8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7B2DA2-5DDD-417F-A9D6-9074D8F15A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D0708-F121-49AF-BDC2-FB22FDFED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A70C1-F06C-4418-8C7A-1CDC44B9F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7600-FD76-41BA-9D5C-7571E1084140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8F57F-1C76-4C61-A867-9D06AAEED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96B15-231C-48F4-9008-B84083C0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36FC-91B0-444C-B6D3-4A011A92D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24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2D0930-C98F-4987-B3B2-6AF95B106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6E16E-A745-493E-854C-2E737A9E8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E162E-84C0-40C3-892D-B4D9576B4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D7600-FD76-41BA-9D5C-7571E1084140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47238-C045-41F3-8C0F-887019D75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52CE4-10C1-496F-9607-C5591D944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336FC-91B0-444C-B6D3-4A011A92D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9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FC63BDA9-3343-48B8-AE0E-56980FD655D6}"/>
              </a:ext>
            </a:extLst>
          </p:cNvPr>
          <p:cNvGrpSpPr/>
          <p:nvPr/>
        </p:nvGrpSpPr>
        <p:grpSpPr>
          <a:xfrm>
            <a:off x="196247" y="423458"/>
            <a:ext cx="4487956" cy="4335936"/>
            <a:chOff x="196247" y="423458"/>
            <a:chExt cx="4487956" cy="4335936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2466F5F-85C7-429F-8DD8-1F33028A8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6247" y="423458"/>
              <a:ext cx="4487956" cy="3806832"/>
            </a:xfrm>
            <a:prstGeom prst="rect">
              <a:avLst/>
            </a:prstGeom>
          </p:spPr>
        </p:pic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34A7137-5F59-49CB-AF2D-B913046A16A9}"/>
                </a:ext>
              </a:extLst>
            </p:cNvPr>
            <p:cNvSpPr/>
            <p:nvPr/>
          </p:nvSpPr>
          <p:spPr>
            <a:xfrm>
              <a:off x="1552039" y="3375956"/>
              <a:ext cx="3132164" cy="13834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2C147FB-F541-4253-BD17-98C07A7DD0D9}"/>
                </a:ext>
              </a:extLst>
            </p:cNvPr>
            <p:cNvSpPr/>
            <p:nvPr/>
          </p:nvSpPr>
          <p:spPr>
            <a:xfrm rot="19673688">
              <a:off x="3412235" y="1379060"/>
              <a:ext cx="976271" cy="32610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5663842-481F-4CB3-9B6F-F1D967AEB8D9}"/>
                </a:ext>
              </a:extLst>
            </p:cNvPr>
            <p:cNvSpPr/>
            <p:nvPr/>
          </p:nvSpPr>
          <p:spPr>
            <a:xfrm>
              <a:off x="396608" y="482600"/>
              <a:ext cx="433125" cy="3105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41BB46D-8AC0-480F-84EF-51C53CC1CD3F}"/>
                </a:ext>
              </a:extLst>
            </p:cNvPr>
            <p:cNvSpPr txBox="1"/>
            <p:nvPr/>
          </p:nvSpPr>
          <p:spPr>
            <a:xfrm>
              <a:off x="235326" y="443741"/>
              <a:ext cx="75568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Inner,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FF88DD-FA38-45D6-B0AA-933E3E5C1922}"/>
              </a:ext>
            </a:extLst>
          </p:cNvPr>
          <p:cNvGrpSpPr/>
          <p:nvPr/>
        </p:nvGrpSpPr>
        <p:grpSpPr>
          <a:xfrm>
            <a:off x="4895544" y="1222357"/>
            <a:ext cx="5852105" cy="2571993"/>
            <a:chOff x="5645020" y="628407"/>
            <a:chExt cx="5852105" cy="257199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E1F0582-3AEB-46C0-A9A2-EF669BD71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56631" y="628407"/>
              <a:ext cx="5640494" cy="2495794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B3B81D-C3A9-4181-B71C-0C95DE4A3EFA}"/>
                </a:ext>
              </a:extLst>
            </p:cNvPr>
            <p:cNvSpPr/>
            <p:nvPr/>
          </p:nvSpPr>
          <p:spPr>
            <a:xfrm>
              <a:off x="6572250" y="2686050"/>
              <a:ext cx="1457325" cy="5143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BBF664-FB3D-4261-9E72-F55B79E99B90}"/>
                </a:ext>
              </a:extLst>
            </p:cNvPr>
            <p:cNvSpPr/>
            <p:nvPr/>
          </p:nvSpPr>
          <p:spPr>
            <a:xfrm>
              <a:off x="5645020" y="2473779"/>
              <a:ext cx="690466" cy="5143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680577-762D-4398-A189-FD938F41583C}"/>
                </a:ext>
              </a:extLst>
            </p:cNvPr>
            <p:cNvSpPr/>
            <p:nvPr/>
          </p:nvSpPr>
          <p:spPr>
            <a:xfrm>
              <a:off x="9769151" y="793102"/>
              <a:ext cx="1484927" cy="4832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J-Nose Panel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47FB3CF-B550-4CB2-94A7-1BBC99365214}"/>
              </a:ext>
            </a:extLst>
          </p:cNvPr>
          <p:cNvGrpSpPr/>
          <p:nvPr/>
        </p:nvGrpSpPr>
        <p:grpSpPr>
          <a:xfrm>
            <a:off x="2501614" y="3324904"/>
            <a:ext cx="6642320" cy="3097445"/>
            <a:chOff x="2272626" y="2853689"/>
            <a:chExt cx="7435254" cy="356689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44D86F9-319B-4C34-BCE3-9619A96F8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04120" y="2943225"/>
              <a:ext cx="7372266" cy="3181637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10F82E7-3A88-4BEE-88E6-D7E4BB98683E}"/>
                </a:ext>
              </a:extLst>
            </p:cNvPr>
            <p:cNvSpPr/>
            <p:nvPr/>
          </p:nvSpPr>
          <p:spPr>
            <a:xfrm>
              <a:off x="8229600" y="3962400"/>
              <a:ext cx="1478280" cy="16535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203F288-32DD-4D6B-BF2C-293A6B2C485E}"/>
                </a:ext>
              </a:extLst>
            </p:cNvPr>
            <p:cNvSpPr/>
            <p:nvPr/>
          </p:nvSpPr>
          <p:spPr>
            <a:xfrm>
              <a:off x="7193229" y="3802380"/>
              <a:ext cx="1112520" cy="1066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63DE058-FC0F-4E24-BB6F-32FC9701E8D9}"/>
                </a:ext>
              </a:extLst>
            </p:cNvPr>
            <p:cNvSpPr/>
            <p:nvPr/>
          </p:nvSpPr>
          <p:spPr>
            <a:xfrm>
              <a:off x="4113388" y="2853689"/>
              <a:ext cx="5183012" cy="7929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6FCAD45-4849-4413-816C-1868CD690FA7}"/>
                </a:ext>
              </a:extLst>
            </p:cNvPr>
            <p:cNvSpPr/>
            <p:nvPr/>
          </p:nvSpPr>
          <p:spPr>
            <a:xfrm>
              <a:off x="5753100" y="3462760"/>
              <a:ext cx="1562100" cy="713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DD0E131-465A-496C-AD1E-CB59695B82EB}"/>
                </a:ext>
              </a:extLst>
            </p:cNvPr>
            <p:cNvSpPr/>
            <p:nvPr/>
          </p:nvSpPr>
          <p:spPr>
            <a:xfrm>
              <a:off x="2272626" y="5871938"/>
              <a:ext cx="4163006" cy="5486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32578A3-5FE1-477C-99F5-0B100FEA7142}"/>
                </a:ext>
              </a:extLst>
            </p:cNvPr>
            <p:cNvSpPr/>
            <p:nvPr/>
          </p:nvSpPr>
          <p:spPr>
            <a:xfrm>
              <a:off x="3185160" y="2853689"/>
              <a:ext cx="722958" cy="40005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A2A490E7-F5BC-418D-8F97-9FD30D227370}"/>
                </a:ext>
              </a:extLst>
            </p:cNvPr>
            <p:cNvSpPr/>
            <p:nvPr/>
          </p:nvSpPr>
          <p:spPr>
            <a:xfrm>
              <a:off x="3247604" y="3099679"/>
              <a:ext cx="660514" cy="24383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857CF8C3-2EDF-4858-B6C3-D114712A6F2B}"/>
                </a:ext>
              </a:extLst>
            </p:cNvPr>
            <p:cNvSpPr/>
            <p:nvPr/>
          </p:nvSpPr>
          <p:spPr>
            <a:xfrm>
              <a:off x="6293158" y="4095850"/>
              <a:ext cx="534362" cy="54864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D837EFD7-227F-4F5D-9CFC-2BC898DCE740}"/>
                </a:ext>
              </a:extLst>
            </p:cNvPr>
            <p:cNvSpPr/>
            <p:nvPr/>
          </p:nvSpPr>
          <p:spPr>
            <a:xfrm>
              <a:off x="4354129" y="5342834"/>
              <a:ext cx="593346" cy="689123"/>
            </a:xfrm>
            <a:prstGeom prst="triangle">
              <a:avLst>
                <a:gd name="adj" fmla="val 47059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6E14CDFD-B912-4146-B0DC-2446BD550E0D}"/>
                </a:ext>
              </a:extLst>
            </p:cNvPr>
            <p:cNvSpPr/>
            <p:nvPr/>
          </p:nvSpPr>
          <p:spPr>
            <a:xfrm rot="10967256">
              <a:off x="3309314" y="3329187"/>
              <a:ext cx="325632" cy="26714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A22A53A8-819C-411F-A95F-9C12942B416E}"/>
                </a:ext>
              </a:extLst>
            </p:cNvPr>
            <p:cNvSpPr/>
            <p:nvPr/>
          </p:nvSpPr>
          <p:spPr>
            <a:xfrm>
              <a:off x="4663440" y="3604092"/>
              <a:ext cx="593346" cy="57166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679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Issy Helliwell</dc:creator>
  <cp:lastModifiedBy>Issy Helliwell</cp:lastModifiedBy>
  <cp:revision>1</cp:revision>
  <dcterms:created xsi:type="dcterms:W3CDTF">2021-12-19T23:43:34Z</dcterms:created>
  <dcterms:modified xsi:type="dcterms:W3CDTF">2021-12-20T22:06:05Z</dcterms:modified>
</cp:coreProperties>
</file>