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4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0F0D-84DD-4958-8BDA-C9E8EAA8D85C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3F68-30B9-4506-BFC9-89DB8952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8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4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1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9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73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7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0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1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5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8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0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4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0FBE-D817-4681-A49A-B9ADA4E9982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box.sjtu.edu.cn/l/WuCI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定量分析为利用密里根油滴实验测出基本电荷电量，相关实验设备和实验参数应该满足什么样的条件。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5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第九次作业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19.1-5</a:t>
            </a:r>
          </a:p>
          <a:p>
            <a:r>
              <a:rPr lang="en-US" altLang="zh-CN" dirty="0" smtClean="0"/>
              <a:t>20.1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分析三个市场上的光学相关产品，列出产品的相关元件参数，给出相应分辨率的定义</a:t>
            </a:r>
            <a:r>
              <a:rPr lang="zh-CN" altLang="en-US" dirty="0"/>
              <a:t>，定量分析其分辨率的合理性</a:t>
            </a:r>
            <a:r>
              <a:rPr lang="zh-CN" altLang="en-US" dirty="0" smtClean="0"/>
              <a:t>。（以电子版方式提交，链接：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jbox.sjtu.edu.cn/l/WuCIuS</a:t>
            </a:r>
            <a:r>
              <a:rPr lang="en-US" altLang="zh-CN" dirty="0" smtClean="0"/>
              <a:t> </a:t>
            </a:r>
            <a:r>
              <a:rPr lang="zh-CN" altLang="en-US" dirty="0" smtClean="0"/>
              <a:t>该目录只能上传，不能下载。文件名应为：“学号姓名日期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后缀名” 文件格式可以是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，也可以是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mtClean="0"/>
              <a:t>21. 2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4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第十一次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21.15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</a:p>
          <a:p>
            <a:r>
              <a:rPr lang="en-US" altLang="zh-CN" dirty="0" smtClean="0"/>
              <a:t>22.1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smtClean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第十二次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调查量子力学在现代科技中的运用，举三个例子</a:t>
            </a:r>
            <a:endParaRPr lang="en-US" altLang="zh-CN" smtClean="0"/>
          </a:p>
          <a:p>
            <a:r>
              <a:rPr lang="en-US" altLang="zh-CN" dirty="0" smtClean="0"/>
              <a:t>22.8-13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83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第十三次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调查量子力学在现代科技中的运用，举三个例子</a:t>
            </a:r>
            <a:endParaRPr lang="en-US" altLang="zh-CN" dirty="0" smtClean="0"/>
          </a:p>
          <a:p>
            <a:r>
              <a:rPr lang="en-US" altLang="zh-CN" smtClean="0"/>
              <a:t>22.14-19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7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第二周作业一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估算用经简单摩擦而带电的塑料尺上所带的电荷量</a:t>
            </a:r>
            <a:endParaRPr lang="en-US" altLang="zh-CN" dirty="0" smtClean="0"/>
          </a:p>
          <a:p>
            <a:r>
              <a:rPr lang="en-US" altLang="zh-CN" dirty="0" smtClean="0"/>
              <a:t>11.2</a:t>
            </a:r>
          </a:p>
          <a:p>
            <a:r>
              <a:rPr lang="en-US" altLang="zh-CN" dirty="0" smtClean="0"/>
              <a:t>11.3</a:t>
            </a:r>
          </a:p>
          <a:p>
            <a:r>
              <a:rPr lang="en-US" altLang="zh-CN" dirty="0" smtClean="0"/>
              <a:t>11.5</a:t>
            </a:r>
          </a:p>
          <a:p>
            <a:r>
              <a:rPr lang="en-US" altLang="zh-CN" dirty="0" smtClean="0"/>
              <a:t>11.6</a:t>
            </a:r>
          </a:p>
          <a:p>
            <a:r>
              <a:rPr lang="en-US" altLang="zh-CN" dirty="0" smtClean="0"/>
              <a:t>11.10</a:t>
            </a:r>
          </a:p>
          <a:p>
            <a:r>
              <a:rPr lang="en-US" altLang="zh-CN" smtClean="0"/>
              <a:t>11.12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11.14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</a:p>
          <a:p>
            <a:r>
              <a:rPr lang="en-US" altLang="zh-CN" dirty="0" smtClean="0"/>
              <a:t>12.2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smtClean="0"/>
              <a:t>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第四次作业（</a:t>
            </a:r>
            <a:r>
              <a:rPr lang="en-US" altLang="zh-CN" dirty="0" smtClean="0"/>
              <a:t>10.08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超级电容为何电容值可以做的很大？</a:t>
            </a:r>
            <a:endParaRPr lang="en-US" altLang="zh-CN" dirty="0" smtClean="0"/>
          </a:p>
          <a:p>
            <a:r>
              <a:rPr lang="zh-CN" altLang="en-US" dirty="0" smtClean="0"/>
              <a:t>举出除了做电容外电介质三个重要应用。</a:t>
            </a:r>
            <a:endParaRPr lang="en-US" altLang="zh-CN" dirty="0" smtClean="0"/>
          </a:p>
          <a:p>
            <a:r>
              <a:rPr lang="en-US" altLang="zh-CN" dirty="0" smtClean="0"/>
              <a:t>13.1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smtClean="0"/>
              <a:t>、</a:t>
            </a:r>
            <a:r>
              <a:rPr lang="en-US" altLang="zh-CN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第五次作业（</a:t>
            </a:r>
            <a:r>
              <a:rPr lang="en-US" altLang="zh-CN" dirty="0" smtClean="0"/>
              <a:t>10.15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照片中在磁铁附近无铁粉，可能的原因有哪些？</a:t>
            </a:r>
            <a:endParaRPr lang="en-US" altLang="zh-CN" dirty="0"/>
          </a:p>
          <a:p>
            <a:r>
              <a:rPr lang="en-US" altLang="zh-CN" dirty="0" smtClean="0"/>
              <a:t>14. 2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smtClean="0"/>
              <a:t>14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02" y="-5610"/>
            <a:ext cx="3193571" cy="21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</a:t>
            </a:r>
            <a:r>
              <a:rPr lang="zh-CN" altLang="en-US" dirty="0"/>
              <a:t>作业（</a:t>
            </a:r>
            <a:r>
              <a:rPr lang="en-US" altLang="zh-CN" dirty="0" smtClean="0"/>
              <a:t>10.22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16.2-9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2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16.10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84" y="2231844"/>
            <a:ext cx="7871254" cy="17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84" y="4498275"/>
            <a:ext cx="7871254" cy="227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7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第八次作业（</a:t>
            </a:r>
            <a:r>
              <a:rPr lang="en-US" altLang="zh-CN" dirty="0" smtClean="0"/>
              <a:t>11.07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若电子在原子核外按经典物理做圆周运动，电子将发出辐射损失能量从而导致轨道半径减少，计算电子从最初位置到撞击在原子核上的时间。</a:t>
            </a:r>
            <a:endParaRPr lang="en-US" altLang="zh-CN" dirty="0" smtClean="0"/>
          </a:p>
          <a:p>
            <a:r>
              <a:rPr lang="en-US" altLang="zh-CN" smtClean="0"/>
              <a:t>18.1-6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1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大作业：金属探测器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两人一组</a:t>
            </a:r>
            <a:endParaRPr lang="en-US" altLang="zh-CN" dirty="0" smtClean="0"/>
          </a:p>
          <a:p>
            <a:r>
              <a:rPr lang="zh-CN" altLang="en-US" dirty="0" smtClean="0"/>
              <a:t>原理：电容、电感</a:t>
            </a:r>
            <a:endParaRPr lang="en-US" altLang="zh-CN" dirty="0" smtClean="0"/>
          </a:p>
          <a:p>
            <a:r>
              <a:rPr lang="zh-CN" altLang="en-US" dirty="0" smtClean="0"/>
              <a:t>电路部分可用现成设计和套件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传感器要求自制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实现金属探测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对探测效果做定量测试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灵敏度、距离、大小等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完成一份书面报告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原理，设计图，设计中各部分起到的作用，成品效果测试</a:t>
            </a:r>
            <a:endParaRPr lang="en-US" altLang="zh-CN" dirty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r>
              <a:rPr lang="zh-CN" altLang="en-US" dirty="0" smtClean="0">
                <a:solidFill>
                  <a:srgbClr val="FF0000"/>
                </a:solidFill>
              </a:rPr>
              <a:t>课堂报告</a:t>
            </a:r>
            <a:r>
              <a:rPr lang="zh-CN" altLang="en-US" dirty="0" smtClean="0"/>
              <a:t>（最后一节课）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演示效果（一分钟）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就课程某部分的理解做一分钟的介绍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2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465</Words>
  <Application>Microsoft Office PowerPoint</Application>
  <PresentationFormat>自定义</PresentationFormat>
  <Paragraphs>69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第一周作业</vt:lpstr>
      <vt:lpstr>第二周作业一</vt:lpstr>
      <vt:lpstr>第三周作业</vt:lpstr>
      <vt:lpstr>第四次作业（10.08）</vt:lpstr>
      <vt:lpstr>第五次作业（10.15）</vt:lpstr>
      <vt:lpstr>第六次作业（10.22）</vt:lpstr>
      <vt:lpstr>第七次作业</vt:lpstr>
      <vt:lpstr>第八次作业（11.07）</vt:lpstr>
      <vt:lpstr>大作业：金属探测器</vt:lpstr>
      <vt:lpstr>第九次作业</vt:lpstr>
      <vt:lpstr>第十次作业</vt:lpstr>
      <vt:lpstr>第十一次作业</vt:lpstr>
      <vt:lpstr>第十二次作业</vt:lpstr>
      <vt:lpstr>第十三次作业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sheng</dc:creator>
  <cp:lastModifiedBy>sli</cp:lastModifiedBy>
  <cp:revision>23</cp:revision>
  <dcterms:created xsi:type="dcterms:W3CDTF">2018-09-16T03:08:10Z</dcterms:created>
  <dcterms:modified xsi:type="dcterms:W3CDTF">2018-12-18T06:03:52Z</dcterms:modified>
</cp:coreProperties>
</file>