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20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0F0D-84DD-4958-8BDA-C9E8EAA8D85C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93F68-30B9-4506-BFC9-89DB8952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8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2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0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1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93F68-30B9-4506-BFC9-89DB895241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5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7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0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4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0FBE-D817-4681-A49A-B9ADA4E9982E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7D91-A20A-4F99-B2F7-415E7EA82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定量分析为利用密里根油滴实验测出基本电荷电量，相关实验设备和实验参数应该满足什么样的条件。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4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第二周作业一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估算用经简单摩擦而带电的塑料尺上所带的电荷量</a:t>
            </a:r>
            <a:endParaRPr lang="en-US" altLang="zh-CN" dirty="0" smtClean="0"/>
          </a:p>
          <a:p>
            <a:r>
              <a:rPr lang="en-US" altLang="zh-CN" dirty="0" smtClean="0"/>
              <a:t>11.2</a:t>
            </a:r>
          </a:p>
          <a:p>
            <a:r>
              <a:rPr lang="en-US" altLang="zh-CN" dirty="0" smtClean="0"/>
              <a:t>11.3</a:t>
            </a:r>
          </a:p>
          <a:p>
            <a:r>
              <a:rPr lang="en-US" altLang="zh-CN" dirty="0" smtClean="0"/>
              <a:t>11.5</a:t>
            </a:r>
          </a:p>
          <a:p>
            <a:r>
              <a:rPr lang="en-US" altLang="zh-CN" dirty="0" smtClean="0"/>
              <a:t>11.6</a:t>
            </a:r>
          </a:p>
          <a:p>
            <a:r>
              <a:rPr lang="en-US" altLang="zh-CN" dirty="0" smtClean="0"/>
              <a:t>11.10</a:t>
            </a:r>
          </a:p>
          <a:p>
            <a:r>
              <a:rPr lang="en-US" altLang="zh-CN" smtClean="0"/>
              <a:t>11.12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9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第三周作业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11.14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</a:t>
            </a:r>
          </a:p>
          <a:p>
            <a:r>
              <a:rPr lang="en-US" altLang="zh-CN" dirty="0" smtClean="0"/>
              <a:t>12.2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smtClean="0"/>
              <a:t>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1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第四次作业（</a:t>
            </a:r>
            <a:r>
              <a:rPr lang="en-US" altLang="zh-CN" dirty="0" smtClean="0"/>
              <a:t>10.08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超级电容为何电容值可以做的很大？</a:t>
            </a:r>
            <a:endParaRPr lang="en-US" altLang="zh-CN" dirty="0" smtClean="0"/>
          </a:p>
          <a:p>
            <a:r>
              <a:rPr lang="zh-CN" altLang="en-US" dirty="0" smtClean="0"/>
              <a:t>举出除了做电容外电介质三个重要应用。</a:t>
            </a:r>
            <a:endParaRPr lang="en-US" altLang="zh-CN" dirty="0" smtClean="0"/>
          </a:p>
          <a:p>
            <a:r>
              <a:rPr lang="en-US" altLang="zh-CN" dirty="0" smtClean="0"/>
              <a:t>13.1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smtClean="0"/>
              <a:t>、</a:t>
            </a:r>
            <a:r>
              <a:rPr lang="en-US" altLang="zh-CN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第五次作业（</a:t>
            </a:r>
            <a:r>
              <a:rPr lang="en-US" altLang="zh-CN" dirty="0" smtClean="0"/>
              <a:t>10.15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照片中在磁铁附近无铁粉，可能的原因有哪些？</a:t>
            </a:r>
            <a:endParaRPr lang="en-US" altLang="zh-CN" dirty="0"/>
          </a:p>
          <a:p>
            <a:r>
              <a:rPr lang="en-US" altLang="zh-CN" dirty="0" smtClean="0"/>
              <a:t>14. 2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smtClean="0"/>
              <a:t>14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02" y="-5610"/>
            <a:ext cx="3193571" cy="21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</a:t>
            </a:r>
            <a:r>
              <a:rPr lang="zh-CN" altLang="en-US" dirty="0"/>
              <a:t>作业（</a:t>
            </a:r>
            <a:r>
              <a:rPr lang="en-US" altLang="zh-CN" dirty="0" smtClean="0"/>
              <a:t>10.22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16.2-9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2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16.10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84" y="2231844"/>
            <a:ext cx="7871254" cy="179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84" y="4498275"/>
            <a:ext cx="7871254" cy="227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7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168</Words>
  <Application>Microsoft Office PowerPoint</Application>
  <PresentationFormat>自定义</PresentationFormat>
  <Paragraphs>31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第一周作业</vt:lpstr>
      <vt:lpstr>第二周作业一</vt:lpstr>
      <vt:lpstr>第三周作业</vt:lpstr>
      <vt:lpstr>第四次作业（10.08）</vt:lpstr>
      <vt:lpstr>第五次作业（10.15）</vt:lpstr>
      <vt:lpstr>第六次作业（10.22）</vt:lpstr>
      <vt:lpstr>第七次作业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sheng</dc:creator>
  <cp:lastModifiedBy>sli</cp:lastModifiedBy>
  <cp:revision>13</cp:revision>
  <dcterms:created xsi:type="dcterms:W3CDTF">2018-09-16T03:08:10Z</dcterms:created>
  <dcterms:modified xsi:type="dcterms:W3CDTF">2018-10-29T02:20:49Z</dcterms:modified>
</cp:coreProperties>
</file>