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196"/>
  </p:normalViewPr>
  <p:slideViewPr>
    <p:cSldViewPr>
      <p:cViewPr varScale="1">
        <p:scale>
          <a:sx n="75" d="100"/>
          <a:sy n="75" d="100"/>
        </p:scale>
        <p:origin x="1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ED5A-916A-4C1C-8BD5-FE3911B7E5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6E766-5580-46AB-B80D-255F9F793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1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6E766-5580-46AB-B80D-255F9F793D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5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6E766-5580-46AB-B80D-255F9F793D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7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6E766-5580-46AB-B80D-255F9F793D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6E766-5580-46AB-B80D-255F9F793D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7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0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6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26FE-6B08-410A-B507-B6277251B6C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DFDA-6C49-4329-990E-77D38F375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电磁学部分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基本规律：库仑定律、高斯定律、环路定理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概念：电荷、电场强度、电势、电势能、电场线、电偶极子、电场通量、电动势、电场能、电流、介电常数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应用：导体、电容、电阻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介质：微观机制、相对介电常数、电位移矢量、极化与极化电荷、介质中的高斯定律、边界条件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71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基本定律：毕奥</a:t>
            </a:r>
            <a:r>
              <a:rPr lang="en-US" altLang="zh-CN" dirty="0" smtClean="0"/>
              <a:t>-</a:t>
            </a:r>
            <a:r>
              <a:rPr lang="zh-CN" altLang="en-US" dirty="0" smtClean="0"/>
              <a:t>萨伐尔定律、安培环路定律、磁高斯定律、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概念：磁感应强度、磁力线、洛伦兹力、载流子、磁矩、磁导率、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应用：霍尔效应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介质：微观机制、磁化强度、磁化率、磁场强度、磁化电流、抗磁、顺磁、铁磁、轨道磁矩、自旋磁矩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4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电磁感应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基本定律：法拉第定律、楞次定律、安培</a:t>
            </a:r>
            <a:r>
              <a:rPr lang="en-US" altLang="zh-CN" dirty="0" smtClean="0"/>
              <a:t>-</a:t>
            </a:r>
            <a:r>
              <a:rPr lang="zh-CN" altLang="en-US" dirty="0" smtClean="0"/>
              <a:t>麦克斯韦定律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概念：感生电动势、动生电动势、电感、位移电流、流守恒、</a:t>
            </a:r>
            <a:r>
              <a:rPr lang="en-US" altLang="zh-CN" dirty="0" smtClean="0"/>
              <a:t>Maxwell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应用：电感、霍尔效应、发电机</a:t>
            </a:r>
            <a:endParaRPr lang="en-US" altLang="zh-CN" dirty="0" smtClean="0"/>
          </a:p>
          <a:p>
            <a:r>
              <a:rPr lang="zh-CN" altLang="en-US" dirty="0" smtClean="0"/>
              <a:t>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电阻、电感、电容、电流、容抗、感抗、</a:t>
            </a:r>
            <a:r>
              <a:rPr lang="en-US" altLang="zh-CN" dirty="0" smtClean="0"/>
              <a:t>RL</a:t>
            </a:r>
            <a:r>
              <a:rPr lang="zh-CN" altLang="en-US" dirty="0" smtClean="0"/>
              <a:t>电路、</a:t>
            </a:r>
            <a:r>
              <a:rPr lang="en-US" altLang="zh-CN" dirty="0" smtClean="0"/>
              <a:t>RC</a:t>
            </a:r>
            <a:r>
              <a:rPr lang="zh-CN" altLang="en-US" dirty="0" smtClean="0"/>
              <a:t>电路、</a:t>
            </a:r>
            <a:r>
              <a:rPr lang="en-US" altLang="zh-CN" dirty="0" smtClean="0"/>
              <a:t>RLC</a:t>
            </a:r>
            <a:r>
              <a:rPr lang="zh-CN" altLang="en-US" smtClean="0"/>
              <a:t>电路。并联、串联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1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248</Words>
  <Application>Microsoft Macintosh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宋体</vt:lpstr>
      <vt:lpstr>Arial</vt:lpstr>
      <vt:lpstr>Office 主题​​</vt:lpstr>
      <vt:lpstr>电磁学部分</vt:lpstr>
      <vt:lpstr>电</vt:lpstr>
      <vt:lpstr>磁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电磁学部分</dc:title>
  <dc:creator>sli</dc:creator>
  <cp:lastModifiedBy>w2425</cp:lastModifiedBy>
  <cp:revision>5</cp:revision>
  <dcterms:created xsi:type="dcterms:W3CDTF">2018-11-02T08:41:41Z</dcterms:created>
  <dcterms:modified xsi:type="dcterms:W3CDTF">2018-11-10T00:16:15Z</dcterms:modified>
</cp:coreProperties>
</file>