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1263-2B14-4F15-9A68-F6018E45323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E523-901A-4D05-BB8B-BD0E4A3C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sheng@sjtu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62925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993300"/>
                </a:solidFill>
                <a:latin typeface="+mn-ea"/>
                <a:ea typeface="+mn-ea"/>
              </a:rPr>
              <a:t>课程说明</a:t>
            </a:r>
            <a:endParaRPr lang="zh-CN" altLang="en-US" sz="3200" dirty="0" smtClean="0">
              <a:latin typeface="+mn-ea"/>
              <a:ea typeface="+mn-e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8110537" cy="55446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教材：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《</a:t>
            </a:r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大学物理教程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</a:rPr>
              <a:t>》 </a:t>
            </a:r>
            <a:endParaRPr lang="en-US" altLang="zh-CN" sz="22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800" dirty="0" smtClean="0">
                <a:latin typeface="华文中宋" pitchFamily="2" charset="-122"/>
                <a:ea typeface="华文中宋" pitchFamily="2" charset="-122"/>
              </a:rPr>
              <a:t>吴锡珑</a:t>
            </a:r>
            <a:r>
              <a:rPr lang="zh-CN" altLang="en-US" sz="1800" dirty="0">
                <a:latin typeface="华文中宋" pitchFamily="2" charset="-122"/>
                <a:ea typeface="华文中宋" pitchFamily="2" charset="-122"/>
              </a:rPr>
              <a:t>，高等教育</a:t>
            </a:r>
            <a:r>
              <a:rPr lang="zh-CN" altLang="en-US" sz="1800" dirty="0" smtClean="0">
                <a:latin typeface="华文中宋" pitchFamily="2" charset="-122"/>
                <a:ea typeface="华文中宋" pitchFamily="2" charset="-122"/>
              </a:rPr>
              <a:t>出版社</a:t>
            </a:r>
            <a:endParaRPr lang="en-US" altLang="zh-CN" sz="18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参考书：</a:t>
            </a:r>
            <a:endParaRPr lang="en-US" altLang="zh-CN" sz="22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100" dirty="0">
                <a:latin typeface="华文中宋" pitchFamily="2" charset="-122"/>
                <a:ea typeface="华文中宋" pitchFamily="2" charset="-122"/>
              </a:rPr>
              <a:t>费曼物理学</a:t>
            </a:r>
            <a:r>
              <a:rPr lang="zh-CN" altLang="en-US" sz="2100" dirty="0" smtClean="0">
                <a:latin typeface="华文中宋" pitchFamily="2" charset="-122"/>
                <a:ea typeface="华文中宋" pitchFamily="2" charset="-122"/>
              </a:rPr>
              <a:t>讲义</a:t>
            </a:r>
            <a:endParaRPr lang="en-US" altLang="zh-CN" sz="21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100" dirty="0" smtClean="0">
                <a:latin typeface="华文中宋" pitchFamily="2" charset="-122"/>
                <a:ea typeface="华文中宋" pitchFamily="2" charset="-122"/>
              </a:rPr>
              <a:t>新</a:t>
            </a: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概念</a:t>
            </a:r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物理</a:t>
            </a: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教程</a:t>
            </a:r>
            <a:endParaRPr lang="zh-CN" altLang="en-US" sz="18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课程</a:t>
            </a:r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考核方式及说明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1800" dirty="0">
                <a:latin typeface="华文中宋" pitchFamily="2" charset="-122"/>
                <a:ea typeface="华文中宋" pitchFamily="2" charset="-122"/>
              </a:rPr>
              <a:t>15% </a:t>
            </a:r>
            <a:r>
              <a:rPr lang="zh-CN" altLang="en-US" sz="1800" dirty="0">
                <a:latin typeface="华文中宋" pitchFamily="2" charset="-122"/>
                <a:ea typeface="华文中宋" pitchFamily="2" charset="-122"/>
              </a:rPr>
              <a:t>作业及大作业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1800" dirty="0">
                <a:latin typeface="华文中宋" pitchFamily="2" charset="-122"/>
                <a:ea typeface="华文中宋" pitchFamily="2" charset="-122"/>
              </a:rPr>
              <a:t>10% </a:t>
            </a:r>
            <a:r>
              <a:rPr lang="zh-CN" altLang="en-US" sz="1800" dirty="0">
                <a:latin typeface="华文中宋" pitchFamily="2" charset="-122"/>
                <a:ea typeface="华文中宋" pitchFamily="2" charset="-122"/>
              </a:rPr>
              <a:t>大作业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1800" dirty="0">
                <a:latin typeface="华文中宋" pitchFamily="2" charset="-122"/>
                <a:ea typeface="华文中宋" pitchFamily="2" charset="-122"/>
              </a:rPr>
              <a:t>15%  Quiz</a:t>
            </a:r>
            <a:r>
              <a:rPr lang="zh-CN" altLang="en-US" sz="1800" dirty="0">
                <a:latin typeface="华文中宋" pitchFamily="2" charset="-122"/>
                <a:ea typeface="华文中宋" pitchFamily="2" charset="-122"/>
              </a:rPr>
              <a:t>（约两周一次）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1800" dirty="0">
                <a:latin typeface="华文中宋" pitchFamily="2" charset="-122"/>
                <a:ea typeface="华文中宋" pitchFamily="2" charset="-122"/>
              </a:rPr>
              <a:t>60% </a:t>
            </a:r>
            <a:r>
              <a:rPr lang="zh-CN" altLang="en-US" sz="1800" dirty="0">
                <a:latin typeface="华文中宋" pitchFamily="2" charset="-122"/>
                <a:ea typeface="华文中宋" pitchFamily="2" charset="-122"/>
              </a:rPr>
              <a:t>考试（期中、期末各</a:t>
            </a:r>
            <a:r>
              <a:rPr lang="en-US" altLang="zh-CN" sz="1800" dirty="0">
                <a:latin typeface="华文中宋" pitchFamily="2" charset="-122"/>
                <a:ea typeface="华文中宋" pitchFamily="2" charset="-122"/>
              </a:rPr>
              <a:t>30%</a:t>
            </a:r>
            <a:r>
              <a:rPr lang="zh-CN" altLang="en-US" sz="1800" dirty="0">
                <a:latin typeface="华文中宋" pitchFamily="2" charset="-122"/>
                <a:ea typeface="华文中宋" pitchFamily="2" charset="-122"/>
              </a:rPr>
              <a:t>）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邮箱：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  <a:hlinkClick r:id="rId2"/>
              </a:rPr>
              <a:t>lisheng@sjtu.edu.cn</a:t>
            </a:r>
            <a:endParaRPr lang="en-US" altLang="zh-CN" sz="2200" dirty="0" smtClean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手机：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13641672260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办公室：李政道图书馆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421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Office Hour</a:t>
            </a: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：星期一</a:t>
            </a: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19:00-20:30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资料下载 </a:t>
            </a:r>
            <a:r>
              <a:rPr lang="en-US" altLang="zh-CN" sz="22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https://jbox.sjtu.edu.cn/l/2nfiZ9</a:t>
            </a:r>
            <a:endParaRPr lang="zh-CN" altLang="en-US" sz="2200" dirty="0" smtClean="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81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华文中宋</vt:lpstr>
      <vt:lpstr>宋体</vt:lpstr>
      <vt:lpstr>Arial</vt:lpstr>
      <vt:lpstr>Calibri</vt:lpstr>
      <vt:lpstr>Times New Roman</vt:lpstr>
      <vt:lpstr>Wingdings</vt:lpstr>
      <vt:lpstr>Office 主题</vt:lpstr>
      <vt:lpstr>课程说明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教材和参考书目 </dc:title>
  <dc:creator>Cxf</dc:creator>
  <cp:lastModifiedBy>li sheng</cp:lastModifiedBy>
  <cp:revision>3</cp:revision>
  <dcterms:created xsi:type="dcterms:W3CDTF">2016-06-22T09:10:02Z</dcterms:created>
  <dcterms:modified xsi:type="dcterms:W3CDTF">2018-09-09T15:05:12Z</dcterms:modified>
</cp:coreProperties>
</file>