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56" r:id="rId2"/>
    <p:sldId id="258" r:id="rId3"/>
    <p:sldId id="259" r:id="rId4"/>
    <p:sldId id="260" r:id="rId5"/>
    <p:sldId id="261" r:id="rId6"/>
    <p:sldId id="262" r:id="rId7"/>
    <p:sldId id="271"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40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196" autoAdjust="0"/>
  </p:normalViewPr>
  <p:slideViewPr>
    <p:cSldViewPr>
      <p:cViewPr varScale="1">
        <p:scale>
          <a:sx n="75" d="100"/>
          <a:sy n="75" d="100"/>
        </p:scale>
        <p:origin x="1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1" Type="http://schemas.openxmlformats.org/officeDocument/2006/relationships/image" Target="../media/image52.wmf"/><Relationship Id="rId12" Type="http://schemas.openxmlformats.org/officeDocument/2006/relationships/image" Target="../media/image53.wmf"/><Relationship Id="rId1" Type="http://schemas.openxmlformats.org/officeDocument/2006/relationships/image" Target="../media/image42.wmf"/><Relationship Id="rId2" Type="http://schemas.openxmlformats.org/officeDocument/2006/relationships/image" Target="../media/image43.wmf"/><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1" Type="http://schemas.openxmlformats.org/officeDocument/2006/relationships/image" Target="../media/image64.wmf"/><Relationship Id="rId12" Type="http://schemas.openxmlformats.org/officeDocument/2006/relationships/image" Target="../media/image65.wmf"/><Relationship Id="rId13" Type="http://schemas.openxmlformats.org/officeDocument/2006/relationships/image" Target="../media/image66.wmf"/><Relationship Id="rId14" Type="http://schemas.openxmlformats.org/officeDocument/2006/relationships/image" Target="../media/image67.wmf"/><Relationship Id="rId15" Type="http://schemas.openxmlformats.org/officeDocument/2006/relationships/image" Target="../media/image68.wmf"/><Relationship Id="rId16" Type="http://schemas.openxmlformats.org/officeDocument/2006/relationships/image" Target="../media/image69.wmf"/><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 Id="rId4" Type="http://schemas.openxmlformats.org/officeDocument/2006/relationships/image" Target="../media/image57.wmf"/><Relationship Id="rId5" Type="http://schemas.openxmlformats.org/officeDocument/2006/relationships/image" Target="../media/image58.wmf"/><Relationship Id="rId6" Type="http://schemas.openxmlformats.org/officeDocument/2006/relationships/image" Target="../media/image59.wmf"/><Relationship Id="rId7" Type="http://schemas.openxmlformats.org/officeDocument/2006/relationships/image" Target="../media/image60.wmf"/><Relationship Id="rId8" Type="http://schemas.openxmlformats.org/officeDocument/2006/relationships/image" Target="../media/image61.wmf"/><Relationship Id="rId9" Type="http://schemas.openxmlformats.org/officeDocument/2006/relationships/image" Target="../media/image62.wmf"/><Relationship Id="rId10"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11" Type="http://schemas.openxmlformats.org/officeDocument/2006/relationships/image" Target="../media/image80.wmf"/><Relationship Id="rId12" Type="http://schemas.openxmlformats.org/officeDocument/2006/relationships/image" Target="../media/image81.wmf"/><Relationship Id="rId13" Type="http://schemas.openxmlformats.org/officeDocument/2006/relationships/image" Target="../media/image82.wmf"/><Relationship Id="rId14" Type="http://schemas.openxmlformats.org/officeDocument/2006/relationships/image" Target="../media/image83.wmf"/><Relationship Id="rId1" Type="http://schemas.openxmlformats.org/officeDocument/2006/relationships/image" Target="../media/image70.wmf"/><Relationship Id="rId2" Type="http://schemas.openxmlformats.org/officeDocument/2006/relationships/image" Target="../media/image71.wmf"/><Relationship Id="rId3" Type="http://schemas.openxmlformats.org/officeDocument/2006/relationships/image" Target="../media/image72.wmf"/><Relationship Id="rId4" Type="http://schemas.openxmlformats.org/officeDocument/2006/relationships/image" Target="../media/image73.wmf"/><Relationship Id="rId5" Type="http://schemas.openxmlformats.org/officeDocument/2006/relationships/image" Target="../media/image74.wmf"/><Relationship Id="rId6" Type="http://schemas.openxmlformats.org/officeDocument/2006/relationships/image" Target="../media/image75.wmf"/><Relationship Id="rId7" Type="http://schemas.openxmlformats.org/officeDocument/2006/relationships/image" Target="../media/image76.wmf"/><Relationship Id="rId8" Type="http://schemas.openxmlformats.org/officeDocument/2006/relationships/image" Target="../media/image77.wmf"/><Relationship Id="rId9" Type="http://schemas.openxmlformats.org/officeDocument/2006/relationships/image" Target="../media/image78.wmf"/><Relationship Id="rId10"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4" Type="http://schemas.openxmlformats.org/officeDocument/2006/relationships/image" Target="../media/image87.wmf"/><Relationship Id="rId5" Type="http://schemas.openxmlformats.org/officeDocument/2006/relationships/image" Target="../media/image88.wmf"/><Relationship Id="rId1" Type="http://schemas.openxmlformats.org/officeDocument/2006/relationships/image" Target="../media/image84.wmf"/><Relationship Id="rId2"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0.wmf"/><Relationship Id="rId2" Type="http://schemas.openxmlformats.org/officeDocument/2006/relationships/image" Target="../media/image91.wmf"/><Relationship Id="rId3"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4" Type="http://schemas.openxmlformats.org/officeDocument/2006/relationships/image" Target="../media/image97.wmf"/><Relationship Id="rId5" Type="http://schemas.openxmlformats.org/officeDocument/2006/relationships/image" Target="../media/image98.wmf"/><Relationship Id="rId6" Type="http://schemas.openxmlformats.org/officeDocument/2006/relationships/image" Target="../media/image99.wmf"/><Relationship Id="rId1" Type="http://schemas.openxmlformats.org/officeDocument/2006/relationships/image" Target="../media/image94.wmf"/><Relationship Id="rId2"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2.wmf"/><Relationship Id="rId4" Type="http://schemas.openxmlformats.org/officeDocument/2006/relationships/image" Target="../media/image103.wmf"/><Relationship Id="rId5" Type="http://schemas.openxmlformats.org/officeDocument/2006/relationships/image" Target="../media/image104.wmf"/><Relationship Id="rId6" Type="http://schemas.openxmlformats.org/officeDocument/2006/relationships/image" Target="../media/image105.wmf"/><Relationship Id="rId7" Type="http://schemas.openxmlformats.org/officeDocument/2006/relationships/image" Target="../media/image106.wmf"/><Relationship Id="rId8" Type="http://schemas.openxmlformats.org/officeDocument/2006/relationships/image" Target="../media/image107.wmf"/><Relationship Id="rId9" Type="http://schemas.openxmlformats.org/officeDocument/2006/relationships/image" Target="../media/image108.wmf"/><Relationship Id="rId1" Type="http://schemas.openxmlformats.org/officeDocument/2006/relationships/image" Target="../media/image100.emf"/><Relationship Id="rId2" Type="http://schemas.openxmlformats.org/officeDocument/2006/relationships/image" Target="../media/image10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1.wmf"/><Relationship Id="rId4" Type="http://schemas.openxmlformats.org/officeDocument/2006/relationships/image" Target="../media/image112.wmf"/><Relationship Id="rId1" Type="http://schemas.openxmlformats.org/officeDocument/2006/relationships/image" Target="../media/image109.wmf"/><Relationship Id="rId2"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9.wmf"/><Relationship Id="rId4" Type="http://schemas.openxmlformats.org/officeDocument/2006/relationships/image" Target="../media/image120.wmf"/><Relationship Id="rId5" Type="http://schemas.openxmlformats.org/officeDocument/2006/relationships/image" Target="../media/image121.wmf"/><Relationship Id="rId6" Type="http://schemas.openxmlformats.org/officeDocument/2006/relationships/image" Target="../media/image122.wmf"/><Relationship Id="rId7" Type="http://schemas.openxmlformats.org/officeDocument/2006/relationships/image" Target="../media/image123.wmf"/><Relationship Id="rId8" Type="http://schemas.openxmlformats.org/officeDocument/2006/relationships/image" Target="../media/image124.wmf"/><Relationship Id="rId9" Type="http://schemas.openxmlformats.org/officeDocument/2006/relationships/image" Target="../media/image125.wmf"/><Relationship Id="rId1" Type="http://schemas.openxmlformats.org/officeDocument/2006/relationships/image" Target="../media/image117.wmf"/><Relationship Id="rId2" Type="http://schemas.openxmlformats.org/officeDocument/2006/relationships/image" Target="../media/image11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8.wmf"/><Relationship Id="rId4" Type="http://schemas.openxmlformats.org/officeDocument/2006/relationships/image" Target="../media/image129.wmf"/><Relationship Id="rId5" Type="http://schemas.openxmlformats.org/officeDocument/2006/relationships/image" Target="../media/image130.wmf"/><Relationship Id="rId6" Type="http://schemas.openxmlformats.org/officeDocument/2006/relationships/image" Target="../media/image131.wmf"/><Relationship Id="rId7" Type="http://schemas.openxmlformats.org/officeDocument/2006/relationships/image" Target="../media/image132.wmf"/><Relationship Id="rId8" Type="http://schemas.openxmlformats.org/officeDocument/2006/relationships/image" Target="../media/image133.wmf"/><Relationship Id="rId1" Type="http://schemas.openxmlformats.org/officeDocument/2006/relationships/image" Target="../media/image126.wmf"/><Relationship Id="rId2"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1.wmf"/><Relationship Id="rId4" Type="http://schemas.openxmlformats.org/officeDocument/2006/relationships/image" Target="../media/image142.wmf"/><Relationship Id="rId5" Type="http://schemas.openxmlformats.org/officeDocument/2006/relationships/image" Target="../media/image143.wmf"/><Relationship Id="rId6" Type="http://schemas.openxmlformats.org/officeDocument/2006/relationships/image" Target="../media/image144.wmf"/><Relationship Id="rId7" Type="http://schemas.openxmlformats.org/officeDocument/2006/relationships/image" Target="../media/image145.wmf"/><Relationship Id="rId8" Type="http://schemas.openxmlformats.org/officeDocument/2006/relationships/image" Target="../media/image146.wmf"/><Relationship Id="rId1" Type="http://schemas.openxmlformats.org/officeDocument/2006/relationships/image" Target="../media/image139.wmf"/><Relationship Id="rId2"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5" Type="http://schemas.openxmlformats.org/officeDocument/2006/relationships/image" Target="../media/image20.wmf"/><Relationship Id="rId6" Type="http://schemas.openxmlformats.org/officeDocument/2006/relationships/image" Target="../media/image21.wmf"/><Relationship Id="rId7" Type="http://schemas.openxmlformats.org/officeDocument/2006/relationships/image" Target="../media/image22.wmf"/><Relationship Id="rId8" Type="http://schemas.openxmlformats.org/officeDocument/2006/relationships/image" Target="../media/image23.wmf"/><Relationship Id="rId9" Type="http://schemas.openxmlformats.org/officeDocument/2006/relationships/image" Target="../media/image24.wmf"/><Relationship Id="rId1" Type="http://schemas.openxmlformats.org/officeDocument/2006/relationships/image" Target="../media/image16.wmf"/><Relationship Id="rId2"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image" Target="../media/image26.wmf"/><Relationship Id="rId1" Type="http://schemas.openxmlformats.org/officeDocument/2006/relationships/image" Target="../media/image25.wmf"/><Relationship Id="rId2"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18.wmf"/><Relationship Id="rId6" Type="http://schemas.openxmlformats.org/officeDocument/2006/relationships/image" Target="../media/image19.wmf"/><Relationship Id="rId7" Type="http://schemas.openxmlformats.org/officeDocument/2006/relationships/image" Target="../media/image20.wmf"/><Relationship Id="rId8" Type="http://schemas.openxmlformats.org/officeDocument/2006/relationships/image" Target="../media/image21.wmf"/><Relationship Id="rId9" Type="http://schemas.openxmlformats.org/officeDocument/2006/relationships/image" Target="../media/image22.wmf"/><Relationship Id="rId10" Type="http://schemas.openxmlformats.org/officeDocument/2006/relationships/image" Target="../media/image23.wmf"/><Relationship Id="rId11" Type="http://schemas.openxmlformats.org/officeDocument/2006/relationships/image" Target="../media/image24.wmf"/><Relationship Id="rId1" Type="http://schemas.openxmlformats.org/officeDocument/2006/relationships/image" Target="../media/image27.wmf"/><Relationship Id="rId2"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18.wmf"/><Relationship Id="rId6" Type="http://schemas.openxmlformats.org/officeDocument/2006/relationships/image" Target="../media/image19.wmf"/><Relationship Id="rId7" Type="http://schemas.openxmlformats.org/officeDocument/2006/relationships/image" Target="../media/image20.wmf"/><Relationship Id="rId8" Type="http://schemas.openxmlformats.org/officeDocument/2006/relationships/image" Target="../media/image21.wmf"/><Relationship Id="rId9" Type="http://schemas.openxmlformats.org/officeDocument/2006/relationships/image" Target="../media/image22.wmf"/><Relationship Id="rId10" Type="http://schemas.openxmlformats.org/officeDocument/2006/relationships/image" Target="../media/image23.wmf"/><Relationship Id="rId11" Type="http://schemas.openxmlformats.org/officeDocument/2006/relationships/image" Target="../media/image24.wmf"/><Relationship Id="rId1" Type="http://schemas.openxmlformats.org/officeDocument/2006/relationships/image" Target="../media/image31.wmf"/><Relationship Id="rId2"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image" Target="../media/image39.wmf"/><Relationship Id="rId6" Type="http://schemas.openxmlformats.org/officeDocument/2006/relationships/image" Target="../media/image40.wmf"/><Relationship Id="rId7" Type="http://schemas.openxmlformats.org/officeDocument/2006/relationships/image" Target="../media/image41.wmf"/><Relationship Id="rId1" Type="http://schemas.openxmlformats.org/officeDocument/2006/relationships/image" Target="../media/image35.wmf"/><Relationship Id="rId2"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B055BA0B-CF2F-4564-9108-C280C30571EE}" type="slidenum">
              <a:rPr lang="en-US" altLang="zh-CN"/>
              <a:pPr>
                <a:defRPr/>
              </a:pPr>
              <a:t>‹#›</a:t>
            </a:fld>
            <a:endParaRPr lang="en-US" altLang="zh-CN"/>
          </a:p>
        </p:txBody>
      </p:sp>
    </p:spTree>
    <p:extLst>
      <p:ext uri="{BB962C8B-B14F-4D97-AF65-F5344CB8AC3E}">
        <p14:creationId xmlns:p14="http://schemas.microsoft.com/office/powerpoint/2010/main" val="2757648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fld id="{DE8975C0-02BA-490B-A6E4-B4D20E44CAE1}" type="slidenum">
              <a:rPr lang="en-US" altLang="zh-CN" sz="1200">
                <a:ea typeface="宋体" charset="-122"/>
              </a:rPr>
              <a:pPr eaLnBrk="1" hangingPunct="1"/>
              <a:t>1</a:t>
            </a:fld>
            <a:endParaRPr lang="en-US" altLang="zh-CN" sz="1200">
              <a:ea typeface="宋体" charset="-122"/>
            </a:endParaRPr>
          </a:p>
        </p:txBody>
      </p:sp>
    </p:spTree>
    <p:extLst>
      <p:ext uri="{BB962C8B-B14F-4D97-AF65-F5344CB8AC3E}">
        <p14:creationId xmlns:p14="http://schemas.microsoft.com/office/powerpoint/2010/main" val="7159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10</a:t>
            </a:fld>
            <a:endParaRPr lang="en-US" altLang="zh-CN"/>
          </a:p>
        </p:txBody>
      </p:sp>
    </p:spTree>
    <p:extLst>
      <p:ext uri="{BB962C8B-B14F-4D97-AF65-F5344CB8AC3E}">
        <p14:creationId xmlns:p14="http://schemas.microsoft.com/office/powerpoint/2010/main" val="219327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11</a:t>
            </a:fld>
            <a:endParaRPr lang="en-US" altLang="zh-CN"/>
          </a:p>
        </p:txBody>
      </p:sp>
    </p:spTree>
    <p:extLst>
      <p:ext uri="{BB962C8B-B14F-4D97-AF65-F5344CB8AC3E}">
        <p14:creationId xmlns:p14="http://schemas.microsoft.com/office/powerpoint/2010/main" val="178247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12</a:t>
            </a:fld>
            <a:endParaRPr lang="en-US" altLang="zh-CN"/>
          </a:p>
        </p:txBody>
      </p:sp>
    </p:spTree>
    <p:extLst>
      <p:ext uri="{BB962C8B-B14F-4D97-AF65-F5344CB8AC3E}">
        <p14:creationId xmlns:p14="http://schemas.microsoft.com/office/powerpoint/2010/main" val="2759890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13</a:t>
            </a:fld>
            <a:endParaRPr lang="en-US" altLang="zh-CN"/>
          </a:p>
        </p:txBody>
      </p:sp>
    </p:spTree>
    <p:extLst>
      <p:ext uri="{BB962C8B-B14F-4D97-AF65-F5344CB8AC3E}">
        <p14:creationId xmlns:p14="http://schemas.microsoft.com/office/powerpoint/2010/main" val="2607221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14</a:t>
            </a:fld>
            <a:endParaRPr lang="en-US" altLang="zh-CN"/>
          </a:p>
        </p:txBody>
      </p:sp>
    </p:spTree>
    <p:extLst>
      <p:ext uri="{BB962C8B-B14F-4D97-AF65-F5344CB8AC3E}">
        <p14:creationId xmlns:p14="http://schemas.microsoft.com/office/powerpoint/2010/main" val="210221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15</a:t>
            </a:fld>
            <a:endParaRPr lang="en-US" altLang="zh-CN"/>
          </a:p>
        </p:txBody>
      </p:sp>
    </p:spTree>
    <p:extLst>
      <p:ext uri="{BB962C8B-B14F-4D97-AF65-F5344CB8AC3E}">
        <p14:creationId xmlns:p14="http://schemas.microsoft.com/office/powerpoint/2010/main" val="3638928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4C0D65-2A5D-4ADC-88DD-FE38B1B15CF7}" type="slidenum">
              <a:rPr lang="en-US" altLang="zh-CN" smtClean="0"/>
              <a:pPr algn="r" eaLnBrk="1" hangingPunct="1">
                <a:spcBef>
                  <a:spcPct val="0"/>
                </a:spcBef>
              </a:pPr>
              <a:t>16</a:t>
            </a:fld>
            <a:endParaRPr lang="en-US" altLang="zh-CN" smtClean="0"/>
          </a:p>
        </p:txBody>
      </p:sp>
    </p:spTree>
    <p:extLst>
      <p:ext uri="{BB962C8B-B14F-4D97-AF65-F5344CB8AC3E}">
        <p14:creationId xmlns:p14="http://schemas.microsoft.com/office/powerpoint/2010/main" val="292159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14413E-77B1-48DD-90EA-2F8392D9F206}" type="slidenum">
              <a:rPr lang="en-US" altLang="zh-CN" smtClean="0"/>
              <a:pPr algn="r" eaLnBrk="1" hangingPunct="1">
                <a:spcBef>
                  <a:spcPct val="0"/>
                </a:spcBef>
              </a:pPr>
              <a:t>17</a:t>
            </a:fld>
            <a:endParaRPr lang="en-US" altLang="zh-CN" smtClean="0"/>
          </a:p>
        </p:txBody>
      </p:sp>
    </p:spTree>
    <p:extLst>
      <p:ext uri="{BB962C8B-B14F-4D97-AF65-F5344CB8AC3E}">
        <p14:creationId xmlns:p14="http://schemas.microsoft.com/office/powerpoint/2010/main" val="620452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1A5BE29-5197-4FDF-88B0-3161D6387513}" type="slidenum">
              <a:rPr lang="en-US" altLang="zh-CN" smtClean="0"/>
              <a:pPr algn="r" eaLnBrk="1" hangingPunct="1">
                <a:spcBef>
                  <a:spcPct val="0"/>
                </a:spcBef>
              </a:pPr>
              <a:t>18</a:t>
            </a:fld>
            <a:endParaRPr lang="en-US" altLang="zh-CN" smtClean="0"/>
          </a:p>
        </p:txBody>
      </p:sp>
    </p:spTree>
    <p:extLst>
      <p:ext uri="{BB962C8B-B14F-4D97-AF65-F5344CB8AC3E}">
        <p14:creationId xmlns:p14="http://schemas.microsoft.com/office/powerpoint/2010/main" val="2729398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423988" y="552450"/>
            <a:ext cx="4010025" cy="3006725"/>
          </a:xfrm>
          <a:solidFill>
            <a:srgbClr val="FFFFFF"/>
          </a:solidFill>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2581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fld id="{ADB3BD34-93E2-4AC8-B35B-DDCDD68EECC3}" type="slidenum">
              <a:rPr lang="en-US" altLang="zh-CN" sz="1200">
                <a:ea typeface="宋体" panose="02010600030101010101" pitchFamily="2" charset="-122"/>
              </a:rPr>
              <a:pPr eaLnBrk="1" hangingPunct="1"/>
              <a:t>2</a:t>
            </a:fld>
            <a:endParaRPr lang="en-US" altLang="zh-CN" sz="1200">
              <a:ea typeface="宋体" panose="02010600030101010101" pitchFamily="2" charset="-122"/>
            </a:endParaRPr>
          </a:p>
        </p:txBody>
      </p:sp>
    </p:spTree>
    <p:extLst>
      <p:ext uri="{BB962C8B-B14F-4D97-AF65-F5344CB8AC3E}">
        <p14:creationId xmlns:p14="http://schemas.microsoft.com/office/powerpoint/2010/main" val="404783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7E511D6-6308-4753-B5DC-F6C5E5123C9E}" type="slidenum">
              <a:rPr lang="en-US" altLang="zh-CN" smtClean="0"/>
              <a:pPr algn="r" eaLnBrk="1" hangingPunct="1">
                <a:spcBef>
                  <a:spcPct val="0"/>
                </a:spcBef>
              </a:pPr>
              <a:t>20</a:t>
            </a:fld>
            <a:endParaRPr lang="en-US" altLang="zh-CN" smtClean="0"/>
          </a:p>
        </p:txBody>
      </p:sp>
    </p:spTree>
    <p:extLst>
      <p:ext uri="{BB962C8B-B14F-4D97-AF65-F5344CB8AC3E}">
        <p14:creationId xmlns:p14="http://schemas.microsoft.com/office/powerpoint/2010/main" val="3683767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CD15848-8FF7-4A54-9D59-5CA549035EA9}" type="slidenum">
              <a:rPr lang="en-US" altLang="zh-CN" smtClean="0"/>
              <a:pPr algn="r" eaLnBrk="1" hangingPunct="1">
                <a:spcBef>
                  <a:spcPct val="0"/>
                </a:spcBef>
              </a:pPr>
              <a:t>21</a:t>
            </a:fld>
            <a:endParaRPr lang="en-US" altLang="zh-CN" smtClean="0"/>
          </a:p>
        </p:txBody>
      </p:sp>
    </p:spTree>
    <p:extLst>
      <p:ext uri="{BB962C8B-B14F-4D97-AF65-F5344CB8AC3E}">
        <p14:creationId xmlns:p14="http://schemas.microsoft.com/office/powerpoint/2010/main" val="338851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E216D0-36FE-4C63-84F9-89F3D970AB1E}" type="slidenum">
              <a:rPr lang="en-US" altLang="zh-CN" smtClean="0"/>
              <a:pPr algn="r" eaLnBrk="1" hangingPunct="1">
                <a:spcBef>
                  <a:spcPct val="0"/>
                </a:spcBef>
              </a:pPr>
              <a:t>22</a:t>
            </a:fld>
            <a:endParaRPr lang="en-US" altLang="zh-CN" smtClean="0"/>
          </a:p>
        </p:txBody>
      </p:sp>
    </p:spTree>
    <p:extLst>
      <p:ext uri="{BB962C8B-B14F-4D97-AF65-F5344CB8AC3E}">
        <p14:creationId xmlns:p14="http://schemas.microsoft.com/office/powerpoint/2010/main" val="2850555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35003B-7097-4FD1-867A-25764C00764A}" type="slidenum">
              <a:rPr lang="en-US" altLang="zh-CN" smtClean="0"/>
              <a:pPr algn="r" eaLnBrk="1" hangingPunct="1">
                <a:spcBef>
                  <a:spcPct val="0"/>
                </a:spcBef>
              </a:pPr>
              <a:t>23</a:t>
            </a:fld>
            <a:endParaRPr lang="en-US" altLang="zh-CN" smtClean="0"/>
          </a:p>
        </p:txBody>
      </p:sp>
    </p:spTree>
    <p:extLst>
      <p:ext uri="{BB962C8B-B14F-4D97-AF65-F5344CB8AC3E}">
        <p14:creationId xmlns:p14="http://schemas.microsoft.com/office/powerpoint/2010/main" val="381897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1903FB3-C15A-43F1-B34F-6E2DF529C57F}" type="slidenum">
              <a:rPr lang="en-US" altLang="zh-CN" smtClean="0"/>
              <a:pPr algn="r" eaLnBrk="1" hangingPunct="1">
                <a:spcBef>
                  <a:spcPct val="0"/>
                </a:spcBef>
              </a:pPr>
              <a:t>24</a:t>
            </a:fld>
            <a:endParaRPr lang="en-US" altLang="zh-CN" smtClean="0"/>
          </a:p>
        </p:txBody>
      </p:sp>
    </p:spTree>
    <p:extLst>
      <p:ext uri="{BB962C8B-B14F-4D97-AF65-F5344CB8AC3E}">
        <p14:creationId xmlns:p14="http://schemas.microsoft.com/office/powerpoint/2010/main" val="1942760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35B1460-E4E5-43C3-BF76-1111FE858D6B}" type="slidenum">
              <a:rPr lang="en-US" altLang="zh-CN" smtClean="0"/>
              <a:pPr algn="r" eaLnBrk="1" hangingPunct="1">
                <a:spcBef>
                  <a:spcPct val="0"/>
                </a:spcBef>
              </a:pPr>
              <a:t>25</a:t>
            </a:fld>
            <a:endParaRPr lang="en-US" altLang="zh-CN" smtClean="0"/>
          </a:p>
        </p:txBody>
      </p:sp>
    </p:spTree>
    <p:extLst>
      <p:ext uri="{BB962C8B-B14F-4D97-AF65-F5344CB8AC3E}">
        <p14:creationId xmlns:p14="http://schemas.microsoft.com/office/powerpoint/2010/main" val="73553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5DD16DE-D5C0-4420-B8B5-9123673A9A72}" type="slidenum">
              <a:rPr lang="en-US" altLang="zh-CN" smtClean="0"/>
              <a:pPr algn="r" eaLnBrk="1" hangingPunct="1">
                <a:spcBef>
                  <a:spcPct val="0"/>
                </a:spcBef>
              </a:pPr>
              <a:t>26</a:t>
            </a:fld>
            <a:endParaRPr lang="en-US" altLang="zh-CN" smtClean="0"/>
          </a:p>
        </p:txBody>
      </p:sp>
    </p:spTree>
    <p:extLst>
      <p:ext uri="{BB962C8B-B14F-4D97-AF65-F5344CB8AC3E}">
        <p14:creationId xmlns:p14="http://schemas.microsoft.com/office/powerpoint/2010/main" val="815088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208E25E-BCF2-4C7F-ADB4-A8692DA2D867}" type="slidenum">
              <a:rPr lang="en-US" altLang="zh-CN" smtClean="0"/>
              <a:pPr algn="r" eaLnBrk="1" hangingPunct="1">
                <a:spcBef>
                  <a:spcPct val="0"/>
                </a:spcBef>
              </a:pPr>
              <a:t>27</a:t>
            </a:fld>
            <a:endParaRPr lang="en-US" altLang="zh-CN" smtClean="0"/>
          </a:p>
        </p:txBody>
      </p:sp>
    </p:spTree>
    <p:extLst>
      <p:ext uri="{BB962C8B-B14F-4D97-AF65-F5344CB8AC3E}">
        <p14:creationId xmlns:p14="http://schemas.microsoft.com/office/powerpoint/2010/main" val="3552738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06501A2-ABFA-4C68-B8B6-2A983E4E5582}" type="slidenum">
              <a:rPr lang="en-US" altLang="zh-CN" smtClean="0"/>
              <a:pPr algn="r" eaLnBrk="1" hangingPunct="1">
                <a:spcBef>
                  <a:spcPct val="0"/>
                </a:spcBef>
              </a:pPr>
              <a:t>28</a:t>
            </a:fld>
            <a:endParaRPr lang="en-US" altLang="zh-CN" smtClean="0"/>
          </a:p>
        </p:txBody>
      </p:sp>
    </p:spTree>
    <p:extLst>
      <p:ext uri="{BB962C8B-B14F-4D97-AF65-F5344CB8AC3E}">
        <p14:creationId xmlns:p14="http://schemas.microsoft.com/office/powerpoint/2010/main" val="21048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0A61E64-639E-4541-8FA4-277EBC71BF2D}" type="slidenum">
              <a:rPr lang="en-US" altLang="zh-CN" smtClean="0"/>
              <a:pPr algn="r" eaLnBrk="1" hangingPunct="1">
                <a:spcBef>
                  <a:spcPct val="0"/>
                </a:spcBef>
              </a:pPr>
              <a:t>29</a:t>
            </a:fld>
            <a:endParaRPr lang="en-US" altLang="zh-CN" smtClean="0"/>
          </a:p>
        </p:txBody>
      </p:sp>
    </p:spTree>
    <p:extLst>
      <p:ext uri="{BB962C8B-B14F-4D97-AF65-F5344CB8AC3E}">
        <p14:creationId xmlns:p14="http://schemas.microsoft.com/office/powerpoint/2010/main" val="86132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3</a:t>
            </a:fld>
            <a:endParaRPr lang="en-US" altLang="zh-CN"/>
          </a:p>
        </p:txBody>
      </p:sp>
    </p:spTree>
    <p:extLst>
      <p:ext uri="{BB962C8B-B14F-4D97-AF65-F5344CB8AC3E}">
        <p14:creationId xmlns:p14="http://schemas.microsoft.com/office/powerpoint/2010/main" val="2254532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4AA51-5484-469B-9801-09109FFD4625}" type="slidenum">
              <a:rPr lang="en-US" altLang="zh-CN" smtClean="0"/>
              <a:pPr algn="r" eaLnBrk="1" hangingPunct="1">
                <a:spcBef>
                  <a:spcPct val="0"/>
                </a:spcBef>
              </a:pPr>
              <a:t>30</a:t>
            </a:fld>
            <a:endParaRPr lang="en-US" altLang="zh-CN" smtClean="0"/>
          </a:p>
        </p:txBody>
      </p:sp>
    </p:spTree>
    <p:extLst>
      <p:ext uri="{BB962C8B-B14F-4D97-AF65-F5344CB8AC3E}">
        <p14:creationId xmlns:p14="http://schemas.microsoft.com/office/powerpoint/2010/main" val="3514984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31</a:t>
            </a:fld>
            <a:endParaRPr lang="en-US" altLang="zh-CN"/>
          </a:p>
        </p:txBody>
      </p:sp>
    </p:spTree>
    <p:extLst>
      <p:ext uri="{BB962C8B-B14F-4D97-AF65-F5344CB8AC3E}">
        <p14:creationId xmlns:p14="http://schemas.microsoft.com/office/powerpoint/2010/main" val="60318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32</a:t>
            </a:fld>
            <a:endParaRPr lang="en-US" altLang="zh-CN"/>
          </a:p>
        </p:txBody>
      </p:sp>
    </p:spTree>
    <p:extLst>
      <p:ext uri="{BB962C8B-B14F-4D97-AF65-F5344CB8AC3E}">
        <p14:creationId xmlns:p14="http://schemas.microsoft.com/office/powerpoint/2010/main" val="26160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a typeface="宋体" panose="02010600030101010101" pitchFamily="2" charset="-122"/>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fld id="{75A45F76-537E-4B12-95C4-3714A9AAA2E1}" type="slidenum">
              <a:rPr lang="en-US" altLang="zh-CN" sz="1200">
                <a:ea typeface="宋体" panose="02010600030101010101" pitchFamily="2" charset="-122"/>
              </a:rPr>
              <a:pPr eaLnBrk="1" hangingPunct="1"/>
              <a:t>4</a:t>
            </a:fld>
            <a:endParaRPr lang="en-US" altLang="zh-CN" sz="1200">
              <a:ea typeface="宋体" panose="02010600030101010101" pitchFamily="2" charset="-122"/>
            </a:endParaRPr>
          </a:p>
        </p:txBody>
      </p:sp>
    </p:spTree>
    <p:extLst>
      <p:ext uri="{BB962C8B-B14F-4D97-AF65-F5344CB8AC3E}">
        <p14:creationId xmlns:p14="http://schemas.microsoft.com/office/powerpoint/2010/main" val="151463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5</a:t>
            </a:fld>
            <a:endParaRPr lang="en-US" altLang="zh-CN"/>
          </a:p>
        </p:txBody>
      </p:sp>
    </p:spTree>
    <p:extLst>
      <p:ext uri="{BB962C8B-B14F-4D97-AF65-F5344CB8AC3E}">
        <p14:creationId xmlns:p14="http://schemas.microsoft.com/office/powerpoint/2010/main" val="263054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6</a:t>
            </a:fld>
            <a:endParaRPr lang="en-US" altLang="zh-CN"/>
          </a:p>
        </p:txBody>
      </p:sp>
    </p:spTree>
    <p:extLst>
      <p:ext uri="{BB962C8B-B14F-4D97-AF65-F5344CB8AC3E}">
        <p14:creationId xmlns:p14="http://schemas.microsoft.com/office/powerpoint/2010/main" val="118399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7</a:t>
            </a:fld>
            <a:endParaRPr lang="en-US" altLang="zh-CN"/>
          </a:p>
        </p:txBody>
      </p:sp>
    </p:spTree>
    <p:extLst>
      <p:ext uri="{BB962C8B-B14F-4D97-AF65-F5344CB8AC3E}">
        <p14:creationId xmlns:p14="http://schemas.microsoft.com/office/powerpoint/2010/main" val="3788479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8</a:t>
            </a:fld>
            <a:endParaRPr lang="en-US" altLang="zh-CN"/>
          </a:p>
        </p:txBody>
      </p:sp>
    </p:spTree>
    <p:extLst>
      <p:ext uri="{BB962C8B-B14F-4D97-AF65-F5344CB8AC3E}">
        <p14:creationId xmlns:p14="http://schemas.microsoft.com/office/powerpoint/2010/main" val="187589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055BA0B-CF2F-4564-9108-C280C30571EE}" type="slidenum">
              <a:rPr lang="en-US" altLang="zh-CN" smtClean="0"/>
              <a:pPr>
                <a:defRPr/>
              </a:pPr>
              <a:t>9</a:t>
            </a:fld>
            <a:endParaRPr lang="en-US" altLang="zh-CN"/>
          </a:p>
        </p:txBody>
      </p:sp>
    </p:spTree>
    <p:extLst>
      <p:ext uri="{BB962C8B-B14F-4D97-AF65-F5344CB8AC3E}">
        <p14:creationId xmlns:p14="http://schemas.microsoft.com/office/powerpoint/2010/main" val="412947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相册封面">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zh-CN"/>
            </a:lvl1pPr>
            <a:extLst/>
          </a:lstStyle>
          <a:p>
            <a:r>
              <a:rPr kumimoji="0" lang="zh-CN"/>
              <a:t>单击此处添加相册标题</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kumimoji="0" lang="zh-CN"/>
            </a:pPr>
            <a:endParaRPr kumimoji="0" lang="zh-CN" sz="3200" b="0" i="1" u="none" strike="noStrike" kern="0" cap="none" spc="0" normalizeH="0" baseline="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单击此处添加日期和其他详细信息</a:t>
            </a:r>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6" name="Rectangle 5"/>
          <p:cNvSpPr/>
          <p:nvPr/>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1" name="Rectangle 10"/>
          <p:cNvSpPr>
            <a:spLocks noGrp="1"/>
          </p:cNvSpPr>
          <p:nvPr>
            <p:ph type="dt" sz="half" idx="12"/>
          </p:nvPr>
        </p:nvSpPr>
        <p:spPr/>
        <p:txBody>
          <a:bodyPr/>
          <a:lstStyle/>
          <a:p>
            <a:fld id="{90C0E48A-392A-4A05-A004-BEF86D1FCF96}" type="datetime1">
              <a:rPr kumimoji="0" lang="zh-CN" altLang="en-US" sz="1200" smtClean="0">
                <a:solidFill>
                  <a:schemeClr val="tx2"/>
                </a:solidFill>
              </a:rPr>
              <a:t>2018/9/26</a:t>
            </a:fld>
            <a:endParaRPr kumimoji="0" lang="zh-CN"/>
          </a:p>
        </p:txBody>
      </p:sp>
      <p:sp>
        <p:nvSpPr>
          <p:cNvPr id="12" name="Rectangle 11"/>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13" name="Rectangle 12"/>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2186429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横栏(带标题)">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5"/>
          </p:nvPr>
        </p:nvSpPr>
        <p:spPr/>
        <p:txBody>
          <a:bodyPr/>
          <a:lstStyle/>
          <a:p>
            <a:fld id="{643C8818-9DB4-4891-BB61-6406A3BB761D}" type="datetime1">
              <a:rPr kumimoji="0" lang="zh-CN" altLang="en-US" sz="1200" smtClean="0">
                <a:solidFill>
                  <a:schemeClr val="tx2"/>
                </a:solidFill>
              </a:rPr>
              <a:t>2018/9/26</a:t>
            </a:fld>
            <a:endParaRPr kumimoji="0" lang="zh-CN"/>
          </a:p>
        </p:txBody>
      </p:sp>
      <p:sp>
        <p:nvSpPr>
          <p:cNvPr id="7" name="Rectangle 6"/>
          <p:cNvSpPr>
            <a:spLocks noGrp="1"/>
          </p:cNvSpPr>
          <p:nvPr>
            <p:ph type="sldNum" sz="quarter" idx="16"/>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7"/>
          </p:nvPr>
        </p:nvSpPr>
        <p:spPr/>
        <p:txBody>
          <a:bodyPr/>
          <a:lstStyle/>
          <a:p>
            <a:endParaRPr kumimoji="0" lang="zh-CN"/>
          </a:p>
        </p:txBody>
      </p:sp>
    </p:spTree>
    <p:extLst>
      <p:ext uri="{BB962C8B-B14F-4D97-AF65-F5344CB8AC3E}">
        <p14:creationId xmlns:p14="http://schemas.microsoft.com/office/powerpoint/2010/main" val="4540341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混向栏">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5" name="Rectangle 4"/>
          <p:cNvSpPr>
            <a:spLocks noGrp="1"/>
          </p:cNvSpPr>
          <p:nvPr>
            <p:ph type="dt" sz="half" idx="14"/>
          </p:nvPr>
        </p:nvSpPr>
        <p:spPr/>
        <p:txBody>
          <a:bodyPr/>
          <a:lstStyle/>
          <a:p>
            <a:fld id="{55543D15-9B17-4D9B-881F-6C8192C8F25F}" type="datetime1">
              <a:rPr kumimoji="0" lang="zh-CN" altLang="en-US" sz="1200" smtClean="0">
                <a:solidFill>
                  <a:schemeClr val="tx2"/>
                </a:solidFill>
              </a:rPr>
              <a:t>2018/9/26</a:t>
            </a:fld>
            <a:endParaRPr kumimoji="0" lang="zh-CN"/>
          </a:p>
        </p:txBody>
      </p:sp>
      <p:sp>
        <p:nvSpPr>
          <p:cNvPr id="6" name="Rectangle 5"/>
          <p:cNvSpPr>
            <a:spLocks noGrp="1"/>
          </p:cNvSpPr>
          <p:nvPr>
            <p:ph type="sldNum" sz="quarter" idx="15"/>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6"/>
          </p:nvPr>
        </p:nvSpPr>
        <p:spPr/>
        <p:txBody>
          <a:bodyPr/>
          <a:lstStyle/>
          <a:p>
            <a:endParaRPr kumimoji="0" lang="zh-CN"/>
          </a:p>
        </p:txBody>
      </p:sp>
    </p:spTree>
    <p:extLst>
      <p:ext uri="{BB962C8B-B14F-4D97-AF65-F5344CB8AC3E}">
        <p14:creationId xmlns:p14="http://schemas.microsoft.com/office/powerpoint/2010/main" val="14686969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 纵栏(带标题)">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lang="zh-CN" sz="1600" baseline="0">
                <a:solidFill>
                  <a:schemeClr val="tx1"/>
                </a:solidFill>
                <a:latin typeface="+mn-lt"/>
                <a:ea typeface="+mn-ea"/>
                <a:cs typeface="+mn-cs"/>
              </a:defRPr>
            </a:lvl1pPr>
            <a:extLst/>
          </a:lstStyle>
          <a:p>
            <a:pPr lvl="0"/>
            <a:r>
              <a:rPr kumimoji="0" lang="zh-CN"/>
              <a:t>单击此处添加标题</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lang="zh-CN" sz="1600" baseline="0"/>
            </a:lvl1pPr>
            <a:extLst/>
          </a:lstStyle>
          <a:p>
            <a:pPr lvl="0"/>
            <a:r>
              <a:rPr kumimoji="0" lang="zh-CN"/>
              <a:t>单击此处添加标题</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1" name="Rectangle 10"/>
          <p:cNvSpPr>
            <a:spLocks noGrp="1"/>
          </p:cNvSpPr>
          <p:nvPr>
            <p:ph type="dt" sz="half" idx="31"/>
          </p:nvPr>
        </p:nvSpPr>
        <p:spPr/>
        <p:txBody>
          <a:bodyPr/>
          <a:lstStyle/>
          <a:p>
            <a:fld id="{9A9369FA-C9F6-464F-9A6E-5056B7802E28}" type="datetime1">
              <a:rPr kumimoji="0" lang="zh-CN" altLang="en-US" sz="1200" smtClean="0">
                <a:solidFill>
                  <a:schemeClr val="tx2"/>
                </a:solidFill>
              </a:rPr>
              <a:t>2018/9/26</a:t>
            </a:fld>
            <a:endParaRPr kumimoji="0" lang="zh-CN"/>
          </a:p>
        </p:txBody>
      </p:sp>
      <p:sp>
        <p:nvSpPr>
          <p:cNvPr id="12" name="Rectangle 11"/>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15" name="Rectangle 14"/>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19510820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 横栏(带标题)">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0" name="Rectangle 9"/>
          <p:cNvSpPr>
            <a:spLocks noGrp="1"/>
          </p:cNvSpPr>
          <p:nvPr>
            <p:ph type="dt" sz="half" idx="25"/>
          </p:nvPr>
        </p:nvSpPr>
        <p:spPr/>
        <p:txBody>
          <a:bodyPr/>
          <a:lstStyle/>
          <a:p>
            <a:fld id="{37D9C045-3976-40E7-9665-B52F7AC6FAEF}" type="datetime1">
              <a:rPr kumimoji="0" lang="zh-CN" altLang="en-US" sz="1200" smtClean="0">
                <a:solidFill>
                  <a:schemeClr val="tx2"/>
                </a:solidFill>
              </a:rPr>
              <a:t>2018/9/26</a:t>
            </a:fld>
            <a:endParaRPr kumimoji="0" lang="zh-CN"/>
          </a:p>
        </p:txBody>
      </p:sp>
      <p:sp>
        <p:nvSpPr>
          <p:cNvPr id="11" name="Rectangle 10"/>
          <p:cNvSpPr>
            <a:spLocks noGrp="1"/>
          </p:cNvSpPr>
          <p:nvPr>
            <p:ph type="sldNum" sz="quarter" idx="26"/>
          </p:nvPr>
        </p:nvSpPr>
        <p:spPr/>
        <p:txBody>
          <a:bodyPr/>
          <a:lstStyle/>
          <a:p>
            <a:pPr algn="r"/>
            <a:fld id="{F99EC173-99AE-4773-AB25-02E469A13EAE}" type="slidenum">
              <a:rPr kumimoji="0" lang="zh-CN" sz="1200">
                <a:solidFill>
                  <a:schemeClr val="tx2"/>
                </a:solidFill>
              </a:rPr>
              <a:pPr algn="r"/>
              <a:t>‹#›</a:t>
            </a:fld>
            <a:endParaRPr kumimoji="0" lang="zh-CN"/>
          </a:p>
        </p:txBody>
      </p:sp>
      <p:sp>
        <p:nvSpPr>
          <p:cNvPr id="12" name="Rectangle 11"/>
          <p:cNvSpPr>
            <a:spLocks noGrp="1"/>
          </p:cNvSpPr>
          <p:nvPr>
            <p:ph type="ftr" sz="quarter" idx="27"/>
          </p:nvPr>
        </p:nvSpPr>
        <p:spPr/>
        <p:txBody>
          <a:bodyPr/>
          <a:lstStyle/>
          <a:p>
            <a:endParaRPr kumimoji="0" lang="zh-CN"/>
          </a:p>
        </p:txBody>
      </p:sp>
    </p:spTree>
    <p:extLst>
      <p:ext uri="{BB962C8B-B14F-4D97-AF65-F5344CB8AC3E}">
        <p14:creationId xmlns:p14="http://schemas.microsoft.com/office/powerpoint/2010/main" val="1758867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 纵栏(带大标题)">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lang="zh-CN" sz="2400" baseline="0"/>
            </a:lvl1pPr>
            <a:extLst/>
          </a:lstStyle>
          <a:p>
            <a:pPr lvl="0"/>
            <a:r>
              <a:rPr kumimoji="0" lang="zh-CN"/>
              <a:t>单击此处添加标题</a:t>
            </a:r>
          </a:p>
        </p:txBody>
      </p:sp>
      <p:sp>
        <p:nvSpPr>
          <p:cNvPr id="8" name="Rectangle 7"/>
          <p:cNvSpPr>
            <a:spLocks noGrp="1"/>
          </p:cNvSpPr>
          <p:nvPr>
            <p:ph type="dt" sz="half" idx="33"/>
          </p:nvPr>
        </p:nvSpPr>
        <p:spPr/>
        <p:txBody>
          <a:bodyPr/>
          <a:lstStyle/>
          <a:p>
            <a:fld id="{E82E9900-10EA-44FB-9733-A19CA6943E7C}" type="datetime1">
              <a:rPr kumimoji="0" lang="zh-CN" altLang="en-US" sz="1200" smtClean="0">
                <a:solidFill>
                  <a:schemeClr val="tx2"/>
                </a:solidFill>
              </a:rPr>
              <a:t>2018/9/26</a:t>
            </a:fld>
            <a:endParaRPr kumimoji="0" lang="zh-CN"/>
          </a:p>
        </p:txBody>
      </p:sp>
      <p:sp>
        <p:nvSpPr>
          <p:cNvPr id="9" name="Rectangle 8"/>
          <p:cNvSpPr>
            <a:spLocks noGrp="1"/>
          </p:cNvSpPr>
          <p:nvPr>
            <p:ph type="sldNum" sz="quarter" idx="34"/>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35"/>
          </p:nvPr>
        </p:nvSpPr>
        <p:spPr/>
        <p:txBody>
          <a:bodyPr/>
          <a:lstStyle/>
          <a:p>
            <a:endParaRPr kumimoji="0" lang="zh-CN"/>
          </a:p>
        </p:txBody>
      </p:sp>
    </p:spTree>
    <p:extLst>
      <p:ext uri="{BB962C8B-B14F-4D97-AF65-F5344CB8AC3E}">
        <p14:creationId xmlns:p14="http://schemas.microsoft.com/office/powerpoint/2010/main" val="11417352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 栏: 1 纵栏和 3 横栏">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4"/>
          </p:nvPr>
        </p:nvSpPr>
        <p:spPr/>
        <p:txBody>
          <a:bodyPr/>
          <a:lstStyle/>
          <a:p>
            <a:fld id="{48B0D5F9-7378-490A-9B59-1A7D4C6D8EBD}" type="datetime1">
              <a:rPr kumimoji="0" lang="zh-CN" altLang="en-US" sz="1200" smtClean="0">
                <a:solidFill>
                  <a:schemeClr val="tx2"/>
                </a:solidFill>
              </a:rPr>
              <a:t>2018/9/26</a:t>
            </a:fld>
            <a:endParaRPr kumimoji="0" lang="zh-CN"/>
          </a:p>
        </p:txBody>
      </p:sp>
      <p:sp>
        <p:nvSpPr>
          <p:cNvPr id="8" name="Rectangle 7"/>
          <p:cNvSpPr>
            <a:spLocks noGrp="1"/>
          </p:cNvSpPr>
          <p:nvPr>
            <p:ph type="sldNum" sz="quarter" idx="25"/>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26"/>
          </p:nvPr>
        </p:nvSpPr>
        <p:spPr/>
        <p:txBody>
          <a:bodyPr/>
          <a:lstStyle/>
          <a:p>
            <a:endParaRPr kumimoji="0" lang="zh-CN"/>
          </a:p>
        </p:txBody>
      </p:sp>
    </p:spTree>
    <p:extLst>
      <p:ext uri="{BB962C8B-B14F-4D97-AF65-F5344CB8AC3E}">
        <p14:creationId xmlns:p14="http://schemas.microsoft.com/office/powerpoint/2010/main" val="27106012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 栏: 3 横栏和 2 纵栏">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9"/>
          </p:nvPr>
        </p:nvSpPr>
        <p:spPr/>
        <p:txBody>
          <a:bodyPr/>
          <a:lstStyle/>
          <a:p>
            <a:fld id="{571BAE2F-279C-45FD-9B0B-3AA591B31E7E}" type="datetime1">
              <a:rPr kumimoji="0" lang="zh-CN" altLang="en-US" sz="1200" smtClean="0">
                <a:solidFill>
                  <a:schemeClr val="tx2"/>
                </a:solidFill>
              </a:rPr>
              <a:t>2018/9/26</a:t>
            </a:fld>
            <a:endParaRPr kumimoji="0" lang="zh-CN"/>
          </a:p>
        </p:txBody>
      </p:sp>
      <p:sp>
        <p:nvSpPr>
          <p:cNvPr id="8" name="Rectangle 7"/>
          <p:cNvSpPr>
            <a:spLocks noGrp="1"/>
          </p:cNvSpPr>
          <p:nvPr>
            <p:ph type="sldNum" sz="quarter" idx="30"/>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31"/>
          </p:nvPr>
        </p:nvSpPr>
        <p:spPr/>
        <p:txBody>
          <a:bodyPr/>
          <a:lstStyle/>
          <a:p>
            <a:endParaRPr kumimoji="0" lang="zh-CN"/>
          </a:p>
        </p:txBody>
      </p:sp>
    </p:spTree>
    <p:extLst>
      <p:ext uri="{BB962C8B-B14F-4D97-AF65-F5344CB8AC3E}">
        <p14:creationId xmlns:p14="http://schemas.microsoft.com/office/powerpoint/2010/main" val="7361602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 栏: 3 纵栏和 2 横栏">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31"/>
          </p:nvPr>
        </p:nvSpPr>
        <p:spPr/>
        <p:txBody>
          <a:bodyPr/>
          <a:lstStyle/>
          <a:p>
            <a:fld id="{61388264-E941-4DC3-B3C2-9694481650B8}" type="datetime1">
              <a:rPr kumimoji="0" lang="zh-CN" altLang="en-US" sz="1200" smtClean="0">
                <a:solidFill>
                  <a:schemeClr val="tx2"/>
                </a:solidFill>
              </a:rPr>
              <a:t>2018/9/26</a:t>
            </a:fld>
            <a:endParaRPr kumimoji="0" lang="zh-CN"/>
          </a:p>
        </p:txBody>
      </p:sp>
      <p:sp>
        <p:nvSpPr>
          <p:cNvPr id="8" name="Rectangle 7"/>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259442839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16"/>
          </p:nvPr>
        </p:nvSpPr>
        <p:spPr/>
        <p:txBody>
          <a:bodyPr/>
          <a:lstStyle/>
          <a:p>
            <a:fld id="{D74AF31B-C580-4EF1-B0C8-F2472B803B7A}" type="datetime1">
              <a:rPr kumimoji="0" lang="zh-CN" altLang="en-US" sz="1200" smtClean="0">
                <a:solidFill>
                  <a:schemeClr val="tx2"/>
                </a:solidFill>
              </a:rPr>
              <a:t>2018/9/26</a:t>
            </a:fld>
            <a:endParaRPr kumimoji="0" lang="zh-CN"/>
          </a:p>
        </p:txBody>
      </p:sp>
      <p:sp>
        <p:nvSpPr>
          <p:cNvPr id="6" name="Rectangle 5"/>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16096413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栏，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9" name="Rectangle 8"/>
          <p:cNvSpPr>
            <a:spLocks noGrp="1"/>
          </p:cNvSpPr>
          <p:nvPr>
            <p:ph type="dt" sz="half" idx="17"/>
          </p:nvPr>
        </p:nvSpPr>
        <p:spPr/>
        <p:txBody>
          <a:bodyPr/>
          <a:lstStyle/>
          <a:p>
            <a:fld id="{E00E00C2-2977-4341-BA89-B55C34191B1E}" type="datetime1">
              <a:rPr kumimoji="0" lang="zh-CN" altLang="en-US" sz="1200" smtClean="0">
                <a:solidFill>
                  <a:schemeClr val="tx2"/>
                </a:solidFill>
              </a:rPr>
              <a:t>2018/9/26</a:t>
            </a:fld>
            <a:endParaRPr kumimoji="0" lang="zh-CN"/>
          </a:p>
        </p:txBody>
      </p:sp>
      <p:sp>
        <p:nvSpPr>
          <p:cNvPr id="10" name="Rectangle 9"/>
          <p:cNvSpPr>
            <a:spLocks noGrp="1"/>
          </p:cNvSpPr>
          <p:nvPr>
            <p:ph type="sldNum" sz="quarter" idx="18"/>
          </p:nvPr>
        </p:nvSpPr>
        <p:spPr/>
        <p:txBody>
          <a:bodyPr/>
          <a:lstStyle/>
          <a:p>
            <a:pPr algn="r"/>
            <a:fld id="{F99EC173-99AE-4773-AB25-02E469A13EAE}" type="slidenum">
              <a:rPr kumimoji="0" lang="zh-CN" sz="1200">
                <a:solidFill>
                  <a:schemeClr val="tx2"/>
                </a:solidFill>
              </a:rPr>
              <a:pPr algn="r"/>
              <a:t>‹#›</a:t>
            </a:fld>
            <a:endParaRPr kumimoji="0" lang="zh-CN"/>
          </a:p>
        </p:txBody>
      </p:sp>
      <p:sp>
        <p:nvSpPr>
          <p:cNvPr id="11" name="Rectangle 10"/>
          <p:cNvSpPr>
            <a:spLocks noGrp="1"/>
          </p:cNvSpPr>
          <p:nvPr>
            <p:ph type="ftr" sz="quarter" idx="19"/>
          </p:nvPr>
        </p:nvSpPr>
        <p:spPr/>
        <p:txBody>
          <a:bodyPr/>
          <a:lstStyle/>
          <a:p>
            <a:endParaRPr kumimoji="0" lang="zh-CN"/>
          </a:p>
        </p:txBody>
      </p:sp>
    </p:spTree>
    <p:extLst>
      <p:ext uri="{BB962C8B-B14F-4D97-AF65-F5344CB8AC3E}">
        <p14:creationId xmlns:p14="http://schemas.microsoft.com/office/powerpoint/2010/main" val="104352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横栏(带标题)">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zh-CN">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03A2D69F-7934-4E81-872F-051B83F0179D}" type="datetime1">
              <a:rPr kumimoji="0" lang="zh-CN" altLang="en-US" sz="1200" smtClean="0">
                <a:solidFill>
                  <a:schemeClr val="tx2"/>
                </a:solidFill>
              </a:rPr>
              <a:t>2018/9/26</a:t>
            </a:fld>
            <a:endParaRPr kumimoji="0" lang="zh-CN"/>
          </a:p>
        </p:txBody>
      </p:sp>
      <p:sp>
        <p:nvSpPr>
          <p:cNvPr id="6" name="Rectangle 5"/>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379479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全景">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31"/>
          </p:nvPr>
        </p:nvSpPr>
        <p:spPr/>
        <p:txBody>
          <a:bodyPr/>
          <a:lstStyle/>
          <a:p>
            <a:fld id="{DB4C7B45-D645-4097-A466-FB7166160BDC}" type="datetime1">
              <a:rPr kumimoji="0" lang="zh-CN" altLang="en-US" sz="1200" smtClean="0">
                <a:solidFill>
                  <a:schemeClr val="tx2"/>
                </a:solidFill>
              </a:rPr>
              <a:t>2018/9/26</a:t>
            </a:fld>
            <a:endParaRPr kumimoji="0" lang="zh-CN"/>
          </a:p>
        </p:txBody>
      </p:sp>
      <p:sp>
        <p:nvSpPr>
          <p:cNvPr id="6" name="Rectangle 5"/>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7" name="Rectangle 6"/>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17363059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CN" altLang="en-US" smtClean="0"/>
              <a:t>单击此处编辑母版标题样式</a:t>
            </a:r>
            <a:endParaRPr/>
          </a:p>
        </p:txBody>
      </p:sp>
      <p:sp>
        <p:nvSpPr>
          <p:cNvPr id="14" name="Rectangle 6"/>
          <p:cNvSpPr>
            <a:spLocks noGrp="1"/>
          </p:cNvSpPr>
          <p:nvPr>
            <p:ph idx="1"/>
          </p:nvPr>
        </p:nvSpPr>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2" name="Rectangle 7"/>
          <p:cNvSpPr>
            <a:spLocks noGrp="1"/>
          </p:cNvSpPr>
          <p:nvPr>
            <p:ph type="dt" sz="half" idx="10"/>
          </p:nvPr>
        </p:nvSpPr>
        <p:spPr/>
        <p:txBody>
          <a:bodyPr/>
          <a:lstStyle/>
          <a:p>
            <a:fld id="{F258F8A8-35DF-45CE-B13A-E83A030AADA4}" type="datetime1">
              <a:rPr lang="zh-CN" altLang="en-US" smtClean="0"/>
              <a:t>2018/9/26</a:t>
            </a:fld>
            <a:endParaRPr kumimoji="0" lang="zh-CN"/>
          </a:p>
        </p:txBody>
      </p:sp>
      <p:sp>
        <p:nvSpPr>
          <p:cNvPr id="27" name="Rectangle 19"/>
          <p:cNvSpPr>
            <a:spLocks noGrp="1"/>
          </p:cNvSpPr>
          <p:nvPr>
            <p:ph type="ftr" sz="quarter" idx="11"/>
          </p:nvPr>
        </p:nvSpPr>
        <p:spPr/>
        <p:txBody>
          <a:bodyPr/>
          <a:lstStyle/>
          <a:p>
            <a:endParaRPr kumimoji="0" lang="zh-CN"/>
          </a:p>
        </p:txBody>
      </p:sp>
      <p:sp>
        <p:nvSpPr>
          <p:cNvPr id="24" name="Rectangle 26"/>
          <p:cNvSpPr>
            <a:spLocks noGrp="1"/>
          </p:cNvSpPr>
          <p:nvPr>
            <p:ph type="sldNum" sz="quarter" idx="12"/>
          </p:nvPr>
        </p:nvSpPr>
        <p:spPr/>
        <p:txBody>
          <a:bodyPr/>
          <a:lstStyle/>
          <a:p>
            <a:fld id="{963B0023-0CED-47F7-85AE-654F0B232C29}" type="slidenum">
              <a:pPr/>
              <a:t>‹#›</a:t>
            </a:fld>
            <a:endParaRPr kumimoji="0" lang="zh-CN"/>
          </a:p>
        </p:txBody>
      </p:sp>
    </p:spTree>
    <p:extLst>
      <p:ext uri="{BB962C8B-B14F-4D97-AF65-F5344CB8AC3E}">
        <p14:creationId xmlns:p14="http://schemas.microsoft.com/office/powerpoint/2010/main" val="1100574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750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1860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987847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643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纵栏(带标题)">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DAEFF259-C18E-4C6C-80B6-C9613BCDE5CB}" type="datetime1">
              <a:rPr kumimoji="0" lang="zh-CN" altLang="en-US" sz="1200" smtClean="0">
                <a:solidFill>
                  <a:schemeClr val="tx2"/>
                </a:solidFill>
              </a:rPr>
              <a:t>2018/9/26</a:t>
            </a:fld>
            <a:endParaRPr kumimoji="0" lang="zh-CN"/>
          </a:p>
        </p:txBody>
      </p:sp>
      <p:sp>
        <p:nvSpPr>
          <p:cNvPr id="5" name="Rectangle 4"/>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6" name="Rectangle 5"/>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42877609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横栏(全屏)">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a:buFontTx/>
              <a:buNone/>
            </a:pPr>
            <a:r>
              <a:rPr kumimoji="0" lang="zh-CN"/>
              <a:t>单击图标</a:t>
            </a:r>
            <a:r>
              <a:rPr kumimoji="0" lang="zh-CN" baseline="0"/>
              <a:t>添加</a:t>
            </a:r>
            <a:r>
              <a:rPr kumimoji="0" lang="zh-CN"/>
              <a:t>全页图片</a:t>
            </a:r>
            <a:endParaRPr kumimoji="0" lang="zh-CN" i="0" baseline="0"/>
          </a:p>
          <a:p>
            <a:pPr marL="0" marR="0" indent="0" algn="ctr">
              <a:buFontTx/>
              <a:buNone/>
            </a:pPr>
            <a:endParaRPr kumimoji="0" lang="zh-CN" i="0"/>
          </a:p>
          <a:p>
            <a:pPr algn="ctr">
              <a:buFontTx/>
              <a:buNone/>
            </a:pPr>
            <a:endParaRPr kumimoji="0" lang="zh-CN" i="0"/>
          </a:p>
          <a:p>
            <a:pPr algn="ctr">
              <a:buFontTx/>
              <a:buNone/>
            </a:pPr>
            <a:endParaRPr kumimoji="0" lang="zh-CN" i="0"/>
          </a:p>
        </p:txBody>
      </p:sp>
    </p:spTree>
    <p:extLst>
      <p:ext uri="{BB962C8B-B14F-4D97-AF65-F5344CB8AC3E}">
        <p14:creationId xmlns:p14="http://schemas.microsoft.com/office/powerpoint/2010/main" val="21792449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相册节">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lang="zh-CN" baseline="0"/>
            </a:lvl1pPr>
            <a:extLst/>
          </a:lstStyle>
          <a:p>
            <a:r>
              <a:rPr kumimoji="0" lang="zh-CN"/>
              <a:t>单击此处添加节标题</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lang="zh-CN" sz="1800"/>
            </a:lvl1pPr>
            <a:extLst/>
          </a:lstStyle>
          <a:p>
            <a:pPr lvl="0"/>
            <a:r>
              <a:rPr kumimoji="0" lang="zh-CN"/>
              <a:t>单击此处添加副标题</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8" name="Rectangle 7"/>
          <p:cNvSpPr>
            <a:spLocks noGrp="1"/>
          </p:cNvSpPr>
          <p:nvPr>
            <p:ph type="dt" sz="half" idx="17"/>
          </p:nvPr>
        </p:nvSpPr>
        <p:spPr/>
        <p:txBody>
          <a:bodyPr/>
          <a:lstStyle/>
          <a:p>
            <a:fld id="{B66E553D-8116-44EE-936E-3884B7A2C673}" type="datetime1">
              <a:rPr kumimoji="0" lang="zh-CN" altLang="en-US" sz="1200" smtClean="0">
                <a:solidFill>
                  <a:schemeClr val="tx2"/>
                </a:solidFill>
              </a:rPr>
              <a:t>2018/9/26</a:t>
            </a:fld>
            <a:endParaRPr kumimoji="0" lang="zh-CN"/>
          </a:p>
        </p:txBody>
      </p:sp>
      <p:sp>
        <p:nvSpPr>
          <p:cNvPr id="9" name="Rectangle 8"/>
          <p:cNvSpPr>
            <a:spLocks noGrp="1"/>
          </p:cNvSpPr>
          <p:nvPr>
            <p:ph type="sldNum" sz="quarter" idx="18"/>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19"/>
          </p:nvPr>
        </p:nvSpPr>
        <p:spPr/>
        <p:txBody>
          <a:bodyPr/>
          <a:lstStyle/>
          <a:p>
            <a:endParaRPr kumimoji="0" lang="zh-CN"/>
          </a:p>
        </p:txBody>
      </p:sp>
    </p:spTree>
    <p:extLst>
      <p:ext uri="{BB962C8B-B14F-4D97-AF65-F5344CB8AC3E}">
        <p14:creationId xmlns:p14="http://schemas.microsoft.com/office/powerpoint/2010/main" val="24275644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 纵栏(带标题)">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6"/>
          </p:nvPr>
        </p:nvSpPr>
        <p:spPr/>
        <p:txBody>
          <a:bodyPr/>
          <a:lstStyle/>
          <a:p>
            <a:fld id="{13E0086C-8CE8-4F0D-9FD8-38F0FA3B7609}" type="datetime1">
              <a:rPr kumimoji="0" lang="zh-CN" altLang="en-US" sz="1200" smtClean="0">
                <a:solidFill>
                  <a:schemeClr val="tx2"/>
                </a:solidFill>
              </a:rPr>
              <a:t>2018/9/26</a:t>
            </a:fld>
            <a:endParaRPr kumimoji="0" lang="zh-CN"/>
          </a:p>
        </p:txBody>
      </p:sp>
      <p:sp>
        <p:nvSpPr>
          <p:cNvPr id="7" name="Rectangle 6"/>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18167320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横栏(带标题)">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8"/>
          </p:nvPr>
        </p:nvSpPr>
        <p:spPr/>
        <p:txBody>
          <a:bodyPr/>
          <a:lstStyle/>
          <a:p>
            <a:fld id="{8492E269-8C9F-4EFE-B82E-D7D58700CC2B}" type="datetime1">
              <a:rPr kumimoji="0" lang="zh-CN" altLang="en-US" sz="1200" smtClean="0">
                <a:solidFill>
                  <a:schemeClr val="tx2"/>
                </a:solidFill>
              </a:rPr>
              <a:t>2018/9/26</a:t>
            </a:fld>
            <a:endParaRPr kumimoji="0" lang="zh-CN"/>
          </a:p>
        </p:txBody>
      </p:sp>
      <p:sp>
        <p:nvSpPr>
          <p:cNvPr id="7" name="Rectangle 6"/>
          <p:cNvSpPr>
            <a:spLocks noGrp="1"/>
          </p:cNvSpPr>
          <p:nvPr>
            <p:ph type="sldNum" sz="quarter" idx="19"/>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20"/>
          </p:nvPr>
        </p:nvSpPr>
        <p:spPr/>
        <p:txBody>
          <a:bodyPr/>
          <a:lstStyle/>
          <a:p>
            <a:endParaRPr kumimoji="0" lang="zh-CN"/>
          </a:p>
        </p:txBody>
      </p:sp>
    </p:spTree>
    <p:extLst>
      <p:ext uri="{BB962C8B-B14F-4D97-AF65-F5344CB8AC3E}">
        <p14:creationId xmlns:p14="http://schemas.microsoft.com/office/powerpoint/2010/main" val="14695430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混向栏(带标题)">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5" name="Rectangle 4"/>
          <p:cNvSpPr>
            <a:spLocks noGrp="1"/>
          </p:cNvSpPr>
          <p:nvPr>
            <p:ph type="dt" sz="half" idx="14"/>
          </p:nvPr>
        </p:nvSpPr>
        <p:spPr/>
        <p:txBody>
          <a:bodyPr/>
          <a:lstStyle/>
          <a:p>
            <a:fld id="{1FA30BB1-46FB-4A30-84BE-49D1D3D735E6}" type="datetime1">
              <a:rPr kumimoji="0" lang="zh-CN" altLang="en-US" sz="1200" smtClean="0">
                <a:solidFill>
                  <a:schemeClr val="tx2"/>
                </a:solidFill>
              </a:rPr>
              <a:t>2018/9/26</a:t>
            </a:fld>
            <a:endParaRPr kumimoji="0" lang="zh-CN"/>
          </a:p>
        </p:txBody>
      </p:sp>
      <p:sp>
        <p:nvSpPr>
          <p:cNvPr id="7" name="Rectangle 6"/>
          <p:cNvSpPr>
            <a:spLocks noGrp="1"/>
          </p:cNvSpPr>
          <p:nvPr>
            <p:ph type="sldNum" sz="quarter" idx="15"/>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6"/>
          </p:nvPr>
        </p:nvSpPr>
        <p:spPr/>
        <p:txBody>
          <a:bodyPr/>
          <a:lstStyle/>
          <a:p>
            <a:endParaRPr kumimoji="0" lang="zh-CN"/>
          </a:p>
        </p:txBody>
      </p:sp>
    </p:spTree>
    <p:extLst>
      <p:ext uri="{BB962C8B-B14F-4D97-AF65-F5344CB8AC3E}">
        <p14:creationId xmlns:p14="http://schemas.microsoft.com/office/powerpoint/2010/main" val="69957193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纵栏(带标题)">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8" name="Rectangle 7"/>
          <p:cNvSpPr>
            <a:spLocks noGrp="1"/>
          </p:cNvSpPr>
          <p:nvPr>
            <p:ph type="dt" sz="half" idx="16"/>
          </p:nvPr>
        </p:nvSpPr>
        <p:spPr/>
        <p:txBody>
          <a:bodyPr/>
          <a:lstStyle/>
          <a:p>
            <a:fld id="{42DA35CB-122A-4C3E-85CF-69106ECA0516}" type="datetime1">
              <a:rPr kumimoji="0" lang="zh-CN" altLang="en-US" sz="1200" smtClean="0">
                <a:solidFill>
                  <a:schemeClr val="tx2"/>
                </a:solidFill>
              </a:rPr>
              <a:t>2018/9/26</a:t>
            </a:fld>
            <a:endParaRPr kumimoji="0" lang="zh-CN"/>
          </a:p>
        </p:txBody>
      </p:sp>
      <p:sp>
        <p:nvSpPr>
          <p:cNvPr id="9" name="Rectangle 8"/>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8730295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CN" altLang="en-US" smtClean="0"/>
              <a:t>单击此处编辑母版标题样式</a:t>
            </a:r>
            <a:endParaRPr kumimoji="0" lang="en-US" smtClean="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lang="zh-CN" sz="1200">
                <a:solidFill>
                  <a:schemeClr val="tx2"/>
                </a:solidFill>
              </a:defRPr>
            </a:lvl1pPr>
            <a:extLst/>
          </a:lstStyle>
          <a:p>
            <a:fld id="{28B1A4E2-E177-4399-9E13-DB2F296B8D6B}" type="datetime1">
              <a:rPr kumimoji="0" lang="zh-CN" altLang="en-US" sz="1200" smtClean="0">
                <a:solidFill>
                  <a:schemeClr val="tx2"/>
                </a:solidFill>
              </a:rPr>
              <a:t>2018/9/26</a:t>
            </a:fld>
            <a:endParaRPr kumimoji="0" lang="zh-CN" sz="120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lang="zh-CN" sz="1200">
                <a:solidFill>
                  <a:schemeClr val="tx2"/>
                </a:solidFill>
              </a:defRPr>
            </a:lvl1pPr>
            <a:extLst/>
          </a:lstStyle>
          <a:p>
            <a:pPr algn="ctr"/>
            <a:endParaRPr kumimoji="0" lang="zh-CN" sz="120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lang="zh-CN" sz="1200">
                <a:solidFill>
                  <a:schemeClr val="tx2"/>
                </a:solidFill>
              </a:defRPr>
            </a:lvl1pPr>
            <a:extLst/>
          </a:lstStyle>
          <a:p>
            <a:pPr algn="r"/>
            <a:fld id="{F99EC173-99AE-4773-AB25-02E469A13EAE}" type="slidenum">
              <a:rPr kumimoji="0" lang="zh-CN" sz="1200">
                <a:solidFill>
                  <a:schemeClr val="tx2"/>
                </a:solidFill>
              </a:rPr>
              <a:pPr algn="r"/>
              <a:t>‹#›</a:t>
            </a:fld>
            <a:endParaRPr kumimoji="0" lang="zh-CN" sz="1200">
              <a:solidFill>
                <a:schemeClr val="tx2"/>
              </a:solidFill>
            </a:endParaRPr>
          </a:p>
        </p:txBody>
      </p:sp>
    </p:spTree>
    <p:extLst>
      <p:ext uri="{BB962C8B-B14F-4D97-AF65-F5344CB8AC3E}">
        <p14:creationId xmlns:p14="http://schemas.microsoft.com/office/powerpoint/2010/main" val="296107770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lang="zh-CN"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lang="zh-CN">
          <a:solidFill>
            <a:schemeClr val="tx2"/>
          </a:solidFill>
        </a:defRPr>
      </a:lvl2pPr>
      <a:lvl3pPr eaLnBrk="1" latinLnBrk="0" hangingPunct="1">
        <a:defRPr kumimoji="0" lang="zh-CN">
          <a:solidFill>
            <a:schemeClr val="tx2"/>
          </a:solidFill>
        </a:defRPr>
      </a:lvl3pPr>
      <a:lvl4pPr eaLnBrk="1" latinLnBrk="0" hangingPunct="1">
        <a:defRPr kumimoji="0" lang="zh-CN">
          <a:solidFill>
            <a:schemeClr val="tx2"/>
          </a:solidFill>
        </a:defRPr>
      </a:lvl4pPr>
      <a:lvl5pPr eaLnBrk="1" latinLnBrk="0" hangingPunct="1">
        <a:defRPr kumimoji="0" lang="zh-CN">
          <a:solidFill>
            <a:schemeClr val="tx2"/>
          </a:solidFill>
        </a:defRPr>
      </a:lvl5pPr>
      <a:lvl6pPr eaLnBrk="1" latinLnBrk="0" hangingPunct="1">
        <a:defRPr kumimoji="0" lang="zh-CN">
          <a:solidFill>
            <a:schemeClr val="tx2"/>
          </a:solidFill>
        </a:defRPr>
      </a:lvl6pPr>
      <a:lvl7pPr eaLnBrk="1" latinLnBrk="0" hangingPunct="1">
        <a:defRPr kumimoji="0" lang="zh-CN">
          <a:solidFill>
            <a:schemeClr val="tx2"/>
          </a:solidFill>
        </a:defRPr>
      </a:lvl7pPr>
      <a:lvl8pPr eaLnBrk="1" latinLnBrk="0" hangingPunct="1">
        <a:defRPr kumimoji="0" lang="zh-CN">
          <a:solidFill>
            <a:schemeClr val="tx2"/>
          </a:solidFill>
        </a:defRPr>
      </a:lvl8pPr>
      <a:lvl9pPr eaLnBrk="1" latinLnBrk="0" hangingPunct="1">
        <a:defRPr kumimoji="0" lang="zh-CN">
          <a:solidFill>
            <a:schemeClr val="tx2"/>
          </a:solidFill>
        </a:defRPr>
      </a:lvl9pPr>
      <a:extLst/>
    </p:titleStyle>
    <p:bodyStyle>
      <a:lvl1pPr marL="342900" indent="-342900" algn="l" rtl="0" eaLnBrk="1" latinLnBrk="0" hangingPunct="1">
        <a:spcBef>
          <a:spcPct val="20000"/>
        </a:spcBef>
        <a:buChar char="•"/>
        <a:defRPr kumimoji="0" lang="zh-CN" sz="2400">
          <a:solidFill>
            <a:schemeClr val="tx1"/>
          </a:solidFill>
          <a:latin typeface="+mn-lt"/>
          <a:ea typeface="+mn-ea"/>
          <a:cs typeface="+mn-cs"/>
        </a:defRPr>
      </a:lvl1pPr>
      <a:lvl2pPr marL="742950" indent="-285750" algn="l" rtl="0" eaLnBrk="1" latinLnBrk="0" hangingPunct="1">
        <a:spcBef>
          <a:spcPct val="20000"/>
        </a:spcBef>
        <a:buChar char="–"/>
        <a:defRPr kumimoji="0" lang="zh-CN" sz="2400">
          <a:solidFill>
            <a:schemeClr val="tx1"/>
          </a:solidFill>
          <a:latin typeface="+mn-lt"/>
          <a:ea typeface="+mn-ea"/>
          <a:cs typeface="+mn-cs"/>
        </a:defRPr>
      </a:lvl2pPr>
      <a:lvl3pPr marL="1143000" indent="-228600" algn="l" rtl="0" eaLnBrk="1" latinLnBrk="0" hangingPunct="1">
        <a:spcBef>
          <a:spcPct val="20000"/>
        </a:spcBef>
        <a:buChar char="•"/>
        <a:defRPr kumimoji="0" lang="zh-CN" sz="2000">
          <a:solidFill>
            <a:schemeClr val="tx1"/>
          </a:solidFill>
          <a:latin typeface="+mn-lt"/>
          <a:ea typeface="+mn-ea"/>
          <a:cs typeface="+mn-cs"/>
        </a:defRPr>
      </a:lvl3pPr>
      <a:lvl4pPr marL="1600200" indent="-228600" algn="l" rtl="0" eaLnBrk="1" latinLnBrk="0" hangingPunct="1">
        <a:spcBef>
          <a:spcPct val="20000"/>
        </a:spcBef>
        <a:buChar char="–"/>
        <a:defRPr kumimoji="0" lang="zh-CN" sz="1800">
          <a:solidFill>
            <a:schemeClr val="tx1"/>
          </a:solidFill>
          <a:latin typeface="+mn-lt"/>
          <a:ea typeface="+mn-ea"/>
          <a:cs typeface="+mn-cs"/>
        </a:defRPr>
      </a:lvl4pPr>
      <a:lvl5pPr marL="2057400" indent="-228600" algn="l" rtl="0" eaLnBrk="1" latinLnBrk="0" hangingPunct="1">
        <a:spcBef>
          <a:spcPct val="20000"/>
        </a:spcBef>
        <a:buChar char="»"/>
        <a:defRPr kumimoji="0" lang="zh-CN" sz="1600">
          <a:solidFill>
            <a:schemeClr val="tx1"/>
          </a:solidFill>
          <a:latin typeface="+mn-lt"/>
          <a:ea typeface="+mn-ea"/>
          <a:cs typeface="+mn-cs"/>
        </a:defRPr>
      </a:lvl5pPr>
      <a:lvl6pPr marL="2514600" indent="-228600" algn="l" rtl="0" eaLnBrk="1" latinLnBrk="0" hangingPunct="1">
        <a:spcBef>
          <a:spcPct val="20000"/>
        </a:spcBef>
        <a:buChar char="•"/>
        <a:defRPr kumimoji="0" lang="zh-CN" sz="2000">
          <a:solidFill>
            <a:schemeClr val="tx1"/>
          </a:solidFill>
          <a:latin typeface="+mn-lt"/>
          <a:ea typeface="+mn-ea"/>
          <a:cs typeface="+mn-cs"/>
        </a:defRPr>
      </a:lvl6pPr>
      <a:lvl7pPr marL="2971800" indent="-228600" algn="l" rtl="0" eaLnBrk="1" latinLnBrk="0" hangingPunct="1">
        <a:spcBef>
          <a:spcPct val="20000"/>
        </a:spcBef>
        <a:buChar char="•"/>
        <a:defRPr kumimoji="0" lang="zh-CN" sz="2000">
          <a:solidFill>
            <a:schemeClr val="tx1"/>
          </a:solidFill>
          <a:latin typeface="+mn-lt"/>
          <a:ea typeface="+mn-ea"/>
          <a:cs typeface="+mn-cs"/>
        </a:defRPr>
      </a:lvl7pPr>
      <a:lvl8pPr marL="3429000" indent="-228600" algn="l" rtl="0" eaLnBrk="1" latinLnBrk="0" hangingPunct="1">
        <a:spcBef>
          <a:spcPct val="20000"/>
        </a:spcBef>
        <a:buChar char="•"/>
        <a:defRPr kumimoji="0" lang="zh-CN" sz="2000">
          <a:solidFill>
            <a:schemeClr val="tx1"/>
          </a:solidFill>
          <a:latin typeface="+mn-lt"/>
          <a:ea typeface="+mn-ea"/>
          <a:cs typeface="+mn-cs"/>
        </a:defRPr>
      </a:lvl8pPr>
      <a:lvl9pPr marL="3886200" indent="-228600" algn="l" rtl="0" eaLnBrk="1" latinLnBrk="0" hangingPunct="1">
        <a:spcBef>
          <a:spcPct val="20000"/>
        </a:spcBef>
        <a:buChar char="•"/>
        <a:defRPr kumimoji="0" lang="zh-CN" sz="2000">
          <a:solidFill>
            <a:schemeClr val="tx1"/>
          </a:solidFill>
          <a:latin typeface="+mn-lt"/>
          <a:ea typeface="+mn-ea"/>
          <a:cs typeface="+mn-cs"/>
        </a:defRPr>
      </a:lvl9pPr>
      <a:extLst/>
    </p:bodyStyle>
    <p:otherStyle>
      <a:lvl1pPr marL="0" algn="l" rtl="0" eaLnBrk="1" latinLnBrk="0" hangingPunct="1">
        <a:defRPr kumimoji="0" lang="zh-CN">
          <a:solidFill>
            <a:schemeClr val="tx1"/>
          </a:solidFill>
          <a:latin typeface="+mn-lt"/>
          <a:ea typeface="+mn-ea"/>
          <a:cs typeface="+mn-cs"/>
        </a:defRPr>
      </a:lvl1pPr>
      <a:lvl2pPr marL="457200" algn="l" rtl="0" eaLnBrk="1" latinLnBrk="0" hangingPunct="1">
        <a:defRPr kumimoji="0" lang="zh-CN">
          <a:solidFill>
            <a:schemeClr val="tx1"/>
          </a:solidFill>
          <a:latin typeface="+mn-lt"/>
          <a:ea typeface="+mn-ea"/>
          <a:cs typeface="+mn-cs"/>
        </a:defRPr>
      </a:lvl2pPr>
      <a:lvl3pPr marL="914400" algn="l" rtl="0" eaLnBrk="1" latinLnBrk="0" hangingPunct="1">
        <a:defRPr kumimoji="0" lang="zh-CN">
          <a:solidFill>
            <a:schemeClr val="tx1"/>
          </a:solidFill>
          <a:latin typeface="+mn-lt"/>
          <a:ea typeface="+mn-ea"/>
          <a:cs typeface="+mn-cs"/>
        </a:defRPr>
      </a:lvl3pPr>
      <a:lvl4pPr marL="1371600" algn="l" rtl="0" eaLnBrk="1" latinLnBrk="0" hangingPunct="1">
        <a:defRPr kumimoji="0" lang="zh-CN">
          <a:solidFill>
            <a:schemeClr val="tx1"/>
          </a:solidFill>
          <a:latin typeface="+mn-lt"/>
          <a:ea typeface="+mn-ea"/>
          <a:cs typeface="+mn-cs"/>
        </a:defRPr>
      </a:lvl4pPr>
      <a:lvl5pPr marL="1828800" algn="l" rtl="0" eaLnBrk="1" latinLnBrk="0" hangingPunct="1">
        <a:defRPr kumimoji="0" lang="zh-CN">
          <a:solidFill>
            <a:schemeClr val="tx1"/>
          </a:solidFill>
          <a:latin typeface="+mn-lt"/>
          <a:ea typeface="+mn-ea"/>
          <a:cs typeface="+mn-cs"/>
        </a:defRPr>
      </a:lvl5pPr>
      <a:lvl6pPr marL="2286000" algn="l" rtl="0" eaLnBrk="1" latinLnBrk="0" hangingPunct="1">
        <a:defRPr kumimoji="0" lang="zh-CN">
          <a:solidFill>
            <a:schemeClr val="tx1"/>
          </a:solidFill>
          <a:latin typeface="+mn-lt"/>
          <a:ea typeface="+mn-ea"/>
          <a:cs typeface="+mn-cs"/>
        </a:defRPr>
      </a:lvl6pPr>
      <a:lvl7pPr marL="2743200" algn="l" rtl="0" eaLnBrk="1" latinLnBrk="0" hangingPunct="1">
        <a:defRPr kumimoji="0" lang="zh-CN">
          <a:solidFill>
            <a:schemeClr val="tx1"/>
          </a:solidFill>
          <a:latin typeface="+mn-lt"/>
          <a:ea typeface="+mn-ea"/>
          <a:cs typeface="+mn-cs"/>
        </a:defRPr>
      </a:lvl7pPr>
      <a:lvl8pPr marL="3200400" algn="l" rtl="0" eaLnBrk="1" latinLnBrk="0" hangingPunct="1">
        <a:defRPr kumimoji="0" lang="zh-CN">
          <a:solidFill>
            <a:schemeClr val="tx1"/>
          </a:solidFill>
          <a:latin typeface="+mn-lt"/>
          <a:ea typeface="+mn-ea"/>
          <a:cs typeface="+mn-cs"/>
        </a:defRPr>
      </a:lvl8pPr>
      <a:lvl9pPr marL="3657600" algn="l" rtl="0" eaLnBrk="1" latinLnBrk="0" hangingPunct="1">
        <a:defRPr kumimoji="0" lang="zh-CN">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29.wmf"/><Relationship Id="rId20" Type="http://schemas.openxmlformats.org/officeDocument/2006/relationships/oleObject" Target="../embeddings/oleObject33.bin"/><Relationship Id="rId21" Type="http://schemas.openxmlformats.org/officeDocument/2006/relationships/image" Target="../media/image22.wmf"/><Relationship Id="rId22" Type="http://schemas.openxmlformats.org/officeDocument/2006/relationships/oleObject" Target="../embeddings/oleObject34.bin"/><Relationship Id="rId23" Type="http://schemas.openxmlformats.org/officeDocument/2006/relationships/image" Target="../media/image23.wmf"/><Relationship Id="rId24" Type="http://schemas.openxmlformats.org/officeDocument/2006/relationships/oleObject" Target="../embeddings/oleObject35.bin"/><Relationship Id="rId25" Type="http://schemas.openxmlformats.org/officeDocument/2006/relationships/image" Target="../media/image24.wmf"/><Relationship Id="rId10" Type="http://schemas.openxmlformats.org/officeDocument/2006/relationships/oleObject" Target="../embeddings/oleObject28.bin"/><Relationship Id="rId11" Type="http://schemas.openxmlformats.org/officeDocument/2006/relationships/image" Target="../media/image30.wmf"/><Relationship Id="rId12" Type="http://schemas.openxmlformats.org/officeDocument/2006/relationships/oleObject" Target="../embeddings/oleObject29.bin"/><Relationship Id="rId13" Type="http://schemas.openxmlformats.org/officeDocument/2006/relationships/image" Target="../media/image18.wmf"/><Relationship Id="rId14" Type="http://schemas.openxmlformats.org/officeDocument/2006/relationships/oleObject" Target="../embeddings/oleObject30.bin"/><Relationship Id="rId15" Type="http://schemas.openxmlformats.org/officeDocument/2006/relationships/image" Target="../media/image19.wmf"/><Relationship Id="rId16" Type="http://schemas.openxmlformats.org/officeDocument/2006/relationships/oleObject" Target="../embeddings/oleObject31.bin"/><Relationship Id="rId17" Type="http://schemas.openxmlformats.org/officeDocument/2006/relationships/image" Target="../media/image20.wmf"/><Relationship Id="rId18" Type="http://schemas.openxmlformats.org/officeDocument/2006/relationships/oleObject" Target="../embeddings/oleObject32.bin"/><Relationship Id="rId19" Type="http://schemas.openxmlformats.org/officeDocument/2006/relationships/image" Target="../media/image21.wmf"/><Relationship Id="rId1" Type="http://schemas.openxmlformats.org/officeDocument/2006/relationships/vmlDrawing" Target="../drawings/vmlDrawing7.vml"/><Relationship Id="rId2" Type="http://schemas.openxmlformats.org/officeDocument/2006/relationships/slideLayout" Target="../slideLayouts/slideLayout22.xml"/><Relationship Id="rId3" Type="http://schemas.openxmlformats.org/officeDocument/2006/relationships/notesSlide" Target="../notesSlides/notesSlide10.xml"/><Relationship Id="rId4" Type="http://schemas.openxmlformats.org/officeDocument/2006/relationships/oleObject" Target="../embeddings/oleObject25.bin"/><Relationship Id="rId5" Type="http://schemas.openxmlformats.org/officeDocument/2006/relationships/image" Target="../media/image27.wmf"/><Relationship Id="rId6" Type="http://schemas.openxmlformats.org/officeDocument/2006/relationships/oleObject" Target="../embeddings/oleObject26.bin"/><Relationship Id="rId7" Type="http://schemas.openxmlformats.org/officeDocument/2006/relationships/image" Target="../media/image28.wmf"/><Relationship Id="rId8"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9" Type="http://schemas.openxmlformats.org/officeDocument/2006/relationships/image" Target="../media/image33.wmf"/><Relationship Id="rId20" Type="http://schemas.openxmlformats.org/officeDocument/2006/relationships/oleObject" Target="../embeddings/oleObject44.bin"/><Relationship Id="rId21" Type="http://schemas.openxmlformats.org/officeDocument/2006/relationships/image" Target="../media/image22.wmf"/><Relationship Id="rId22" Type="http://schemas.openxmlformats.org/officeDocument/2006/relationships/oleObject" Target="../embeddings/oleObject45.bin"/><Relationship Id="rId23" Type="http://schemas.openxmlformats.org/officeDocument/2006/relationships/image" Target="../media/image23.wmf"/><Relationship Id="rId24" Type="http://schemas.openxmlformats.org/officeDocument/2006/relationships/oleObject" Target="../embeddings/oleObject46.bin"/><Relationship Id="rId25" Type="http://schemas.openxmlformats.org/officeDocument/2006/relationships/image" Target="../media/image24.wmf"/><Relationship Id="rId10" Type="http://schemas.openxmlformats.org/officeDocument/2006/relationships/oleObject" Target="../embeddings/oleObject39.bin"/><Relationship Id="rId11" Type="http://schemas.openxmlformats.org/officeDocument/2006/relationships/image" Target="../media/image34.wmf"/><Relationship Id="rId12" Type="http://schemas.openxmlformats.org/officeDocument/2006/relationships/oleObject" Target="../embeddings/oleObject40.bin"/><Relationship Id="rId13" Type="http://schemas.openxmlformats.org/officeDocument/2006/relationships/image" Target="../media/image18.wmf"/><Relationship Id="rId14" Type="http://schemas.openxmlformats.org/officeDocument/2006/relationships/oleObject" Target="../embeddings/oleObject41.bin"/><Relationship Id="rId15" Type="http://schemas.openxmlformats.org/officeDocument/2006/relationships/image" Target="../media/image19.wmf"/><Relationship Id="rId16" Type="http://schemas.openxmlformats.org/officeDocument/2006/relationships/oleObject" Target="../embeddings/oleObject42.bin"/><Relationship Id="rId17" Type="http://schemas.openxmlformats.org/officeDocument/2006/relationships/image" Target="../media/image20.wmf"/><Relationship Id="rId18" Type="http://schemas.openxmlformats.org/officeDocument/2006/relationships/oleObject" Target="../embeddings/oleObject43.bin"/><Relationship Id="rId19" Type="http://schemas.openxmlformats.org/officeDocument/2006/relationships/image" Target="../media/image21.wmf"/><Relationship Id="rId1" Type="http://schemas.openxmlformats.org/officeDocument/2006/relationships/vmlDrawing" Target="../drawings/vmlDrawing8.vml"/><Relationship Id="rId2" Type="http://schemas.openxmlformats.org/officeDocument/2006/relationships/slideLayout" Target="../slideLayouts/slideLayout22.xml"/><Relationship Id="rId3" Type="http://schemas.openxmlformats.org/officeDocument/2006/relationships/notesSlide" Target="../notesSlides/notesSlide11.xml"/><Relationship Id="rId4" Type="http://schemas.openxmlformats.org/officeDocument/2006/relationships/oleObject" Target="../embeddings/oleObject36.bin"/><Relationship Id="rId5" Type="http://schemas.openxmlformats.org/officeDocument/2006/relationships/image" Target="../media/image31.wmf"/><Relationship Id="rId6" Type="http://schemas.openxmlformats.org/officeDocument/2006/relationships/oleObject" Target="../embeddings/oleObject37.bin"/><Relationship Id="rId7" Type="http://schemas.openxmlformats.org/officeDocument/2006/relationships/image" Target="../media/image32.wmf"/><Relationship Id="rId8" Type="http://schemas.openxmlformats.org/officeDocument/2006/relationships/oleObject" Target="../embeddings/oleObject38.bin"/></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0.bin"/><Relationship Id="rId12" Type="http://schemas.openxmlformats.org/officeDocument/2006/relationships/image" Target="../media/image38.wmf"/><Relationship Id="rId13" Type="http://schemas.openxmlformats.org/officeDocument/2006/relationships/oleObject" Target="../embeddings/oleObject51.bin"/><Relationship Id="rId14" Type="http://schemas.openxmlformats.org/officeDocument/2006/relationships/image" Target="../media/image39.wmf"/><Relationship Id="rId15" Type="http://schemas.openxmlformats.org/officeDocument/2006/relationships/oleObject" Target="../embeddings/oleObject52.bin"/><Relationship Id="rId16" Type="http://schemas.openxmlformats.org/officeDocument/2006/relationships/image" Target="../media/image40.wmf"/><Relationship Id="rId17" Type="http://schemas.openxmlformats.org/officeDocument/2006/relationships/oleObject" Target="../embeddings/oleObject53.bin"/><Relationship Id="rId18" Type="http://schemas.openxmlformats.org/officeDocument/2006/relationships/image" Target="../media/image41.wmf"/><Relationship Id="rId1" Type="http://schemas.openxmlformats.org/officeDocument/2006/relationships/vmlDrawing" Target="../drawings/vmlDrawing9.vml"/><Relationship Id="rId2" Type="http://schemas.openxmlformats.org/officeDocument/2006/relationships/slideLayout" Target="../slideLayouts/slideLayout21.xml"/><Relationship Id="rId3" Type="http://schemas.openxmlformats.org/officeDocument/2006/relationships/notesSlide" Target="../notesSlides/notesSlide12.xml"/><Relationship Id="rId4" Type="http://schemas.openxmlformats.org/officeDocument/2006/relationships/oleObject" Target="../embeddings/oleObject47.bin"/><Relationship Id="rId5" Type="http://schemas.openxmlformats.org/officeDocument/2006/relationships/image" Target="../media/image35.wmf"/><Relationship Id="rId6" Type="http://schemas.openxmlformats.org/officeDocument/2006/relationships/image" Target="../media/image45.png"/><Relationship Id="rId7" Type="http://schemas.openxmlformats.org/officeDocument/2006/relationships/oleObject" Target="../embeddings/oleObject48.bin"/><Relationship Id="rId8" Type="http://schemas.openxmlformats.org/officeDocument/2006/relationships/image" Target="../media/image36.wmf"/><Relationship Id="rId9" Type="http://schemas.openxmlformats.org/officeDocument/2006/relationships/oleObject" Target="../embeddings/oleObject49.bin"/><Relationship Id="rId10" Type="http://schemas.openxmlformats.org/officeDocument/2006/relationships/image" Target="../media/image37.wmf"/></Relationships>
</file>

<file path=ppt/slides/_rels/slide13.xml.rels><?xml version="1.0" encoding="UTF-8" standalone="yes"?>
<Relationships xmlns="http://schemas.openxmlformats.org/package/2006/relationships"><Relationship Id="rId9" Type="http://schemas.openxmlformats.org/officeDocument/2006/relationships/image" Target="../media/image44.wmf"/><Relationship Id="rId20" Type="http://schemas.openxmlformats.org/officeDocument/2006/relationships/oleObject" Target="../embeddings/oleObject62.bin"/><Relationship Id="rId21" Type="http://schemas.openxmlformats.org/officeDocument/2006/relationships/image" Target="../media/image50.wmf"/><Relationship Id="rId22" Type="http://schemas.openxmlformats.org/officeDocument/2006/relationships/oleObject" Target="../embeddings/oleObject63.bin"/><Relationship Id="rId23" Type="http://schemas.openxmlformats.org/officeDocument/2006/relationships/image" Target="../media/image51.wmf"/><Relationship Id="rId24" Type="http://schemas.openxmlformats.org/officeDocument/2006/relationships/oleObject" Target="../embeddings/oleObject64.bin"/><Relationship Id="rId25" Type="http://schemas.openxmlformats.org/officeDocument/2006/relationships/image" Target="../media/image52.wmf"/><Relationship Id="rId26" Type="http://schemas.openxmlformats.org/officeDocument/2006/relationships/oleObject" Target="../embeddings/oleObject65.bin"/><Relationship Id="rId27" Type="http://schemas.openxmlformats.org/officeDocument/2006/relationships/image" Target="../media/image53.wmf"/><Relationship Id="rId10" Type="http://schemas.openxmlformats.org/officeDocument/2006/relationships/oleObject" Target="../embeddings/oleObject57.bin"/><Relationship Id="rId11" Type="http://schemas.openxmlformats.org/officeDocument/2006/relationships/image" Target="../media/image45.wmf"/><Relationship Id="rId12" Type="http://schemas.openxmlformats.org/officeDocument/2006/relationships/oleObject" Target="../embeddings/oleObject58.bin"/><Relationship Id="rId13" Type="http://schemas.openxmlformats.org/officeDocument/2006/relationships/image" Target="../media/image46.wmf"/><Relationship Id="rId14" Type="http://schemas.openxmlformats.org/officeDocument/2006/relationships/oleObject" Target="../embeddings/oleObject59.bin"/><Relationship Id="rId15" Type="http://schemas.openxmlformats.org/officeDocument/2006/relationships/image" Target="../media/image47.wmf"/><Relationship Id="rId16" Type="http://schemas.openxmlformats.org/officeDocument/2006/relationships/oleObject" Target="../embeddings/oleObject60.bin"/><Relationship Id="rId17" Type="http://schemas.openxmlformats.org/officeDocument/2006/relationships/image" Target="../media/image48.wmf"/><Relationship Id="rId18" Type="http://schemas.openxmlformats.org/officeDocument/2006/relationships/oleObject" Target="../embeddings/oleObject61.bin"/><Relationship Id="rId19" Type="http://schemas.openxmlformats.org/officeDocument/2006/relationships/image" Target="../media/image49.wmf"/><Relationship Id="rId1" Type="http://schemas.openxmlformats.org/officeDocument/2006/relationships/vmlDrawing" Target="../drawings/vmlDrawing10.vml"/><Relationship Id="rId2" Type="http://schemas.openxmlformats.org/officeDocument/2006/relationships/slideLayout" Target="../slideLayouts/slideLayout22.xml"/><Relationship Id="rId3" Type="http://schemas.openxmlformats.org/officeDocument/2006/relationships/notesSlide" Target="../notesSlides/notesSlide13.xml"/><Relationship Id="rId4" Type="http://schemas.openxmlformats.org/officeDocument/2006/relationships/oleObject" Target="../embeddings/oleObject54.bin"/><Relationship Id="rId5" Type="http://schemas.openxmlformats.org/officeDocument/2006/relationships/image" Target="../media/image42.wmf"/><Relationship Id="rId6" Type="http://schemas.openxmlformats.org/officeDocument/2006/relationships/oleObject" Target="../embeddings/oleObject55.bin"/><Relationship Id="rId7" Type="http://schemas.openxmlformats.org/officeDocument/2006/relationships/image" Target="../media/image43.wmf"/><Relationship Id="rId8"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20" Type="http://schemas.openxmlformats.org/officeDocument/2006/relationships/oleObject" Target="../embeddings/oleObject74.bin"/><Relationship Id="rId21" Type="http://schemas.openxmlformats.org/officeDocument/2006/relationships/image" Target="../media/image62.wmf"/><Relationship Id="rId22" Type="http://schemas.openxmlformats.org/officeDocument/2006/relationships/oleObject" Target="../embeddings/oleObject75.bin"/><Relationship Id="rId23" Type="http://schemas.openxmlformats.org/officeDocument/2006/relationships/image" Target="../media/image63.wmf"/><Relationship Id="rId24" Type="http://schemas.openxmlformats.org/officeDocument/2006/relationships/oleObject" Target="../embeddings/oleObject76.bin"/><Relationship Id="rId25" Type="http://schemas.openxmlformats.org/officeDocument/2006/relationships/image" Target="../media/image64.wmf"/><Relationship Id="rId26" Type="http://schemas.openxmlformats.org/officeDocument/2006/relationships/oleObject" Target="../embeddings/oleObject77.bin"/><Relationship Id="rId27" Type="http://schemas.openxmlformats.org/officeDocument/2006/relationships/image" Target="../media/image65.wmf"/><Relationship Id="rId28" Type="http://schemas.openxmlformats.org/officeDocument/2006/relationships/oleObject" Target="../embeddings/oleObject78.bin"/><Relationship Id="rId29" Type="http://schemas.openxmlformats.org/officeDocument/2006/relationships/image" Target="../media/image66.wmf"/><Relationship Id="rId1" Type="http://schemas.openxmlformats.org/officeDocument/2006/relationships/vmlDrawing" Target="../drawings/vmlDrawing11.vml"/><Relationship Id="rId2" Type="http://schemas.openxmlformats.org/officeDocument/2006/relationships/slideLayout" Target="../slideLayouts/slideLayout22.xml"/><Relationship Id="rId3" Type="http://schemas.openxmlformats.org/officeDocument/2006/relationships/notesSlide" Target="../notesSlides/notesSlide14.xml"/><Relationship Id="rId4" Type="http://schemas.openxmlformats.org/officeDocument/2006/relationships/oleObject" Target="../embeddings/oleObject66.bin"/><Relationship Id="rId5" Type="http://schemas.openxmlformats.org/officeDocument/2006/relationships/image" Target="../media/image54.wmf"/><Relationship Id="rId30" Type="http://schemas.openxmlformats.org/officeDocument/2006/relationships/oleObject" Target="../embeddings/oleObject79.bin"/><Relationship Id="rId31" Type="http://schemas.openxmlformats.org/officeDocument/2006/relationships/image" Target="../media/image67.wmf"/><Relationship Id="rId32" Type="http://schemas.openxmlformats.org/officeDocument/2006/relationships/oleObject" Target="../embeddings/oleObject80.bin"/><Relationship Id="rId9" Type="http://schemas.openxmlformats.org/officeDocument/2006/relationships/image" Target="../media/image56.wmf"/><Relationship Id="rId6" Type="http://schemas.openxmlformats.org/officeDocument/2006/relationships/oleObject" Target="../embeddings/oleObject67.bin"/><Relationship Id="rId7" Type="http://schemas.openxmlformats.org/officeDocument/2006/relationships/image" Target="../media/image55.wmf"/><Relationship Id="rId8" Type="http://schemas.openxmlformats.org/officeDocument/2006/relationships/oleObject" Target="../embeddings/oleObject68.bin"/><Relationship Id="rId33" Type="http://schemas.openxmlformats.org/officeDocument/2006/relationships/image" Target="../media/image68.wmf"/><Relationship Id="rId34" Type="http://schemas.openxmlformats.org/officeDocument/2006/relationships/oleObject" Target="../embeddings/oleObject81.bin"/><Relationship Id="rId35" Type="http://schemas.openxmlformats.org/officeDocument/2006/relationships/image" Target="../media/image69.wmf"/><Relationship Id="rId10" Type="http://schemas.openxmlformats.org/officeDocument/2006/relationships/oleObject" Target="../embeddings/oleObject69.bin"/><Relationship Id="rId11" Type="http://schemas.openxmlformats.org/officeDocument/2006/relationships/image" Target="../media/image57.wmf"/><Relationship Id="rId12" Type="http://schemas.openxmlformats.org/officeDocument/2006/relationships/oleObject" Target="../embeddings/oleObject70.bin"/><Relationship Id="rId13" Type="http://schemas.openxmlformats.org/officeDocument/2006/relationships/image" Target="../media/image58.wmf"/><Relationship Id="rId14" Type="http://schemas.openxmlformats.org/officeDocument/2006/relationships/oleObject" Target="../embeddings/oleObject71.bin"/><Relationship Id="rId15" Type="http://schemas.openxmlformats.org/officeDocument/2006/relationships/image" Target="../media/image59.wmf"/><Relationship Id="rId16" Type="http://schemas.openxmlformats.org/officeDocument/2006/relationships/oleObject" Target="../embeddings/oleObject72.bin"/><Relationship Id="rId17" Type="http://schemas.openxmlformats.org/officeDocument/2006/relationships/image" Target="../media/image60.wmf"/><Relationship Id="rId18" Type="http://schemas.openxmlformats.org/officeDocument/2006/relationships/oleObject" Target="../embeddings/oleObject73.bin"/><Relationship Id="rId19" Type="http://schemas.openxmlformats.org/officeDocument/2006/relationships/image" Target="../media/image61.wmf"/></Relationships>
</file>

<file path=ppt/slides/_rels/slide15.xml.rels><?xml version="1.0" encoding="UTF-8" standalone="yes"?>
<Relationships xmlns="http://schemas.openxmlformats.org/package/2006/relationships"><Relationship Id="rId9" Type="http://schemas.openxmlformats.org/officeDocument/2006/relationships/image" Target="../media/image72.wmf"/><Relationship Id="rId20" Type="http://schemas.openxmlformats.org/officeDocument/2006/relationships/oleObject" Target="../embeddings/oleObject90.bin"/><Relationship Id="rId21" Type="http://schemas.openxmlformats.org/officeDocument/2006/relationships/image" Target="../media/image78.wmf"/><Relationship Id="rId22" Type="http://schemas.openxmlformats.org/officeDocument/2006/relationships/oleObject" Target="../embeddings/oleObject91.bin"/><Relationship Id="rId23" Type="http://schemas.openxmlformats.org/officeDocument/2006/relationships/image" Target="../media/image79.wmf"/><Relationship Id="rId24" Type="http://schemas.openxmlformats.org/officeDocument/2006/relationships/oleObject" Target="../embeddings/oleObject92.bin"/><Relationship Id="rId25" Type="http://schemas.openxmlformats.org/officeDocument/2006/relationships/image" Target="../media/image80.wmf"/><Relationship Id="rId26" Type="http://schemas.openxmlformats.org/officeDocument/2006/relationships/oleObject" Target="../embeddings/oleObject93.bin"/><Relationship Id="rId27" Type="http://schemas.openxmlformats.org/officeDocument/2006/relationships/image" Target="../media/image81.wmf"/><Relationship Id="rId28" Type="http://schemas.openxmlformats.org/officeDocument/2006/relationships/oleObject" Target="../embeddings/oleObject94.bin"/><Relationship Id="rId29" Type="http://schemas.openxmlformats.org/officeDocument/2006/relationships/image" Target="../media/image82.wmf"/><Relationship Id="rId30" Type="http://schemas.openxmlformats.org/officeDocument/2006/relationships/oleObject" Target="../embeddings/oleObject95.bin"/><Relationship Id="rId31" Type="http://schemas.openxmlformats.org/officeDocument/2006/relationships/image" Target="../media/image83.wmf"/><Relationship Id="rId10" Type="http://schemas.openxmlformats.org/officeDocument/2006/relationships/oleObject" Target="../embeddings/oleObject85.bin"/><Relationship Id="rId11" Type="http://schemas.openxmlformats.org/officeDocument/2006/relationships/image" Target="../media/image73.wmf"/><Relationship Id="rId12" Type="http://schemas.openxmlformats.org/officeDocument/2006/relationships/oleObject" Target="../embeddings/oleObject86.bin"/><Relationship Id="rId13" Type="http://schemas.openxmlformats.org/officeDocument/2006/relationships/image" Target="../media/image74.wmf"/><Relationship Id="rId14" Type="http://schemas.openxmlformats.org/officeDocument/2006/relationships/oleObject" Target="../embeddings/oleObject87.bin"/><Relationship Id="rId15" Type="http://schemas.openxmlformats.org/officeDocument/2006/relationships/image" Target="../media/image75.wmf"/><Relationship Id="rId16" Type="http://schemas.openxmlformats.org/officeDocument/2006/relationships/oleObject" Target="../embeddings/oleObject88.bin"/><Relationship Id="rId17" Type="http://schemas.openxmlformats.org/officeDocument/2006/relationships/image" Target="../media/image76.wmf"/><Relationship Id="rId18" Type="http://schemas.openxmlformats.org/officeDocument/2006/relationships/oleObject" Target="../embeddings/oleObject89.bin"/><Relationship Id="rId19" Type="http://schemas.openxmlformats.org/officeDocument/2006/relationships/image" Target="../media/image77.wmf"/><Relationship Id="rId1" Type="http://schemas.openxmlformats.org/officeDocument/2006/relationships/vmlDrawing" Target="../drawings/vmlDrawing12.vml"/><Relationship Id="rId2" Type="http://schemas.openxmlformats.org/officeDocument/2006/relationships/slideLayout" Target="../slideLayouts/slideLayout22.xml"/><Relationship Id="rId3" Type="http://schemas.openxmlformats.org/officeDocument/2006/relationships/notesSlide" Target="../notesSlides/notesSlide15.xml"/><Relationship Id="rId4" Type="http://schemas.openxmlformats.org/officeDocument/2006/relationships/oleObject" Target="../embeddings/oleObject82.bin"/><Relationship Id="rId5" Type="http://schemas.openxmlformats.org/officeDocument/2006/relationships/image" Target="../media/image70.wmf"/><Relationship Id="rId6" Type="http://schemas.openxmlformats.org/officeDocument/2006/relationships/oleObject" Target="../embeddings/oleObject83.bin"/><Relationship Id="rId7" Type="http://schemas.openxmlformats.org/officeDocument/2006/relationships/image" Target="../media/image71.wmf"/><Relationship Id="rId8" Type="http://schemas.openxmlformats.org/officeDocument/2006/relationships/oleObject" Target="../embeddings/oleObject84.bin"/></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99.bin"/><Relationship Id="rId12" Type="http://schemas.openxmlformats.org/officeDocument/2006/relationships/image" Target="../media/image87.wmf"/><Relationship Id="rId13" Type="http://schemas.openxmlformats.org/officeDocument/2006/relationships/oleObject" Target="../embeddings/oleObject100.bin"/><Relationship Id="rId14" Type="http://schemas.openxmlformats.org/officeDocument/2006/relationships/image" Target="../media/image88.wmf"/><Relationship Id="rId1" Type="http://schemas.openxmlformats.org/officeDocument/2006/relationships/vmlDrawing" Target="../drawings/vmlDrawing13.vml"/><Relationship Id="rId2" Type="http://schemas.openxmlformats.org/officeDocument/2006/relationships/slideLayout" Target="../slideLayouts/slideLayout21.xml"/><Relationship Id="rId3" Type="http://schemas.openxmlformats.org/officeDocument/2006/relationships/notesSlide" Target="../notesSlides/notesSlide16.xml"/><Relationship Id="rId4" Type="http://schemas.openxmlformats.org/officeDocument/2006/relationships/image" Target="../media/image89.png"/><Relationship Id="rId5" Type="http://schemas.openxmlformats.org/officeDocument/2006/relationships/oleObject" Target="../embeddings/oleObject96.bin"/><Relationship Id="rId6" Type="http://schemas.openxmlformats.org/officeDocument/2006/relationships/image" Target="../media/image84.wmf"/><Relationship Id="rId7" Type="http://schemas.openxmlformats.org/officeDocument/2006/relationships/oleObject" Target="../embeddings/oleObject97.bin"/><Relationship Id="rId8" Type="http://schemas.openxmlformats.org/officeDocument/2006/relationships/image" Target="../media/image85.wmf"/><Relationship Id="rId9" Type="http://schemas.openxmlformats.org/officeDocument/2006/relationships/oleObject" Target="../embeddings/oleObject98.bin"/><Relationship Id="rId10" Type="http://schemas.openxmlformats.org/officeDocument/2006/relationships/image" Target="../media/image86.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01.bin"/><Relationship Id="rId5" Type="http://schemas.openxmlformats.org/officeDocument/2006/relationships/image" Target="../media/image90.wmf"/><Relationship Id="rId6" Type="http://schemas.openxmlformats.org/officeDocument/2006/relationships/oleObject" Target="../embeddings/oleObject102.bin"/><Relationship Id="rId7" Type="http://schemas.openxmlformats.org/officeDocument/2006/relationships/image" Target="../media/image91.wmf"/><Relationship Id="rId8" Type="http://schemas.openxmlformats.org/officeDocument/2006/relationships/image" Target="../media/image89.png"/><Relationship Id="rId9" Type="http://schemas.openxmlformats.org/officeDocument/2006/relationships/image" Target="../media/image93.png"/><Relationship Id="rId10" Type="http://schemas.openxmlformats.org/officeDocument/2006/relationships/oleObject" Target="../embeddings/oleObject103.bin"/><Relationship Id="rId11" Type="http://schemas.openxmlformats.org/officeDocument/2006/relationships/image" Target="../media/image92.wmf"/><Relationship Id="rId1" Type="http://schemas.openxmlformats.org/officeDocument/2006/relationships/vmlDrawing" Target="../drawings/vmlDrawing14.vml"/><Relationship Id="rId2"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107.bin"/><Relationship Id="rId12" Type="http://schemas.openxmlformats.org/officeDocument/2006/relationships/image" Target="../media/image97.wmf"/><Relationship Id="rId13" Type="http://schemas.openxmlformats.org/officeDocument/2006/relationships/oleObject" Target="../embeddings/oleObject108.bin"/><Relationship Id="rId14" Type="http://schemas.openxmlformats.org/officeDocument/2006/relationships/image" Target="../media/image98.wmf"/><Relationship Id="rId15" Type="http://schemas.openxmlformats.org/officeDocument/2006/relationships/oleObject" Target="../embeddings/oleObject109.bin"/><Relationship Id="rId16" Type="http://schemas.openxmlformats.org/officeDocument/2006/relationships/image" Target="../media/image99.wmf"/><Relationship Id="rId1" Type="http://schemas.openxmlformats.org/officeDocument/2006/relationships/vmlDrawing" Target="../drawings/vmlDrawing15.vml"/><Relationship Id="rId2" Type="http://schemas.openxmlformats.org/officeDocument/2006/relationships/slideLayout" Target="../slideLayouts/slideLayout21.xml"/><Relationship Id="rId3" Type="http://schemas.openxmlformats.org/officeDocument/2006/relationships/notesSlide" Target="../notesSlides/notesSlide18.xml"/><Relationship Id="rId4" Type="http://schemas.openxmlformats.org/officeDocument/2006/relationships/image" Target="../media/image112.png"/><Relationship Id="rId5" Type="http://schemas.openxmlformats.org/officeDocument/2006/relationships/oleObject" Target="../embeddings/oleObject104.bin"/><Relationship Id="rId6" Type="http://schemas.openxmlformats.org/officeDocument/2006/relationships/image" Target="../media/image94.wmf"/><Relationship Id="rId7" Type="http://schemas.openxmlformats.org/officeDocument/2006/relationships/oleObject" Target="../embeddings/oleObject105.bin"/><Relationship Id="rId8" Type="http://schemas.openxmlformats.org/officeDocument/2006/relationships/image" Target="../media/image95.wmf"/><Relationship Id="rId9" Type="http://schemas.openxmlformats.org/officeDocument/2006/relationships/oleObject" Target="../embeddings/oleObject106.bin"/><Relationship Id="rId10" Type="http://schemas.openxmlformats.org/officeDocument/2006/relationships/image" Target="../media/image96.wmf"/></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2.bin"/><Relationship Id="rId20" Type="http://schemas.openxmlformats.org/officeDocument/2006/relationships/image" Target="../media/image107.wmf"/><Relationship Id="rId21" Type="http://schemas.openxmlformats.org/officeDocument/2006/relationships/oleObject" Target="../embeddings/oleObject118.bin"/><Relationship Id="rId22" Type="http://schemas.openxmlformats.org/officeDocument/2006/relationships/image" Target="../media/image108.wmf"/><Relationship Id="rId10" Type="http://schemas.openxmlformats.org/officeDocument/2006/relationships/image" Target="../media/image102.wmf"/><Relationship Id="rId11" Type="http://schemas.openxmlformats.org/officeDocument/2006/relationships/oleObject" Target="../embeddings/oleObject113.bin"/><Relationship Id="rId12" Type="http://schemas.openxmlformats.org/officeDocument/2006/relationships/image" Target="../media/image103.wmf"/><Relationship Id="rId13" Type="http://schemas.openxmlformats.org/officeDocument/2006/relationships/oleObject" Target="../embeddings/oleObject114.bin"/><Relationship Id="rId14" Type="http://schemas.openxmlformats.org/officeDocument/2006/relationships/image" Target="../media/image104.wmf"/><Relationship Id="rId15" Type="http://schemas.openxmlformats.org/officeDocument/2006/relationships/oleObject" Target="../embeddings/oleObject115.bin"/><Relationship Id="rId16" Type="http://schemas.openxmlformats.org/officeDocument/2006/relationships/image" Target="../media/image105.wmf"/><Relationship Id="rId17" Type="http://schemas.openxmlformats.org/officeDocument/2006/relationships/oleObject" Target="../embeddings/oleObject116.bin"/><Relationship Id="rId18" Type="http://schemas.openxmlformats.org/officeDocument/2006/relationships/image" Target="../media/image106.wmf"/><Relationship Id="rId19" Type="http://schemas.openxmlformats.org/officeDocument/2006/relationships/oleObject" Target="../embeddings/oleObject117.bin"/><Relationship Id="rId1" Type="http://schemas.openxmlformats.org/officeDocument/2006/relationships/vmlDrawing" Target="../drawings/vmlDrawing16.vml"/><Relationship Id="rId2" Type="http://schemas.openxmlformats.org/officeDocument/2006/relationships/slideLayout" Target="../slideLayouts/slideLayout21.xml"/><Relationship Id="rId3" Type="http://schemas.openxmlformats.org/officeDocument/2006/relationships/notesSlide" Target="../notesSlides/notesSlide19.xml"/><Relationship Id="rId4" Type="http://schemas.openxmlformats.org/officeDocument/2006/relationships/oleObject" Target="../embeddings/oleObject110.bin"/><Relationship Id="rId5" Type="http://schemas.openxmlformats.org/officeDocument/2006/relationships/image" Target="../media/image100.emf"/><Relationship Id="rId6" Type="http://schemas.openxmlformats.org/officeDocument/2006/relationships/oleObject" Target="../embeddings/oleObject111.bin"/><Relationship Id="rId7" Type="http://schemas.openxmlformats.org/officeDocument/2006/relationships/image" Target="../media/image101.emf"/><Relationship Id="rId8" Type="http://schemas.openxmlformats.org/officeDocument/2006/relationships/image" Target="../media/image8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1" Type="http://schemas.openxmlformats.org/officeDocument/2006/relationships/image" Target="../media/image112.wmf"/><Relationship Id="rId12" Type="http://schemas.openxmlformats.org/officeDocument/2006/relationships/image" Target="../media/image89.png"/><Relationship Id="rId1" Type="http://schemas.openxmlformats.org/officeDocument/2006/relationships/vmlDrawing" Target="../drawings/vmlDrawing17.vml"/><Relationship Id="rId2" Type="http://schemas.openxmlformats.org/officeDocument/2006/relationships/slideLayout" Target="../slideLayouts/slideLayout21.xml"/><Relationship Id="rId3" Type="http://schemas.openxmlformats.org/officeDocument/2006/relationships/notesSlide" Target="../notesSlides/notesSlide20.xml"/><Relationship Id="rId4" Type="http://schemas.openxmlformats.org/officeDocument/2006/relationships/oleObject" Target="../embeddings/oleObject119.bin"/><Relationship Id="rId5" Type="http://schemas.openxmlformats.org/officeDocument/2006/relationships/image" Target="../media/image109.wmf"/><Relationship Id="rId6" Type="http://schemas.openxmlformats.org/officeDocument/2006/relationships/oleObject" Target="../embeddings/oleObject120.bin"/><Relationship Id="rId7" Type="http://schemas.openxmlformats.org/officeDocument/2006/relationships/image" Target="../media/image110.wmf"/><Relationship Id="rId8" Type="http://schemas.openxmlformats.org/officeDocument/2006/relationships/oleObject" Target="../embeddings/oleObject121.bin"/><Relationship Id="rId9" Type="http://schemas.openxmlformats.org/officeDocument/2006/relationships/image" Target="../media/image111.wmf"/><Relationship Id="rId10" Type="http://schemas.openxmlformats.org/officeDocument/2006/relationships/oleObject" Target="../embeddings/oleObject122.bin"/></Relationships>
</file>

<file path=ppt/slides/_rels/slide21.xml.rels><?xml version="1.0" encoding="UTF-8" standalone="yes"?>
<Relationships xmlns="http://schemas.openxmlformats.org/package/2006/relationships"><Relationship Id="rId3" Type="http://schemas.openxmlformats.org/officeDocument/2006/relationships/image" Target="../media/image113.png"/><Relationship Id="rId4" Type="http://schemas.openxmlformats.org/officeDocument/2006/relationships/image" Target="../media/image114.png"/><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15.png"/><Relationship Id="rId4" Type="http://schemas.openxmlformats.org/officeDocument/2006/relationships/image" Target="../media/image116.png"/><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25.bin"/><Relationship Id="rId20" Type="http://schemas.openxmlformats.org/officeDocument/2006/relationships/oleObject" Target="../embeddings/oleObject130.bin"/><Relationship Id="rId21" Type="http://schemas.openxmlformats.org/officeDocument/2006/relationships/image" Target="../media/image124.wmf"/><Relationship Id="rId22" Type="http://schemas.openxmlformats.org/officeDocument/2006/relationships/oleObject" Target="../embeddings/oleObject131.bin"/><Relationship Id="rId23" Type="http://schemas.openxmlformats.org/officeDocument/2006/relationships/image" Target="../media/image125.wmf"/><Relationship Id="rId10" Type="http://schemas.openxmlformats.org/officeDocument/2006/relationships/image" Target="../media/image119.wmf"/><Relationship Id="rId11" Type="http://schemas.openxmlformats.org/officeDocument/2006/relationships/oleObject" Target="../embeddings/oleObject126.bin"/><Relationship Id="rId12" Type="http://schemas.openxmlformats.org/officeDocument/2006/relationships/image" Target="../media/image120.wmf"/><Relationship Id="rId13" Type="http://schemas.openxmlformats.org/officeDocument/2006/relationships/oleObject" Target="../embeddings/oleObject127.bin"/><Relationship Id="rId14" Type="http://schemas.openxmlformats.org/officeDocument/2006/relationships/image" Target="../media/image121.wmf"/><Relationship Id="rId15" Type="http://schemas.openxmlformats.org/officeDocument/2006/relationships/image" Target="../media/image139.png"/><Relationship Id="rId16" Type="http://schemas.openxmlformats.org/officeDocument/2006/relationships/oleObject" Target="../embeddings/oleObject128.bin"/><Relationship Id="rId17" Type="http://schemas.openxmlformats.org/officeDocument/2006/relationships/image" Target="../media/image122.wmf"/><Relationship Id="rId18" Type="http://schemas.openxmlformats.org/officeDocument/2006/relationships/oleObject" Target="../embeddings/oleObject129.bin"/><Relationship Id="rId19" Type="http://schemas.openxmlformats.org/officeDocument/2006/relationships/image" Target="../media/image123.wmf"/><Relationship Id="rId1" Type="http://schemas.openxmlformats.org/officeDocument/2006/relationships/vmlDrawing" Target="../drawings/vmlDrawing18.vml"/><Relationship Id="rId2" Type="http://schemas.openxmlformats.org/officeDocument/2006/relationships/slideLayout" Target="../slideLayouts/slideLayout21.xml"/><Relationship Id="rId3" Type="http://schemas.openxmlformats.org/officeDocument/2006/relationships/notesSlide" Target="../notesSlides/notesSlide24.xml"/><Relationship Id="rId4" Type="http://schemas.openxmlformats.org/officeDocument/2006/relationships/image" Target="../media/image89.png"/><Relationship Id="rId5" Type="http://schemas.openxmlformats.org/officeDocument/2006/relationships/oleObject" Target="../embeddings/oleObject123.bin"/><Relationship Id="rId6" Type="http://schemas.openxmlformats.org/officeDocument/2006/relationships/image" Target="../media/image117.wmf"/><Relationship Id="rId7" Type="http://schemas.openxmlformats.org/officeDocument/2006/relationships/oleObject" Target="../embeddings/oleObject124.bin"/><Relationship Id="rId8" Type="http://schemas.openxmlformats.org/officeDocument/2006/relationships/image" Target="../media/image118.wmf"/></Relationships>
</file>

<file path=ppt/slides/_rels/slide25.xml.rels><?xml version="1.0" encoding="UTF-8" standalone="yes"?>
<Relationships xmlns="http://schemas.openxmlformats.org/package/2006/relationships"><Relationship Id="rId9" Type="http://schemas.openxmlformats.org/officeDocument/2006/relationships/image" Target="../media/image148.png"/><Relationship Id="rId20" Type="http://schemas.openxmlformats.org/officeDocument/2006/relationships/oleObject" Target="../embeddings/oleObject139.bin"/><Relationship Id="rId21" Type="http://schemas.openxmlformats.org/officeDocument/2006/relationships/image" Target="../media/image133.wmf"/><Relationship Id="rId10" Type="http://schemas.openxmlformats.org/officeDocument/2006/relationships/oleObject" Target="../embeddings/oleObject134.bin"/><Relationship Id="rId11" Type="http://schemas.openxmlformats.org/officeDocument/2006/relationships/image" Target="../media/image128.wmf"/><Relationship Id="rId12" Type="http://schemas.openxmlformats.org/officeDocument/2006/relationships/oleObject" Target="../embeddings/oleObject135.bin"/><Relationship Id="rId13" Type="http://schemas.openxmlformats.org/officeDocument/2006/relationships/image" Target="../media/image129.wmf"/><Relationship Id="rId14" Type="http://schemas.openxmlformats.org/officeDocument/2006/relationships/oleObject" Target="../embeddings/oleObject136.bin"/><Relationship Id="rId15" Type="http://schemas.openxmlformats.org/officeDocument/2006/relationships/image" Target="../media/image130.wmf"/><Relationship Id="rId16" Type="http://schemas.openxmlformats.org/officeDocument/2006/relationships/oleObject" Target="../embeddings/oleObject137.bin"/><Relationship Id="rId17" Type="http://schemas.openxmlformats.org/officeDocument/2006/relationships/image" Target="../media/image131.wmf"/><Relationship Id="rId18" Type="http://schemas.openxmlformats.org/officeDocument/2006/relationships/oleObject" Target="../embeddings/oleObject138.bin"/><Relationship Id="rId19" Type="http://schemas.openxmlformats.org/officeDocument/2006/relationships/image" Target="../media/image132.wmf"/><Relationship Id="rId1" Type="http://schemas.openxmlformats.org/officeDocument/2006/relationships/vmlDrawing" Target="../drawings/vmlDrawing19.vml"/><Relationship Id="rId2" Type="http://schemas.openxmlformats.org/officeDocument/2006/relationships/slideLayout" Target="../slideLayouts/slideLayout21.xml"/><Relationship Id="rId3" Type="http://schemas.openxmlformats.org/officeDocument/2006/relationships/notesSlide" Target="../notesSlides/notesSlide25.xml"/><Relationship Id="rId4" Type="http://schemas.openxmlformats.org/officeDocument/2006/relationships/image" Target="../media/image89.png"/><Relationship Id="rId5" Type="http://schemas.openxmlformats.org/officeDocument/2006/relationships/oleObject" Target="../embeddings/oleObject132.bin"/><Relationship Id="rId6" Type="http://schemas.openxmlformats.org/officeDocument/2006/relationships/image" Target="../media/image126.wmf"/><Relationship Id="rId7" Type="http://schemas.openxmlformats.org/officeDocument/2006/relationships/oleObject" Target="../embeddings/oleObject133.bin"/><Relationship Id="rId8" Type="http://schemas.openxmlformats.org/officeDocument/2006/relationships/image" Target="../media/image127.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50.png"/><Relationship Id="rId5" Type="http://schemas.openxmlformats.org/officeDocument/2006/relationships/oleObject" Target="../embeddings/oleObject140.bin"/><Relationship Id="rId6" Type="http://schemas.openxmlformats.org/officeDocument/2006/relationships/image" Target="../media/image134.png"/><Relationship Id="rId1" Type="http://schemas.openxmlformats.org/officeDocument/2006/relationships/vmlDrawing" Target="../drawings/vmlDrawing20.vml"/><Relationship Id="rId2"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41.bin"/><Relationship Id="rId5" Type="http://schemas.openxmlformats.org/officeDocument/2006/relationships/image" Target="../media/image135.png"/><Relationship Id="rId6" Type="http://schemas.openxmlformats.org/officeDocument/2006/relationships/image" Target="../media/image89.png"/><Relationship Id="rId7" Type="http://schemas.openxmlformats.org/officeDocument/2006/relationships/image" Target="../media/image152.png"/><Relationship Id="rId8" Type="http://schemas.openxmlformats.org/officeDocument/2006/relationships/image" Target="../media/image153.png"/><Relationship Id="rId9" Type="http://schemas.openxmlformats.org/officeDocument/2006/relationships/image" Target="../media/image154.png"/><Relationship Id="rId1" Type="http://schemas.openxmlformats.org/officeDocument/2006/relationships/vmlDrawing" Target="../drawings/vmlDrawing21.vml"/><Relationship Id="rId2"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37.jpeg"/><Relationship Id="rId5" Type="http://schemas.openxmlformats.org/officeDocument/2006/relationships/image" Target="../media/image89.png"/><Relationship Id="rId6" Type="http://schemas.openxmlformats.org/officeDocument/2006/relationships/oleObject" Target="../embeddings/oleObject142.bin"/><Relationship Id="rId7" Type="http://schemas.openxmlformats.org/officeDocument/2006/relationships/image" Target="../media/image136.wmf"/><Relationship Id="rId8" Type="http://schemas.openxmlformats.org/officeDocument/2006/relationships/image" Target="../media/image157.png"/><Relationship Id="rId9" Type="http://schemas.openxmlformats.org/officeDocument/2006/relationships/image" Target="../media/image158.png"/><Relationship Id="rId10" Type="http://schemas.openxmlformats.org/officeDocument/2006/relationships/image" Target="../media/image159.png"/><Relationship Id="rId1" Type="http://schemas.openxmlformats.org/officeDocument/2006/relationships/vmlDrawing" Target="../drawings/vmlDrawing22.vml"/><Relationship Id="rId2"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38.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1" Type="http://schemas.openxmlformats.org/officeDocument/2006/relationships/image" Target="../media/image142.wmf"/><Relationship Id="rId12" Type="http://schemas.openxmlformats.org/officeDocument/2006/relationships/oleObject" Target="../embeddings/oleObject147.bin"/><Relationship Id="rId13" Type="http://schemas.openxmlformats.org/officeDocument/2006/relationships/image" Target="../media/image143.wmf"/><Relationship Id="rId14" Type="http://schemas.openxmlformats.org/officeDocument/2006/relationships/oleObject" Target="../embeddings/oleObject148.bin"/><Relationship Id="rId15" Type="http://schemas.openxmlformats.org/officeDocument/2006/relationships/image" Target="../media/image144.wmf"/><Relationship Id="rId16" Type="http://schemas.openxmlformats.org/officeDocument/2006/relationships/oleObject" Target="../embeddings/oleObject149.bin"/><Relationship Id="rId17" Type="http://schemas.openxmlformats.org/officeDocument/2006/relationships/image" Target="../media/image145.wmf"/><Relationship Id="rId18" Type="http://schemas.openxmlformats.org/officeDocument/2006/relationships/oleObject" Target="../embeddings/oleObject150.bin"/><Relationship Id="rId19" Type="http://schemas.openxmlformats.org/officeDocument/2006/relationships/image" Target="../media/image146.wmf"/><Relationship Id="rId1" Type="http://schemas.openxmlformats.org/officeDocument/2006/relationships/vmlDrawing" Target="../drawings/vmlDrawing23.vml"/><Relationship Id="rId2" Type="http://schemas.openxmlformats.org/officeDocument/2006/relationships/slideLayout" Target="../slideLayouts/slideLayout21.xml"/><Relationship Id="rId3" Type="http://schemas.openxmlformats.org/officeDocument/2006/relationships/notesSlide" Target="../notesSlides/notesSlide30.xml"/><Relationship Id="rId4" Type="http://schemas.openxmlformats.org/officeDocument/2006/relationships/oleObject" Target="../embeddings/oleObject143.bin"/><Relationship Id="rId5" Type="http://schemas.openxmlformats.org/officeDocument/2006/relationships/image" Target="../media/image139.wmf"/><Relationship Id="rId6" Type="http://schemas.openxmlformats.org/officeDocument/2006/relationships/oleObject" Target="../embeddings/oleObject144.bin"/><Relationship Id="rId7" Type="http://schemas.openxmlformats.org/officeDocument/2006/relationships/image" Target="../media/image140.wmf"/><Relationship Id="rId8" Type="http://schemas.openxmlformats.org/officeDocument/2006/relationships/oleObject" Target="../embeddings/oleObject145.bin"/><Relationship Id="rId9" Type="http://schemas.openxmlformats.org/officeDocument/2006/relationships/image" Target="../media/image141.wmf"/><Relationship Id="rId10" Type="http://schemas.openxmlformats.org/officeDocument/2006/relationships/oleObject" Target="../embeddings/oleObject14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1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14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6.wmf"/><Relationship Id="rId6" Type="http://schemas.openxmlformats.org/officeDocument/2006/relationships/oleObject" Target="../embeddings/oleObject4.bin"/><Relationship Id="rId7" Type="http://schemas.openxmlformats.org/officeDocument/2006/relationships/image" Target="../media/image7.wmf"/><Relationship Id="rId8" Type="http://schemas.openxmlformats.org/officeDocument/2006/relationships/oleObject" Target="../embeddings/oleObject5.bin"/><Relationship Id="rId9"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9.wmf"/><Relationship Id="rId6" Type="http://schemas.openxmlformats.org/officeDocument/2006/relationships/oleObject" Target="../embeddings/oleObject7.bin"/><Relationship Id="rId7"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0.bin"/><Relationship Id="rId20" Type="http://schemas.openxmlformats.org/officeDocument/2006/relationships/image" Target="../media/image23.wmf"/><Relationship Id="rId21" Type="http://schemas.openxmlformats.org/officeDocument/2006/relationships/oleObject" Target="../embeddings/oleObject16.bin"/><Relationship Id="rId22" Type="http://schemas.openxmlformats.org/officeDocument/2006/relationships/image" Target="../media/image24.wmf"/><Relationship Id="rId10" Type="http://schemas.openxmlformats.org/officeDocument/2006/relationships/image" Target="../media/image18.wmf"/><Relationship Id="rId11" Type="http://schemas.openxmlformats.org/officeDocument/2006/relationships/oleObject" Target="../embeddings/oleObject11.bin"/><Relationship Id="rId12" Type="http://schemas.openxmlformats.org/officeDocument/2006/relationships/image" Target="../media/image19.wmf"/><Relationship Id="rId13" Type="http://schemas.openxmlformats.org/officeDocument/2006/relationships/oleObject" Target="../embeddings/oleObject12.bin"/><Relationship Id="rId14" Type="http://schemas.openxmlformats.org/officeDocument/2006/relationships/image" Target="../media/image20.wmf"/><Relationship Id="rId15" Type="http://schemas.openxmlformats.org/officeDocument/2006/relationships/oleObject" Target="../embeddings/oleObject13.bin"/><Relationship Id="rId16" Type="http://schemas.openxmlformats.org/officeDocument/2006/relationships/image" Target="../media/image21.wmf"/><Relationship Id="rId17" Type="http://schemas.openxmlformats.org/officeDocument/2006/relationships/oleObject" Target="../embeddings/oleObject14.bin"/><Relationship Id="rId18" Type="http://schemas.openxmlformats.org/officeDocument/2006/relationships/image" Target="../media/image22.wmf"/><Relationship Id="rId19" Type="http://schemas.openxmlformats.org/officeDocument/2006/relationships/oleObject" Target="../embeddings/oleObject15.bin"/><Relationship Id="rId1" Type="http://schemas.openxmlformats.org/officeDocument/2006/relationships/vmlDrawing" Target="../drawings/vmlDrawing5.vml"/><Relationship Id="rId2" Type="http://schemas.openxmlformats.org/officeDocument/2006/relationships/slideLayout" Target="../slideLayouts/slideLayout21.xml"/><Relationship Id="rId3" Type="http://schemas.openxmlformats.org/officeDocument/2006/relationships/notesSlide" Target="../notesSlides/notesSlide8.xml"/><Relationship Id="rId4" Type="http://schemas.openxmlformats.org/officeDocument/2006/relationships/image" Target="../media/image27.png"/><Relationship Id="rId5" Type="http://schemas.openxmlformats.org/officeDocument/2006/relationships/oleObject" Target="../embeddings/oleObject8.bin"/><Relationship Id="rId6" Type="http://schemas.openxmlformats.org/officeDocument/2006/relationships/image" Target="../media/image16.wmf"/><Relationship Id="rId7" Type="http://schemas.openxmlformats.org/officeDocument/2006/relationships/oleObject" Target="../embeddings/oleObject9.bin"/><Relationship Id="rId8" Type="http://schemas.openxmlformats.org/officeDocument/2006/relationships/image" Target="../media/image17.wmf"/></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9.bin"/><Relationship Id="rId20" Type="http://schemas.openxmlformats.org/officeDocument/2006/relationships/image" Target="../media/image26.wmf"/><Relationship Id="rId10" Type="http://schemas.openxmlformats.org/officeDocument/2006/relationships/image" Target="../media/image20.wmf"/><Relationship Id="rId11" Type="http://schemas.openxmlformats.org/officeDocument/2006/relationships/oleObject" Target="../embeddings/oleObject20.bin"/><Relationship Id="rId12" Type="http://schemas.openxmlformats.org/officeDocument/2006/relationships/image" Target="../media/image21.wmf"/><Relationship Id="rId13" Type="http://schemas.openxmlformats.org/officeDocument/2006/relationships/oleObject" Target="../embeddings/oleObject21.bin"/><Relationship Id="rId14" Type="http://schemas.openxmlformats.org/officeDocument/2006/relationships/image" Target="../media/image22.wmf"/><Relationship Id="rId15" Type="http://schemas.openxmlformats.org/officeDocument/2006/relationships/oleObject" Target="../embeddings/oleObject22.bin"/><Relationship Id="rId16" Type="http://schemas.openxmlformats.org/officeDocument/2006/relationships/image" Target="../media/image23.wmf"/><Relationship Id="rId17" Type="http://schemas.openxmlformats.org/officeDocument/2006/relationships/oleObject" Target="../embeddings/oleObject23.bin"/><Relationship Id="rId18" Type="http://schemas.openxmlformats.org/officeDocument/2006/relationships/image" Target="../media/image24.wmf"/><Relationship Id="rId19" Type="http://schemas.openxmlformats.org/officeDocument/2006/relationships/oleObject" Target="../embeddings/oleObject24.bin"/><Relationship Id="rId1" Type="http://schemas.openxmlformats.org/officeDocument/2006/relationships/vmlDrawing" Target="../drawings/vmlDrawing6.vml"/><Relationship Id="rId2" Type="http://schemas.openxmlformats.org/officeDocument/2006/relationships/slideLayout" Target="../slideLayouts/slideLayout22.xml"/><Relationship Id="rId3" Type="http://schemas.openxmlformats.org/officeDocument/2006/relationships/notesSlide" Target="../notesSlides/notesSlide9.xml"/><Relationship Id="rId4" Type="http://schemas.openxmlformats.org/officeDocument/2006/relationships/image" Target="../media/image28.png"/><Relationship Id="rId5" Type="http://schemas.openxmlformats.org/officeDocument/2006/relationships/oleObject" Target="../embeddings/oleObject17.bin"/><Relationship Id="rId6" Type="http://schemas.openxmlformats.org/officeDocument/2006/relationships/image" Target="../media/image25.wmf"/><Relationship Id="rId7" Type="http://schemas.openxmlformats.org/officeDocument/2006/relationships/oleObject" Target="../embeddings/oleObject18.bin"/><Relationship Id="rId8"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88640"/>
            <a:ext cx="8784976" cy="6480720"/>
          </a:xfrm>
          <a:prstGeom prst="rect">
            <a:avLst/>
          </a:prstGeom>
          <a:noFill/>
          <a:ln w="3175">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Rectangle 2"/>
          <p:cNvSpPr>
            <a:spLocks noGrp="1" noChangeArrowheads="1"/>
          </p:cNvSpPr>
          <p:nvPr>
            <p:ph type="ctrTitle"/>
          </p:nvPr>
        </p:nvSpPr>
        <p:spPr>
          <a:xfrm>
            <a:off x="4283968" y="4437112"/>
            <a:ext cx="4260726" cy="2160240"/>
          </a:xfrm>
        </p:spPr>
        <p:txBody>
          <a:bodyPr>
            <a:normAutofit fontScale="90000"/>
          </a:bodyPr>
          <a:lstStyle/>
          <a:p>
            <a:pPr algn="r">
              <a:lnSpc>
                <a:spcPct val="150000"/>
              </a:lnSpc>
            </a:pPr>
            <a:r>
              <a:rPr lang="zh-CN" altLang="en-US" sz="4000" dirty="0" smtClean="0">
                <a:latin typeface="+mj-ea"/>
              </a:rPr>
              <a:t>电场</a:t>
            </a:r>
            <a:r>
              <a:rPr lang="en-US" altLang="zh-CN" sz="4000" dirty="0" smtClean="0">
                <a:latin typeface="+mj-ea"/>
              </a:rPr>
              <a:t/>
            </a:r>
            <a:br>
              <a:rPr lang="en-US" altLang="zh-CN" sz="4000" dirty="0" smtClean="0">
                <a:latin typeface="+mj-ea"/>
              </a:rPr>
            </a:br>
            <a:r>
              <a:rPr lang="en-US" altLang="zh-CN" sz="2000" dirty="0" smtClean="0">
                <a:latin typeface="+mj-ea"/>
              </a:rPr>
              <a:t/>
            </a:r>
            <a:br>
              <a:rPr lang="en-US" altLang="zh-CN" sz="2000" dirty="0" smtClean="0">
                <a:latin typeface="+mj-ea"/>
              </a:rPr>
            </a:br>
            <a:r>
              <a:rPr lang="zh-CN" altLang="en-US" sz="2000" dirty="0" smtClean="0">
                <a:latin typeface="+mj-ea"/>
              </a:rPr>
              <a:t>李 晟</a:t>
            </a:r>
            <a:r>
              <a:rPr lang="zh-CN" altLang="en-US" sz="2000" dirty="0">
                <a:latin typeface="+mj-ea"/>
              </a:rPr>
              <a:t/>
            </a:r>
            <a:br>
              <a:rPr lang="zh-CN" altLang="en-US" sz="2000" dirty="0">
                <a:latin typeface="+mj-ea"/>
              </a:rPr>
            </a:br>
            <a:r>
              <a:rPr lang="en-US" altLang="zh-CN" sz="2000" dirty="0" smtClean="0">
                <a:latin typeface="+mj-ea"/>
              </a:rPr>
              <a:t>2018.9</a:t>
            </a:r>
            <a:endParaRPr lang="zh-CN" altLang="en-US" sz="2000" dirty="0" smtClean="0">
              <a:latin typeface="+mj-ea"/>
            </a:endParaRPr>
          </a:p>
        </p:txBody>
      </p:sp>
      <p:pic>
        <p:nvPicPr>
          <p:cNvPr id="90116" name="Picture 4" descr="相关图片"/>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990"/>
          <a:stretch/>
        </p:blipFill>
        <p:spPr bwMode="auto">
          <a:xfrm>
            <a:off x="3744694" y="548680"/>
            <a:ext cx="4800000" cy="3960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2" name="Object 110"/>
          <p:cNvGraphicFramePr>
            <a:graphicFrameLocks noChangeAspect="1"/>
          </p:cNvGraphicFramePr>
          <p:nvPr>
            <p:extLst>
              <p:ext uri="{D42A27DB-BD31-4B8C-83A1-F6EECF244321}">
                <p14:modId xmlns:p14="http://schemas.microsoft.com/office/powerpoint/2010/main" val="2922888737"/>
              </p:ext>
            </p:extLst>
          </p:nvPr>
        </p:nvGraphicFramePr>
        <p:xfrm>
          <a:off x="467544" y="1082417"/>
          <a:ext cx="4091756" cy="1194057"/>
        </p:xfrm>
        <a:graphic>
          <a:graphicData uri="http://schemas.openxmlformats.org/presentationml/2006/ole">
            <mc:AlternateContent xmlns:mc="http://schemas.openxmlformats.org/markup-compatibility/2006">
              <mc:Choice xmlns:v="urn:schemas-microsoft-com:vml" Requires="v">
                <p:oleObj spid="_x0000_s84278" name="Equation" r:id="rId4" imgW="1396800" imgH="419040" progId="Equation.DSMT4">
                  <p:embed/>
                </p:oleObj>
              </mc:Choice>
              <mc:Fallback>
                <p:oleObj name="Equation" r:id="rId4" imgW="1396800" imgH="419040" progId="Equation.DSMT4">
                  <p:embed/>
                  <p:pic>
                    <p:nvPicPr>
                      <p:cNvPr id="0" name=""/>
                      <p:cNvPicPr>
                        <a:picLocks noChangeAspect="1" noChangeArrowheads="1"/>
                      </p:cNvPicPr>
                      <p:nvPr/>
                    </p:nvPicPr>
                    <p:blipFill>
                      <a:blip r:embed="rId5"/>
                      <a:srcRect/>
                      <a:stretch>
                        <a:fillRect/>
                      </a:stretch>
                    </p:blipFill>
                    <p:spPr bwMode="auto">
                      <a:xfrm>
                        <a:off x="467544" y="1082417"/>
                        <a:ext cx="4091756" cy="1194057"/>
                      </a:xfrm>
                      <a:prstGeom prst="rect">
                        <a:avLst/>
                      </a:prstGeom>
                      <a:noFill/>
                      <a:ln w="9525">
                        <a:solidFill>
                          <a:srgbClr val="0000CC"/>
                        </a:solidFill>
                        <a:miter lim="800000"/>
                        <a:headEnd/>
                        <a:tailEnd/>
                      </a:ln>
                      <a:effectLst/>
                      <a:extLst/>
                    </p:spPr>
                  </p:pic>
                </p:oleObj>
              </mc:Fallback>
            </mc:AlternateContent>
          </a:graphicData>
        </a:graphic>
      </p:graphicFrame>
      <p:graphicFrame>
        <p:nvGraphicFramePr>
          <p:cNvPr id="23663" name="Object 111"/>
          <p:cNvGraphicFramePr>
            <a:graphicFrameLocks noChangeAspect="1"/>
          </p:cNvGraphicFramePr>
          <p:nvPr>
            <p:extLst>
              <p:ext uri="{D42A27DB-BD31-4B8C-83A1-F6EECF244321}">
                <p14:modId xmlns:p14="http://schemas.microsoft.com/office/powerpoint/2010/main" val="1608662607"/>
              </p:ext>
            </p:extLst>
          </p:nvPr>
        </p:nvGraphicFramePr>
        <p:xfrm>
          <a:off x="379947" y="2666306"/>
          <a:ext cx="7561535" cy="1086037"/>
        </p:xfrm>
        <a:graphic>
          <a:graphicData uri="http://schemas.openxmlformats.org/presentationml/2006/ole">
            <mc:AlternateContent xmlns:mc="http://schemas.openxmlformats.org/markup-compatibility/2006">
              <mc:Choice xmlns:v="urn:schemas-microsoft-com:vml" Requires="v">
                <p:oleObj spid="_x0000_s84279" name="Equation" r:id="rId6" imgW="2743200" imgH="419040" progId="Equation.DSMT4">
                  <p:embed/>
                </p:oleObj>
              </mc:Choice>
              <mc:Fallback>
                <p:oleObj name="Equation" r:id="rId6" imgW="2743200" imgH="419040" progId="Equation.DSMT4">
                  <p:embed/>
                  <p:pic>
                    <p:nvPicPr>
                      <p:cNvPr id="0" name=""/>
                      <p:cNvPicPr>
                        <a:picLocks noChangeAspect="1" noChangeArrowheads="1"/>
                      </p:cNvPicPr>
                      <p:nvPr/>
                    </p:nvPicPr>
                    <p:blipFill>
                      <a:blip r:embed="rId7"/>
                      <a:srcRect/>
                      <a:stretch>
                        <a:fillRect/>
                      </a:stretch>
                    </p:blipFill>
                    <p:spPr bwMode="auto">
                      <a:xfrm>
                        <a:off x="379947" y="2666306"/>
                        <a:ext cx="7561535" cy="1086037"/>
                      </a:xfrm>
                      <a:prstGeom prst="rect">
                        <a:avLst/>
                      </a:prstGeom>
                      <a:noFill/>
                      <a:ln w="9525">
                        <a:solidFill>
                          <a:srgbClr val="0000CC"/>
                        </a:solidFill>
                        <a:miter lim="800000"/>
                        <a:headEnd/>
                        <a:tailEnd/>
                      </a:ln>
                      <a:effectLst/>
                      <a:extLst/>
                    </p:spPr>
                  </p:pic>
                </p:oleObj>
              </mc:Fallback>
            </mc:AlternateContent>
          </a:graphicData>
        </a:graphic>
      </p:graphicFrame>
      <p:graphicFrame>
        <p:nvGraphicFramePr>
          <p:cNvPr id="23665" name="Object 113"/>
          <p:cNvGraphicFramePr>
            <a:graphicFrameLocks noChangeAspect="1"/>
          </p:cNvGraphicFramePr>
          <p:nvPr>
            <p:extLst>
              <p:ext uri="{D42A27DB-BD31-4B8C-83A1-F6EECF244321}">
                <p14:modId xmlns:p14="http://schemas.microsoft.com/office/powerpoint/2010/main" val="609943615"/>
              </p:ext>
            </p:extLst>
          </p:nvPr>
        </p:nvGraphicFramePr>
        <p:xfrm>
          <a:off x="1747901" y="3902008"/>
          <a:ext cx="4464794" cy="1443803"/>
        </p:xfrm>
        <a:graphic>
          <a:graphicData uri="http://schemas.openxmlformats.org/presentationml/2006/ole">
            <mc:AlternateContent xmlns:mc="http://schemas.openxmlformats.org/markup-compatibility/2006">
              <mc:Choice xmlns:v="urn:schemas-microsoft-com:vml" Requires="v">
                <p:oleObj spid="_x0000_s84280" name="Equation" r:id="rId8" imgW="1688760" imgH="545760" progId="Equation.DSMT4">
                  <p:embed/>
                </p:oleObj>
              </mc:Choice>
              <mc:Fallback>
                <p:oleObj name="Equation" r:id="rId8" imgW="1688760" imgH="545760" progId="Equation.DSMT4">
                  <p:embed/>
                  <p:pic>
                    <p:nvPicPr>
                      <p:cNvPr id="0" name=""/>
                      <p:cNvPicPr>
                        <a:picLocks noChangeAspect="1" noChangeArrowheads="1"/>
                      </p:cNvPicPr>
                      <p:nvPr/>
                    </p:nvPicPr>
                    <p:blipFill>
                      <a:blip r:embed="rId9"/>
                      <a:srcRect/>
                      <a:stretch>
                        <a:fillRect/>
                      </a:stretch>
                    </p:blipFill>
                    <p:spPr bwMode="auto">
                      <a:xfrm>
                        <a:off x="1747901" y="3902008"/>
                        <a:ext cx="4464794" cy="1443803"/>
                      </a:xfrm>
                      <a:prstGeom prst="rect">
                        <a:avLst/>
                      </a:prstGeom>
                      <a:noFill/>
                      <a:ln>
                        <a:noFill/>
                      </a:ln>
                      <a:effectLst/>
                      <a:extLst/>
                    </p:spPr>
                  </p:pic>
                </p:oleObj>
              </mc:Fallback>
            </mc:AlternateContent>
          </a:graphicData>
        </a:graphic>
      </p:graphicFrame>
      <p:graphicFrame>
        <p:nvGraphicFramePr>
          <p:cNvPr id="23666" name="Object 114"/>
          <p:cNvGraphicFramePr>
            <a:graphicFrameLocks noChangeAspect="1"/>
          </p:cNvGraphicFramePr>
          <p:nvPr>
            <p:extLst>
              <p:ext uri="{D42A27DB-BD31-4B8C-83A1-F6EECF244321}">
                <p14:modId xmlns:p14="http://schemas.microsoft.com/office/powerpoint/2010/main" val="4110318600"/>
              </p:ext>
            </p:extLst>
          </p:nvPr>
        </p:nvGraphicFramePr>
        <p:xfrm>
          <a:off x="350828" y="5497513"/>
          <a:ext cx="8451978" cy="1304476"/>
        </p:xfrm>
        <a:graphic>
          <a:graphicData uri="http://schemas.openxmlformats.org/presentationml/2006/ole">
            <mc:AlternateContent xmlns:mc="http://schemas.openxmlformats.org/markup-compatibility/2006">
              <mc:Choice xmlns:v="urn:schemas-microsoft-com:vml" Requires="v">
                <p:oleObj spid="_x0000_s84281" name="Equation" r:id="rId10" imgW="2819160" imgH="482400" progId="Equation.DSMT4">
                  <p:embed/>
                </p:oleObj>
              </mc:Choice>
              <mc:Fallback>
                <p:oleObj name="Equation" r:id="rId10" imgW="2819160" imgH="482400" progId="Equation.DSMT4">
                  <p:embed/>
                  <p:pic>
                    <p:nvPicPr>
                      <p:cNvPr id="0" name=""/>
                      <p:cNvPicPr>
                        <a:picLocks noChangeAspect="1" noChangeArrowheads="1"/>
                      </p:cNvPicPr>
                      <p:nvPr/>
                    </p:nvPicPr>
                    <p:blipFill>
                      <a:blip r:embed="rId11"/>
                      <a:srcRect/>
                      <a:stretch>
                        <a:fillRect/>
                      </a:stretch>
                    </p:blipFill>
                    <p:spPr bwMode="auto">
                      <a:xfrm>
                        <a:off x="350828" y="5497513"/>
                        <a:ext cx="8451978" cy="1304476"/>
                      </a:xfrm>
                      <a:prstGeom prst="rect">
                        <a:avLst/>
                      </a:prstGeom>
                      <a:noFill/>
                      <a:ln>
                        <a:noFill/>
                      </a:ln>
                      <a:effectLst/>
                      <a:extLst/>
                    </p:spPr>
                  </p:pic>
                </p:oleObj>
              </mc:Fallback>
            </mc:AlternateContent>
          </a:graphicData>
        </a:graphic>
      </p:graphicFrame>
      <p:grpSp>
        <p:nvGrpSpPr>
          <p:cNvPr id="31" name="组合 30"/>
          <p:cNvGrpSpPr/>
          <p:nvPr/>
        </p:nvGrpSpPr>
        <p:grpSpPr>
          <a:xfrm>
            <a:off x="4860032" y="89076"/>
            <a:ext cx="4177733" cy="2331861"/>
            <a:chOff x="4586175" y="1385171"/>
            <a:chExt cx="4177733" cy="2331861"/>
          </a:xfrm>
        </p:grpSpPr>
        <p:grpSp>
          <p:nvGrpSpPr>
            <p:cNvPr id="32" name="Group 58"/>
            <p:cNvGrpSpPr>
              <a:grpSpLocks/>
            </p:cNvGrpSpPr>
            <p:nvPr/>
          </p:nvGrpSpPr>
          <p:grpSpPr bwMode="auto">
            <a:xfrm>
              <a:off x="5241926" y="1573213"/>
              <a:ext cx="2965450" cy="1670050"/>
              <a:chOff x="3412" y="192"/>
              <a:chExt cx="1868" cy="1052"/>
            </a:xfrm>
          </p:grpSpPr>
          <p:sp>
            <p:nvSpPr>
              <p:cNvPr id="41" name="Line 62"/>
              <p:cNvSpPr>
                <a:spLocks noChangeShapeType="1"/>
              </p:cNvSpPr>
              <p:nvPr/>
            </p:nvSpPr>
            <p:spPr bwMode="auto">
              <a:xfrm>
                <a:off x="3456" y="1200"/>
                <a:ext cx="15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63"/>
              <p:cNvSpPr>
                <a:spLocks noChangeArrowheads="1"/>
              </p:cNvSpPr>
              <p:nvPr/>
            </p:nvSpPr>
            <p:spPr bwMode="auto">
              <a:xfrm>
                <a:off x="4996"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3" name="Oval 64"/>
              <p:cNvSpPr>
                <a:spLocks noChangeArrowheads="1"/>
              </p:cNvSpPr>
              <p:nvPr/>
            </p:nvSpPr>
            <p:spPr bwMode="auto">
              <a:xfrm>
                <a:off x="3412"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4" name="Line 67"/>
              <p:cNvSpPr>
                <a:spLocks noChangeShapeType="1"/>
              </p:cNvSpPr>
              <p:nvPr/>
            </p:nvSpPr>
            <p:spPr bwMode="auto">
              <a:xfrm flipV="1">
                <a:off x="3456" y="240"/>
                <a:ext cx="1776"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68"/>
              <p:cNvSpPr>
                <a:spLocks noChangeShapeType="1"/>
              </p:cNvSpPr>
              <p:nvPr/>
            </p:nvSpPr>
            <p:spPr bwMode="auto">
              <a:xfrm flipV="1">
                <a:off x="5040" y="288"/>
                <a:ext cx="240"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69"/>
              <p:cNvSpPr>
                <a:spLocks noChangeArrowheads="1"/>
              </p:cNvSpPr>
              <p:nvPr/>
            </p:nvSpPr>
            <p:spPr bwMode="auto">
              <a:xfrm>
                <a:off x="5232" y="192"/>
                <a:ext cx="48" cy="48"/>
              </a:xfrm>
              <a:prstGeom prst="ellipse">
                <a:avLst/>
              </a:prstGeom>
              <a:solidFill>
                <a:schemeClr val="tx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33" name="Line 73"/>
            <p:cNvSpPr>
              <a:spLocks noChangeShapeType="1"/>
            </p:cNvSpPr>
            <p:nvPr/>
          </p:nvSpPr>
          <p:spPr bwMode="auto">
            <a:xfrm flipV="1">
              <a:off x="6516688" y="1692276"/>
              <a:ext cx="1676400" cy="1447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 name="Object 3"/>
            <p:cNvGraphicFramePr>
              <a:graphicFrameLocks/>
            </p:cNvGraphicFramePr>
            <p:nvPr>
              <p:extLst>
                <p:ext uri="{D42A27DB-BD31-4B8C-83A1-F6EECF244321}">
                  <p14:modId xmlns:p14="http://schemas.microsoft.com/office/powerpoint/2010/main" val="2076736678"/>
                </p:ext>
              </p:extLst>
            </p:nvPr>
          </p:nvGraphicFramePr>
          <p:xfrm>
            <a:off x="7134225" y="2514601"/>
            <a:ext cx="533400" cy="533400"/>
          </p:xfrm>
          <a:graphic>
            <a:graphicData uri="http://schemas.openxmlformats.org/presentationml/2006/ole">
              <mc:AlternateContent xmlns:mc="http://schemas.openxmlformats.org/markup-compatibility/2006">
                <mc:Choice xmlns:v="urn:schemas-microsoft-com:vml" Requires="v">
                  <p:oleObj spid="_x0000_s84282" name="Equation" r:id="rId12" imgW="126720" imgH="164880" progId="Equation.DSMT4">
                    <p:embed/>
                  </p:oleObj>
                </mc:Choice>
                <mc:Fallback>
                  <p:oleObj name="Equation" r:id="rId12" imgW="126720" imgH="164880" progId="Equation.DSMT4">
                    <p:embed/>
                    <p:pic>
                      <p:nvPicPr>
                        <p:cNvPr id="23" name="Object 3"/>
                        <p:cNvPicPr>
                          <a:picLocks noChangeArrowheads="1"/>
                        </p:cNvPicPr>
                        <p:nvPr/>
                      </p:nvPicPr>
                      <p:blipFill>
                        <a:blip r:embed="rId13"/>
                        <a:srcRect/>
                        <a:stretch>
                          <a:fillRect/>
                        </a:stretch>
                      </p:blipFill>
                      <p:spPr bwMode="auto">
                        <a:xfrm>
                          <a:off x="7134225" y="2514601"/>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
            <p:cNvGraphicFramePr>
              <a:graphicFrameLocks/>
            </p:cNvGraphicFramePr>
            <p:nvPr>
              <p:extLst>
                <p:ext uri="{D42A27DB-BD31-4B8C-83A1-F6EECF244321}">
                  <p14:modId xmlns:p14="http://schemas.microsoft.com/office/powerpoint/2010/main" val="126595786"/>
                </p:ext>
              </p:extLst>
            </p:nvPr>
          </p:nvGraphicFramePr>
          <p:xfrm>
            <a:off x="5938838" y="1892300"/>
            <a:ext cx="585787" cy="739775"/>
          </p:xfrm>
          <a:graphic>
            <a:graphicData uri="http://schemas.openxmlformats.org/presentationml/2006/ole">
              <mc:AlternateContent xmlns:mc="http://schemas.openxmlformats.org/markup-compatibility/2006">
                <mc:Choice xmlns:v="urn:schemas-microsoft-com:vml" Requires="v">
                  <p:oleObj spid="_x0000_s84283" name="Equation" r:id="rId14" imgW="139680" imgH="228600" progId="Equation.DSMT4">
                    <p:embed/>
                  </p:oleObj>
                </mc:Choice>
                <mc:Fallback>
                  <p:oleObj name="Equation" r:id="rId14" imgW="139680" imgH="228600" progId="Equation.DSMT4">
                    <p:embed/>
                    <p:pic>
                      <p:nvPicPr>
                        <p:cNvPr id="24" name="Object 3"/>
                        <p:cNvPicPr>
                          <a:picLocks noChangeArrowheads="1"/>
                        </p:cNvPicPr>
                        <p:nvPr/>
                      </p:nvPicPr>
                      <p:blipFill>
                        <a:blip r:embed="rId15"/>
                        <a:srcRect/>
                        <a:stretch>
                          <a:fillRect/>
                        </a:stretch>
                      </p:blipFill>
                      <p:spPr bwMode="auto">
                        <a:xfrm>
                          <a:off x="5938838" y="1892300"/>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
            <p:cNvGraphicFramePr>
              <a:graphicFrameLocks/>
            </p:cNvGraphicFramePr>
            <p:nvPr>
              <p:extLst>
                <p:ext uri="{D42A27DB-BD31-4B8C-83A1-F6EECF244321}">
                  <p14:modId xmlns:p14="http://schemas.microsoft.com/office/powerpoint/2010/main" val="1956360832"/>
                </p:ext>
              </p:extLst>
            </p:nvPr>
          </p:nvGraphicFramePr>
          <p:xfrm>
            <a:off x="8178121" y="2032073"/>
            <a:ext cx="585787" cy="739775"/>
          </p:xfrm>
          <a:graphic>
            <a:graphicData uri="http://schemas.openxmlformats.org/presentationml/2006/ole">
              <mc:AlternateContent xmlns:mc="http://schemas.openxmlformats.org/markup-compatibility/2006">
                <mc:Choice xmlns:v="urn:schemas-microsoft-com:vml" Requires="v">
                  <p:oleObj spid="_x0000_s84284" name="Equation" r:id="rId16" imgW="139680" imgH="228600" progId="Equation.DSMT4">
                    <p:embed/>
                  </p:oleObj>
                </mc:Choice>
                <mc:Fallback>
                  <p:oleObj name="Equation" r:id="rId16" imgW="139680" imgH="228600" progId="Equation.DSMT4">
                    <p:embed/>
                    <p:pic>
                      <p:nvPicPr>
                        <p:cNvPr id="25" name="Object 3"/>
                        <p:cNvPicPr>
                          <a:picLocks noChangeArrowheads="1"/>
                        </p:cNvPicPr>
                        <p:nvPr/>
                      </p:nvPicPr>
                      <p:blipFill>
                        <a:blip r:embed="rId17"/>
                        <a:srcRect/>
                        <a:stretch>
                          <a:fillRect/>
                        </a:stretch>
                      </p:blipFill>
                      <p:spPr bwMode="auto">
                        <a:xfrm>
                          <a:off x="8178121" y="2032073"/>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
            <p:cNvGraphicFramePr>
              <a:graphicFrameLocks/>
            </p:cNvGraphicFramePr>
            <p:nvPr>
              <p:extLst>
                <p:ext uri="{D42A27DB-BD31-4B8C-83A1-F6EECF244321}">
                  <p14:modId xmlns:p14="http://schemas.microsoft.com/office/powerpoint/2010/main" val="1058689148"/>
                </p:ext>
              </p:extLst>
            </p:nvPr>
          </p:nvGraphicFramePr>
          <p:xfrm>
            <a:off x="8243208" y="1385171"/>
            <a:ext cx="520700" cy="430560"/>
          </p:xfrm>
          <a:graphic>
            <a:graphicData uri="http://schemas.openxmlformats.org/presentationml/2006/ole">
              <mc:AlternateContent xmlns:mc="http://schemas.openxmlformats.org/markup-compatibility/2006">
                <mc:Choice xmlns:v="urn:schemas-microsoft-com:vml" Requires="v">
                  <p:oleObj spid="_x0000_s84285" name="Equation" r:id="rId18" imgW="152280" imgH="164880" progId="Equation.DSMT4">
                    <p:embed/>
                  </p:oleObj>
                </mc:Choice>
                <mc:Fallback>
                  <p:oleObj name="Equation" r:id="rId18" imgW="152280" imgH="164880" progId="Equation.DSMT4">
                    <p:embed/>
                    <p:pic>
                      <p:nvPicPr>
                        <p:cNvPr id="26" name="Object 3"/>
                        <p:cNvPicPr>
                          <a:picLocks noChangeArrowheads="1"/>
                        </p:cNvPicPr>
                        <p:nvPr/>
                      </p:nvPicPr>
                      <p:blipFill>
                        <a:blip r:embed="rId19"/>
                        <a:srcRect/>
                        <a:stretch>
                          <a:fillRect/>
                        </a:stretch>
                      </p:blipFill>
                      <p:spPr bwMode="auto">
                        <a:xfrm>
                          <a:off x="8243208" y="1385171"/>
                          <a:ext cx="520700" cy="430560"/>
                        </a:xfrm>
                        <a:prstGeom prst="rect">
                          <a:avLst/>
                        </a:prstGeom>
                        <a:noFill/>
                        <a:ln>
                          <a:noFill/>
                        </a:ln>
                        <a:extLst/>
                      </p:spPr>
                    </p:pic>
                  </p:oleObj>
                </mc:Fallback>
              </mc:AlternateContent>
            </a:graphicData>
          </a:graphic>
        </p:graphicFrame>
        <p:graphicFrame>
          <p:nvGraphicFramePr>
            <p:cNvPr id="38" name="Object 3"/>
            <p:cNvGraphicFramePr>
              <a:graphicFrameLocks/>
            </p:cNvGraphicFramePr>
            <p:nvPr>
              <p:extLst>
                <p:ext uri="{D42A27DB-BD31-4B8C-83A1-F6EECF244321}">
                  <p14:modId xmlns:p14="http://schemas.microsoft.com/office/powerpoint/2010/main" val="2277515888"/>
                </p:ext>
              </p:extLst>
            </p:nvPr>
          </p:nvGraphicFramePr>
          <p:xfrm>
            <a:off x="7870254" y="3124200"/>
            <a:ext cx="768128" cy="414336"/>
          </p:xfrm>
          <a:graphic>
            <a:graphicData uri="http://schemas.openxmlformats.org/presentationml/2006/ole">
              <mc:AlternateContent xmlns:mc="http://schemas.openxmlformats.org/markup-compatibility/2006">
                <mc:Choice xmlns:v="urn:schemas-microsoft-com:vml" Requires="v">
                  <p:oleObj spid="_x0000_s84286" name="Equation" r:id="rId20" imgW="215640" imgH="177480" progId="Equation.DSMT4">
                    <p:embed/>
                  </p:oleObj>
                </mc:Choice>
                <mc:Fallback>
                  <p:oleObj name="Equation" r:id="rId20" imgW="215640" imgH="177480" progId="Equation.DSMT4">
                    <p:embed/>
                    <p:pic>
                      <p:nvPicPr>
                        <p:cNvPr id="27" name="Object 3"/>
                        <p:cNvPicPr>
                          <a:picLocks noChangeArrowheads="1"/>
                        </p:cNvPicPr>
                        <p:nvPr/>
                      </p:nvPicPr>
                      <p:blipFill>
                        <a:blip r:embed="rId21"/>
                        <a:srcRect/>
                        <a:stretch>
                          <a:fillRect/>
                        </a:stretch>
                      </p:blipFill>
                      <p:spPr bwMode="auto">
                        <a:xfrm>
                          <a:off x="7870254" y="3124200"/>
                          <a:ext cx="768128" cy="414336"/>
                        </a:xfrm>
                        <a:prstGeom prst="rect">
                          <a:avLst/>
                        </a:prstGeom>
                        <a:noFill/>
                        <a:ln>
                          <a:noFill/>
                        </a:ln>
                        <a:extLst/>
                      </p:spPr>
                    </p:pic>
                  </p:oleObj>
                </mc:Fallback>
              </mc:AlternateContent>
            </a:graphicData>
          </a:graphic>
        </p:graphicFrame>
        <p:graphicFrame>
          <p:nvGraphicFramePr>
            <p:cNvPr id="39" name="Object 3"/>
            <p:cNvGraphicFramePr>
              <a:graphicFrameLocks/>
            </p:cNvGraphicFramePr>
            <p:nvPr>
              <p:extLst>
                <p:ext uri="{D42A27DB-BD31-4B8C-83A1-F6EECF244321}">
                  <p14:modId xmlns:p14="http://schemas.microsoft.com/office/powerpoint/2010/main" val="3528960451"/>
                </p:ext>
              </p:extLst>
            </p:nvPr>
          </p:nvGraphicFramePr>
          <p:xfrm>
            <a:off x="4586175" y="3020053"/>
            <a:ext cx="678656" cy="388937"/>
          </p:xfrm>
          <a:graphic>
            <a:graphicData uri="http://schemas.openxmlformats.org/presentationml/2006/ole">
              <mc:AlternateContent xmlns:mc="http://schemas.openxmlformats.org/markup-compatibility/2006">
                <mc:Choice xmlns:v="urn:schemas-microsoft-com:vml" Requires="v">
                  <p:oleObj spid="_x0000_s84287" name="Equation" r:id="rId22" imgW="215640" imgH="164880" progId="Equation.DSMT4">
                    <p:embed/>
                  </p:oleObj>
                </mc:Choice>
                <mc:Fallback>
                  <p:oleObj name="Equation" r:id="rId22" imgW="215640" imgH="164880" progId="Equation.DSMT4">
                    <p:embed/>
                    <p:pic>
                      <p:nvPicPr>
                        <p:cNvPr id="28" name="Object 3"/>
                        <p:cNvPicPr>
                          <a:picLocks noChangeArrowheads="1"/>
                        </p:cNvPicPr>
                        <p:nvPr/>
                      </p:nvPicPr>
                      <p:blipFill>
                        <a:blip r:embed="rId23"/>
                        <a:srcRect/>
                        <a:stretch>
                          <a:fillRect/>
                        </a:stretch>
                      </p:blipFill>
                      <p:spPr bwMode="auto">
                        <a:xfrm>
                          <a:off x="4586175" y="3020053"/>
                          <a:ext cx="678656" cy="388937"/>
                        </a:xfrm>
                        <a:prstGeom prst="rect">
                          <a:avLst/>
                        </a:prstGeom>
                        <a:noFill/>
                        <a:ln>
                          <a:noFill/>
                        </a:ln>
                        <a:extLst/>
                      </p:spPr>
                    </p:pic>
                  </p:oleObj>
                </mc:Fallback>
              </mc:AlternateContent>
            </a:graphicData>
          </a:graphic>
        </p:graphicFrame>
        <p:graphicFrame>
          <p:nvGraphicFramePr>
            <p:cNvPr id="40" name="Object 3"/>
            <p:cNvGraphicFramePr>
              <a:graphicFrameLocks/>
            </p:cNvGraphicFramePr>
            <p:nvPr>
              <p:extLst>
                <p:ext uri="{D42A27DB-BD31-4B8C-83A1-F6EECF244321}">
                  <p14:modId xmlns:p14="http://schemas.microsoft.com/office/powerpoint/2010/main" val="1301556611"/>
                </p:ext>
              </p:extLst>
            </p:nvPr>
          </p:nvGraphicFramePr>
          <p:xfrm>
            <a:off x="6454775" y="3173413"/>
            <a:ext cx="349473" cy="543619"/>
          </p:xfrm>
          <a:graphic>
            <a:graphicData uri="http://schemas.openxmlformats.org/presentationml/2006/ole">
              <mc:AlternateContent xmlns:mc="http://schemas.openxmlformats.org/markup-compatibility/2006">
                <mc:Choice xmlns:v="urn:schemas-microsoft-com:vml" Requires="v">
                  <p:oleObj spid="_x0000_s84288" name="Equation" r:id="rId24" imgW="114120" imgH="215640" progId="Equation.DSMT4">
                    <p:embed/>
                  </p:oleObj>
                </mc:Choice>
                <mc:Fallback>
                  <p:oleObj name="Equation" r:id="rId24" imgW="114120" imgH="215640" progId="Equation.DSMT4">
                    <p:embed/>
                    <p:pic>
                      <p:nvPicPr>
                        <p:cNvPr id="29" name="Object 3"/>
                        <p:cNvPicPr>
                          <a:picLocks noChangeArrowheads="1"/>
                        </p:cNvPicPr>
                        <p:nvPr/>
                      </p:nvPicPr>
                      <p:blipFill>
                        <a:blip r:embed="rId25"/>
                        <a:srcRect/>
                        <a:stretch>
                          <a:fillRect/>
                        </a:stretch>
                      </p:blipFill>
                      <p:spPr bwMode="auto">
                        <a:xfrm>
                          <a:off x="6454775" y="3173413"/>
                          <a:ext cx="349473" cy="543619"/>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2619528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6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6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8" name="Object 6"/>
          <p:cNvGraphicFramePr>
            <a:graphicFrameLocks/>
          </p:cNvGraphicFramePr>
          <p:nvPr>
            <p:extLst>
              <p:ext uri="{D42A27DB-BD31-4B8C-83A1-F6EECF244321}">
                <p14:modId xmlns:p14="http://schemas.microsoft.com/office/powerpoint/2010/main" val="1942555407"/>
              </p:ext>
            </p:extLst>
          </p:nvPr>
        </p:nvGraphicFramePr>
        <p:xfrm>
          <a:off x="196850" y="533400"/>
          <a:ext cx="4659313" cy="2338388"/>
        </p:xfrm>
        <a:graphic>
          <a:graphicData uri="http://schemas.openxmlformats.org/presentationml/2006/ole">
            <mc:AlternateContent xmlns:mc="http://schemas.openxmlformats.org/markup-compatibility/2006">
              <mc:Choice xmlns:v="urn:schemas-microsoft-com:vml" Requires="v">
                <p:oleObj spid="_x0000_s85262" name="Equation" r:id="rId4" imgW="1562040" imgH="939600" progId="Equation.DSMT4">
                  <p:embed/>
                </p:oleObj>
              </mc:Choice>
              <mc:Fallback>
                <p:oleObj name="Equation" r:id="rId4" imgW="1562040" imgH="939600" progId="Equation.DSMT4">
                  <p:embed/>
                  <p:pic>
                    <p:nvPicPr>
                      <p:cNvPr id="0" name=""/>
                      <p:cNvPicPr>
                        <a:picLocks noChangeArrowheads="1"/>
                      </p:cNvPicPr>
                      <p:nvPr/>
                    </p:nvPicPr>
                    <p:blipFill>
                      <a:blip r:embed="rId5"/>
                      <a:srcRect/>
                      <a:stretch>
                        <a:fillRect/>
                      </a:stretch>
                    </p:blipFill>
                    <p:spPr bwMode="auto">
                      <a:xfrm>
                        <a:off x="196850" y="533400"/>
                        <a:ext cx="4659313" cy="2338388"/>
                      </a:xfrm>
                      <a:prstGeom prst="rect">
                        <a:avLst/>
                      </a:prstGeom>
                      <a:noFill/>
                      <a:ln>
                        <a:noFill/>
                      </a:ln>
                      <a:effectLst/>
                      <a:extLst/>
                    </p:spPr>
                  </p:pic>
                </p:oleObj>
              </mc:Fallback>
            </mc:AlternateContent>
          </a:graphicData>
        </a:graphic>
      </p:graphicFrame>
      <p:grpSp>
        <p:nvGrpSpPr>
          <p:cNvPr id="49159" name="Group 7"/>
          <p:cNvGrpSpPr>
            <a:grpSpLocks/>
          </p:cNvGrpSpPr>
          <p:nvPr/>
        </p:nvGrpSpPr>
        <p:grpSpPr bwMode="auto">
          <a:xfrm>
            <a:off x="539750" y="3373438"/>
            <a:ext cx="8274050" cy="1263650"/>
            <a:chOff x="192" y="2170"/>
            <a:chExt cx="5212" cy="796"/>
          </a:xfrm>
        </p:grpSpPr>
        <p:sp>
          <p:nvSpPr>
            <p:cNvPr id="12295" name="AutoShape 8"/>
            <p:cNvSpPr>
              <a:spLocks noChangeArrowheads="1"/>
            </p:cNvSpPr>
            <p:nvPr/>
          </p:nvSpPr>
          <p:spPr bwMode="auto">
            <a:xfrm>
              <a:off x="192" y="2496"/>
              <a:ext cx="672" cy="96"/>
            </a:xfrm>
            <a:prstGeom prst="rightArrow">
              <a:avLst>
                <a:gd name="adj1" fmla="val 50000"/>
                <a:gd name="adj2" fmla="val 175000"/>
              </a:avLst>
            </a:prstGeom>
            <a:solidFill>
              <a:schemeClr val="accent1"/>
            </a:solidFill>
            <a:ln w="12699">
              <a:solidFill>
                <a:srgbClr val="00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2296" name="Object 9"/>
            <p:cNvGraphicFramePr>
              <a:graphicFrameLocks noChangeAspect="1"/>
            </p:cNvGraphicFramePr>
            <p:nvPr>
              <p:extLst>
                <p:ext uri="{D42A27DB-BD31-4B8C-83A1-F6EECF244321}">
                  <p14:modId xmlns:p14="http://schemas.microsoft.com/office/powerpoint/2010/main" val="4210913141"/>
                </p:ext>
              </p:extLst>
            </p:nvPr>
          </p:nvGraphicFramePr>
          <p:xfrm>
            <a:off x="837" y="2170"/>
            <a:ext cx="4567" cy="796"/>
          </p:xfrm>
          <a:graphic>
            <a:graphicData uri="http://schemas.openxmlformats.org/presentationml/2006/ole">
              <mc:AlternateContent xmlns:mc="http://schemas.openxmlformats.org/markup-compatibility/2006">
                <mc:Choice xmlns:v="urn:schemas-microsoft-com:vml" Requires="v">
                  <p:oleObj spid="_x0000_s85263" name="Equation" r:id="rId6" imgW="2311200" imgH="495000" progId="Equation.DSMT4">
                    <p:embed/>
                  </p:oleObj>
                </mc:Choice>
                <mc:Fallback>
                  <p:oleObj name="Equation" r:id="rId6" imgW="2311200" imgH="495000" progId="Equation.DSMT4">
                    <p:embed/>
                    <p:pic>
                      <p:nvPicPr>
                        <p:cNvPr id="0" name=""/>
                        <p:cNvPicPr>
                          <a:picLocks noChangeAspect="1" noChangeArrowheads="1"/>
                        </p:cNvPicPr>
                        <p:nvPr/>
                      </p:nvPicPr>
                      <p:blipFill>
                        <a:blip r:embed="rId7"/>
                        <a:srcRect/>
                        <a:stretch>
                          <a:fillRect/>
                        </a:stretch>
                      </p:blipFill>
                      <p:spPr bwMode="auto">
                        <a:xfrm>
                          <a:off x="837" y="2170"/>
                          <a:ext cx="4567" cy="796"/>
                        </a:xfrm>
                        <a:prstGeom prst="rect">
                          <a:avLst/>
                        </a:prstGeom>
                        <a:noFill/>
                        <a:ln w="9525">
                          <a:solidFill>
                            <a:srgbClr val="00B050"/>
                          </a:solidFill>
                          <a:miter lim="800000"/>
                          <a:headEnd/>
                          <a:tailEnd/>
                        </a:ln>
                        <a:effectLst/>
                        <a:extLst/>
                      </p:spPr>
                    </p:pic>
                  </p:oleObj>
                </mc:Fallback>
              </mc:AlternateContent>
            </a:graphicData>
          </a:graphic>
        </p:graphicFrame>
      </p:grpSp>
      <p:sp>
        <p:nvSpPr>
          <p:cNvPr id="49163" name="AutoShape 11"/>
          <p:cNvSpPr>
            <a:spLocks noChangeArrowheads="1"/>
          </p:cNvSpPr>
          <p:nvPr/>
        </p:nvSpPr>
        <p:spPr bwMode="auto">
          <a:xfrm>
            <a:off x="3267552" y="5864451"/>
            <a:ext cx="1079500" cy="144462"/>
          </a:xfrm>
          <a:prstGeom prst="rightArrow">
            <a:avLst>
              <a:gd name="adj1" fmla="val 50000"/>
              <a:gd name="adj2" fmla="val 186814"/>
            </a:avLst>
          </a:prstGeom>
          <a:solidFill>
            <a:schemeClr val="accent1"/>
          </a:solidFill>
          <a:ln w="12699">
            <a:solidFill>
              <a:srgbClr val="00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9164" name="Object 12"/>
          <p:cNvGraphicFramePr>
            <a:graphicFrameLocks/>
          </p:cNvGraphicFramePr>
          <p:nvPr>
            <p:extLst>
              <p:ext uri="{D42A27DB-BD31-4B8C-83A1-F6EECF244321}">
                <p14:modId xmlns:p14="http://schemas.microsoft.com/office/powerpoint/2010/main" val="3684241795"/>
              </p:ext>
            </p:extLst>
          </p:nvPr>
        </p:nvGraphicFramePr>
        <p:xfrm>
          <a:off x="4818064" y="5291363"/>
          <a:ext cx="3125787" cy="1290638"/>
        </p:xfrm>
        <a:graphic>
          <a:graphicData uri="http://schemas.openxmlformats.org/presentationml/2006/ole">
            <mc:AlternateContent xmlns:mc="http://schemas.openxmlformats.org/markup-compatibility/2006">
              <mc:Choice xmlns:v="urn:schemas-microsoft-com:vml" Requires="v">
                <p:oleObj spid="_x0000_s85264" name="Equation" r:id="rId8" imgW="1193760" imgH="457200" progId="Equation.DSMT4">
                  <p:embed/>
                </p:oleObj>
              </mc:Choice>
              <mc:Fallback>
                <p:oleObj name="Equation" r:id="rId8" imgW="1193760" imgH="457200" progId="Equation.DSMT4">
                  <p:embed/>
                  <p:pic>
                    <p:nvPicPr>
                      <p:cNvPr id="0" name=""/>
                      <p:cNvPicPr>
                        <a:picLocks noChangeArrowheads="1"/>
                      </p:cNvPicPr>
                      <p:nvPr/>
                    </p:nvPicPr>
                    <p:blipFill>
                      <a:blip r:embed="rId9"/>
                      <a:srcRect/>
                      <a:stretch>
                        <a:fillRect/>
                      </a:stretch>
                    </p:blipFill>
                    <p:spPr bwMode="auto">
                      <a:xfrm>
                        <a:off x="4818064" y="5291363"/>
                        <a:ext cx="3125787" cy="1290638"/>
                      </a:xfrm>
                      <a:prstGeom prst="rect">
                        <a:avLst/>
                      </a:prstGeom>
                      <a:noFill/>
                      <a:ln w="12699">
                        <a:solidFill>
                          <a:srgbClr val="00B050"/>
                        </a:solidFill>
                        <a:miter lim="800000"/>
                        <a:headEnd/>
                        <a:tailEnd/>
                      </a:ln>
                      <a:effectLst/>
                      <a:extLst/>
                    </p:spPr>
                  </p:pic>
                </p:oleObj>
              </mc:Fallback>
            </mc:AlternateContent>
          </a:graphicData>
        </a:graphic>
      </p:graphicFrame>
      <p:graphicFrame>
        <p:nvGraphicFramePr>
          <p:cNvPr id="34" name="Object 9"/>
          <p:cNvGraphicFramePr>
            <a:graphicFrameLocks noChangeAspect="1"/>
          </p:cNvGraphicFramePr>
          <p:nvPr>
            <p:extLst>
              <p:ext uri="{D42A27DB-BD31-4B8C-83A1-F6EECF244321}">
                <p14:modId xmlns:p14="http://schemas.microsoft.com/office/powerpoint/2010/main" val="1688580613"/>
              </p:ext>
            </p:extLst>
          </p:nvPr>
        </p:nvGraphicFramePr>
        <p:xfrm>
          <a:off x="511130" y="5350101"/>
          <a:ext cx="2311400" cy="1231900"/>
        </p:xfrm>
        <a:graphic>
          <a:graphicData uri="http://schemas.openxmlformats.org/presentationml/2006/ole">
            <mc:AlternateContent xmlns:mc="http://schemas.openxmlformats.org/markup-compatibility/2006">
              <mc:Choice xmlns:v="urn:schemas-microsoft-com:vml" Requires="v">
                <p:oleObj spid="_x0000_s85265" name="Equation" r:id="rId10" imgW="736560" imgH="482400" progId="Equation.DSMT4">
                  <p:embed/>
                </p:oleObj>
              </mc:Choice>
              <mc:Fallback>
                <p:oleObj name="Equation" r:id="rId10" imgW="736560" imgH="482400" progId="Equation.DSMT4">
                  <p:embed/>
                  <p:pic>
                    <p:nvPicPr>
                      <p:cNvPr id="12296" name="Object 9"/>
                      <p:cNvPicPr>
                        <a:picLocks noChangeAspect="1" noChangeArrowheads="1"/>
                      </p:cNvPicPr>
                      <p:nvPr/>
                    </p:nvPicPr>
                    <p:blipFill>
                      <a:blip r:embed="rId11"/>
                      <a:srcRect/>
                      <a:stretch>
                        <a:fillRect/>
                      </a:stretch>
                    </p:blipFill>
                    <p:spPr bwMode="auto">
                      <a:xfrm>
                        <a:off x="511130" y="5350101"/>
                        <a:ext cx="2311400" cy="1231900"/>
                      </a:xfrm>
                      <a:prstGeom prst="rect">
                        <a:avLst/>
                      </a:prstGeom>
                      <a:noFill/>
                      <a:ln w="9525">
                        <a:solidFill>
                          <a:srgbClr val="00B050"/>
                        </a:solidFill>
                        <a:miter lim="800000"/>
                        <a:headEnd/>
                        <a:tailEnd/>
                      </a:ln>
                      <a:effectLst/>
                      <a:extLst/>
                    </p:spPr>
                  </p:pic>
                </p:oleObj>
              </mc:Fallback>
            </mc:AlternateContent>
          </a:graphicData>
        </a:graphic>
      </p:graphicFrame>
      <p:grpSp>
        <p:nvGrpSpPr>
          <p:cNvPr id="35" name="组合 34"/>
          <p:cNvGrpSpPr/>
          <p:nvPr/>
        </p:nvGrpSpPr>
        <p:grpSpPr>
          <a:xfrm>
            <a:off x="4818064" y="387302"/>
            <a:ext cx="4177733" cy="2331861"/>
            <a:chOff x="4586175" y="1385171"/>
            <a:chExt cx="4177733" cy="2331861"/>
          </a:xfrm>
        </p:grpSpPr>
        <p:grpSp>
          <p:nvGrpSpPr>
            <p:cNvPr id="36" name="Group 58"/>
            <p:cNvGrpSpPr>
              <a:grpSpLocks/>
            </p:cNvGrpSpPr>
            <p:nvPr/>
          </p:nvGrpSpPr>
          <p:grpSpPr bwMode="auto">
            <a:xfrm>
              <a:off x="5241926" y="1573213"/>
              <a:ext cx="2965450" cy="1670050"/>
              <a:chOff x="3412" y="192"/>
              <a:chExt cx="1868" cy="1052"/>
            </a:xfrm>
          </p:grpSpPr>
          <p:sp>
            <p:nvSpPr>
              <p:cNvPr id="45" name="Line 62"/>
              <p:cNvSpPr>
                <a:spLocks noChangeShapeType="1"/>
              </p:cNvSpPr>
              <p:nvPr/>
            </p:nvSpPr>
            <p:spPr bwMode="auto">
              <a:xfrm>
                <a:off x="3456" y="1200"/>
                <a:ext cx="15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63"/>
              <p:cNvSpPr>
                <a:spLocks noChangeArrowheads="1"/>
              </p:cNvSpPr>
              <p:nvPr/>
            </p:nvSpPr>
            <p:spPr bwMode="auto">
              <a:xfrm>
                <a:off x="4996"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7" name="Oval 64"/>
              <p:cNvSpPr>
                <a:spLocks noChangeArrowheads="1"/>
              </p:cNvSpPr>
              <p:nvPr/>
            </p:nvSpPr>
            <p:spPr bwMode="auto">
              <a:xfrm>
                <a:off x="3412"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8" name="Line 67"/>
              <p:cNvSpPr>
                <a:spLocks noChangeShapeType="1"/>
              </p:cNvSpPr>
              <p:nvPr/>
            </p:nvSpPr>
            <p:spPr bwMode="auto">
              <a:xfrm flipV="1">
                <a:off x="3456" y="240"/>
                <a:ext cx="1776"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68"/>
              <p:cNvSpPr>
                <a:spLocks noChangeShapeType="1"/>
              </p:cNvSpPr>
              <p:nvPr/>
            </p:nvSpPr>
            <p:spPr bwMode="auto">
              <a:xfrm flipV="1">
                <a:off x="5040" y="288"/>
                <a:ext cx="240"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69"/>
              <p:cNvSpPr>
                <a:spLocks noChangeArrowheads="1"/>
              </p:cNvSpPr>
              <p:nvPr/>
            </p:nvSpPr>
            <p:spPr bwMode="auto">
              <a:xfrm>
                <a:off x="5232" y="192"/>
                <a:ext cx="48" cy="48"/>
              </a:xfrm>
              <a:prstGeom prst="ellipse">
                <a:avLst/>
              </a:prstGeom>
              <a:solidFill>
                <a:schemeClr val="tx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37" name="Line 73"/>
            <p:cNvSpPr>
              <a:spLocks noChangeShapeType="1"/>
            </p:cNvSpPr>
            <p:nvPr/>
          </p:nvSpPr>
          <p:spPr bwMode="auto">
            <a:xfrm flipV="1">
              <a:off x="6516688" y="1692276"/>
              <a:ext cx="1676400" cy="1447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3"/>
            <p:cNvGraphicFramePr>
              <a:graphicFrameLocks/>
            </p:cNvGraphicFramePr>
            <p:nvPr>
              <p:extLst>
                <p:ext uri="{D42A27DB-BD31-4B8C-83A1-F6EECF244321}">
                  <p14:modId xmlns:p14="http://schemas.microsoft.com/office/powerpoint/2010/main" val="1197690169"/>
                </p:ext>
              </p:extLst>
            </p:nvPr>
          </p:nvGraphicFramePr>
          <p:xfrm>
            <a:off x="7134225" y="2514601"/>
            <a:ext cx="533400" cy="533400"/>
          </p:xfrm>
          <a:graphic>
            <a:graphicData uri="http://schemas.openxmlformats.org/presentationml/2006/ole">
              <mc:AlternateContent xmlns:mc="http://schemas.openxmlformats.org/markup-compatibility/2006">
                <mc:Choice xmlns:v="urn:schemas-microsoft-com:vml" Requires="v">
                  <p:oleObj spid="_x0000_s85266" name="Equation" r:id="rId12" imgW="126720" imgH="164880" progId="Equation.DSMT4">
                    <p:embed/>
                  </p:oleObj>
                </mc:Choice>
                <mc:Fallback>
                  <p:oleObj name="Equation" r:id="rId12" imgW="126720" imgH="164880" progId="Equation.DSMT4">
                    <p:embed/>
                    <p:pic>
                      <p:nvPicPr>
                        <p:cNvPr id="23" name="Object 3"/>
                        <p:cNvPicPr>
                          <a:picLocks noChangeArrowheads="1"/>
                        </p:cNvPicPr>
                        <p:nvPr/>
                      </p:nvPicPr>
                      <p:blipFill>
                        <a:blip r:embed="rId13"/>
                        <a:srcRect/>
                        <a:stretch>
                          <a:fillRect/>
                        </a:stretch>
                      </p:blipFill>
                      <p:spPr bwMode="auto">
                        <a:xfrm>
                          <a:off x="7134225" y="2514601"/>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3"/>
            <p:cNvGraphicFramePr>
              <a:graphicFrameLocks/>
            </p:cNvGraphicFramePr>
            <p:nvPr>
              <p:extLst>
                <p:ext uri="{D42A27DB-BD31-4B8C-83A1-F6EECF244321}">
                  <p14:modId xmlns:p14="http://schemas.microsoft.com/office/powerpoint/2010/main" val="550005327"/>
                </p:ext>
              </p:extLst>
            </p:nvPr>
          </p:nvGraphicFramePr>
          <p:xfrm>
            <a:off x="5938838" y="1892300"/>
            <a:ext cx="585787" cy="739775"/>
          </p:xfrm>
          <a:graphic>
            <a:graphicData uri="http://schemas.openxmlformats.org/presentationml/2006/ole">
              <mc:AlternateContent xmlns:mc="http://schemas.openxmlformats.org/markup-compatibility/2006">
                <mc:Choice xmlns:v="urn:schemas-microsoft-com:vml" Requires="v">
                  <p:oleObj spid="_x0000_s85267" name="Equation" r:id="rId14" imgW="139680" imgH="228600" progId="Equation.DSMT4">
                    <p:embed/>
                  </p:oleObj>
                </mc:Choice>
                <mc:Fallback>
                  <p:oleObj name="Equation" r:id="rId14" imgW="139680" imgH="228600" progId="Equation.DSMT4">
                    <p:embed/>
                    <p:pic>
                      <p:nvPicPr>
                        <p:cNvPr id="24" name="Object 3"/>
                        <p:cNvPicPr>
                          <a:picLocks noChangeArrowheads="1"/>
                        </p:cNvPicPr>
                        <p:nvPr/>
                      </p:nvPicPr>
                      <p:blipFill>
                        <a:blip r:embed="rId15"/>
                        <a:srcRect/>
                        <a:stretch>
                          <a:fillRect/>
                        </a:stretch>
                      </p:blipFill>
                      <p:spPr bwMode="auto">
                        <a:xfrm>
                          <a:off x="5938838" y="1892300"/>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3"/>
            <p:cNvGraphicFramePr>
              <a:graphicFrameLocks/>
            </p:cNvGraphicFramePr>
            <p:nvPr>
              <p:extLst>
                <p:ext uri="{D42A27DB-BD31-4B8C-83A1-F6EECF244321}">
                  <p14:modId xmlns:p14="http://schemas.microsoft.com/office/powerpoint/2010/main" val="4180963278"/>
                </p:ext>
              </p:extLst>
            </p:nvPr>
          </p:nvGraphicFramePr>
          <p:xfrm>
            <a:off x="8178121" y="2032073"/>
            <a:ext cx="585787" cy="739775"/>
          </p:xfrm>
          <a:graphic>
            <a:graphicData uri="http://schemas.openxmlformats.org/presentationml/2006/ole">
              <mc:AlternateContent xmlns:mc="http://schemas.openxmlformats.org/markup-compatibility/2006">
                <mc:Choice xmlns:v="urn:schemas-microsoft-com:vml" Requires="v">
                  <p:oleObj spid="_x0000_s85268" name="Equation" r:id="rId16" imgW="139680" imgH="228600" progId="Equation.DSMT4">
                    <p:embed/>
                  </p:oleObj>
                </mc:Choice>
                <mc:Fallback>
                  <p:oleObj name="Equation" r:id="rId16" imgW="139680" imgH="228600" progId="Equation.DSMT4">
                    <p:embed/>
                    <p:pic>
                      <p:nvPicPr>
                        <p:cNvPr id="25" name="Object 3"/>
                        <p:cNvPicPr>
                          <a:picLocks noChangeArrowheads="1"/>
                        </p:cNvPicPr>
                        <p:nvPr/>
                      </p:nvPicPr>
                      <p:blipFill>
                        <a:blip r:embed="rId17"/>
                        <a:srcRect/>
                        <a:stretch>
                          <a:fillRect/>
                        </a:stretch>
                      </p:blipFill>
                      <p:spPr bwMode="auto">
                        <a:xfrm>
                          <a:off x="8178121" y="2032073"/>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3"/>
            <p:cNvGraphicFramePr>
              <a:graphicFrameLocks/>
            </p:cNvGraphicFramePr>
            <p:nvPr>
              <p:extLst>
                <p:ext uri="{D42A27DB-BD31-4B8C-83A1-F6EECF244321}">
                  <p14:modId xmlns:p14="http://schemas.microsoft.com/office/powerpoint/2010/main" val="3394026321"/>
                </p:ext>
              </p:extLst>
            </p:nvPr>
          </p:nvGraphicFramePr>
          <p:xfrm>
            <a:off x="8243208" y="1385171"/>
            <a:ext cx="520700" cy="430560"/>
          </p:xfrm>
          <a:graphic>
            <a:graphicData uri="http://schemas.openxmlformats.org/presentationml/2006/ole">
              <mc:AlternateContent xmlns:mc="http://schemas.openxmlformats.org/markup-compatibility/2006">
                <mc:Choice xmlns:v="urn:schemas-microsoft-com:vml" Requires="v">
                  <p:oleObj spid="_x0000_s85269" name="Equation" r:id="rId18" imgW="152280" imgH="164880" progId="Equation.DSMT4">
                    <p:embed/>
                  </p:oleObj>
                </mc:Choice>
                <mc:Fallback>
                  <p:oleObj name="Equation" r:id="rId18" imgW="152280" imgH="164880" progId="Equation.DSMT4">
                    <p:embed/>
                    <p:pic>
                      <p:nvPicPr>
                        <p:cNvPr id="26" name="Object 3"/>
                        <p:cNvPicPr>
                          <a:picLocks noChangeArrowheads="1"/>
                        </p:cNvPicPr>
                        <p:nvPr/>
                      </p:nvPicPr>
                      <p:blipFill>
                        <a:blip r:embed="rId19"/>
                        <a:srcRect/>
                        <a:stretch>
                          <a:fillRect/>
                        </a:stretch>
                      </p:blipFill>
                      <p:spPr bwMode="auto">
                        <a:xfrm>
                          <a:off x="8243208" y="1385171"/>
                          <a:ext cx="520700" cy="430560"/>
                        </a:xfrm>
                        <a:prstGeom prst="rect">
                          <a:avLst/>
                        </a:prstGeom>
                        <a:noFill/>
                        <a:ln>
                          <a:noFill/>
                        </a:ln>
                        <a:extLst/>
                      </p:spPr>
                    </p:pic>
                  </p:oleObj>
                </mc:Fallback>
              </mc:AlternateContent>
            </a:graphicData>
          </a:graphic>
        </p:graphicFrame>
        <p:graphicFrame>
          <p:nvGraphicFramePr>
            <p:cNvPr id="42" name="Object 3"/>
            <p:cNvGraphicFramePr>
              <a:graphicFrameLocks/>
            </p:cNvGraphicFramePr>
            <p:nvPr>
              <p:extLst>
                <p:ext uri="{D42A27DB-BD31-4B8C-83A1-F6EECF244321}">
                  <p14:modId xmlns:p14="http://schemas.microsoft.com/office/powerpoint/2010/main" val="1806156540"/>
                </p:ext>
              </p:extLst>
            </p:nvPr>
          </p:nvGraphicFramePr>
          <p:xfrm>
            <a:off x="7870254" y="3124200"/>
            <a:ext cx="768128" cy="414336"/>
          </p:xfrm>
          <a:graphic>
            <a:graphicData uri="http://schemas.openxmlformats.org/presentationml/2006/ole">
              <mc:AlternateContent xmlns:mc="http://schemas.openxmlformats.org/markup-compatibility/2006">
                <mc:Choice xmlns:v="urn:schemas-microsoft-com:vml" Requires="v">
                  <p:oleObj spid="_x0000_s85270" name="Equation" r:id="rId20" imgW="215640" imgH="177480" progId="Equation.DSMT4">
                    <p:embed/>
                  </p:oleObj>
                </mc:Choice>
                <mc:Fallback>
                  <p:oleObj name="Equation" r:id="rId20" imgW="215640" imgH="177480" progId="Equation.DSMT4">
                    <p:embed/>
                    <p:pic>
                      <p:nvPicPr>
                        <p:cNvPr id="27" name="Object 3"/>
                        <p:cNvPicPr>
                          <a:picLocks noChangeArrowheads="1"/>
                        </p:cNvPicPr>
                        <p:nvPr/>
                      </p:nvPicPr>
                      <p:blipFill>
                        <a:blip r:embed="rId21"/>
                        <a:srcRect/>
                        <a:stretch>
                          <a:fillRect/>
                        </a:stretch>
                      </p:blipFill>
                      <p:spPr bwMode="auto">
                        <a:xfrm>
                          <a:off x="7870254" y="3124200"/>
                          <a:ext cx="768128" cy="414336"/>
                        </a:xfrm>
                        <a:prstGeom prst="rect">
                          <a:avLst/>
                        </a:prstGeom>
                        <a:noFill/>
                        <a:ln>
                          <a:noFill/>
                        </a:ln>
                        <a:extLst/>
                      </p:spPr>
                    </p:pic>
                  </p:oleObj>
                </mc:Fallback>
              </mc:AlternateContent>
            </a:graphicData>
          </a:graphic>
        </p:graphicFrame>
        <p:graphicFrame>
          <p:nvGraphicFramePr>
            <p:cNvPr id="43" name="Object 3"/>
            <p:cNvGraphicFramePr>
              <a:graphicFrameLocks/>
            </p:cNvGraphicFramePr>
            <p:nvPr>
              <p:extLst>
                <p:ext uri="{D42A27DB-BD31-4B8C-83A1-F6EECF244321}">
                  <p14:modId xmlns:p14="http://schemas.microsoft.com/office/powerpoint/2010/main" val="414744810"/>
                </p:ext>
              </p:extLst>
            </p:nvPr>
          </p:nvGraphicFramePr>
          <p:xfrm>
            <a:off x="4586175" y="3020053"/>
            <a:ext cx="678656" cy="388937"/>
          </p:xfrm>
          <a:graphic>
            <a:graphicData uri="http://schemas.openxmlformats.org/presentationml/2006/ole">
              <mc:AlternateContent xmlns:mc="http://schemas.openxmlformats.org/markup-compatibility/2006">
                <mc:Choice xmlns:v="urn:schemas-microsoft-com:vml" Requires="v">
                  <p:oleObj spid="_x0000_s85271" name="Equation" r:id="rId22" imgW="215640" imgH="164880" progId="Equation.DSMT4">
                    <p:embed/>
                  </p:oleObj>
                </mc:Choice>
                <mc:Fallback>
                  <p:oleObj name="Equation" r:id="rId22" imgW="215640" imgH="164880" progId="Equation.DSMT4">
                    <p:embed/>
                    <p:pic>
                      <p:nvPicPr>
                        <p:cNvPr id="28" name="Object 3"/>
                        <p:cNvPicPr>
                          <a:picLocks noChangeArrowheads="1"/>
                        </p:cNvPicPr>
                        <p:nvPr/>
                      </p:nvPicPr>
                      <p:blipFill>
                        <a:blip r:embed="rId23"/>
                        <a:srcRect/>
                        <a:stretch>
                          <a:fillRect/>
                        </a:stretch>
                      </p:blipFill>
                      <p:spPr bwMode="auto">
                        <a:xfrm>
                          <a:off x="4586175" y="3020053"/>
                          <a:ext cx="678656" cy="388937"/>
                        </a:xfrm>
                        <a:prstGeom prst="rect">
                          <a:avLst/>
                        </a:prstGeom>
                        <a:noFill/>
                        <a:ln>
                          <a:noFill/>
                        </a:ln>
                        <a:extLst/>
                      </p:spPr>
                    </p:pic>
                  </p:oleObj>
                </mc:Fallback>
              </mc:AlternateContent>
            </a:graphicData>
          </a:graphic>
        </p:graphicFrame>
        <p:graphicFrame>
          <p:nvGraphicFramePr>
            <p:cNvPr id="44" name="Object 3"/>
            <p:cNvGraphicFramePr>
              <a:graphicFrameLocks/>
            </p:cNvGraphicFramePr>
            <p:nvPr>
              <p:extLst>
                <p:ext uri="{D42A27DB-BD31-4B8C-83A1-F6EECF244321}">
                  <p14:modId xmlns:p14="http://schemas.microsoft.com/office/powerpoint/2010/main" val="534449406"/>
                </p:ext>
              </p:extLst>
            </p:nvPr>
          </p:nvGraphicFramePr>
          <p:xfrm>
            <a:off x="6454775" y="3173413"/>
            <a:ext cx="349473" cy="543619"/>
          </p:xfrm>
          <a:graphic>
            <a:graphicData uri="http://schemas.openxmlformats.org/presentationml/2006/ole">
              <mc:AlternateContent xmlns:mc="http://schemas.openxmlformats.org/markup-compatibility/2006">
                <mc:Choice xmlns:v="urn:schemas-microsoft-com:vml" Requires="v">
                  <p:oleObj spid="_x0000_s85272" name="Equation" r:id="rId24" imgW="114120" imgH="215640" progId="Equation.DSMT4">
                    <p:embed/>
                  </p:oleObj>
                </mc:Choice>
                <mc:Fallback>
                  <p:oleObj name="Equation" r:id="rId24" imgW="114120" imgH="215640" progId="Equation.DSMT4">
                    <p:embed/>
                    <p:pic>
                      <p:nvPicPr>
                        <p:cNvPr id="29" name="Object 3"/>
                        <p:cNvPicPr>
                          <a:picLocks noChangeArrowheads="1"/>
                        </p:cNvPicPr>
                        <p:nvPr/>
                      </p:nvPicPr>
                      <p:blipFill>
                        <a:blip r:embed="rId25"/>
                        <a:srcRect/>
                        <a:stretch>
                          <a:fillRect/>
                        </a:stretch>
                      </p:blipFill>
                      <p:spPr bwMode="auto">
                        <a:xfrm>
                          <a:off x="6454775" y="3173413"/>
                          <a:ext cx="349473" cy="543619"/>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1112965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16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9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
          <p:cNvGraphicFramePr>
            <a:graphicFrameLocks/>
          </p:cNvGraphicFramePr>
          <p:nvPr>
            <p:extLst>
              <p:ext uri="{D42A27DB-BD31-4B8C-83A1-F6EECF244321}">
                <p14:modId xmlns:p14="http://schemas.microsoft.com/office/powerpoint/2010/main" val="901672794"/>
              </p:ext>
            </p:extLst>
          </p:nvPr>
        </p:nvGraphicFramePr>
        <p:xfrm>
          <a:off x="2879725" y="548680"/>
          <a:ext cx="3844925" cy="1290638"/>
        </p:xfrm>
        <a:graphic>
          <a:graphicData uri="http://schemas.openxmlformats.org/presentationml/2006/ole">
            <mc:AlternateContent xmlns:mc="http://schemas.openxmlformats.org/markup-compatibility/2006">
              <mc:Choice xmlns:v="urn:schemas-microsoft-com:vml" Requires="v">
                <p:oleObj spid="_x0000_s86202" name="Equation" r:id="rId4" imgW="1193760" imgH="457200" progId="Equation.DSMT4">
                  <p:embed/>
                </p:oleObj>
              </mc:Choice>
              <mc:Fallback>
                <p:oleObj name="Equation" r:id="rId4" imgW="1193760" imgH="457200" progId="Equation.DSMT4">
                  <p:embed/>
                  <p:pic>
                    <p:nvPicPr>
                      <p:cNvPr id="0" name=""/>
                      <p:cNvPicPr>
                        <a:picLocks noChangeArrowheads="1"/>
                      </p:cNvPicPr>
                      <p:nvPr/>
                    </p:nvPicPr>
                    <p:blipFill>
                      <a:blip r:embed="rId5"/>
                      <a:srcRect/>
                      <a:stretch>
                        <a:fillRect/>
                      </a:stretch>
                    </p:blipFill>
                    <p:spPr bwMode="auto">
                      <a:xfrm>
                        <a:off x="2879725" y="548680"/>
                        <a:ext cx="3844925" cy="1290638"/>
                      </a:xfrm>
                      <a:prstGeom prst="rect">
                        <a:avLst/>
                      </a:prstGeom>
                      <a:noFill/>
                      <a:ln w="12699">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4616" name="Text Box 40"/>
              <p:cNvSpPr txBox="1">
                <a:spLocks noChangeArrowheads="1"/>
              </p:cNvSpPr>
              <p:nvPr/>
            </p:nvSpPr>
            <p:spPr bwMode="auto">
              <a:xfrm>
                <a:off x="230188" y="2425700"/>
                <a:ext cx="3909764" cy="1384995"/>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en-US" altLang="zh-CN" b="1" dirty="0">
                    <a:latin typeface="+mn-ea"/>
                    <a:ea typeface="+mn-ea"/>
                    <a:sym typeface="Monotype Sorts" pitchFamily="2" charset="2"/>
                  </a:rPr>
                  <a:t> </a:t>
                </a:r>
                <a:r>
                  <a:rPr lang="zh-CN" altLang="en-US" b="1" dirty="0">
                    <a:latin typeface="+mn-ea"/>
                    <a:ea typeface="+mn-ea"/>
                    <a:sym typeface="Monotype Sorts" pitchFamily="2" charset="2"/>
                  </a:rPr>
                  <a:t>特殊情况</a:t>
                </a:r>
                <a:r>
                  <a:rPr lang="en-US" altLang="zh-CN" b="1" dirty="0">
                    <a:latin typeface="+mn-ea"/>
                    <a:ea typeface="+mn-ea"/>
                    <a:sym typeface="Monotype Sorts" pitchFamily="2" charset="2"/>
                  </a:rPr>
                  <a:t>:</a:t>
                </a:r>
              </a:p>
              <a:p>
                <a:pPr>
                  <a:spcBef>
                    <a:spcPct val="50000"/>
                  </a:spcBef>
                  <a:defRPr/>
                </a:pPr>
                <a:r>
                  <a:rPr lang="en-US" altLang="zh-CN" b="1" dirty="0">
                    <a:latin typeface="+mn-ea"/>
                    <a:ea typeface="+mn-ea"/>
                    <a:sym typeface="Monotype Sorts" pitchFamily="2" charset="2"/>
                  </a:rPr>
                  <a:t>1)</a:t>
                </a:r>
                <a:r>
                  <a:rPr lang="zh-CN" altLang="en-US" b="1" dirty="0">
                    <a:latin typeface="+mn-ea"/>
                    <a:ea typeface="+mn-ea"/>
                    <a:sym typeface="Monotype Sorts" pitchFamily="2" charset="2"/>
                  </a:rPr>
                  <a:t>连线上，正电荷右侧一点 </a:t>
                </a:r>
                <a14:m>
                  <m:oMath xmlns:m="http://schemas.openxmlformats.org/officeDocument/2006/math">
                    <m:r>
                      <a:rPr lang="en-US" altLang="zh-CN" b="1" i="1" dirty="0" smtClean="0">
                        <a:latin typeface="Cambria Math" panose="02040503050406030204" pitchFamily="18" charset="0"/>
                        <a:ea typeface="+mn-ea"/>
                        <a:sym typeface="Monotype Sorts" pitchFamily="2" charset="2"/>
                      </a:rPr>
                      <m:t>𝑷</m:t>
                    </m:r>
                    <m:r>
                      <a:rPr lang="en-US" altLang="zh-CN" b="1" i="1" dirty="0" smtClean="0">
                        <a:latin typeface="Cambria Math" panose="02040503050406030204" pitchFamily="18" charset="0"/>
                        <a:ea typeface="+mn-ea"/>
                        <a:sym typeface="Monotype Sorts" pitchFamily="2" charset="2"/>
                      </a:rPr>
                      <m:t> </m:t>
                    </m:r>
                  </m:oMath>
                </a14:m>
                <a:r>
                  <a:rPr lang="zh-CN" altLang="en-US" b="1" dirty="0">
                    <a:latin typeface="+mn-ea"/>
                    <a:ea typeface="+mn-ea"/>
                    <a:sym typeface="Monotype Sorts" pitchFamily="2" charset="2"/>
                  </a:rPr>
                  <a:t>的场强</a:t>
                </a:r>
                <a:endParaRPr lang="zh-CN" altLang="en-US" dirty="0">
                  <a:latin typeface="+mn-ea"/>
                  <a:ea typeface="+mn-ea"/>
                </a:endParaRPr>
              </a:p>
            </p:txBody>
          </p:sp>
        </mc:Choice>
        <mc:Fallback xmlns="">
          <p:sp>
            <p:nvSpPr>
              <p:cNvPr id="24616" name="Text Box 40"/>
              <p:cNvSpPr txBox="1">
                <a:spLocks noRot="1" noChangeAspect="1" noMove="1" noResize="1" noEditPoints="1" noAdjustHandles="1" noChangeArrowheads="1" noChangeShapeType="1" noTextEdit="1"/>
              </p:cNvSpPr>
              <p:nvPr/>
            </p:nvSpPr>
            <p:spPr bwMode="auto">
              <a:xfrm>
                <a:off x="230188" y="2425700"/>
                <a:ext cx="3909764" cy="1384995"/>
              </a:xfrm>
              <a:prstGeom prst="rect">
                <a:avLst/>
              </a:prstGeom>
              <a:blipFill>
                <a:blip r:embed="rId6"/>
                <a:stretch>
                  <a:fillRect l="-2184" t="-3524" r="-1872" b="-79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4646" name="Group 70"/>
          <p:cNvGrpSpPr>
            <a:grpSpLocks/>
          </p:cNvGrpSpPr>
          <p:nvPr/>
        </p:nvGrpSpPr>
        <p:grpSpPr bwMode="auto">
          <a:xfrm>
            <a:off x="795432" y="4014809"/>
            <a:ext cx="1656110" cy="720080"/>
            <a:chOff x="432" y="2736"/>
            <a:chExt cx="1084" cy="458"/>
          </a:xfrm>
        </p:grpSpPr>
        <p:graphicFrame>
          <p:nvGraphicFramePr>
            <p:cNvPr id="13325" name="Object 45"/>
            <p:cNvGraphicFramePr>
              <a:graphicFrameLocks noChangeAspect="1"/>
            </p:cNvGraphicFramePr>
            <p:nvPr>
              <p:extLst>
                <p:ext uri="{D42A27DB-BD31-4B8C-83A1-F6EECF244321}">
                  <p14:modId xmlns:p14="http://schemas.microsoft.com/office/powerpoint/2010/main" val="4080980923"/>
                </p:ext>
              </p:extLst>
            </p:nvPr>
          </p:nvGraphicFramePr>
          <p:xfrm>
            <a:off x="644" y="2784"/>
            <a:ext cx="872" cy="410"/>
          </p:xfrm>
          <a:graphic>
            <a:graphicData uri="http://schemas.openxmlformats.org/presentationml/2006/ole">
              <mc:AlternateContent xmlns:mc="http://schemas.openxmlformats.org/markup-compatibility/2006">
                <mc:Choice xmlns:v="urn:schemas-microsoft-com:vml" Requires="v">
                  <p:oleObj spid="_x0000_s86203" name="Equation" r:id="rId7" imgW="431640" imgH="203040" progId="Equation.DSMT4">
                    <p:embed/>
                  </p:oleObj>
                </mc:Choice>
                <mc:Fallback>
                  <p:oleObj name="Equation" r:id="rId7" imgW="431640" imgH="203040" progId="Equation.DSMT4">
                    <p:embed/>
                    <p:pic>
                      <p:nvPicPr>
                        <p:cNvPr id="0" name=""/>
                        <p:cNvPicPr>
                          <a:picLocks noChangeAspect="1" noChangeArrowheads="1"/>
                        </p:cNvPicPr>
                        <p:nvPr/>
                      </p:nvPicPr>
                      <p:blipFill>
                        <a:blip r:embed="rId8"/>
                        <a:srcRect/>
                        <a:stretch>
                          <a:fillRect/>
                        </a:stretch>
                      </p:blipFill>
                      <p:spPr bwMode="auto">
                        <a:xfrm>
                          <a:off x="644" y="2784"/>
                          <a:ext cx="872"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47"/>
            <p:cNvGraphicFramePr>
              <a:graphicFrameLocks/>
            </p:cNvGraphicFramePr>
            <p:nvPr>
              <p:extLst>
                <p:ext uri="{D42A27DB-BD31-4B8C-83A1-F6EECF244321}">
                  <p14:modId xmlns:p14="http://schemas.microsoft.com/office/powerpoint/2010/main" val="2264098043"/>
                </p:ext>
              </p:extLst>
            </p:nvPr>
          </p:nvGraphicFramePr>
          <p:xfrm>
            <a:off x="432" y="2736"/>
            <a:ext cx="288" cy="427"/>
          </p:xfrm>
          <a:graphic>
            <a:graphicData uri="http://schemas.openxmlformats.org/presentationml/2006/ole">
              <mc:AlternateContent xmlns:mc="http://schemas.openxmlformats.org/markup-compatibility/2006">
                <mc:Choice xmlns:v="urn:schemas-microsoft-com:vml" Requires="v">
                  <p:oleObj spid="_x0000_s86204" name="Equation" r:id="rId9" imgW="114120" imgH="164880" progId="Equation.DSMT4">
                    <p:embed/>
                  </p:oleObj>
                </mc:Choice>
                <mc:Fallback>
                  <p:oleObj name="Equation" r:id="rId9" imgW="114120" imgH="164880" progId="Equation.DSMT4">
                    <p:embed/>
                    <p:pic>
                      <p:nvPicPr>
                        <p:cNvPr id="0" name=""/>
                        <p:cNvPicPr>
                          <a:picLocks noChangeArrowheads="1"/>
                        </p:cNvPicPr>
                        <p:nvPr/>
                      </p:nvPicPr>
                      <p:blipFill>
                        <a:blip r:embed="rId10"/>
                        <a:srcRect/>
                        <a:stretch>
                          <a:fillRect/>
                        </a:stretch>
                      </p:blipFill>
                      <p:spPr bwMode="auto">
                        <a:xfrm>
                          <a:off x="432" y="2736"/>
                          <a:ext cx="28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4626" name="Object 50"/>
          <p:cNvGraphicFramePr>
            <a:graphicFrameLocks noChangeAspect="1"/>
          </p:cNvGraphicFramePr>
          <p:nvPr>
            <p:extLst>
              <p:ext uri="{D42A27DB-BD31-4B8C-83A1-F6EECF244321}">
                <p14:modId xmlns:p14="http://schemas.microsoft.com/office/powerpoint/2010/main" val="3734722361"/>
              </p:ext>
            </p:extLst>
          </p:nvPr>
        </p:nvGraphicFramePr>
        <p:xfrm>
          <a:off x="1225232" y="4810356"/>
          <a:ext cx="2234594" cy="1304922"/>
        </p:xfrm>
        <a:graphic>
          <a:graphicData uri="http://schemas.openxmlformats.org/presentationml/2006/ole">
            <mc:AlternateContent xmlns:mc="http://schemas.openxmlformats.org/markup-compatibility/2006">
              <mc:Choice xmlns:v="urn:schemas-microsoft-com:vml" Requires="v">
                <p:oleObj spid="_x0000_s86205" name="Equation" r:id="rId11" imgW="736560" imgH="431640" progId="Equation.DSMT4">
                  <p:embed/>
                </p:oleObj>
              </mc:Choice>
              <mc:Fallback>
                <p:oleObj name="Equation" r:id="rId11" imgW="736560" imgH="431640" progId="Equation.DSMT4">
                  <p:embed/>
                  <p:pic>
                    <p:nvPicPr>
                      <p:cNvPr id="0" name=""/>
                      <p:cNvPicPr>
                        <a:picLocks noChangeAspect="1" noChangeArrowheads="1"/>
                      </p:cNvPicPr>
                      <p:nvPr/>
                    </p:nvPicPr>
                    <p:blipFill>
                      <a:blip r:embed="rId12"/>
                      <a:srcRect/>
                      <a:stretch>
                        <a:fillRect/>
                      </a:stretch>
                    </p:blipFill>
                    <p:spPr bwMode="auto">
                      <a:xfrm>
                        <a:off x="1225232" y="4810356"/>
                        <a:ext cx="2234594" cy="1304922"/>
                      </a:xfrm>
                      <a:prstGeom prst="rect">
                        <a:avLst/>
                      </a:prstGeom>
                      <a:noFill/>
                      <a:ln w="9525">
                        <a:solidFill>
                          <a:schemeClr val="accent1"/>
                        </a:solidFill>
                        <a:miter lim="800000"/>
                        <a:headEnd/>
                        <a:tailEnd/>
                      </a:ln>
                      <a:effectLst/>
                      <a:extLst/>
                    </p:spPr>
                  </p:pic>
                </p:oleObj>
              </mc:Fallback>
            </mc:AlternateContent>
          </a:graphicData>
        </a:graphic>
      </p:graphicFrame>
      <p:sp>
        <p:nvSpPr>
          <p:cNvPr id="24627" name="Text Box 51"/>
          <p:cNvSpPr txBox="1">
            <a:spLocks noChangeArrowheads="1"/>
          </p:cNvSpPr>
          <p:nvPr/>
        </p:nvSpPr>
        <p:spPr bwMode="auto">
          <a:xfrm>
            <a:off x="4667250" y="2961620"/>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en-US" altLang="zh-CN" b="1" dirty="0">
                <a:latin typeface="+mn-ea"/>
                <a:ea typeface="+mn-ea"/>
                <a:sym typeface="Monotype Sorts" pitchFamily="2" charset="2"/>
              </a:rPr>
              <a:t>2)</a:t>
            </a:r>
            <a:r>
              <a:rPr lang="zh-CN" altLang="en-US" b="1" dirty="0">
                <a:latin typeface="+mn-ea"/>
                <a:ea typeface="+mn-ea"/>
                <a:sym typeface="Monotype Sorts" pitchFamily="2" charset="2"/>
              </a:rPr>
              <a:t>垂直连线上的一点</a:t>
            </a:r>
            <a:endParaRPr lang="zh-CN" altLang="en-US" b="1" dirty="0">
              <a:latin typeface="+mn-ea"/>
              <a:ea typeface="+mn-ea"/>
            </a:endParaRPr>
          </a:p>
        </p:txBody>
      </p:sp>
      <p:sp>
        <p:nvSpPr>
          <p:cNvPr id="13319" name="Line 52"/>
          <p:cNvSpPr>
            <a:spLocks noChangeShapeType="1"/>
          </p:cNvSpPr>
          <p:nvPr/>
        </p:nvSpPr>
        <p:spPr bwMode="auto">
          <a:xfrm flipH="1">
            <a:off x="4802188" y="3212976"/>
            <a:ext cx="5928" cy="3246562"/>
          </a:xfrm>
          <a:prstGeom prst="line">
            <a:avLst/>
          </a:prstGeom>
          <a:noFill/>
          <a:ln w="12699"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632" name="Group 56"/>
          <p:cNvGrpSpPr>
            <a:grpSpLocks/>
          </p:cNvGrpSpPr>
          <p:nvPr/>
        </p:nvGrpSpPr>
        <p:grpSpPr bwMode="auto">
          <a:xfrm>
            <a:off x="5575447" y="3943953"/>
            <a:ext cx="1331641" cy="716830"/>
            <a:chOff x="3456" y="2736"/>
            <a:chExt cx="1048" cy="456"/>
          </a:xfrm>
        </p:grpSpPr>
        <p:graphicFrame>
          <p:nvGraphicFramePr>
            <p:cNvPr id="13323" name="Object 54"/>
            <p:cNvGraphicFramePr>
              <a:graphicFrameLocks noChangeAspect="1"/>
            </p:cNvGraphicFramePr>
            <p:nvPr>
              <p:extLst>
                <p:ext uri="{D42A27DB-BD31-4B8C-83A1-F6EECF244321}">
                  <p14:modId xmlns:p14="http://schemas.microsoft.com/office/powerpoint/2010/main" val="2757114657"/>
                </p:ext>
              </p:extLst>
            </p:nvPr>
          </p:nvGraphicFramePr>
          <p:xfrm>
            <a:off x="3760" y="2800"/>
            <a:ext cx="744" cy="392"/>
          </p:xfrm>
          <a:graphic>
            <a:graphicData uri="http://schemas.openxmlformats.org/presentationml/2006/ole">
              <mc:AlternateContent xmlns:mc="http://schemas.openxmlformats.org/markup-compatibility/2006">
                <mc:Choice xmlns:v="urn:schemas-microsoft-com:vml" Requires="v">
                  <p:oleObj spid="_x0000_s86206" name="Equation" r:id="rId13" imgW="406080" imgH="203040" progId="Equation.DSMT4">
                    <p:embed/>
                  </p:oleObj>
                </mc:Choice>
                <mc:Fallback>
                  <p:oleObj name="Equation" r:id="rId13" imgW="406080" imgH="203040" progId="Equation.DSMT4">
                    <p:embed/>
                    <p:pic>
                      <p:nvPicPr>
                        <p:cNvPr id="0" name=""/>
                        <p:cNvPicPr>
                          <a:picLocks noChangeAspect="1" noChangeArrowheads="1"/>
                        </p:cNvPicPr>
                        <p:nvPr/>
                      </p:nvPicPr>
                      <p:blipFill>
                        <a:blip r:embed="rId14"/>
                        <a:srcRect/>
                        <a:stretch>
                          <a:fillRect/>
                        </a:stretch>
                      </p:blipFill>
                      <p:spPr bwMode="auto">
                        <a:xfrm>
                          <a:off x="3760" y="2800"/>
                          <a:ext cx="74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55"/>
            <p:cNvGraphicFramePr>
              <a:graphicFrameLocks/>
            </p:cNvGraphicFramePr>
            <p:nvPr>
              <p:extLst>
                <p:ext uri="{D42A27DB-BD31-4B8C-83A1-F6EECF244321}">
                  <p14:modId xmlns:p14="http://schemas.microsoft.com/office/powerpoint/2010/main" val="2182599583"/>
                </p:ext>
              </p:extLst>
            </p:nvPr>
          </p:nvGraphicFramePr>
          <p:xfrm>
            <a:off x="3456" y="2736"/>
            <a:ext cx="288" cy="427"/>
          </p:xfrm>
          <a:graphic>
            <a:graphicData uri="http://schemas.openxmlformats.org/presentationml/2006/ole">
              <mc:AlternateContent xmlns:mc="http://schemas.openxmlformats.org/markup-compatibility/2006">
                <mc:Choice xmlns:v="urn:schemas-microsoft-com:vml" Requires="v">
                  <p:oleObj spid="_x0000_s86207" name="Equation" r:id="rId15" imgW="114120" imgH="164880" progId="Equation.DSMT4">
                    <p:embed/>
                  </p:oleObj>
                </mc:Choice>
                <mc:Fallback>
                  <p:oleObj name="Equation" r:id="rId15" imgW="114120" imgH="164880" progId="Equation.DSMT4">
                    <p:embed/>
                    <p:pic>
                      <p:nvPicPr>
                        <p:cNvPr id="0" name=""/>
                        <p:cNvPicPr>
                          <a:picLocks noChangeArrowheads="1"/>
                        </p:cNvPicPr>
                        <p:nvPr/>
                      </p:nvPicPr>
                      <p:blipFill>
                        <a:blip r:embed="rId16"/>
                        <a:srcRect/>
                        <a:stretch>
                          <a:fillRect/>
                        </a:stretch>
                      </p:blipFill>
                      <p:spPr bwMode="auto">
                        <a:xfrm>
                          <a:off x="3456" y="2736"/>
                          <a:ext cx="28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4633" name="Object 57"/>
          <p:cNvGraphicFramePr>
            <a:graphicFrameLocks noChangeAspect="1"/>
          </p:cNvGraphicFramePr>
          <p:nvPr>
            <p:extLst>
              <p:ext uri="{D42A27DB-BD31-4B8C-83A1-F6EECF244321}">
                <p14:modId xmlns:p14="http://schemas.microsoft.com/office/powerpoint/2010/main" val="68612573"/>
              </p:ext>
            </p:extLst>
          </p:nvPr>
        </p:nvGraphicFramePr>
        <p:xfrm>
          <a:off x="5961725" y="4770215"/>
          <a:ext cx="2173287" cy="1268413"/>
        </p:xfrm>
        <a:graphic>
          <a:graphicData uri="http://schemas.openxmlformats.org/presentationml/2006/ole">
            <mc:AlternateContent xmlns:mc="http://schemas.openxmlformats.org/markup-compatibility/2006">
              <mc:Choice xmlns:v="urn:schemas-microsoft-com:vml" Requires="v">
                <p:oleObj spid="_x0000_s86208" name="Equation" r:id="rId17" imgW="736560" imgH="431640" progId="Equation.DSMT4">
                  <p:embed/>
                </p:oleObj>
              </mc:Choice>
              <mc:Fallback>
                <p:oleObj name="Equation" r:id="rId17" imgW="736560" imgH="431640" progId="Equation.DSMT4">
                  <p:embed/>
                  <p:pic>
                    <p:nvPicPr>
                      <p:cNvPr id="0" name=""/>
                      <p:cNvPicPr>
                        <a:picLocks noChangeAspect="1" noChangeArrowheads="1"/>
                      </p:cNvPicPr>
                      <p:nvPr/>
                    </p:nvPicPr>
                    <p:blipFill>
                      <a:blip r:embed="rId18"/>
                      <a:srcRect/>
                      <a:stretch>
                        <a:fillRect/>
                      </a:stretch>
                    </p:blipFill>
                    <p:spPr bwMode="auto">
                      <a:xfrm>
                        <a:off x="5961725" y="4770215"/>
                        <a:ext cx="2173287" cy="1268413"/>
                      </a:xfrm>
                      <a:prstGeom prst="rect">
                        <a:avLst/>
                      </a:prstGeom>
                      <a:noFill/>
                      <a:ln w="9525">
                        <a:solidFill>
                          <a:schemeClr val="accent1"/>
                        </a:solidFill>
                        <a:miter lim="800000"/>
                        <a:headEnd/>
                        <a:tailEnd/>
                      </a:ln>
                      <a:effectLst/>
                      <a:extLst/>
                    </p:spPr>
                  </p:pic>
                </p:oleObj>
              </mc:Fallback>
            </mc:AlternateContent>
          </a:graphicData>
        </a:graphic>
      </p:graphicFrame>
      <p:sp>
        <p:nvSpPr>
          <p:cNvPr id="2" name="灯片编号占位符 1"/>
          <p:cNvSpPr>
            <a:spLocks noGrp="1"/>
          </p:cNvSpPr>
          <p:nvPr>
            <p:ph type="sldNum" sz="quarter" idx="12"/>
          </p:nvPr>
        </p:nvSpPr>
        <p:spPr/>
        <p:txBody>
          <a:bodyPr/>
          <a:lstStyle/>
          <a:p>
            <a:fld id="{963B0023-0CED-47F7-85AE-654F0B232C29}" type="slidenum">
              <a:rPr lang="en-US" altLang="zh-CN" smtClean="0"/>
              <a:pPr/>
              <a:t>12</a:t>
            </a:fld>
            <a:endParaRPr kumimoji="0" lang="zh-CN" altLang="en-US"/>
          </a:p>
        </p:txBody>
      </p:sp>
    </p:spTree>
    <p:extLst>
      <p:ext uri="{BB962C8B-B14F-4D97-AF65-F5344CB8AC3E}">
        <p14:creationId xmlns:p14="http://schemas.microsoft.com/office/powerpoint/2010/main" val="282839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6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p:bldP spid="246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30350" y="152400"/>
            <a:ext cx="6858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defRPr/>
            </a:pPr>
            <a:r>
              <a:rPr lang="zh-CN" altLang="en-US" sz="3200" b="1" dirty="0">
                <a:latin typeface="+mj-ea"/>
                <a:ea typeface="+mj-ea"/>
              </a:rPr>
              <a:t>均匀带电圆环轴线上的场</a:t>
            </a:r>
          </a:p>
        </p:txBody>
      </p:sp>
      <p:sp>
        <p:nvSpPr>
          <p:cNvPr id="14349" name="Rectangle 13"/>
          <p:cNvSpPr>
            <a:spLocks noChangeArrowheads="1"/>
          </p:cNvSpPr>
          <p:nvPr/>
        </p:nvSpPr>
        <p:spPr bwMode="auto">
          <a:xfrm>
            <a:off x="250825" y="1327150"/>
            <a:ext cx="4800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defRPr/>
            </a:pPr>
            <a:r>
              <a:rPr lang="zh-CN" altLang="en-US" sz="3200" b="1" dirty="0">
                <a:latin typeface="+mj-ea"/>
                <a:ea typeface="+mj-ea"/>
              </a:rPr>
              <a:t>在圆环上任取电荷元</a:t>
            </a:r>
            <a:r>
              <a:rPr lang="en-US" altLang="zh-CN" sz="3200" b="1" dirty="0" err="1">
                <a:latin typeface="+mj-ea"/>
                <a:ea typeface="+mj-ea"/>
              </a:rPr>
              <a:t>dq</a:t>
            </a:r>
            <a:endParaRPr lang="zh-CN" altLang="en-US" sz="3200" b="1" dirty="0">
              <a:latin typeface="+mj-ea"/>
              <a:ea typeface="+mj-ea"/>
            </a:endParaRPr>
          </a:p>
        </p:txBody>
      </p:sp>
      <p:graphicFrame>
        <p:nvGraphicFramePr>
          <p:cNvPr id="14358" name="Object 22"/>
          <p:cNvGraphicFramePr>
            <a:graphicFrameLocks/>
          </p:cNvGraphicFramePr>
          <p:nvPr>
            <p:extLst>
              <p:ext uri="{D42A27DB-BD31-4B8C-83A1-F6EECF244321}">
                <p14:modId xmlns:p14="http://schemas.microsoft.com/office/powerpoint/2010/main" val="4248310538"/>
              </p:ext>
            </p:extLst>
          </p:nvPr>
        </p:nvGraphicFramePr>
        <p:xfrm>
          <a:off x="663575" y="2362200"/>
          <a:ext cx="2635250" cy="1219200"/>
        </p:xfrm>
        <a:graphic>
          <a:graphicData uri="http://schemas.openxmlformats.org/presentationml/2006/ole">
            <mc:AlternateContent xmlns:mc="http://schemas.openxmlformats.org/markup-compatibility/2006">
              <mc:Choice xmlns:v="urn:schemas-microsoft-com:vml" Requires="v">
                <p:oleObj spid="_x0000_s87356" name="Equation" r:id="rId4" imgW="901440" imgH="431640" progId="Equation.DSMT4">
                  <p:embed/>
                </p:oleObj>
              </mc:Choice>
              <mc:Fallback>
                <p:oleObj name="Equation" r:id="rId4" imgW="901440" imgH="431640" progId="Equation.DSMT4">
                  <p:embed/>
                  <p:pic>
                    <p:nvPicPr>
                      <p:cNvPr id="0" name=""/>
                      <p:cNvPicPr>
                        <a:picLocks noChangeArrowheads="1"/>
                      </p:cNvPicPr>
                      <p:nvPr/>
                    </p:nvPicPr>
                    <p:blipFill>
                      <a:blip r:embed="rId5"/>
                      <a:srcRect/>
                      <a:stretch>
                        <a:fillRect/>
                      </a:stretch>
                    </p:blipFill>
                    <p:spPr bwMode="auto">
                      <a:xfrm>
                        <a:off x="663575" y="2362200"/>
                        <a:ext cx="2635250" cy="1219200"/>
                      </a:xfrm>
                      <a:prstGeom prst="rect">
                        <a:avLst/>
                      </a:prstGeom>
                      <a:noFill/>
                      <a:ln w="9525">
                        <a:solidFill>
                          <a:schemeClr val="accent1"/>
                        </a:solidFill>
                        <a:miter lim="800000"/>
                        <a:headEnd/>
                        <a:tailEnd/>
                      </a:ln>
                      <a:effectLst/>
                      <a:extLst/>
                    </p:spPr>
                  </p:pic>
                </p:oleObj>
              </mc:Fallback>
            </mc:AlternateContent>
          </a:graphicData>
        </a:graphic>
      </p:graphicFrame>
      <p:graphicFrame>
        <p:nvGraphicFramePr>
          <p:cNvPr id="14359" name="Object 23"/>
          <p:cNvGraphicFramePr>
            <a:graphicFrameLocks/>
          </p:cNvGraphicFramePr>
          <p:nvPr>
            <p:extLst>
              <p:ext uri="{D42A27DB-BD31-4B8C-83A1-F6EECF244321}">
                <p14:modId xmlns:p14="http://schemas.microsoft.com/office/powerpoint/2010/main" val="1262171581"/>
              </p:ext>
            </p:extLst>
          </p:nvPr>
        </p:nvGraphicFramePr>
        <p:xfrm>
          <a:off x="515938" y="4005263"/>
          <a:ext cx="2886075" cy="1401762"/>
        </p:xfrm>
        <a:graphic>
          <a:graphicData uri="http://schemas.openxmlformats.org/presentationml/2006/ole">
            <mc:AlternateContent xmlns:mc="http://schemas.openxmlformats.org/markup-compatibility/2006">
              <mc:Choice xmlns:v="urn:schemas-microsoft-com:vml" Requires="v">
                <p:oleObj spid="_x0000_s87357" name="Equation" r:id="rId6" imgW="977760" imgH="482400" progId="Equation.DSMT4">
                  <p:embed/>
                </p:oleObj>
              </mc:Choice>
              <mc:Fallback>
                <p:oleObj name="Equation" r:id="rId6" imgW="977760" imgH="482400" progId="Equation.DSMT4">
                  <p:embed/>
                  <p:pic>
                    <p:nvPicPr>
                      <p:cNvPr id="0" name=""/>
                      <p:cNvPicPr>
                        <a:picLocks noChangeArrowheads="1"/>
                      </p:cNvPicPr>
                      <p:nvPr/>
                    </p:nvPicPr>
                    <p:blipFill>
                      <a:blip r:embed="rId7"/>
                      <a:srcRect/>
                      <a:stretch>
                        <a:fillRect/>
                      </a:stretch>
                    </p:blipFill>
                    <p:spPr bwMode="auto">
                      <a:xfrm>
                        <a:off x="515938" y="4005263"/>
                        <a:ext cx="2886075" cy="1401762"/>
                      </a:xfrm>
                      <a:prstGeom prst="rect">
                        <a:avLst/>
                      </a:prstGeom>
                      <a:noFill/>
                      <a:ln w="9525">
                        <a:solidFill>
                          <a:schemeClr val="accent1"/>
                        </a:solidFill>
                        <a:miter lim="800000"/>
                        <a:headEnd/>
                        <a:tailEnd/>
                      </a:ln>
                      <a:effectLst/>
                      <a:extLst/>
                    </p:spPr>
                  </p:pic>
                </p:oleObj>
              </mc:Fallback>
            </mc:AlternateContent>
          </a:graphicData>
        </a:graphic>
      </p:graphicFrame>
      <p:graphicFrame>
        <p:nvGraphicFramePr>
          <p:cNvPr id="14342" name="Object 42"/>
          <p:cNvGraphicFramePr>
            <a:graphicFrameLocks noChangeAspect="1"/>
          </p:cNvGraphicFramePr>
          <p:nvPr>
            <p:extLst>
              <p:ext uri="{D42A27DB-BD31-4B8C-83A1-F6EECF244321}">
                <p14:modId xmlns:p14="http://schemas.microsoft.com/office/powerpoint/2010/main" val="3856675741"/>
              </p:ext>
            </p:extLst>
          </p:nvPr>
        </p:nvGraphicFramePr>
        <p:xfrm>
          <a:off x="8210177" y="1584325"/>
          <a:ext cx="685800" cy="644525"/>
        </p:xfrm>
        <a:graphic>
          <a:graphicData uri="http://schemas.openxmlformats.org/presentationml/2006/ole">
            <mc:AlternateContent xmlns:mc="http://schemas.openxmlformats.org/markup-compatibility/2006">
              <mc:Choice xmlns:v="urn:schemas-microsoft-com:vml" Requires="v">
                <p:oleObj spid="_x0000_s87358" name="Equation" r:id="rId8" imgW="228600" imgH="215640" progId="Equation.DSMT4">
                  <p:embed/>
                </p:oleObj>
              </mc:Choice>
              <mc:Fallback>
                <p:oleObj name="Equation" r:id="rId8" imgW="228600" imgH="215640" progId="Equation.DSMT4">
                  <p:embed/>
                  <p:pic>
                    <p:nvPicPr>
                      <p:cNvPr id="0" name=""/>
                      <p:cNvPicPr>
                        <a:picLocks noChangeAspect="1" noChangeArrowheads="1"/>
                      </p:cNvPicPr>
                      <p:nvPr/>
                    </p:nvPicPr>
                    <p:blipFill>
                      <a:blip r:embed="rId9"/>
                      <a:srcRect/>
                      <a:stretch>
                        <a:fillRect/>
                      </a:stretch>
                    </p:blipFill>
                    <p:spPr bwMode="auto">
                      <a:xfrm>
                        <a:off x="8210177" y="1584325"/>
                        <a:ext cx="68580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1" name="Text Box 45"/>
          <p:cNvSpPr txBox="1">
            <a:spLocks noChangeArrowheads="1"/>
          </p:cNvSpPr>
          <p:nvPr/>
        </p:nvSpPr>
        <p:spPr bwMode="auto">
          <a:xfrm>
            <a:off x="4343400" y="4038600"/>
            <a:ext cx="388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3200" b="1" dirty="0">
                <a:latin typeface="+mj-ea"/>
                <a:ea typeface="+mj-ea"/>
              </a:rPr>
              <a:t>由对称性分析知</a:t>
            </a:r>
          </a:p>
          <a:p>
            <a:pPr>
              <a:spcBef>
                <a:spcPct val="50000"/>
              </a:spcBef>
              <a:defRPr/>
            </a:pPr>
            <a:r>
              <a:rPr lang="zh-CN" altLang="en-US" sz="3200" b="1" dirty="0">
                <a:latin typeface="+mj-ea"/>
                <a:ea typeface="+mj-ea"/>
              </a:rPr>
              <a:t>垂直</a:t>
            </a:r>
            <a:r>
              <a:rPr lang="en-US" altLang="zh-CN" sz="3200" b="1" i="1" dirty="0">
                <a:latin typeface="+mj-ea"/>
                <a:ea typeface="+mj-ea"/>
              </a:rPr>
              <a:t>x </a:t>
            </a:r>
            <a:r>
              <a:rPr lang="zh-CN" altLang="en-US" sz="3200" b="1" dirty="0">
                <a:latin typeface="+mj-ea"/>
                <a:ea typeface="+mj-ea"/>
              </a:rPr>
              <a:t>轴的场强为</a:t>
            </a:r>
            <a:r>
              <a:rPr lang="en-US" altLang="zh-CN" sz="3200" b="1" dirty="0">
                <a:latin typeface="+mj-ea"/>
                <a:ea typeface="+mj-ea"/>
              </a:rPr>
              <a:t>0</a:t>
            </a:r>
          </a:p>
        </p:txBody>
      </p:sp>
      <p:grpSp>
        <p:nvGrpSpPr>
          <p:cNvPr id="14383" name="Group 47"/>
          <p:cNvGrpSpPr>
            <a:grpSpLocks/>
          </p:cNvGrpSpPr>
          <p:nvPr/>
        </p:nvGrpSpPr>
        <p:grpSpPr bwMode="auto">
          <a:xfrm>
            <a:off x="3276600" y="5600703"/>
            <a:ext cx="3267075" cy="787401"/>
            <a:chOff x="2064" y="3528"/>
            <a:chExt cx="2058" cy="496"/>
          </a:xfrm>
        </p:grpSpPr>
        <p:graphicFrame>
          <p:nvGraphicFramePr>
            <p:cNvPr id="14367" name="Object 25"/>
            <p:cNvGraphicFramePr>
              <a:graphicFrameLocks/>
            </p:cNvGraphicFramePr>
            <p:nvPr>
              <p:extLst>
                <p:ext uri="{D42A27DB-BD31-4B8C-83A1-F6EECF244321}">
                  <p14:modId xmlns:p14="http://schemas.microsoft.com/office/powerpoint/2010/main" val="3614504867"/>
                </p:ext>
              </p:extLst>
            </p:nvPr>
          </p:nvGraphicFramePr>
          <p:xfrm>
            <a:off x="2982" y="3528"/>
            <a:ext cx="1140" cy="496"/>
          </p:xfrm>
          <a:graphic>
            <a:graphicData uri="http://schemas.openxmlformats.org/presentationml/2006/ole">
              <mc:AlternateContent xmlns:mc="http://schemas.openxmlformats.org/markup-compatibility/2006">
                <mc:Choice xmlns:v="urn:schemas-microsoft-com:vml" Requires="v">
                  <p:oleObj spid="_x0000_s87359" name="Equation" r:id="rId10" imgW="533160" imgH="253800" progId="Equation.DSMT4">
                    <p:embed/>
                  </p:oleObj>
                </mc:Choice>
                <mc:Fallback>
                  <p:oleObj name="Equation" r:id="rId10" imgW="533160" imgH="253800" progId="Equation.DSMT4">
                    <p:embed/>
                    <p:pic>
                      <p:nvPicPr>
                        <p:cNvPr id="0" name=""/>
                        <p:cNvPicPr>
                          <a:picLocks noChangeArrowheads="1"/>
                        </p:cNvPicPr>
                        <p:nvPr/>
                      </p:nvPicPr>
                      <p:blipFill>
                        <a:blip r:embed="rId11"/>
                        <a:srcRect/>
                        <a:stretch>
                          <a:fillRect/>
                        </a:stretch>
                      </p:blipFill>
                      <p:spPr bwMode="auto">
                        <a:xfrm>
                          <a:off x="2982" y="3528"/>
                          <a:ext cx="1140" cy="496"/>
                        </a:xfrm>
                        <a:prstGeom prst="rect">
                          <a:avLst/>
                        </a:prstGeom>
                        <a:noFill/>
                        <a:ln w="9525">
                          <a:solidFill>
                            <a:schemeClr val="accent1"/>
                          </a:solidFill>
                          <a:miter lim="800000"/>
                          <a:headEnd/>
                          <a:tailEnd/>
                        </a:ln>
                        <a:effectLst/>
                        <a:extLst/>
                      </p:spPr>
                    </p:pic>
                  </p:oleObj>
                </mc:Fallback>
              </mc:AlternateContent>
            </a:graphicData>
          </a:graphic>
        </p:graphicFrame>
        <p:sp>
          <p:nvSpPr>
            <p:cNvPr id="14368" name="AutoShape 46"/>
            <p:cNvSpPr>
              <a:spLocks noChangeArrowheads="1"/>
            </p:cNvSpPr>
            <p:nvPr/>
          </p:nvSpPr>
          <p:spPr bwMode="auto">
            <a:xfrm>
              <a:off x="2064" y="3744"/>
              <a:ext cx="672" cy="96"/>
            </a:xfrm>
            <a:prstGeom prst="rightArrow">
              <a:avLst>
                <a:gd name="adj1" fmla="val 50000"/>
                <a:gd name="adj2" fmla="val 175000"/>
              </a:avLst>
            </a:prstGeom>
            <a:solidFill>
              <a:schemeClr val="accent1"/>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grpSp>
        <p:nvGrpSpPr>
          <p:cNvPr id="14345" name="Group 50"/>
          <p:cNvGrpSpPr>
            <a:grpSpLocks/>
          </p:cNvGrpSpPr>
          <p:nvPr/>
        </p:nvGrpSpPr>
        <p:grpSpPr bwMode="auto">
          <a:xfrm>
            <a:off x="4792664" y="788987"/>
            <a:ext cx="4259263" cy="3144838"/>
            <a:chOff x="3019" y="346"/>
            <a:chExt cx="2683" cy="1981"/>
          </a:xfrm>
        </p:grpSpPr>
        <p:sp>
          <p:nvSpPr>
            <p:cNvPr id="14346" name="Oval 3"/>
            <p:cNvSpPr>
              <a:spLocks noChangeArrowheads="1"/>
            </p:cNvSpPr>
            <p:nvPr/>
          </p:nvSpPr>
          <p:spPr bwMode="auto">
            <a:xfrm>
              <a:off x="3600" y="890"/>
              <a:ext cx="328" cy="974"/>
            </a:xfrm>
            <a:prstGeom prst="ellipse">
              <a:avLst/>
            </a:prstGeom>
            <a:noFill/>
            <a:ln w="571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4347" name="Object 24"/>
            <p:cNvGraphicFramePr>
              <a:graphicFrameLocks/>
            </p:cNvGraphicFramePr>
            <p:nvPr>
              <p:extLst>
                <p:ext uri="{D42A27DB-BD31-4B8C-83A1-F6EECF244321}">
                  <p14:modId xmlns:p14="http://schemas.microsoft.com/office/powerpoint/2010/main" val="553839611"/>
                </p:ext>
              </p:extLst>
            </p:nvPr>
          </p:nvGraphicFramePr>
          <p:xfrm>
            <a:off x="4123" y="1140"/>
            <a:ext cx="210" cy="295"/>
          </p:xfrm>
          <a:graphic>
            <a:graphicData uri="http://schemas.openxmlformats.org/presentationml/2006/ole">
              <mc:AlternateContent xmlns:mc="http://schemas.openxmlformats.org/markup-compatibility/2006">
                <mc:Choice xmlns:v="urn:schemas-microsoft-com:vml" Requires="v">
                  <p:oleObj spid="_x0000_s87360" name="Equation" r:id="rId12" imgW="126720" imgH="177480" progId="Equation.DSMT4">
                    <p:embed/>
                  </p:oleObj>
                </mc:Choice>
                <mc:Fallback>
                  <p:oleObj name="Equation" r:id="rId12" imgW="126720" imgH="177480" progId="Equation.DSMT4">
                    <p:embed/>
                    <p:pic>
                      <p:nvPicPr>
                        <p:cNvPr id="0" name=""/>
                        <p:cNvPicPr>
                          <a:picLocks noChangeArrowheads="1"/>
                        </p:cNvPicPr>
                        <p:nvPr/>
                      </p:nvPicPr>
                      <p:blipFill>
                        <a:blip r:embed="rId13"/>
                        <a:srcRect/>
                        <a:stretch>
                          <a:fillRect/>
                        </a:stretch>
                      </p:blipFill>
                      <p:spPr bwMode="auto">
                        <a:xfrm>
                          <a:off x="4123" y="1140"/>
                          <a:ext cx="21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8" name="Group 32"/>
            <p:cNvGrpSpPr>
              <a:grpSpLocks/>
            </p:cNvGrpSpPr>
            <p:nvPr/>
          </p:nvGrpSpPr>
          <p:grpSpPr bwMode="auto">
            <a:xfrm>
              <a:off x="3019" y="346"/>
              <a:ext cx="2683" cy="1981"/>
              <a:chOff x="3024" y="384"/>
              <a:chExt cx="2683" cy="1981"/>
            </a:xfrm>
          </p:grpSpPr>
          <p:sp>
            <p:nvSpPr>
              <p:cNvPr id="2" name="Line 4"/>
              <p:cNvSpPr>
                <a:spLocks noChangeShapeType="1"/>
              </p:cNvSpPr>
              <p:nvPr/>
            </p:nvSpPr>
            <p:spPr bwMode="auto">
              <a:xfrm>
                <a:off x="3024" y="1440"/>
                <a:ext cx="2208" cy="0"/>
              </a:xfrm>
              <a:prstGeom prst="line">
                <a:avLst/>
              </a:prstGeom>
              <a:noFill/>
              <a:ln w="12699">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5"/>
              <p:cNvSpPr>
                <a:spLocks noChangeShapeType="1"/>
              </p:cNvSpPr>
              <p:nvPr/>
            </p:nvSpPr>
            <p:spPr bwMode="auto">
              <a:xfrm>
                <a:off x="5232" y="1440"/>
                <a:ext cx="384" cy="0"/>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6"/>
              <p:cNvSpPr>
                <a:spLocks noChangeShapeType="1"/>
              </p:cNvSpPr>
              <p:nvPr/>
            </p:nvSpPr>
            <p:spPr bwMode="auto">
              <a:xfrm flipV="1">
                <a:off x="3792" y="480"/>
                <a:ext cx="0" cy="960"/>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7"/>
              <p:cNvSpPr>
                <a:spLocks noChangeShapeType="1"/>
              </p:cNvSpPr>
              <p:nvPr/>
            </p:nvSpPr>
            <p:spPr bwMode="auto">
              <a:xfrm flipH="1">
                <a:off x="3264" y="1440"/>
                <a:ext cx="528" cy="768"/>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63" name="Object 17"/>
              <p:cNvGraphicFramePr>
                <a:graphicFrameLocks/>
              </p:cNvGraphicFramePr>
              <p:nvPr>
                <p:extLst>
                  <p:ext uri="{D42A27DB-BD31-4B8C-83A1-F6EECF244321}">
                    <p14:modId xmlns:p14="http://schemas.microsoft.com/office/powerpoint/2010/main" val="1765811543"/>
                  </p:ext>
                </p:extLst>
              </p:nvPr>
            </p:nvGraphicFramePr>
            <p:xfrm>
              <a:off x="5424" y="1440"/>
              <a:ext cx="283" cy="248"/>
            </p:xfrm>
            <a:graphic>
              <a:graphicData uri="http://schemas.openxmlformats.org/presentationml/2006/ole">
                <mc:AlternateContent xmlns:mc="http://schemas.openxmlformats.org/markup-compatibility/2006">
                  <mc:Choice xmlns:v="urn:schemas-microsoft-com:vml" Requires="v">
                    <p:oleObj spid="_x0000_s87361" name="Equation" r:id="rId14" imgW="126720" imgH="139680" progId="Equation.DSMT4">
                      <p:embed/>
                    </p:oleObj>
                  </mc:Choice>
                  <mc:Fallback>
                    <p:oleObj name="Equation" r:id="rId14" imgW="126720" imgH="139680" progId="Equation.DSMT4">
                      <p:embed/>
                      <p:pic>
                        <p:nvPicPr>
                          <p:cNvPr id="0" name=""/>
                          <p:cNvPicPr>
                            <a:picLocks noChangeArrowheads="1"/>
                          </p:cNvPicPr>
                          <p:nvPr/>
                        </p:nvPicPr>
                        <p:blipFill>
                          <a:blip r:embed="rId15"/>
                          <a:srcRect/>
                          <a:stretch>
                            <a:fillRect/>
                          </a:stretch>
                        </p:blipFill>
                        <p:spPr bwMode="auto">
                          <a:xfrm>
                            <a:off x="5424" y="1440"/>
                            <a:ext cx="283" cy="248"/>
                          </a:xfrm>
                          <a:prstGeom prst="rect">
                            <a:avLst/>
                          </a:prstGeom>
                          <a:noFill/>
                          <a:ln>
                            <a:noFill/>
                          </a:ln>
                          <a:effectLst/>
                          <a:extLst/>
                        </p:spPr>
                      </p:pic>
                    </p:oleObj>
                  </mc:Fallback>
                </mc:AlternateContent>
              </a:graphicData>
            </a:graphic>
          </p:graphicFrame>
          <p:graphicFrame>
            <p:nvGraphicFramePr>
              <p:cNvPr id="14364" name="Object 19"/>
              <p:cNvGraphicFramePr>
                <a:graphicFrameLocks/>
              </p:cNvGraphicFramePr>
              <p:nvPr>
                <p:extLst>
                  <p:ext uri="{D42A27DB-BD31-4B8C-83A1-F6EECF244321}">
                    <p14:modId xmlns:p14="http://schemas.microsoft.com/office/powerpoint/2010/main" val="1849465228"/>
                  </p:ext>
                </p:extLst>
              </p:nvPr>
            </p:nvGraphicFramePr>
            <p:xfrm>
              <a:off x="3528" y="384"/>
              <a:ext cx="225" cy="302"/>
            </p:xfrm>
            <a:graphic>
              <a:graphicData uri="http://schemas.openxmlformats.org/presentationml/2006/ole">
                <mc:AlternateContent xmlns:mc="http://schemas.openxmlformats.org/markup-compatibility/2006">
                  <mc:Choice xmlns:v="urn:schemas-microsoft-com:vml" Requires="v">
                    <p:oleObj spid="_x0000_s87362" name="Equation" r:id="rId16" imgW="139680" imgH="164880" progId="Equation.DSMT4">
                      <p:embed/>
                    </p:oleObj>
                  </mc:Choice>
                  <mc:Fallback>
                    <p:oleObj name="Equation" r:id="rId16" imgW="139680" imgH="164880" progId="Equation.DSMT4">
                      <p:embed/>
                      <p:pic>
                        <p:nvPicPr>
                          <p:cNvPr id="0" name=""/>
                          <p:cNvPicPr>
                            <a:picLocks noChangeArrowheads="1"/>
                          </p:cNvPicPr>
                          <p:nvPr/>
                        </p:nvPicPr>
                        <p:blipFill>
                          <a:blip r:embed="rId17"/>
                          <a:srcRect/>
                          <a:stretch>
                            <a:fillRect/>
                          </a:stretch>
                        </p:blipFill>
                        <p:spPr bwMode="auto">
                          <a:xfrm>
                            <a:off x="3528" y="384"/>
                            <a:ext cx="225" cy="302"/>
                          </a:xfrm>
                          <a:prstGeom prst="rect">
                            <a:avLst/>
                          </a:prstGeom>
                          <a:noFill/>
                          <a:ln>
                            <a:noFill/>
                          </a:ln>
                          <a:effectLst/>
                          <a:extLst/>
                        </p:spPr>
                      </p:pic>
                    </p:oleObj>
                  </mc:Fallback>
                </mc:AlternateContent>
              </a:graphicData>
            </a:graphic>
          </p:graphicFrame>
          <p:graphicFrame>
            <p:nvGraphicFramePr>
              <p:cNvPr id="14365" name="Object 20"/>
              <p:cNvGraphicFramePr>
                <a:graphicFrameLocks/>
              </p:cNvGraphicFramePr>
              <p:nvPr>
                <p:extLst>
                  <p:ext uri="{D42A27DB-BD31-4B8C-83A1-F6EECF244321}">
                    <p14:modId xmlns:p14="http://schemas.microsoft.com/office/powerpoint/2010/main" val="3838072826"/>
                  </p:ext>
                </p:extLst>
              </p:nvPr>
            </p:nvGraphicFramePr>
            <p:xfrm>
              <a:off x="3024" y="2091"/>
              <a:ext cx="273" cy="274"/>
            </p:xfrm>
            <a:graphic>
              <a:graphicData uri="http://schemas.openxmlformats.org/presentationml/2006/ole">
                <mc:AlternateContent xmlns:mc="http://schemas.openxmlformats.org/markup-compatibility/2006">
                  <mc:Choice xmlns:v="urn:schemas-microsoft-com:vml" Requires="v">
                    <p:oleObj spid="_x0000_s87363" name="Equation" r:id="rId18" imgW="126720" imgH="126720" progId="Equation.DSMT4">
                      <p:embed/>
                    </p:oleObj>
                  </mc:Choice>
                  <mc:Fallback>
                    <p:oleObj name="Equation" r:id="rId18" imgW="126720" imgH="126720" progId="Equation.DSMT4">
                      <p:embed/>
                      <p:pic>
                        <p:nvPicPr>
                          <p:cNvPr id="0" name=""/>
                          <p:cNvPicPr>
                            <a:picLocks noChangeArrowheads="1"/>
                          </p:cNvPicPr>
                          <p:nvPr/>
                        </p:nvPicPr>
                        <p:blipFill>
                          <a:blip r:embed="rId19"/>
                          <a:srcRect/>
                          <a:stretch>
                            <a:fillRect/>
                          </a:stretch>
                        </p:blipFill>
                        <p:spPr bwMode="auto">
                          <a:xfrm>
                            <a:off x="3024" y="2091"/>
                            <a:ext cx="273" cy="274"/>
                          </a:xfrm>
                          <a:prstGeom prst="rect">
                            <a:avLst/>
                          </a:prstGeom>
                          <a:noFill/>
                          <a:ln>
                            <a:noFill/>
                          </a:ln>
                          <a:effectLst/>
                          <a:extLst/>
                        </p:spPr>
                      </p:pic>
                    </p:oleObj>
                  </mc:Fallback>
                </mc:AlternateContent>
              </a:graphicData>
            </a:graphic>
          </p:graphicFrame>
          <p:graphicFrame>
            <p:nvGraphicFramePr>
              <p:cNvPr id="14366" name="Object 31"/>
              <p:cNvGraphicFramePr>
                <a:graphicFrameLocks noChangeAspect="1"/>
              </p:cNvGraphicFramePr>
              <p:nvPr>
                <p:extLst>
                  <p:ext uri="{D42A27DB-BD31-4B8C-83A1-F6EECF244321}">
                    <p14:modId xmlns:p14="http://schemas.microsoft.com/office/powerpoint/2010/main" val="3528395318"/>
                  </p:ext>
                </p:extLst>
              </p:nvPr>
            </p:nvGraphicFramePr>
            <p:xfrm>
              <a:off x="3701" y="1440"/>
              <a:ext cx="212" cy="236"/>
            </p:xfrm>
            <a:graphic>
              <a:graphicData uri="http://schemas.openxmlformats.org/presentationml/2006/ole">
                <mc:AlternateContent xmlns:mc="http://schemas.openxmlformats.org/markup-compatibility/2006">
                  <mc:Choice xmlns:v="urn:schemas-microsoft-com:vml" Requires="v">
                    <p:oleObj spid="_x0000_s87364" name="Equation" r:id="rId20" imgW="126720" imgH="139680" progId="Equation.DSMT4">
                      <p:embed/>
                    </p:oleObj>
                  </mc:Choice>
                  <mc:Fallback>
                    <p:oleObj name="Equation" r:id="rId20" imgW="126720" imgH="139680" progId="Equation.DSMT4">
                      <p:embed/>
                      <p:pic>
                        <p:nvPicPr>
                          <p:cNvPr id="0" name=""/>
                          <p:cNvPicPr>
                            <a:picLocks noChangeAspect="1" noChangeArrowheads="1"/>
                          </p:cNvPicPr>
                          <p:nvPr/>
                        </p:nvPicPr>
                        <p:blipFill>
                          <a:blip r:embed="rId21"/>
                          <a:srcRect/>
                          <a:stretch>
                            <a:fillRect/>
                          </a:stretch>
                        </p:blipFill>
                        <p:spPr bwMode="auto">
                          <a:xfrm>
                            <a:off x="3701" y="1440"/>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5"/>
            <p:cNvGrpSpPr>
              <a:grpSpLocks/>
            </p:cNvGrpSpPr>
            <p:nvPr/>
          </p:nvGrpSpPr>
          <p:grpSpPr bwMode="auto">
            <a:xfrm>
              <a:off x="4558" y="1390"/>
              <a:ext cx="272" cy="374"/>
              <a:chOff x="4560" y="1392"/>
              <a:chExt cx="283" cy="489"/>
            </a:xfrm>
          </p:grpSpPr>
          <p:graphicFrame>
            <p:nvGraphicFramePr>
              <p:cNvPr id="14357" name="Object 18"/>
              <p:cNvGraphicFramePr>
                <a:graphicFrameLocks/>
              </p:cNvGraphicFramePr>
              <p:nvPr>
                <p:extLst>
                  <p:ext uri="{D42A27DB-BD31-4B8C-83A1-F6EECF244321}">
                    <p14:modId xmlns:p14="http://schemas.microsoft.com/office/powerpoint/2010/main" val="636985041"/>
                  </p:ext>
                </p:extLst>
              </p:nvPr>
            </p:nvGraphicFramePr>
            <p:xfrm>
              <a:off x="4560" y="1571"/>
              <a:ext cx="283" cy="310"/>
            </p:xfrm>
            <a:graphic>
              <a:graphicData uri="http://schemas.openxmlformats.org/presentationml/2006/ole">
                <mc:AlternateContent xmlns:mc="http://schemas.openxmlformats.org/markup-compatibility/2006">
                  <mc:Choice xmlns:v="urn:schemas-microsoft-com:vml" Requires="v">
                    <p:oleObj spid="_x0000_s87365" name="Equation" r:id="rId22" imgW="126720" imgH="139680" progId="Equation.DSMT4">
                      <p:embed/>
                    </p:oleObj>
                  </mc:Choice>
                  <mc:Fallback>
                    <p:oleObj name="Equation" r:id="rId22" imgW="126720" imgH="139680" progId="Equation.DSMT4">
                      <p:embed/>
                      <p:pic>
                        <p:nvPicPr>
                          <p:cNvPr id="0" name=""/>
                          <p:cNvPicPr>
                            <a:picLocks noChangeArrowheads="1"/>
                          </p:cNvPicPr>
                          <p:nvPr/>
                        </p:nvPicPr>
                        <p:blipFill>
                          <a:blip r:embed="rId23"/>
                          <a:srcRect/>
                          <a:stretch>
                            <a:fillRect/>
                          </a:stretch>
                        </p:blipFill>
                        <p:spPr bwMode="auto">
                          <a:xfrm>
                            <a:off x="4560" y="1571"/>
                            <a:ext cx="28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Oval 33"/>
              <p:cNvSpPr>
                <a:spLocks noChangeArrowheads="1"/>
              </p:cNvSpPr>
              <p:nvPr/>
            </p:nvSpPr>
            <p:spPr bwMode="auto">
              <a:xfrm>
                <a:off x="4656" y="1392"/>
                <a:ext cx="48" cy="48"/>
              </a:xfrm>
              <a:prstGeom prst="ellipse">
                <a:avLst/>
              </a:prstGeom>
              <a:solidFill>
                <a:schemeClr val="tx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graphicFrame>
          <p:nvGraphicFramePr>
            <p:cNvPr id="14350" name="Object 14"/>
            <p:cNvGraphicFramePr>
              <a:graphicFrameLocks/>
            </p:cNvGraphicFramePr>
            <p:nvPr>
              <p:extLst>
                <p:ext uri="{D42A27DB-BD31-4B8C-83A1-F6EECF244321}">
                  <p14:modId xmlns:p14="http://schemas.microsoft.com/office/powerpoint/2010/main" val="323549363"/>
                </p:ext>
              </p:extLst>
            </p:nvPr>
          </p:nvGraphicFramePr>
          <p:xfrm>
            <a:off x="3379" y="754"/>
            <a:ext cx="259" cy="263"/>
          </p:xfrm>
          <a:graphic>
            <a:graphicData uri="http://schemas.openxmlformats.org/presentationml/2006/ole">
              <mc:AlternateContent xmlns:mc="http://schemas.openxmlformats.org/markup-compatibility/2006">
                <mc:Choice xmlns:v="urn:schemas-microsoft-com:vml" Requires="v">
                  <p:oleObj spid="_x0000_s87366" name="Equation" r:id="rId24" imgW="203040" imgH="203040" progId="Equation.DSMT4">
                    <p:embed/>
                  </p:oleObj>
                </mc:Choice>
                <mc:Fallback>
                  <p:oleObj name="Equation" r:id="rId24" imgW="203040" imgH="203040" progId="Equation.DSMT4">
                    <p:embed/>
                    <p:pic>
                      <p:nvPicPr>
                        <p:cNvPr id="0" name=""/>
                        <p:cNvPicPr>
                          <a:picLocks noChangeArrowheads="1"/>
                        </p:cNvPicPr>
                        <p:nvPr/>
                      </p:nvPicPr>
                      <p:blipFill>
                        <a:blip r:embed="rId25"/>
                        <a:srcRect/>
                        <a:stretch>
                          <a:fillRect/>
                        </a:stretch>
                      </p:blipFill>
                      <p:spPr bwMode="auto">
                        <a:xfrm>
                          <a:off x="3379" y="754"/>
                          <a:ext cx="25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51" name="Group 40"/>
            <p:cNvGrpSpPr>
              <a:grpSpLocks/>
            </p:cNvGrpSpPr>
            <p:nvPr/>
          </p:nvGrpSpPr>
          <p:grpSpPr bwMode="auto">
            <a:xfrm>
              <a:off x="3787" y="845"/>
              <a:ext cx="912" cy="576"/>
              <a:chOff x="3792" y="864"/>
              <a:chExt cx="912" cy="576"/>
            </a:xfrm>
          </p:grpSpPr>
          <p:sp>
            <p:nvSpPr>
              <p:cNvPr id="14355" name="Line 38"/>
              <p:cNvSpPr>
                <a:spLocks noChangeShapeType="1"/>
              </p:cNvSpPr>
              <p:nvPr/>
            </p:nvSpPr>
            <p:spPr bwMode="auto">
              <a:xfrm rot="-165956">
                <a:off x="3792" y="864"/>
                <a:ext cx="912" cy="576"/>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56" name="Object 39"/>
              <p:cNvGraphicFramePr>
                <a:graphicFrameLocks noChangeAspect="1"/>
              </p:cNvGraphicFramePr>
              <p:nvPr>
                <p:extLst>
                  <p:ext uri="{D42A27DB-BD31-4B8C-83A1-F6EECF244321}">
                    <p14:modId xmlns:p14="http://schemas.microsoft.com/office/powerpoint/2010/main" val="2530373099"/>
                  </p:ext>
                </p:extLst>
              </p:nvPr>
            </p:nvGraphicFramePr>
            <p:xfrm>
              <a:off x="4272" y="864"/>
              <a:ext cx="220" cy="288"/>
            </p:xfrm>
            <a:graphic>
              <a:graphicData uri="http://schemas.openxmlformats.org/presentationml/2006/ole">
                <mc:AlternateContent xmlns:mc="http://schemas.openxmlformats.org/markup-compatibility/2006">
                  <mc:Choice xmlns:v="urn:schemas-microsoft-com:vml" Requires="v">
                    <p:oleObj spid="_x0000_s87367" name="Equation" r:id="rId26" imgW="126720" imgH="164880" progId="Equation.DSMT4">
                      <p:embed/>
                    </p:oleObj>
                  </mc:Choice>
                  <mc:Fallback>
                    <p:oleObj name="Equation" r:id="rId26" imgW="126720" imgH="164880" progId="Equation.DSMT4">
                      <p:embed/>
                      <p:pic>
                        <p:nvPicPr>
                          <p:cNvPr id="0" name=""/>
                          <p:cNvPicPr>
                            <a:picLocks noChangeAspect="1" noChangeArrowheads="1"/>
                          </p:cNvPicPr>
                          <p:nvPr/>
                        </p:nvPicPr>
                        <p:blipFill>
                          <a:blip r:embed="rId27"/>
                          <a:srcRect/>
                          <a:stretch>
                            <a:fillRect/>
                          </a:stretch>
                        </p:blipFill>
                        <p:spPr bwMode="auto">
                          <a:xfrm>
                            <a:off x="4272" y="864"/>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52" name="Line 41"/>
            <p:cNvSpPr>
              <a:spLocks noChangeShapeType="1"/>
            </p:cNvSpPr>
            <p:nvPr/>
          </p:nvSpPr>
          <p:spPr bwMode="auto">
            <a:xfrm>
              <a:off x="4740" y="1434"/>
              <a:ext cx="317" cy="18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44"/>
            <p:cNvSpPr>
              <a:spLocks noChangeShapeType="1"/>
            </p:cNvSpPr>
            <p:nvPr/>
          </p:nvSpPr>
          <p:spPr bwMode="auto">
            <a:xfrm flipV="1">
              <a:off x="3787" y="1434"/>
              <a:ext cx="912" cy="43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49"/>
            <p:cNvSpPr>
              <a:spLocks noChangeShapeType="1"/>
            </p:cNvSpPr>
            <p:nvPr/>
          </p:nvSpPr>
          <p:spPr bwMode="auto">
            <a:xfrm flipV="1">
              <a:off x="4694" y="1253"/>
              <a:ext cx="363" cy="182"/>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53192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14"/>
          <p:cNvGraphicFramePr>
            <a:graphicFrameLocks/>
          </p:cNvGraphicFramePr>
          <p:nvPr>
            <p:extLst>
              <p:ext uri="{D42A27DB-BD31-4B8C-83A1-F6EECF244321}">
                <p14:modId xmlns:p14="http://schemas.microsoft.com/office/powerpoint/2010/main" val="1383451452"/>
              </p:ext>
            </p:extLst>
          </p:nvPr>
        </p:nvGraphicFramePr>
        <p:xfrm>
          <a:off x="2641600" y="180975"/>
          <a:ext cx="1808163" cy="762000"/>
        </p:xfrm>
        <a:graphic>
          <a:graphicData uri="http://schemas.openxmlformats.org/presentationml/2006/ole">
            <mc:AlternateContent xmlns:mc="http://schemas.openxmlformats.org/markup-compatibility/2006">
              <mc:Choice xmlns:v="urn:schemas-microsoft-com:vml" Requires="v">
                <p:oleObj spid="_x0000_s88484" name="Equation" r:id="rId4" imgW="533160" imgH="253800" progId="Equation.DSMT4">
                  <p:embed/>
                </p:oleObj>
              </mc:Choice>
              <mc:Fallback>
                <p:oleObj name="Equation" r:id="rId4" imgW="533160" imgH="253800" progId="Equation.DSMT4">
                  <p:embed/>
                  <p:pic>
                    <p:nvPicPr>
                      <p:cNvPr id="0" name=""/>
                      <p:cNvPicPr>
                        <a:picLocks noChangeArrowheads="1"/>
                      </p:cNvPicPr>
                      <p:nvPr/>
                    </p:nvPicPr>
                    <p:blipFill>
                      <a:blip r:embed="rId5"/>
                      <a:srcRect/>
                      <a:stretch>
                        <a:fillRect/>
                      </a:stretch>
                    </p:blipFill>
                    <p:spPr bwMode="auto">
                      <a:xfrm>
                        <a:off x="2641600" y="180975"/>
                        <a:ext cx="18081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1" name="Object 15"/>
          <p:cNvGraphicFramePr>
            <a:graphicFrameLocks/>
          </p:cNvGraphicFramePr>
          <p:nvPr>
            <p:extLst>
              <p:ext uri="{D42A27DB-BD31-4B8C-83A1-F6EECF244321}">
                <p14:modId xmlns:p14="http://schemas.microsoft.com/office/powerpoint/2010/main" val="1073819378"/>
              </p:ext>
            </p:extLst>
          </p:nvPr>
        </p:nvGraphicFramePr>
        <p:xfrm>
          <a:off x="177800" y="1196975"/>
          <a:ext cx="4397375" cy="1295400"/>
        </p:xfrm>
        <a:graphic>
          <a:graphicData uri="http://schemas.openxmlformats.org/presentationml/2006/ole">
            <mc:AlternateContent xmlns:mc="http://schemas.openxmlformats.org/markup-compatibility/2006">
              <mc:Choice xmlns:v="urn:schemas-microsoft-com:vml" Requires="v">
                <p:oleObj spid="_x0000_s88485" name="Equation" r:id="rId6" imgW="1269720" imgH="469800" progId="Equation.DSMT4">
                  <p:embed/>
                </p:oleObj>
              </mc:Choice>
              <mc:Fallback>
                <p:oleObj name="Equation" r:id="rId6" imgW="1269720" imgH="469800" progId="Equation.DSMT4">
                  <p:embed/>
                  <p:pic>
                    <p:nvPicPr>
                      <p:cNvPr id="0" name=""/>
                      <p:cNvPicPr>
                        <a:picLocks noChangeArrowheads="1"/>
                      </p:cNvPicPr>
                      <p:nvPr/>
                    </p:nvPicPr>
                    <p:blipFill>
                      <a:blip r:embed="rId7"/>
                      <a:srcRect/>
                      <a:stretch>
                        <a:fillRect/>
                      </a:stretch>
                    </p:blipFill>
                    <p:spPr bwMode="auto">
                      <a:xfrm>
                        <a:off x="177800" y="1196975"/>
                        <a:ext cx="4397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4" name="Group 49"/>
          <p:cNvGrpSpPr>
            <a:grpSpLocks/>
          </p:cNvGrpSpPr>
          <p:nvPr/>
        </p:nvGrpSpPr>
        <p:grpSpPr bwMode="auto">
          <a:xfrm>
            <a:off x="5776913" y="188913"/>
            <a:ext cx="3046412" cy="2578100"/>
            <a:chOff x="3639" y="119"/>
            <a:chExt cx="1919" cy="1624"/>
          </a:xfrm>
        </p:grpSpPr>
        <p:graphicFrame>
          <p:nvGraphicFramePr>
            <p:cNvPr id="15377" name="Object 13"/>
            <p:cNvGraphicFramePr>
              <a:graphicFrameLocks/>
            </p:cNvGraphicFramePr>
            <p:nvPr>
              <p:extLst>
                <p:ext uri="{D42A27DB-BD31-4B8C-83A1-F6EECF244321}">
                  <p14:modId xmlns:p14="http://schemas.microsoft.com/office/powerpoint/2010/main" val="2475728584"/>
                </p:ext>
              </p:extLst>
            </p:nvPr>
          </p:nvGraphicFramePr>
          <p:xfrm>
            <a:off x="4604" y="754"/>
            <a:ext cx="172" cy="252"/>
          </p:xfrm>
          <a:graphic>
            <a:graphicData uri="http://schemas.openxmlformats.org/presentationml/2006/ole">
              <mc:AlternateContent xmlns:mc="http://schemas.openxmlformats.org/markup-compatibility/2006">
                <mc:Choice xmlns:v="urn:schemas-microsoft-com:vml" Requires="v">
                  <p:oleObj spid="_x0000_s88486" name="Equation" r:id="rId8" imgW="126720" imgH="177480" progId="Equation.DSMT4">
                    <p:embed/>
                  </p:oleObj>
                </mc:Choice>
                <mc:Fallback>
                  <p:oleObj name="Equation" r:id="rId8" imgW="126720" imgH="177480" progId="Equation.DSMT4">
                    <p:embed/>
                    <p:pic>
                      <p:nvPicPr>
                        <p:cNvPr id="0" name=""/>
                        <p:cNvPicPr>
                          <a:picLocks noChangeArrowheads="1"/>
                        </p:cNvPicPr>
                        <p:nvPr/>
                      </p:nvPicPr>
                      <p:blipFill>
                        <a:blip r:embed="rId9"/>
                        <a:srcRect/>
                        <a:stretch>
                          <a:fillRect/>
                        </a:stretch>
                      </p:blipFill>
                      <p:spPr bwMode="auto">
                        <a:xfrm>
                          <a:off x="4604" y="754"/>
                          <a:ext cx="1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8" name="Oval 3"/>
            <p:cNvSpPr>
              <a:spLocks noChangeArrowheads="1"/>
            </p:cNvSpPr>
            <p:nvPr/>
          </p:nvSpPr>
          <p:spPr bwMode="auto">
            <a:xfrm>
              <a:off x="4059" y="481"/>
              <a:ext cx="363" cy="953"/>
            </a:xfrm>
            <a:prstGeom prst="ellipse">
              <a:avLst/>
            </a:prstGeom>
            <a:noFill/>
            <a:ln w="571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5379" name="Object 9"/>
            <p:cNvGraphicFramePr>
              <a:graphicFrameLocks/>
            </p:cNvGraphicFramePr>
            <p:nvPr>
              <p:extLst>
                <p:ext uri="{D42A27DB-BD31-4B8C-83A1-F6EECF244321}">
                  <p14:modId xmlns:p14="http://schemas.microsoft.com/office/powerpoint/2010/main" val="33250094"/>
                </p:ext>
              </p:extLst>
            </p:nvPr>
          </p:nvGraphicFramePr>
          <p:xfrm>
            <a:off x="4241" y="210"/>
            <a:ext cx="277" cy="343"/>
          </p:xfrm>
          <a:graphic>
            <a:graphicData uri="http://schemas.openxmlformats.org/presentationml/2006/ole">
              <mc:AlternateContent xmlns:mc="http://schemas.openxmlformats.org/markup-compatibility/2006">
                <mc:Choice xmlns:v="urn:schemas-microsoft-com:vml" Requires="v">
                  <p:oleObj spid="_x0000_s88487" name="Equation" r:id="rId10" imgW="203040" imgH="203040" progId="Equation.DSMT4">
                    <p:embed/>
                  </p:oleObj>
                </mc:Choice>
                <mc:Fallback>
                  <p:oleObj name="Equation" r:id="rId10" imgW="203040" imgH="203040" progId="Equation.DSMT4">
                    <p:embed/>
                    <p:pic>
                      <p:nvPicPr>
                        <p:cNvPr id="0" name=""/>
                        <p:cNvPicPr>
                          <a:picLocks noChangeArrowheads="1"/>
                        </p:cNvPicPr>
                        <p:nvPr/>
                      </p:nvPicPr>
                      <p:blipFill>
                        <a:blip r:embed="rId11"/>
                        <a:srcRect/>
                        <a:stretch>
                          <a:fillRect/>
                        </a:stretch>
                      </p:blipFill>
                      <p:spPr bwMode="auto">
                        <a:xfrm>
                          <a:off x="4241" y="210"/>
                          <a:ext cx="277"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0" name="Object 19"/>
            <p:cNvGraphicFramePr>
              <a:graphicFrameLocks/>
            </p:cNvGraphicFramePr>
            <p:nvPr>
              <p:extLst>
                <p:ext uri="{D42A27DB-BD31-4B8C-83A1-F6EECF244321}">
                  <p14:modId xmlns:p14="http://schemas.microsoft.com/office/powerpoint/2010/main" val="2843755710"/>
                </p:ext>
              </p:extLst>
            </p:nvPr>
          </p:nvGraphicFramePr>
          <p:xfrm>
            <a:off x="4039" y="654"/>
            <a:ext cx="202" cy="241"/>
          </p:xfrm>
          <a:graphic>
            <a:graphicData uri="http://schemas.openxmlformats.org/presentationml/2006/ole">
              <mc:AlternateContent xmlns:mc="http://schemas.openxmlformats.org/markup-compatibility/2006">
                <mc:Choice xmlns:v="urn:schemas-microsoft-com:vml" Requires="v">
                  <p:oleObj spid="_x0000_s88488" name="Equation" r:id="rId12" imgW="152280" imgH="164880" progId="Equation.DSMT4">
                    <p:embed/>
                  </p:oleObj>
                </mc:Choice>
                <mc:Fallback>
                  <p:oleObj name="Equation" r:id="rId12" imgW="152280" imgH="164880" progId="Equation.DSMT4">
                    <p:embed/>
                    <p:pic>
                      <p:nvPicPr>
                        <p:cNvPr id="0" name=""/>
                        <p:cNvPicPr>
                          <a:picLocks noChangeArrowheads="1"/>
                        </p:cNvPicPr>
                        <p:nvPr/>
                      </p:nvPicPr>
                      <p:blipFill>
                        <a:blip r:embed="rId13"/>
                        <a:srcRect/>
                        <a:stretch>
                          <a:fillRect/>
                        </a:stretch>
                      </p:blipFill>
                      <p:spPr bwMode="auto">
                        <a:xfrm>
                          <a:off x="4039" y="654"/>
                          <a:ext cx="20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1" name="Line 22"/>
            <p:cNvSpPr>
              <a:spLocks noChangeShapeType="1"/>
            </p:cNvSpPr>
            <p:nvPr/>
          </p:nvSpPr>
          <p:spPr bwMode="auto">
            <a:xfrm>
              <a:off x="3686" y="957"/>
              <a:ext cx="1595" cy="0"/>
            </a:xfrm>
            <a:prstGeom prst="line">
              <a:avLst/>
            </a:prstGeom>
            <a:noFill/>
            <a:ln w="12699">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3"/>
            <p:cNvSpPr>
              <a:spLocks noChangeShapeType="1"/>
            </p:cNvSpPr>
            <p:nvPr/>
          </p:nvSpPr>
          <p:spPr bwMode="auto">
            <a:xfrm>
              <a:off x="5281" y="957"/>
              <a:ext cx="277" cy="0"/>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4"/>
            <p:cNvSpPr>
              <a:spLocks noChangeShapeType="1"/>
            </p:cNvSpPr>
            <p:nvPr/>
          </p:nvSpPr>
          <p:spPr bwMode="auto">
            <a:xfrm flipV="1">
              <a:off x="4240" y="195"/>
              <a:ext cx="0" cy="762"/>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5"/>
            <p:cNvSpPr>
              <a:spLocks noChangeShapeType="1"/>
            </p:cNvSpPr>
            <p:nvPr/>
          </p:nvSpPr>
          <p:spPr bwMode="auto">
            <a:xfrm flipH="1">
              <a:off x="3859" y="957"/>
              <a:ext cx="381" cy="609"/>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385" name="Object 26"/>
            <p:cNvGraphicFramePr>
              <a:graphicFrameLocks/>
            </p:cNvGraphicFramePr>
            <p:nvPr>
              <p:extLst>
                <p:ext uri="{D42A27DB-BD31-4B8C-83A1-F6EECF244321}">
                  <p14:modId xmlns:p14="http://schemas.microsoft.com/office/powerpoint/2010/main" val="2117981534"/>
                </p:ext>
              </p:extLst>
            </p:nvPr>
          </p:nvGraphicFramePr>
          <p:xfrm>
            <a:off x="5354" y="960"/>
            <a:ext cx="204" cy="247"/>
          </p:xfrm>
          <a:graphic>
            <a:graphicData uri="http://schemas.openxmlformats.org/presentationml/2006/ole">
              <mc:AlternateContent xmlns:mc="http://schemas.openxmlformats.org/markup-compatibility/2006">
                <mc:Choice xmlns:v="urn:schemas-microsoft-com:vml" Requires="v">
                  <p:oleObj spid="_x0000_s88489" name="Equation" r:id="rId14" imgW="126720" imgH="139680" progId="Equation.DSMT4">
                    <p:embed/>
                  </p:oleObj>
                </mc:Choice>
                <mc:Fallback>
                  <p:oleObj name="Equation" r:id="rId14" imgW="126720" imgH="139680" progId="Equation.DSMT4">
                    <p:embed/>
                    <p:pic>
                      <p:nvPicPr>
                        <p:cNvPr id="0" name=""/>
                        <p:cNvPicPr>
                          <a:picLocks noChangeArrowheads="1"/>
                        </p:cNvPicPr>
                        <p:nvPr/>
                      </p:nvPicPr>
                      <p:blipFill>
                        <a:blip r:embed="rId15"/>
                        <a:srcRect/>
                        <a:stretch>
                          <a:fillRect/>
                        </a:stretch>
                      </p:blipFill>
                      <p:spPr bwMode="auto">
                        <a:xfrm>
                          <a:off x="5354" y="960"/>
                          <a:ext cx="20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6" name="Object 27"/>
            <p:cNvGraphicFramePr>
              <a:graphicFrameLocks/>
            </p:cNvGraphicFramePr>
            <p:nvPr>
              <p:extLst>
                <p:ext uri="{D42A27DB-BD31-4B8C-83A1-F6EECF244321}">
                  <p14:modId xmlns:p14="http://schemas.microsoft.com/office/powerpoint/2010/main" val="3532037131"/>
                </p:ext>
              </p:extLst>
            </p:nvPr>
          </p:nvGraphicFramePr>
          <p:xfrm>
            <a:off x="3988" y="119"/>
            <a:ext cx="224" cy="298"/>
          </p:xfrm>
          <a:graphic>
            <a:graphicData uri="http://schemas.openxmlformats.org/presentationml/2006/ole">
              <mc:AlternateContent xmlns:mc="http://schemas.openxmlformats.org/markup-compatibility/2006">
                <mc:Choice xmlns:v="urn:schemas-microsoft-com:vml" Requires="v">
                  <p:oleObj spid="_x0000_s88490" name="Equation" r:id="rId16" imgW="139680" imgH="164880" progId="Equation.DSMT4">
                    <p:embed/>
                  </p:oleObj>
                </mc:Choice>
                <mc:Fallback>
                  <p:oleObj name="Equation" r:id="rId16" imgW="139680" imgH="164880" progId="Equation.DSMT4">
                    <p:embed/>
                    <p:pic>
                      <p:nvPicPr>
                        <p:cNvPr id="0" name=""/>
                        <p:cNvPicPr>
                          <a:picLocks noChangeArrowheads="1"/>
                        </p:cNvPicPr>
                        <p:nvPr/>
                      </p:nvPicPr>
                      <p:blipFill>
                        <a:blip r:embed="rId17"/>
                        <a:srcRect/>
                        <a:stretch>
                          <a:fillRect/>
                        </a:stretch>
                      </p:blipFill>
                      <p:spPr bwMode="auto">
                        <a:xfrm>
                          <a:off x="3988" y="119"/>
                          <a:ext cx="22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7" name="Object 28"/>
            <p:cNvGraphicFramePr>
              <a:graphicFrameLocks/>
            </p:cNvGraphicFramePr>
            <p:nvPr>
              <p:extLst>
                <p:ext uri="{D42A27DB-BD31-4B8C-83A1-F6EECF244321}">
                  <p14:modId xmlns:p14="http://schemas.microsoft.com/office/powerpoint/2010/main" val="2058199648"/>
                </p:ext>
              </p:extLst>
            </p:nvPr>
          </p:nvGraphicFramePr>
          <p:xfrm>
            <a:off x="3639" y="1473"/>
            <a:ext cx="244" cy="270"/>
          </p:xfrm>
          <a:graphic>
            <a:graphicData uri="http://schemas.openxmlformats.org/presentationml/2006/ole">
              <mc:AlternateContent xmlns:mc="http://schemas.openxmlformats.org/markup-compatibility/2006">
                <mc:Choice xmlns:v="urn:schemas-microsoft-com:vml" Requires="v">
                  <p:oleObj spid="_x0000_s88491" name="Equation" r:id="rId18" imgW="126720" imgH="126720" progId="Equation.DSMT4">
                    <p:embed/>
                  </p:oleObj>
                </mc:Choice>
                <mc:Fallback>
                  <p:oleObj name="Equation" r:id="rId18" imgW="126720" imgH="126720" progId="Equation.DSMT4">
                    <p:embed/>
                    <p:pic>
                      <p:nvPicPr>
                        <p:cNvPr id="0" name=""/>
                        <p:cNvPicPr>
                          <a:picLocks noChangeArrowheads="1"/>
                        </p:cNvPicPr>
                        <p:nvPr/>
                      </p:nvPicPr>
                      <p:blipFill>
                        <a:blip r:embed="rId19"/>
                        <a:srcRect/>
                        <a:stretch>
                          <a:fillRect/>
                        </a:stretch>
                      </p:blipFill>
                      <p:spPr bwMode="auto">
                        <a:xfrm>
                          <a:off x="3639" y="1473"/>
                          <a:ext cx="244"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8" name="Object 29"/>
            <p:cNvGraphicFramePr>
              <a:graphicFrameLocks noChangeAspect="1"/>
            </p:cNvGraphicFramePr>
            <p:nvPr>
              <p:extLst>
                <p:ext uri="{D42A27DB-BD31-4B8C-83A1-F6EECF244321}">
                  <p14:modId xmlns:p14="http://schemas.microsoft.com/office/powerpoint/2010/main" val="1802671259"/>
                </p:ext>
              </p:extLst>
            </p:nvPr>
          </p:nvGraphicFramePr>
          <p:xfrm>
            <a:off x="4241" y="981"/>
            <a:ext cx="153" cy="187"/>
          </p:xfrm>
          <a:graphic>
            <a:graphicData uri="http://schemas.openxmlformats.org/presentationml/2006/ole">
              <mc:AlternateContent xmlns:mc="http://schemas.openxmlformats.org/markup-compatibility/2006">
                <mc:Choice xmlns:v="urn:schemas-microsoft-com:vml" Requires="v">
                  <p:oleObj spid="_x0000_s88492" name="Equation" r:id="rId20" imgW="126720" imgH="139680" progId="Equation.DSMT4">
                    <p:embed/>
                  </p:oleObj>
                </mc:Choice>
                <mc:Fallback>
                  <p:oleObj name="Equation" r:id="rId20" imgW="126720" imgH="139680" progId="Equation.DSMT4">
                    <p:embed/>
                    <p:pic>
                      <p:nvPicPr>
                        <p:cNvPr id="0" name=""/>
                        <p:cNvPicPr>
                          <a:picLocks noChangeAspect="1" noChangeArrowheads="1"/>
                        </p:cNvPicPr>
                        <p:nvPr/>
                      </p:nvPicPr>
                      <p:blipFill>
                        <a:blip r:embed="rId21"/>
                        <a:srcRect/>
                        <a:stretch>
                          <a:fillRect/>
                        </a:stretch>
                      </p:blipFill>
                      <p:spPr bwMode="auto">
                        <a:xfrm>
                          <a:off x="4241" y="981"/>
                          <a:ext cx="153"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9" name="Object 31"/>
            <p:cNvGraphicFramePr>
              <a:graphicFrameLocks/>
            </p:cNvGraphicFramePr>
            <p:nvPr>
              <p:extLst>
                <p:ext uri="{D42A27DB-BD31-4B8C-83A1-F6EECF244321}">
                  <p14:modId xmlns:p14="http://schemas.microsoft.com/office/powerpoint/2010/main" val="3912110094"/>
                </p:ext>
              </p:extLst>
            </p:nvPr>
          </p:nvGraphicFramePr>
          <p:xfrm>
            <a:off x="4558" y="1015"/>
            <a:ext cx="205" cy="247"/>
          </p:xfrm>
          <a:graphic>
            <a:graphicData uri="http://schemas.openxmlformats.org/presentationml/2006/ole">
              <mc:AlternateContent xmlns:mc="http://schemas.openxmlformats.org/markup-compatibility/2006">
                <mc:Choice xmlns:v="urn:schemas-microsoft-com:vml" Requires="v">
                  <p:oleObj spid="_x0000_s88493" name="Equation" r:id="rId22" imgW="126720" imgH="139680" progId="Equation.DSMT4">
                    <p:embed/>
                  </p:oleObj>
                </mc:Choice>
                <mc:Fallback>
                  <p:oleObj name="Equation" r:id="rId22" imgW="126720" imgH="139680" progId="Equation.DSMT4">
                    <p:embed/>
                    <p:pic>
                      <p:nvPicPr>
                        <p:cNvPr id="0" name=""/>
                        <p:cNvPicPr>
                          <a:picLocks noChangeArrowheads="1"/>
                        </p:cNvPicPr>
                        <p:nvPr/>
                      </p:nvPicPr>
                      <p:blipFill>
                        <a:blip r:embed="rId23"/>
                        <a:srcRect/>
                        <a:stretch>
                          <a:fillRect/>
                        </a:stretch>
                      </p:blipFill>
                      <p:spPr bwMode="auto">
                        <a:xfrm>
                          <a:off x="4558" y="1015"/>
                          <a:ext cx="205"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0" name="Line 35"/>
            <p:cNvSpPr>
              <a:spLocks noChangeShapeType="1"/>
            </p:cNvSpPr>
            <p:nvPr/>
          </p:nvSpPr>
          <p:spPr bwMode="auto">
            <a:xfrm>
              <a:off x="4241" y="482"/>
              <a:ext cx="862" cy="4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391" name="Object 36"/>
            <p:cNvGraphicFramePr>
              <a:graphicFrameLocks noChangeAspect="1"/>
            </p:cNvGraphicFramePr>
            <p:nvPr>
              <p:extLst>
                <p:ext uri="{D42A27DB-BD31-4B8C-83A1-F6EECF244321}">
                  <p14:modId xmlns:p14="http://schemas.microsoft.com/office/powerpoint/2010/main" val="2388356002"/>
                </p:ext>
              </p:extLst>
            </p:nvPr>
          </p:nvGraphicFramePr>
          <p:xfrm>
            <a:off x="4558" y="488"/>
            <a:ext cx="181" cy="221"/>
          </p:xfrm>
          <a:graphic>
            <a:graphicData uri="http://schemas.openxmlformats.org/presentationml/2006/ole">
              <mc:AlternateContent xmlns:mc="http://schemas.openxmlformats.org/markup-compatibility/2006">
                <mc:Choice xmlns:v="urn:schemas-microsoft-com:vml" Requires="v">
                  <p:oleObj spid="_x0000_s88494" name="Equation" r:id="rId24" imgW="114120" imgH="126720" progId="Equation.DSMT4">
                    <p:embed/>
                  </p:oleObj>
                </mc:Choice>
                <mc:Fallback>
                  <p:oleObj name="Equation" r:id="rId24" imgW="114120" imgH="126720" progId="Equation.DSMT4">
                    <p:embed/>
                    <p:pic>
                      <p:nvPicPr>
                        <p:cNvPr id="0" name=""/>
                        <p:cNvPicPr>
                          <a:picLocks noChangeAspect="1" noChangeArrowheads="1"/>
                        </p:cNvPicPr>
                        <p:nvPr/>
                      </p:nvPicPr>
                      <p:blipFill>
                        <a:blip r:embed="rId25"/>
                        <a:srcRect/>
                        <a:stretch>
                          <a:fillRect/>
                        </a:stretch>
                      </p:blipFill>
                      <p:spPr bwMode="auto">
                        <a:xfrm>
                          <a:off x="4558" y="488"/>
                          <a:ext cx="181"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36" name="Object 40"/>
          <p:cNvGraphicFramePr>
            <a:graphicFrameLocks/>
          </p:cNvGraphicFramePr>
          <p:nvPr>
            <p:extLst>
              <p:ext uri="{D42A27DB-BD31-4B8C-83A1-F6EECF244321}">
                <p14:modId xmlns:p14="http://schemas.microsoft.com/office/powerpoint/2010/main" val="861526520"/>
              </p:ext>
            </p:extLst>
          </p:nvPr>
        </p:nvGraphicFramePr>
        <p:xfrm>
          <a:off x="3105150" y="5257800"/>
          <a:ext cx="3695700" cy="1289050"/>
        </p:xfrm>
        <a:graphic>
          <a:graphicData uri="http://schemas.openxmlformats.org/presentationml/2006/ole">
            <mc:AlternateContent xmlns:mc="http://schemas.openxmlformats.org/markup-compatibility/2006">
              <mc:Choice xmlns:v="urn:schemas-microsoft-com:vml" Requires="v">
                <p:oleObj spid="_x0000_s88495" name="Equation" r:id="rId26" imgW="1346040" imgH="431640" progId="Equation.DSMT4">
                  <p:embed/>
                </p:oleObj>
              </mc:Choice>
              <mc:Fallback>
                <p:oleObj name="Equation" r:id="rId26" imgW="1346040" imgH="431640" progId="Equation.DSMT4">
                  <p:embed/>
                  <p:pic>
                    <p:nvPicPr>
                      <p:cNvPr id="0" name=""/>
                      <p:cNvPicPr>
                        <a:picLocks noChangeArrowheads="1"/>
                      </p:cNvPicPr>
                      <p:nvPr/>
                    </p:nvPicPr>
                    <p:blipFill>
                      <a:blip r:embed="rId27"/>
                      <a:srcRect/>
                      <a:stretch>
                        <a:fillRect/>
                      </a:stretch>
                    </p:blipFill>
                    <p:spPr bwMode="auto">
                      <a:xfrm>
                        <a:off x="3105150" y="5257800"/>
                        <a:ext cx="3695700" cy="1289050"/>
                      </a:xfrm>
                      <a:prstGeom prst="rect">
                        <a:avLst/>
                      </a:prstGeom>
                      <a:noFill/>
                      <a:ln w="12699">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2" name="Object 16"/>
          <p:cNvGraphicFramePr>
            <a:graphicFrameLocks/>
          </p:cNvGraphicFramePr>
          <p:nvPr>
            <p:extLst>
              <p:ext uri="{D42A27DB-BD31-4B8C-83A1-F6EECF244321}">
                <p14:modId xmlns:p14="http://schemas.microsoft.com/office/powerpoint/2010/main" val="1225719720"/>
              </p:ext>
            </p:extLst>
          </p:nvPr>
        </p:nvGraphicFramePr>
        <p:xfrm>
          <a:off x="5845175" y="2874963"/>
          <a:ext cx="3176588" cy="1323975"/>
        </p:xfrm>
        <a:graphic>
          <a:graphicData uri="http://schemas.openxmlformats.org/presentationml/2006/ole">
            <mc:AlternateContent xmlns:mc="http://schemas.openxmlformats.org/markup-compatibility/2006">
              <mc:Choice xmlns:v="urn:schemas-microsoft-com:vml" Requires="v">
                <p:oleObj spid="_x0000_s88496" name="Equation" r:id="rId28" imgW="1333440" imgH="507960" progId="Equation.DSMT4">
                  <p:embed/>
                </p:oleObj>
              </mc:Choice>
              <mc:Fallback>
                <p:oleObj name="Equation" r:id="rId28" imgW="1333440" imgH="507960" progId="Equation.DSMT4">
                  <p:embed/>
                  <p:pic>
                    <p:nvPicPr>
                      <p:cNvPr id="0" name=""/>
                      <p:cNvPicPr>
                        <a:picLocks noChangeArrowheads="1"/>
                      </p:cNvPicPr>
                      <p:nvPr/>
                    </p:nvPicPr>
                    <p:blipFill>
                      <a:blip r:embed="rId29"/>
                      <a:srcRect/>
                      <a:stretch>
                        <a:fillRect/>
                      </a:stretch>
                    </p:blipFill>
                    <p:spPr bwMode="auto">
                      <a:xfrm>
                        <a:off x="5845175" y="2874963"/>
                        <a:ext cx="3176588" cy="1323975"/>
                      </a:xfrm>
                      <a:prstGeom prst="rect">
                        <a:avLst/>
                      </a:prstGeom>
                      <a:noFill/>
                      <a:ln w="12699">
                        <a:solidFill>
                          <a:schemeClr val="accent1"/>
                        </a:solidFill>
                        <a:miter lim="800000"/>
                        <a:headEnd/>
                        <a:tailEnd/>
                      </a:ln>
                      <a:effectLst/>
                      <a:extLst/>
                    </p:spPr>
                  </p:pic>
                </p:oleObj>
              </mc:Fallback>
            </mc:AlternateContent>
          </a:graphicData>
        </a:graphic>
      </p:graphicFrame>
      <p:grpSp>
        <p:nvGrpSpPr>
          <p:cNvPr id="29747" name="Group 51"/>
          <p:cNvGrpSpPr>
            <a:grpSpLocks/>
          </p:cNvGrpSpPr>
          <p:nvPr/>
        </p:nvGrpSpPr>
        <p:grpSpPr bwMode="auto">
          <a:xfrm>
            <a:off x="856854" y="2763837"/>
            <a:ext cx="4867274" cy="1331913"/>
            <a:chOff x="494" y="1741"/>
            <a:chExt cx="3066" cy="839"/>
          </a:xfrm>
        </p:grpSpPr>
        <p:graphicFrame>
          <p:nvGraphicFramePr>
            <p:cNvPr id="15374" name="Object 38"/>
            <p:cNvGraphicFramePr>
              <a:graphicFrameLocks noChangeAspect="1"/>
            </p:cNvGraphicFramePr>
            <p:nvPr>
              <p:extLst>
                <p:ext uri="{D42A27DB-BD31-4B8C-83A1-F6EECF244321}">
                  <p14:modId xmlns:p14="http://schemas.microsoft.com/office/powerpoint/2010/main" val="428168995"/>
                </p:ext>
              </p:extLst>
            </p:nvPr>
          </p:nvGraphicFramePr>
          <p:xfrm>
            <a:off x="494" y="1741"/>
            <a:ext cx="2006" cy="839"/>
          </p:xfrm>
          <a:graphic>
            <a:graphicData uri="http://schemas.openxmlformats.org/presentationml/2006/ole">
              <mc:AlternateContent xmlns:mc="http://schemas.openxmlformats.org/markup-compatibility/2006">
                <mc:Choice xmlns:v="urn:schemas-microsoft-com:vml" Requires="v">
                  <p:oleObj spid="_x0000_s88497" name="Equation" r:id="rId30" imgW="927000" imgH="469800" progId="Equation.DSMT4">
                    <p:embed/>
                  </p:oleObj>
                </mc:Choice>
                <mc:Fallback>
                  <p:oleObj name="Equation" r:id="rId30" imgW="927000" imgH="469800" progId="Equation.DSMT4">
                    <p:embed/>
                    <p:pic>
                      <p:nvPicPr>
                        <p:cNvPr id="0" name=""/>
                        <p:cNvPicPr>
                          <a:picLocks noChangeAspect="1" noChangeArrowheads="1"/>
                        </p:cNvPicPr>
                        <p:nvPr/>
                      </p:nvPicPr>
                      <p:blipFill>
                        <a:blip r:embed="rId31"/>
                        <a:srcRect/>
                        <a:stretch>
                          <a:fillRect/>
                        </a:stretch>
                      </p:blipFill>
                      <p:spPr bwMode="auto">
                        <a:xfrm>
                          <a:off x="494" y="1741"/>
                          <a:ext cx="2006" cy="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39"/>
            <p:cNvGraphicFramePr>
              <a:graphicFrameLocks noChangeAspect="1"/>
            </p:cNvGraphicFramePr>
            <p:nvPr>
              <p:extLst>
                <p:ext uri="{D42A27DB-BD31-4B8C-83A1-F6EECF244321}">
                  <p14:modId xmlns:p14="http://schemas.microsoft.com/office/powerpoint/2010/main" val="225412655"/>
                </p:ext>
              </p:extLst>
            </p:nvPr>
          </p:nvGraphicFramePr>
          <p:xfrm>
            <a:off x="2653" y="1758"/>
            <a:ext cx="726" cy="447"/>
          </p:xfrm>
          <a:graphic>
            <a:graphicData uri="http://schemas.openxmlformats.org/presentationml/2006/ole">
              <mc:AlternateContent xmlns:mc="http://schemas.openxmlformats.org/markup-compatibility/2006">
                <mc:Choice xmlns:v="urn:schemas-microsoft-com:vml" Requires="v">
                  <p:oleObj spid="_x0000_s88498" name="Equation" r:id="rId32" imgW="609480" imgH="393480" progId="Equation.DSMT4">
                    <p:embed/>
                  </p:oleObj>
                </mc:Choice>
                <mc:Fallback>
                  <p:oleObj name="Equation" r:id="rId32" imgW="609480" imgH="393480" progId="Equation.DSMT4">
                    <p:embed/>
                    <p:pic>
                      <p:nvPicPr>
                        <p:cNvPr id="0" name=""/>
                        <p:cNvPicPr>
                          <a:picLocks noChangeAspect="1" noChangeArrowheads="1"/>
                        </p:cNvPicPr>
                        <p:nvPr/>
                      </p:nvPicPr>
                      <p:blipFill>
                        <a:blip r:embed="rId33"/>
                        <a:srcRect/>
                        <a:stretch>
                          <a:fillRect/>
                        </a:stretch>
                      </p:blipFill>
                      <p:spPr bwMode="auto">
                        <a:xfrm>
                          <a:off x="2653" y="1758"/>
                          <a:ext cx="726"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6" name="AutoShape 42"/>
            <p:cNvSpPr>
              <a:spLocks noChangeArrowheads="1"/>
            </p:cNvSpPr>
            <p:nvPr/>
          </p:nvSpPr>
          <p:spPr bwMode="auto">
            <a:xfrm>
              <a:off x="2653" y="2205"/>
              <a:ext cx="907" cy="46"/>
            </a:xfrm>
            <a:prstGeom prst="rightArrow">
              <a:avLst>
                <a:gd name="adj1" fmla="val 50000"/>
                <a:gd name="adj2" fmla="val 492935"/>
              </a:avLst>
            </a:prstGeom>
            <a:solidFill>
              <a:srgbClr val="CC3300"/>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grpSp>
        <p:nvGrpSpPr>
          <p:cNvPr id="29743" name="Group 47"/>
          <p:cNvGrpSpPr>
            <a:grpSpLocks/>
          </p:cNvGrpSpPr>
          <p:nvPr/>
        </p:nvGrpSpPr>
        <p:grpSpPr bwMode="auto">
          <a:xfrm>
            <a:off x="304800" y="5605459"/>
            <a:ext cx="2600325" cy="612775"/>
            <a:chOff x="720" y="3051"/>
            <a:chExt cx="1638" cy="386"/>
          </a:xfrm>
        </p:grpSpPr>
        <p:graphicFrame>
          <p:nvGraphicFramePr>
            <p:cNvPr id="15372" name="Object 41"/>
            <p:cNvGraphicFramePr>
              <a:graphicFrameLocks/>
            </p:cNvGraphicFramePr>
            <p:nvPr>
              <p:extLst>
                <p:ext uri="{D42A27DB-BD31-4B8C-83A1-F6EECF244321}">
                  <p14:modId xmlns:p14="http://schemas.microsoft.com/office/powerpoint/2010/main" val="3026653546"/>
                </p:ext>
              </p:extLst>
            </p:nvPr>
          </p:nvGraphicFramePr>
          <p:xfrm>
            <a:off x="1057" y="3051"/>
            <a:ext cx="1301" cy="384"/>
          </p:xfrm>
          <a:graphic>
            <a:graphicData uri="http://schemas.openxmlformats.org/presentationml/2006/ole">
              <mc:AlternateContent xmlns:mc="http://schemas.openxmlformats.org/markup-compatibility/2006">
                <mc:Choice xmlns:v="urn:schemas-microsoft-com:vml" Requires="v">
                  <p:oleObj spid="_x0000_s88499" name="Equation" r:id="rId34" imgW="431640" imgH="177480" progId="Equation.DSMT4">
                    <p:embed/>
                  </p:oleObj>
                </mc:Choice>
                <mc:Fallback>
                  <p:oleObj name="Equation" r:id="rId34" imgW="431640" imgH="177480" progId="Equation.DSMT4">
                    <p:embed/>
                    <p:pic>
                      <p:nvPicPr>
                        <p:cNvPr id="0" name=""/>
                        <p:cNvPicPr>
                          <a:picLocks noChangeArrowheads="1"/>
                        </p:cNvPicPr>
                        <p:nvPr/>
                      </p:nvPicPr>
                      <p:blipFill>
                        <a:blip r:embed="rId35"/>
                        <a:srcRect/>
                        <a:stretch>
                          <a:fillRect/>
                        </a:stretch>
                      </p:blipFill>
                      <p:spPr bwMode="auto">
                        <a:xfrm>
                          <a:off x="1057" y="3051"/>
                          <a:ext cx="130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1" name="Text Box 46"/>
            <p:cNvSpPr txBox="1">
              <a:spLocks noChangeArrowheads="1"/>
            </p:cNvSpPr>
            <p:nvPr/>
          </p:nvSpPr>
          <p:spPr bwMode="auto">
            <a:xfrm>
              <a:off x="720" y="3072"/>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panose="020B0604020202020204" pitchFamily="34" charset="0"/>
                  <a:ea typeface="黑体" panose="02010609060101010101" pitchFamily="49" charset="-122"/>
                </a:defRPr>
              </a:lvl1pPr>
              <a:lvl2pPr marL="742950" indent="-285750" defTabSz="762000" eaLnBrk="0" hangingPunct="0">
                <a:defRPr sz="2400">
                  <a:solidFill>
                    <a:schemeClr val="tx1"/>
                  </a:solidFill>
                  <a:latin typeface="Arial" panose="020B0604020202020204" pitchFamily="34" charset="0"/>
                  <a:ea typeface="黑体" panose="02010609060101010101" pitchFamily="49" charset="-122"/>
                </a:defRPr>
              </a:lvl2pPr>
              <a:lvl3pPr marL="1143000" indent="-228600" defTabSz="762000" eaLnBrk="0" hangingPunct="0">
                <a:defRPr sz="2400">
                  <a:solidFill>
                    <a:schemeClr val="tx1"/>
                  </a:solidFill>
                  <a:latin typeface="Arial" panose="020B0604020202020204" pitchFamily="34" charset="0"/>
                  <a:ea typeface="黑体" panose="02010609060101010101" pitchFamily="49" charset="-122"/>
                </a:defRPr>
              </a:lvl3pPr>
              <a:lvl4pPr marL="1600200" indent="-228600" defTabSz="762000" eaLnBrk="0" hangingPunct="0">
                <a:defRPr sz="2400">
                  <a:solidFill>
                    <a:schemeClr val="tx1"/>
                  </a:solidFill>
                  <a:latin typeface="Arial" panose="020B0604020202020204" pitchFamily="34" charset="0"/>
                  <a:ea typeface="黑体" panose="02010609060101010101" pitchFamily="49" charset="-122"/>
                </a:defRPr>
              </a:lvl4pPr>
              <a:lvl5pPr marL="2057400" indent="-228600" defTabSz="7620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kumimoji="1" lang="zh-CN" altLang="en-US" sz="3200" b="1">
                  <a:latin typeface="Times New Roman" panose="02020603050405020304" pitchFamily="18" charset="0"/>
                  <a:ea typeface="宋体" panose="02010600030101010101" pitchFamily="2" charset="-122"/>
                </a:rPr>
                <a:t>若</a:t>
              </a:r>
            </a:p>
          </p:txBody>
        </p:sp>
      </p:grpSp>
      <p:sp>
        <p:nvSpPr>
          <p:cNvPr id="29744" name="Text Box 48"/>
          <p:cNvSpPr txBox="1">
            <a:spLocks noChangeArrowheads="1"/>
          </p:cNvSpPr>
          <p:nvPr/>
        </p:nvSpPr>
        <p:spPr bwMode="auto">
          <a:xfrm>
            <a:off x="7451725" y="5805488"/>
            <a:ext cx="1447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panose="020B0604020202020204" pitchFamily="34" charset="0"/>
                <a:ea typeface="黑体" panose="02010609060101010101" pitchFamily="49" charset="-122"/>
              </a:defRPr>
            </a:lvl1pPr>
            <a:lvl2pPr marL="742950" indent="-285750" defTabSz="762000" eaLnBrk="0" hangingPunct="0">
              <a:defRPr sz="2400">
                <a:solidFill>
                  <a:schemeClr val="tx1"/>
                </a:solidFill>
                <a:latin typeface="Arial" panose="020B0604020202020204" pitchFamily="34" charset="0"/>
                <a:ea typeface="黑体" panose="02010609060101010101" pitchFamily="49" charset="-122"/>
              </a:defRPr>
            </a:lvl2pPr>
            <a:lvl3pPr marL="1143000" indent="-228600" defTabSz="762000" eaLnBrk="0" hangingPunct="0">
              <a:defRPr sz="2400">
                <a:solidFill>
                  <a:schemeClr val="tx1"/>
                </a:solidFill>
                <a:latin typeface="Arial" panose="020B0604020202020204" pitchFamily="34" charset="0"/>
                <a:ea typeface="黑体" panose="02010609060101010101" pitchFamily="49" charset="-122"/>
              </a:defRPr>
            </a:lvl3pPr>
            <a:lvl4pPr marL="1600200" indent="-228600" defTabSz="762000" eaLnBrk="0" hangingPunct="0">
              <a:defRPr sz="2400">
                <a:solidFill>
                  <a:schemeClr val="tx1"/>
                </a:solidFill>
                <a:latin typeface="Arial" panose="020B0604020202020204" pitchFamily="34" charset="0"/>
                <a:ea typeface="黑体" panose="02010609060101010101" pitchFamily="49" charset="-122"/>
              </a:defRPr>
            </a:lvl4pPr>
            <a:lvl5pPr marL="2057400" indent="-228600" defTabSz="7620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defTabSz="7620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kumimoji="1" lang="zh-CN" altLang="en-US" sz="3200" b="1">
                <a:solidFill>
                  <a:srgbClr val="FF3300"/>
                </a:solidFill>
                <a:latin typeface="Times New Roman" panose="02020603050405020304" pitchFamily="18" charset="0"/>
                <a:ea typeface="宋体" panose="02010600030101010101" pitchFamily="2" charset="-122"/>
              </a:rPr>
              <a:t>点电荷</a:t>
            </a:r>
          </a:p>
        </p:txBody>
      </p:sp>
    </p:spTree>
    <p:extLst>
      <p:ext uri="{BB962C8B-B14F-4D97-AF65-F5344CB8AC3E}">
        <p14:creationId xmlns:p14="http://schemas.microsoft.com/office/powerpoint/2010/main" val="3705757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7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7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2016125" y="333375"/>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2800" b="1" dirty="0" smtClean="0">
                <a:latin typeface="+mj-ea"/>
                <a:ea typeface="+mj-ea"/>
              </a:rPr>
              <a:t>均匀</a:t>
            </a:r>
            <a:r>
              <a:rPr lang="zh-CN" altLang="en-US" sz="2800" b="1" dirty="0">
                <a:latin typeface="+mj-ea"/>
                <a:ea typeface="+mj-ea"/>
              </a:rPr>
              <a:t>带电的圆盘中轴线上某点的电场强度。</a:t>
            </a:r>
          </a:p>
        </p:txBody>
      </p:sp>
      <p:graphicFrame>
        <p:nvGraphicFramePr>
          <p:cNvPr id="37910" name="Object 22"/>
          <p:cNvGraphicFramePr>
            <a:graphicFrameLocks/>
          </p:cNvGraphicFramePr>
          <p:nvPr>
            <p:extLst>
              <p:ext uri="{D42A27DB-BD31-4B8C-83A1-F6EECF244321}">
                <p14:modId xmlns:p14="http://schemas.microsoft.com/office/powerpoint/2010/main" val="4127678654"/>
              </p:ext>
            </p:extLst>
          </p:nvPr>
        </p:nvGraphicFramePr>
        <p:xfrm>
          <a:off x="4211638" y="1484313"/>
          <a:ext cx="3359150" cy="1323975"/>
        </p:xfrm>
        <a:graphic>
          <a:graphicData uri="http://schemas.openxmlformats.org/presentationml/2006/ole">
            <mc:AlternateContent xmlns:mc="http://schemas.openxmlformats.org/markup-compatibility/2006">
              <mc:Choice xmlns:v="urn:schemas-microsoft-com:vml" Requires="v">
                <p:oleObj spid="_x0000_s89456" name="Equation" r:id="rId4" imgW="1409400" imgH="507960" progId="Equation.DSMT4">
                  <p:embed/>
                </p:oleObj>
              </mc:Choice>
              <mc:Fallback>
                <p:oleObj name="Equation" r:id="rId4" imgW="1409400" imgH="507960" progId="Equation.DSMT4">
                  <p:embed/>
                  <p:pic>
                    <p:nvPicPr>
                      <p:cNvPr id="0" name=""/>
                      <p:cNvPicPr>
                        <a:picLocks noChangeArrowheads="1"/>
                      </p:cNvPicPr>
                      <p:nvPr/>
                    </p:nvPicPr>
                    <p:blipFill>
                      <a:blip r:embed="rId5"/>
                      <a:srcRect/>
                      <a:stretch>
                        <a:fillRect/>
                      </a:stretch>
                    </p:blipFill>
                    <p:spPr bwMode="auto">
                      <a:xfrm>
                        <a:off x="4211638" y="1484313"/>
                        <a:ext cx="3359150" cy="1323975"/>
                      </a:xfrm>
                      <a:prstGeom prst="rect">
                        <a:avLst/>
                      </a:prstGeom>
                      <a:noFill/>
                      <a:ln w="12699">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8" name="Group 25"/>
          <p:cNvGrpSpPr>
            <a:grpSpLocks/>
          </p:cNvGrpSpPr>
          <p:nvPr/>
        </p:nvGrpSpPr>
        <p:grpSpPr bwMode="auto">
          <a:xfrm>
            <a:off x="342043" y="1238250"/>
            <a:ext cx="3046412" cy="2578100"/>
            <a:chOff x="645" y="2840"/>
            <a:chExt cx="1919" cy="1624"/>
          </a:xfrm>
        </p:grpSpPr>
        <p:sp>
          <p:nvSpPr>
            <p:cNvPr id="16393" name="Oval 24"/>
            <p:cNvSpPr>
              <a:spLocks noChangeArrowheads="1"/>
            </p:cNvSpPr>
            <p:nvPr/>
          </p:nvSpPr>
          <p:spPr bwMode="auto">
            <a:xfrm>
              <a:off x="884" y="3022"/>
              <a:ext cx="726" cy="1298"/>
            </a:xfrm>
            <a:prstGeom prst="ellipse">
              <a:avLst/>
            </a:prstGeom>
            <a:solidFill>
              <a:schemeClr val="accent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nvGrpSpPr>
            <p:cNvPr id="16394" name="Group 5"/>
            <p:cNvGrpSpPr>
              <a:grpSpLocks/>
            </p:cNvGrpSpPr>
            <p:nvPr/>
          </p:nvGrpSpPr>
          <p:grpSpPr bwMode="auto">
            <a:xfrm>
              <a:off x="645" y="2840"/>
              <a:ext cx="1919" cy="1624"/>
              <a:chOff x="3639" y="119"/>
              <a:chExt cx="1919" cy="1624"/>
            </a:xfrm>
          </p:grpSpPr>
          <p:graphicFrame>
            <p:nvGraphicFramePr>
              <p:cNvPr id="16395" name="Object 6"/>
              <p:cNvGraphicFramePr>
                <a:graphicFrameLocks/>
              </p:cNvGraphicFramePr>
              <p:nvPr>
                <p:extLst>
                  <p:ext uri="{D42A27DB-BD31-4B8C-83A1-F6EECF244321}">
                    <p14:modId xmlns:p14="http://schemas.microsoft.com/office/powerpoint/2010/main" val="3924696252"/>
                  </p:ext>
                </p:extLst>
              </p:nvPr>
            </p:nvGraphicFramePr>
            <p:xfrm>
              <a:off x="4694" y="754"/>
              <a:ext cx="172" cy="252"/>
            </p:xfrm>
            <a:graphic>
              <a:graphicData uri="http://schemas.openxmlformats.org/presentationml/2006/ole">
                <mc:AlternateContent xmlns:mc="http://schemas.openxmlformats.org/markup-compatibility/2006">
                  <mc:Choice xmlns:v="urn:schemas-microsoft-com:vml" Requires="v">
                    <p:oleObj spid="_x0000_s89457" name="Equation" r:id="rId6" imgW="126720" imgH="177480" progId="Equation.DSMT4">
                      <p:embed/>
                    </p:oleObj>
                  </mc:Choice>
                  <mc:Fallback>
                    <p:oleObj name="Equation" r:id="rId6" imgW="126720" imgH="177480" progId="Equation.DSMT4">
                      <p:embed/>
                      <p:pic>
                        <p:nvPicPr>
                          <p:cNvPr id="0" name=""/>
                          <p:cNvPicPr>
                            <a:picLocks noChangeArrowheads="1"/>
                          </p:cNvPicPr>
                          <p:nvPr/>
                        </p:nvPicPr>
                        <p:blipFill>
                          <a:blip r:embed="rId7"/>
                          <a:srcRect/>
                          <a:stretch>
                            <a:fillRect/>
                          </a:stretch>
                        </p:blipFill>
                        <p:spPr bwMode="auto">
                          <a:xfrm>
                            <a:off x="4694" y="754"/>
                            <a:ext cx="1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6" name="Oval 7"/>
              <p:cNvSpPr>
                <a:spLocks noChangeArrowheads="1"/>
              </p:cNvSpPr>
              <p:nvPr/>
            </p:nvSpPr>
            <p:spPr bwMode="auto">
              <a:xfrm>
                <a:off x="4059" y="481"/>
                <a:ext cx="363" cy="953"/>
              </a:xfrm>
              <a:prstGeom prst="ellipse">
                <a:avLst/>
              </a:prstGeom>
              <a:noFill/>
              <a:ln w="762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6397" name="Object 8"/>
              <p:cNvGraphicFramePr>
                <a:graphicFrameLocks/>
              </p:cNvGraphicFramePr>
              <p:nvPr>
                <p:extLst>
                  <p:ext uri="{D42A27DB-BD31-4B8C-83A1-F6EECF244321}">
                    <p14:modId xmlns:p14="http://schemas.microsoft.com/office/powerpoint/2010/main" val="140693558"/>
                  </p:ext>
                </p:extLst>
              </p:nvPr>
            </p:nvGraphicFramePr>
            <p:xfrm>
              <a:off x="4233" y="301"/>
              <a:ext cx="250" cy="230"/>
            </p:xfrm>
            <a:graphic>
              <a:graphicData uri="http://schemas.openxmlformats.org/presentationml/2006/ole">
                <mc:AlternateContent xmlns:mc="http://schemas.openxmlformats.org/markup-compatibility/2006">
                  <mc:Choice xmlns:v="urn:schemas-microsoft-com:vml" Requires="v">
                    <p:oleObj spid="_x0000_s89458" name="Equation" r:id="rId8" imgW="215640" imgH="177480" progId="Equation.DSMT4">
                      <p:embed/>
                    </p:oleObj>
                  </mc:Choice>
                  <mc:Fallback>
                    <p:oleObj name="Equation" r:id="rId8" imgW="215640" imgH="177480" progId="Equation.DSMT4">
                      <p:embed/>
                      <p:pic>
                        <p:nvPicPr>
                          <p:cNvPr id="0" name=""/>
                          <p:cNvPicPr>
                            <a:picLocks noChangeArrowheads="1"/>
                          </p:cNvPicPr>
                          <p:nvPr/>
                        </p:nvPicPr>
                        <p:blipFill>
                          <a:blip r:embed="rId9"/>
                          <a:srcRect/>
                          <a:stretch>
                            <a:fillRect/>
                          </a:stretch>
                        </p:blipFill>
                        <p:spPr bwMode="auto">
                          <a:xfrm>
                            <a:off x="4233" y="301"/>
                            <a:ext cx="250" cy="230"/>
                          </a:xfrm>
                          <a:prstGeom prst="rect">
                            <a:avLst/>
                          </a:prstGeom>
                          <a:noFill/>
                          <a:ln>
                            <a:noFill/>
                          </a:ln>
                          <a:effectLst/>
                          <a:extLst/>
                        </p:spPr>
                      </p:pic>
                    </p:oleObj>
                  </mc:Fallback>
                </mc:AlternateContent>
              </a:graphicData>
            </a:graphic>
          </p:graphicFrame>
          <p:graphicFrame>
            <p:nvGraphicFramePr>
              <p:cNvPr id="16398" name="Object 9"/>
              <p:cNvGraphicFramePr>
                <a:graphicFrameLocks/>
              </p:cNvGraphicFramePr>
              <p:nvPr>
                <p:extLst>
                  <p:ext uri="{D42A27DB-BD31-4B8C-83A1-F6EECF244321}">
                    <p14:modId xmlns:p14="http://schemas.microsoft.com/office/powerpoint/2010/main" val="1977845732"/>
                  </p:ext>
                </p:extLst>
              </p:nvPr>
            </p:nvGraphicFramePr>
            <p:xfrm>
              <a:off x="4039" y="654"/>
              <a:ext cx="202" cy="241"/>
            </p:xfrm>
            <a:graphic>
              <a:graphicData uri="http://schemas.openxmlformats.org/presentationml/2006/ole">
                <mc:AlternateContent xmlns:mc="http://schemas.openxmlformats.org/markup-compatibility/2006">
                  <mc:Choice xmlns:v="urn:schemas-microsoft-com:vml" Requires="v">
                    <p:oleObj spid="_x0000_s89459" name="Equation" r:id="rId10" imgW="152280" imgH="164880" progId="Equation.DSMT4">
                      <p:embed/>
                    </p:oleObj>
                  </mc:Choice>
                  <mc:Fallback>
                    <p:oleObj name="Equation" r:id="rId10" imgW="152280" imgH="164880" progId="Equation.DSMT4">
                      <p:embed/>
                      <p:pic>
                        <p:nvPicPr>
                          <p:cNvPr id="0" name=""/>
                          <p:cNvPicPr>
                            <a:picLocks noChangeArrowheads="1"/>
                          </p:cNvPicPr>
                          <p:nvPr/>
                        </p:nvPicPr>
                        <p:blipFill>
                          <a:blip r:embed="rId11"/>
                          <a:srcRect/>
                          <a:stretch>
                            <a:fillRect/>
                          </a:stretch>
                        </p:blipFill>
                        <p:spPr bwMode="auto">
                          <a:xfrm>
                            <a:off x="4039" y="654"/>
                            <a:ext cx="20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9" name="Line 10"/>
              <p:cNvSpPr>
                <a:spLocks noChangeShapeType="1"/>
              </p:cNvSpPr>
              <p:nvPr/>
            </p:nvSpPr>
            <p:spPr bwMode="auto">
              <a:xfrm>
                <a:off x="3686" y="957"/>
                <a:ext cx="1595" cy="0"/>
              </a:xfrm>
              <a:prstGeom prst="line">
                <a:avLst/>
              </a:prstGeom>
              <a:noFill/>
              <a:ln w="12699">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1"/>
              <p:cNvSpPr>
                <a:spLocks noChangeShapeType="1"/>
              </p:cNvSpPr>
              <p:nvPr/>
            </p:nvSpPr>
            <p:spPr bwMode="auto">
              <a:xfrm>
                <a:off x="5281" y="957"/>
                <a:ext cx="277" cy="0"/>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Line 12"/>
              <p:cNvSpPr>
                <a:spLocks noChangeShapeType="1"/>
              </p:cNvSpPr>
              <p:nvPr/>
            </p:nvSpPr>
            <p:spPr bwMode="auto">
              <a:xfrm flipV="1">
                <a:off x="4240" y="195"/>
                <a:ext cx="0" cy="762"/>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2" name="Line 13"/>
              <p:cNvSpPr>
                <a:spLocks noChangeShapeType="1"/>
              </p:cNvSpPr>
              <p:nvPr/>
            </p:nvSpPr>
            <p:spPr bwMode="auto">
              <a:xfrm flipH="1">
                <a:off x="3859" y="957"/>
                <a:ext cx="381" cy="609"/>
              </a:xfrm>
              <a:prstGeom prst="line">
                <a:avLst/>
              </a:prstGeom>
              <a:noFill/>
              <a:ln w="126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3" name="Object 14"/>
              <p:cNvGraphicFramePr>
                <a:graphicFrameLocks/>
              </p:cNvGraphicFramePr>
              <p:nvPr>
                <p:extLst>
                  <p:ext uri="{D42A27DB-BD31-4B8C-83A1-F6EECF244321}">
                    <p14:modId xmlns:p14="http://schemas.microsoft.com/office/powerpoint/2010/main" val="4237232533"/>
                  </p:ext>
                </p:extLst>
              </p:nvPr>
            </p:nvGraphicFramePr>
            <p:xfrm>
              <a:off x="5317" y="950"/>
              <a:ext cx="204" cy="246"/>
            </p:xfrm>
            <a:graphic>
              <a:graphicData uri="http://schemas.openxmlformats.org/presentationml/2006/ole">
                <mc:AlternateContent xmlns:mc="http://schemas.openxmlformats.org/markup-compatibility/2006">
                  <mc:Choice xmlns:v="urn:schemas-microsoft-com:vml" Requires="v">
                    <p:oleObj spid="_x0000_s89460" name="Equation" r:id="rId12" imgW="126720" imgH="139680" progId="Equation.DSMT4">
                      <p:embed/>
                    </p:oleObj>
                  </mc:Choice>
                  <mc:Fallback>
                    <p:oleObj name="Equation" r:id="rId12" imgW="126720" imgH="139680" progId="Equation.DSMT4">
                      <p:embed/>
                      <p:pic>
                        <p:nvPicPr>
                          <p:cNvPr id="0" name=""/>
                          <p:cNvPicPr>
                            <a:picLocks noChangeArrowheads="1"/>
                          </p:cNvPicPr>
                          <p:nvPr/>
                        </p:nvPicPr>
                        <p:blipFill>
                          <a:blip r:embed="rId13"/>
                          <a:srcRect/>
                          <a:stretch>
                            <a:fillRect/>
                          </a:stretch>
                        </p:blipFill>
                        <p:spPr bwMode="auto">
                          <a:xfrm>
                            <a:off x="5317" y="950"/>
                            <a:ext cx="20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4" name="Object 15"/>
              <p:cNvGraphicFramePr>
                <a:graphicFrameLocks/>
              </p:cNvGraphicFramePr>
              <p:nvPr>
                <p:extLst>
                  <p:ext uri="{D42A27DB-BD31-4B8C-83A1-F6EECF244321}">
                    <p14:modId xmlns:p14="http://schemas.microsoft.com/office/powerpoint/2010/main" val="2609530494"/>
                  </p:ext>
                </p:extLst>
              </p:nvPr>
            </p:nvGraphicFramePr>
            <p:xfrm>
              <a:off x="3988" y="119"/>
              <a:ext cx="224" cy="298"/>
            </p:xfrm>
            <a:graphic>
              <a:graphicData uri="http://schemas.openxmlformats.org/presentationml/2006/ole">
                <mc:AlternateContent xmlns:mc="http://schemas.openxmlformats.org/markup-compatibility/2006">
                  <mc:Choice xmlns:v="urn:schemas-microsoft-com:vml" Requires="v">
                    <p:oleObj spid="_x0000_s89461" name="Equation" r:id="rId14" imgW="139680" imgH="164880" progId="Equation.DSMT4">
                      <p:embed/>
                    </p:oleObj>
                  </mc:Choice>
                  <mc:Fallback>
                    <p:oleObj name="Equation" r:id="rId14" imgW="139680" imgH="164880" progId="Equation.DSMT4">
                      <p:embed/>
                      <p:pic>
                        <p:nvPicPr>
                          <p:cNvPr id="0" name=""/>
                          <p:cNvPicPr>
                            <a:picLocks noChangeArrowheads="1"/>
                          </p:cNvPicPr>
                          <p:nvPr/>
                        </p:nvPicPr>
                        <p:blipFill>
                          <a:blip r:embed="rId15"/>
                          <a:srcRect/>
                          <a:stretch>
                            <a:fillRect/>
                          </a:stretch>
                        </p:blipFill>
                        <p:spPr bwMode="auto">
                          <a:xfrm>
                            <a:off x="3988" y="119"/>
                            <a:ext cx="22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5" name="Object 16"/>
              <p:cNvGraphicFramePr>
                <a:graphicFrameLocks/>
              </p:cNvGraphicFramePr>
              <p:nvPr>
                <p:extLst>
                  <p:ext uri="{D42A27DB-BD31-4B8C-83A1-F6EECF244321}">
                    <p14:modId xmlns:p14="http://schemas.microsoft.com/office/powerpoint/2010/main" val="2213560742"/>
                  </p:ext>
                </p:extLst>
              </p:nvPr>
            </p:nvGraphicFramePr>
            <p:xfrm>
              <a:off x="3639" y="1473"/>
              <a:ext cx="244" cy="270"/>
            </p:xfrm>
            <a:graphic>
              <a:graphicData uri="http://schemas.openxmlformats.org/presentationml/2006/ole">
                <mc:AlternateContent xmlns:mc="http://schemas.openxmlformats.org/markup-compatibility/2006">
                  <mc:Choice xmlns:v="urn:schemas-microsoft-com:vml" Requires="v">
                    <p:oleObj spid="_x0000_s89462" name="Equation" r:id="rId16" imgW="126720" imgH="126720" progId="Equation.DSMT4">
                      <p:embed/>
                    </p:oleObj>
                  </mc:Choice>
                  <mc:Fallback>
                    <p:oleObj name="Equation" r:id="rId16" imgW="126720" imgH="126720" progId="Equation.DSMT4">
                      <p:embed/>
                      <p:pic>
                        <p:nvPicPr>
                          <p:cNvPr id="0" name=""/>
                          <p:cNvPicPr>
                            <a:picLocks noChangeArrowheads="1"/>
                          </p:cNvPicPr>
                          <p:nvPr/>
                        </p:nvPicPr>
                        <p:blipFill>
                          <a:blip r:embed="rId17"/>
                          <a:srcRect/>
                          <a:stretch>
                            <a:fillRect/>
                          </a:stretch>
                        </p:blipFill>
                        <p:spPr bwMode="auto">
                          <a:xfrm>
                            <a:off x="3639" y="1473"/>
                            <a:ext cx="244"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6" name="Object 17"/>
              <p:cNvGraphicFramePr>
                <a:graphicFrameLocks noChangeAspect="1"/>
              </p:cNvGraphicFramePr>
              <p:nvPr/>
            </p:nvGraphicFramePr>
            <p:xfrm>
              <a:off x="4241" y="981"/>
              <a:ext cx="153" cy="187"/>
            </p:xfrm>
            <a:graphic>
              <a:graphicData uri="http://schemas.openxmlformats.org/presentationml/2006/ole">
                <mc:AlternateContent xmlns:mc="http://schemas.openxmlformats.org/markup-compatibility/2006">
                  <mc:Choice xmlns:v="urn:schemas-microsoft-com:vml" Requires="v">
                    <p:oleObj spid="_x0000_s89463" name="公式" r:id="rId18" imgW="126835" imgH="139518" progId="Equation.3">
                      <p:embed/>
                    </p:oleObj>
                  </mc:Choice>
                  <mc:Fallback>
                    <p:oleObj name="公式" r:id="rId18" imgW="126835" imgH="13951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1" y="981"/>
                            <a:ext cx="153"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18"/>
              <p:cNvGraphicFramePr>
                <a:graphicFrameLocks/>
              </p:cNvGraphicFramePr>
              <p:nvPr>
                <p:extLst>
                  <p:ext uri="{D42A27DB-BD31-4B8C-83A1-F6EECF244321}">
                    <p14:modId xmlns:p14="http://schemas.microsoft.com/office/powerpoint/2010/main" val="1565655914"/>
                  </p:ext>
                </p:extLst>
              </p:nvPr>
            </p:nvGraphicFramePr>
            <p:xfrm>
              <a:off x="4558" y="1015"/>
              <a:ext cx="205" cy="248"/>
            </p:xfrm>
            <a:graphic>
              <a:graphicData uri="http://schemas.openxmlformats.org/presentationml/2006/ole">
                <mc:AlternateContent xmlns:mc="http://schemas.openxmlformats.org/markup-compatibility/2006">
                  <mc:Choice xmlns:v="urn:schemas-microsoft-com:vml" Requires="v">
                    <p:oleObj spid="_x0000_s89464" name="Equation" r:id="rId20" imgW="126720" imgH="139680" progId="Equation.DSMT4">
                      <p:embed/>
                    </p:oleObj>
                  </mc:Choice>
                  <mc:Fallback>
                    <p:oleObj name="Equation" r:id="rId20" imgW="126720" imgH="139680" progId="Equation.DSMT4">
                      <p:embed/>
                      <p:pic>
                        <p:nvPicPr>
                          <p:cNvPr id="0" name=""/>
                          <p:cNvPicPr>
                            <a:picLocks noChangeArrowheads="1"/>
                          </p:cNvPicPr>
                          <p:nvPr/>
                        </p:nvPicPr>
                        <p:blipFill>
                          <a:blip r:embed="rId21"/>
                          <a:srcRect/>
                          <a:stretch>
                            <a:fillRect/>
                          </a:stretch>
                        </p:blipFill>
                        <p:spPr bwMode="auto">
                          <a:xfrm>
                            <a:off x="4558" y="1015"/>
                            <a:ext cx="20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8" name="Line 19"/>
              <p:cNvSpPr>
                <a:spLocks noChangeShapeType="1"/>
              </p:cNvSpPr>
              <p:nvPr/>
            </p:nvSpPr>
            <p:spPr bwMode="auto">
              <a:xfrm>
                <a:off x="4241" y="482"/>
                <a:ext cx="862" cy="4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9" name="Object 20"/>
              <p:cNvGraphicFramePr>
                <a:graphicFrameLocks noChangeAspect="1"/>
              </p:cNvGraphicFramePr>
              <p:nvPr>
                <p:extLst>
                  <p:ext uri="{D42A27DB-BD31-4B8C-83A1-F6EECF244321}">
                    <p14:modId xmlns:p14="http://schemas.microsoft.com/office/powerpoint/2010/main" val="529382786"/>
                  </p:ext>
                </p:extLst>
              </p:nvPr>
            </p:nvGraphicFramePr>
            <p:xfrm>
              <a:off x="4558" y="488"/>
              <a:ext cx="181" cy="221"/>
            </p:xfrm>
            <a:graphic>
              <a:graphicData uri="http://schemas.openxmlformats.org/presentationml/2006/ole">
                <mc:AlternateContent xmlns:mc="http://schemas.openxmlformats.org/markup-compatibility/2006">
                  <mc:Choice xmlns:v="urn:schemas-microsoft-com:vml" Requires="v">
                    <p:oleObj spid="_x0000_s89465" name="Equation" r:id="rId22" imgW="114120" imgH="126720" progId="Equation.DSMT4">
                      <p:embed/>
                    </p:oleObj>
                  </mc:Choice>
                  <mc:Fallback>
                    <p:oleObj name="Equation" r:id="rId22" imgW="114120" imgH="126720" progId="Equation.DSMT4">
                      <p:embed/>
                      <p:pic>
                        <p:nvPicPr>
                          <p:cNvPr id="0" name=""/>
                          <p:cNvPicPr>
                            <a:picLocks noChangeAspect="1" noChangeArrowheads="1"/>
                          </p:cNvPicPr>
                          <p:nvPr/>
                        </p:nvPicPr>
                        <p:blipFill>
                          <a:blip r:embed="rId23"/>
                          <a:srcRect/>
                          <a:stretch>
                            <a:fillRect/>
                          </a:stretch>
                        </p:blipFill>
                        <p:spPr bwMode="auto">
                          <a:xfrm>
                            <a:off x="4558" y="488"/>
                            <a:ext cx="181"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37914" name="Object 26"/>
          <p:cNvGraphicFramePr>
            <a:graphicFrameLocks noChangeAspect="1"/>
          </p:cNvGraphicFramePr>
          <p:nvPr>
            <p:extLst>
              <p:ext uri="{D42A27DB-BD31-4B8C-83A1-F6EECF244321}">
                <p14:modId xmlns:p14="http://schemas.microsoft.com/office/powerpoint/2010/main" val="2557649044"/>
              </p:ext>
            </p:extLst>
          </p:nvPr>
        </p:nvGraphicFramePr>
        <p:xfrm>
          <a:off x="4356100" y="3141663"/>
          <a:ext cx="2222500" cy="461962"/>
        </p:xfrm>
        <a:graphic>
          <a:graphicData uri="http://schemas.openxmlformats.org/presentationml/2006/ole">
            <mc:AlternateContent xmlns:mc="http://schemas.openxmlformats.org/markup-compatibility/2006">
              <mc:Choice xmlns:v="urn:schemas-microsoft-com:vml" Requires="v">
                <p:oleObj spid="_x0000_s89466" name="Equation" r:id="rId24" imgW="977760" imgH="203040" progId="Equation.DSMT4">
                  <p:embed/>
                </p:oleObj>
              </mc:Choice>
              <mc:Fallback>
                <p:oleObj name="Equation" r:id="rId24" imgW="977760" imgH="203040" progId="Equation.DSMT4">
                  <p:embed/>
                  <p:pic>
                    <p:nvPicPr>
                      <p:cNvPr id="0" name=""/>
                      <p:cNvPicPr>
                        <a:picLocks noChangeAspect="1" noChangeArrowheads="1"/>
                      </p:cNvPicPr>
                      <p:nvPr/>
                    </p:nvPicPr>
                    <p:blipFill>
                      <a:blip r:embed="rId25"/>
                      <a:srcRect/>
                      <a:stretch>
                        <a:fillRect/>
                      </a:stretch>
                    </p:blipFill>
                    <p:spPr bwMode="auto">
                      <a:xfrm>
                        <a:off x="4356100" y="3141663"/>
                        <a:ext cx="22225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5" name="Object 27"/>
          <p:cNvGraphicFramePr>
            <a:graphicFrameLocks noChangeAspect="1"/>
          </p:cNvGraphicFramePr>
          <p:nvPr>
            <p:extLst>
              <p:ext uri="{D42A27DB-BD31-4B8C-83A1-F6EECF244321}">
                <p14:modId xmlns:p14="http://schemas.microsoft.com/office/powerpoint/2010/main" val="3481056434"/>
              </p:ext>
            </p:extLst>
          </p:nvPr>
        </p:nvGraphicFramePr>
        <p:xfrm>
          <a:off x="844550" y="3627438"/>
          <a:ext cx="7812088" cy="1619250"/>
        </p:xfrm>
        <a:graphic>
          <a:graphicData uri="http://schemas.openxmlformats.org/presentationml/2006/ole">
            <mc:AlternateContent xmlns:mc="http://schemas.openxmlformats.org/markup-compatibility/2006">
              <mc:Choice xmlns:v="urn:schemas-microsoft-com:vml" Requires="v">
                <p:oleObj spid="_x0000_s89467" name="Equation" r:id="rId26" imgW="2819160" imgH="583920" progId="Equation.DSMT4">
                  <p:embed/>
                </p:oleObj>
              </mc:Choice>
              <mc:Fallback>
                <p:oleObj name="Equation" r:id="rId26" imgW="2819160" imgH="583920" progId="Equation.DSMT4">
                  <p:embed/>
                  <p:pic>
                    <p:nvPicPr>
                      <p:cNvPr id="0" name=""/>
                      <p:cNvPicPr>
                        <a:picLocks noChangeAspect="1" noChangeArrowheads="1"/>
                      </p:cNvPicPr>
                      <p:nvPr/>
                    </p:nvPicPr>
                    <p:blipFill>
                      <a:blip r:embed="rId27"/>
                      <a:srcRect/>
                      <a:stretch>
                        <a:fillRect/>
                      </a:stretch>
                    </p:blipFill>
                    <p:spPr bwMode="auto">
                      <a:xfrm>
                        <a:off x="844550" y="3627438"/>
                        <a:ext cx="7812088"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7"/>
          <p:cNvGraphicFramePr>
            <a:graphicFrameLocks noChangeAspect="1"/>
          </p:cNvGraphicFramePr>
          <p:nvPr>
            <p:extLst>
              <p:ext uri="{D42A27DB-BD31-4B8C-83A1-F6EECF244321}">
                <p14:modId xmlns:p14="http://schemas.microsoft.com/office/powerpoint/2010/main" val="1845431325"/>
              </p:ext>
            </p:extLst>
          </p:nvPr>
        </p:nvGraphicFramePr>
        <p:xfrm>
          <a:off x="468313" y="5328939"/>
          <a:ext cx="4714875" cy="1268413"/>
        </p:xfrm>
        <a:graphic>
          <a:graphicData uri="http://schemas.openxmlformats.org/presentationml/2006/ole">
            <mc:AlternateContent xmlns:mc="http://schemas.openxmlformats.org/markup-compatibility/2006">
              <mc:Choice xmlns:v="urn:schemas-microsoft-com:vml" Requires="v">
                <p:oleObj spid="_x0000_s89468" name="Equation" r:id="rId28" imgW="1701720" imgH="457200" progId="Equation.DSMT4">
                  <p:embed/>
                </p:oleObj>
              </mc:Choice>
              <mc:Fallback>
                <p:oleObj name="Equation" r:id="rId28" imgW="1701720" imgH="457200" progId="Equation.DSMT4">
                  <p:embed/>
                  <p:pic>
                    <p:nvPicPr>
                      <p:cNvPr id="0" name=""/>
                      <p:cNvPicPr>
                        <a:picLocks noChangeAspect="1" noChangeArrowheads="1"/>
                      </p:cNvPicPr>
                      <p:nvPr/>
                    </p:nvPicPr>
                    <p:blipFill>
                      <a:blip r:embed="rId29"/>
                      <a:srcRect/>
                      <a:stretch>
                        <a:fillRect/>
                      </a:stretch>
                    </p:blipFill>
                    <p:spPr bwMode="auto">
                      <a:xfrm>
                        <a:off x="468313" y="5328939"/>
                        <a:ext cx="4714875"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7"/>
          <p:cNvGraphicFramePr>
            <a:graphicFrameLocks noChangeAspect="1"/>
          </p:cNvGraphicFramePr>
          <p:nvPr>
            <p:extLst>
              <p:ext uri="{D42A27DB-BD31-4B8C-83A1-F6EECF244321}">
                <p14:modId xmlns:p14="http://schemas.microsoft.com/office/powerpoint/2010/main" val="300677970"/>
              </p:ext>
            </p:extLst>
          </p:nvPr>
        </p:nvGraphicFramePr>
        <p:xfrm>
          <a:off x="5795963" y="5363864"/>
          <a:ext cx="2674937" cy="1198563"/>
        </p:xfrm>
        <a:graphic>
          <a:graphicData uri="http://schemas.openxmlformats.org/presentationml/2006/ole">
            <mc:AlternateContent xmlns:mc="http://schemas.openxmlformats.org/markup-compatibility/2006">
              <mc:Choice xmlns:v="urn:schemas-microsoft-com:vml" Requires="v">
                <p:oleObj spid="_x0000_s89469" name="Equation" r:id="rId30" imgW="965160" imgH="431640" progId="Equation.DSMT4">
                  <p:embed/>
                </p:oleObj>
              </mc:Choice>
              <mc:Fallback>
                <p:oleObj name="Equation" r:id="rId30" imgW="965160" imgH="431640" progId="Equation.DSMT4">
                  <p:embed/>
                  <p:pic>
                    <p:nvPicPr>
                      <p:cNvPr id="0" name=""/>
                      <p:cNvPicPr>
                        <a:picLocks noChangeAspect="1" noChangeArrowheads="1"/>
                      </p:cNvPicPr>
                      <p:nvPr/>
                    </p:nvPicPr>
                    <p:blipFill>
                      <a:blip r:embed="rId31"/>
                      <a:srcRect/>
                      <a:stretch>
                        <a:fillRect/>
                      </a:stretch>
                    </p:blipFill>
                    <p:spPr bwMode="auto">
                      <a:xfrm>
                        <a:off x="5795963" y="5363864"/>
                        <a:ext cx="2674937"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5696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9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262056" y="1740708"/>
            <a:ext cx="3608231" cy="403089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Rectangle 2"/>
          <p:cNvSpPr>
            <a:spLocks noGrp="1" noChangeArrowheads="1"/>
          </p:cNvSpPr>
          <p:nvPr>
            <p:ph type="title"/>
          </p:nvPr>
        </p:nvSpPr>
        <p:spPr/>
        <p:txBody>
          <a:bodyPr/>
          <a:lstStyle/>
          <a:p>
            <a:r>
              <a:rPr lang="zh-CN" altLang="en-US" smtClean="0"/>
              <a:t>通量</a:t>
            </a:r>
          </a:p>
        </p:txBody>
      </p:sp>
      <p:sp>
        <p:nvSpPr>
          <p:cNvPr id="5123" name="Rectangle 3"/>
          <p:cNvSpPr>
            <a:spLocks noGrp="1" noChangeArrowheads="1"/>
          </p:cNvSpPr>
          <p:nvPr>
            <p:ph type="body" idx="1"/>
          </p:nvPr>
        </p:nvSpPr>
        <p:spPr>
          <a:xfrm>
            <a:off x="457200" y="1600200"/>
            <a:ext cx="4746781" cy="1310083"/>
          </a:xfrm>
        </p:spPr>
        <p:txBody>
          <a:bodyPr/>
          <a:lstStyle/>
          <a:p>
            <a:pPr marL="0" indent="0">
              <a:lnSpc>
                <a:spcPct val="150000"/>
              </a:lnSpc>
              <a:buNone/>
            </a:pPr>
            <a:r>
              <a:rPr lang="zh-CN" altLang="en-US" dirty="0" smtClean="0"/>
              <a:t>单位时间穿过水流某截面的水量是多少？</a:t>
            </a:r>
          </a:p>
        </p:txBody>
      </p:sp>
      <p:sp>
        <p:nvSpPr>
          <p:cNvPr id="5125" name="平行四边形 11"/>
          <p:cNvSpPr>
            <a:spLocks noChangeArrowheads="1"/>
          </p:cNvSpPr>
          <p:nvPr/>
        </p:nvSpPr>
        <p:spPr bwMode="auto">
          <a:xfrm>
            <a:off x="1640953" y="3880885"/>
            <a:ext cx="2374900" cy="684213"/>
          </a:xfrm>
          <a:prstGeom prst="parallelogram">
            <a:avLst>
              <a:gd name="adj" fmla="val 157673"/>
            </a:avLst>
          </a:prstGeom>
          <a:solidFill>
            <a:srgbClr val="DDDDDD"/>
          </a:solidFill>
          <a:ln w="28575" algn="ctr">
            <a:solidFill>
              <a:schemeClr val="tx1"/>
            </a:solidFill>
            <a:round/>
            <a:headEnd/>
            <a:tailEnd/>
          </a:ln>
        </p:spPr>
        <p:txBody>
          <a:bodyPr lIns="90000" tIns="46800" rIns="90000" bIns="46800" anchor="ctr">
            <a:spAutoFit/>
          </a:bodyPr>
          <a:lstStyle>
            <a:lvl1pPr algn="l" eaLnBrk="0" hangingPunct="0">
              <a:lnSpc>
                <a:spcPct val="110000"/>
              </a:lnSpc>
              <a:spcBef>
                <a:spcPct val="20000"/>
              </a:spcBef>
              <a:buSzPct val="120000"/>
              <a:buBlip>
                <a:blip r:embed="rId4"/>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3" name="弧形 12"/>
          <p:cNvSpPr/>
          <p:nvPr/>
        </p:nvSpPr>
        <p:spPr bwMode="auto">
          <a:xfrm>
            <a:off x="1496491" y="3658635"/>
            <a:ext cx="1295400" cy="1885950"/>
          </a:xfrm>
          <a:prstGeom prst="arc">
            <a:avLst>
              <a:gd name="adj1" fmla="val 16200000"/>
              <a:gd name="adj2" fmla="val 19572340"/>
            </a:avLst>
          </a:prstGeom>
          <a:noFill/>
          <a:ln w="38100" cap="flat" cmpd="sng" algn="ctr">
            <a:solidFill>
              <a:srgbClr val="FF0000"/>
            </a:solidFill>
            <a:prstDash val="solid"/>
            <a:round/>
            <a:headEnd type="stealth" w="med" len="med"/>
            <a:tailEnd type="none" w="med" len="med"/>
          </a:ln>
          <a:effectLst/>
        </p:spPr>
        <p:txBody>
          <a:bodyPr lIns="90000" tIns="46800" rIns="90000" bIns="46800" anchor="ctr">
            <a:spAutoFit/>
          </a:bodyPr>
          <a:lstStyle/>
          <a:p>
            <a:pPr>
              <a:defRPr/>
            </a:pPr>
            <a:endParaRPr lang="zh-CN" altLang="en-US">
              <a:ea typeface="黑体" pitchFamily="49" charset="-122"/>
            </a:endParaRPr>
          </a:p>
        </p:txBody>
      </p:sp>
      <p:cxnSp>
        <p:nvCxnSpPr>
          <p:cNvPr id="16" name="直接箭头连接符 15"/>
          <p:cNvCxnSpPr>
            <a:stCxn id="13" idx="2"/>
          </p:cNvCxnSpPr>
          <p:nvPr/>
        </p:nvCxnSpPr>
        <p:spPr bwMode="auto">
          <a:xfrm flipH="1" flipV="1">
            <a:off x="2433116" y="3455435"/>
            <a:ext cx="300037" cy="752475"/>
          </a:xfrm>
          <a:prstGeom prst="straightConnector1">
            <a:avLst/>
          </a:prstGeom>
          <a:solidFill>
            <a:srgbClr val="DDDDDD"/>
          </a:solidFill>
          <a:ln w="28575" cap="flat" cmpd="sng" algn="ctr">
            <a:solidFill>
              <a:srgbClr val="FFFF00"/>
            </a:solidFill>
            <a:prstDash val="solid"/>
            <a:round/>
            <a:headEnd type="none" w="med" len="med"/>
            <a:tailEnd type="arrow"/>
          </a:ln>
          <a:effectLst/>
        </p:spPr>
      </p:cxnSp>
      <p:cxnSp>
        <p:nvCxnSpPr>
          <p:cNvPr id="5128" name="直接箭头连接符 19"/>
          <p:cNvCxnSpPr>
            <a:cxnSpLocks noChangeShapeType="1"/>
          </p:cNvCxnSpPr>
          <p:nvPr/>
        </p:nvCxnSpPr>
        <p:spPr bwMode="auto">
          <a:xfrm flipV="1">
            <a:off x="2733153" y="3096660"/>
            <a:ext cx="0" cy="111125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5129" name="对象 1"/>
          <p:cNvGraphicFramePr>
            <a:graphicFrameLocks noChangeAspect="1"/>
          </p:cNvGraphicFramePr>
          <p:nvPr>
            <p:extLst>
              <p:ext uri="{D42A27DB-BD31-4B8C-83A1-F6EECF244321}">
                <p14:modId xmlns:p14="http://schemas.microsoft.com/office/powerpoint/2010/main" val="1758637693"/>
              </p:ext>
            </p:extLst>
          </p:nvPr>
        </p:nvGraphicFramePr>
        <p:xfrm>
          <a:off x="2183878" y="2979185"/>
          <a:ext cx="411163" cy="561975"/>
        </p:xfrm>
        <a:graphic>
          <a:graphicData uri="http://schemas.openxmlformats.org/presentationml/2006/ole">
            <mc:AlternateContent xmlns:mc="http://schemas.openxmlformats.org/markup-compatibility/2006">
              <mc:Choice xmlns:v="urn:schemas-microsoft-com:vml" Requires="v">
                <p:oleObj spid="_x0000_s91220" name="Equation" r:id="rId5" imgW="126720" imgH="177480" progId="Equation.DSMT4">
                  <p:embed/>
                </p:oleObj>
              </mc:Choice>
              <mc:Fallback>
                <p:oleObj name="Equation" r:id="rId5" imgW="126720" imgH="177480" progId="Equation.DSMT4">
                  <p:embed/>
                  <p:pic>
                    <p:nvPicPr>
                      <p:cNvPr id="5129" name="对象 1"/>
                      <p:cNvPicPr>
                        <a:picLocks noChangeAspect="1" noChangeArrowheads="1"/>
                      </p:cNvPicPr>
                      <p:nvPr/>
                    </p:nvPicPr>
                    <p:blipFill>
                      <a:blip r:embed="rId6"/>
                      <a:srcRect/>
                      <a:stretch>
                        <a:fillRect/>
                      </a:stretch>
                    </p:blipFill>
                    <p:spPr bwMode="auto">
                      <a:xfrm>
                        <a:off x="2183878" y="2979185"/>
                        <a:ext cx="4111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0" name="对象 1"/>
          <p:cNvGraphicFramePr>
            <a:graphicFrameLocks noChangeAspect="1"/>
          </p:cNvGraphicFramePr>
          <p:nvPr>
            <p:extLst>
              <p:ext uri="{D42A27DB-BD31-4B8C-83A1-F6EECF244321}">
                <p14:modId xmlns:p14="http://schemas.microsoft.com/office/powerpoint/2010/main" val="2020308843"/>
              </p:ext>
            </p:extLst>
          </p:nvPr>
        </p:nvGraphicFramePr>
        <p:xfrm>
          <a:off x="2785541" y="2734710"/>
          <a:ext cx="495300" cy="723900"/>
        </p:xfrm>
        <a:graphic>
          <a:graphicData uri="http://schemas.openxmlformats.org/presentationml/2006/ole">
            <mc:AlternateContent xmlns:mc="http://schemas.openxmlformats.org/markup-compatibility/2006">
              <mc:Choice xmlns:v="urn:schemas-microsoft-com:vml" Requires="v">
                <p:oleObj spid="_x0000_s91221" name="Equation" r:id="rId7" imgW="152280" imgH="228600" progId="Equation.DSMT4">
                  <p:embed/>
                </p:oleObj>
              </mc:Choice>
              <mc:Fallback>
                <p:oleObj name="Equation" r:id="rId7" imgW="152280" imgH="228600" progId="Equation.DSMT4">
                  <p:embed/>
                  <p:pic>
                    <p:nvPicPr>
                      <p:cNvPr id="5130" name="对象 1"/>
                      <p:cNvPicPr>
                        <a:picLocks noChangeAspect="1" noChangeArrowheads="1"/>
                      </p:cNvPicPr>
                      <p:nvPr/>
                    </p:nvPicPr>
                    <p:blipFill>
                      <a:blip r:embed="rId8"/>
                      <a:srcRect/>
                      <a:stretch>
                        <a:fillRect/>
                      </a:stretch>
                    </p:blipFill>
                    <p:spPr bwMode="auto">
                      <a:xfrm>
                        <a:off x="2785541" y="2734710"/>
                        <a:ext cx="495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1" name="对象 1"/>
          <p:cNvGraphicFramePr>
            <a:graphicFrameLocks noChangeAspect="1"/>
          </p:cNvGraphicFramePr>
          <p:nvPr>
            <p:extLst>
              <p:ext uri="{D42A27DB-BD31-4B8C-83A1-F6EECF244321}">
                <p14:modId xmlns:p14="http://schemas.microsoft.com/office/powerpoint/2010/main" val="2178555563"/>
              </p:ext>
            </p:extLst>
          </p:nvPr>
        </p:nvGraphicFramePr>
        <p:xfrm>
          <a:off x="2518841" y="3455435"/>
          <a:ext cx="273050" cy="376238"/>
        </p:xfrm>
        <a:graphic>
          <a:graphicData uri="http://schemas.openxmlformats.org/presentationml/2006/ole">
            <mc:AlternateContent xmlns:mc="http://schemas.openxmlformats.org/markup-compatibility/2006">
              <mc:Choice xmlns:v="urn:schemas-microsoft-com:vml" Requires="v">
                <p:oleObj spid="_x0000_s91222" name="Equation" r:id="rId9" imgW="126720" imgH="177480" progId="Equation.DSMT4">
                  <p:embed/>
                </p:oleObj>
              </mc:Choice>
              <mc:Fallback>
                <p:oleObj name="Equation" r:id="rId9" imgW="126720" imgH="177480" progId="Equation.DSMT4">
                  <p:embed/>
                  <p:pic>
                    <p:nvPicPr>
                      <p:cNvPr id="5131" name="对象 1"/>
                      <p:cNvPicPr>
                        <a:picLocks noChangeAspect="1" noChangeArrowheads="1"/>
                      </p:cNvPicPr>
                      <p:nvPr/>
                    </p:nvPicPr>
                    <p:blipFill>
                      <a:blip r:embed="rId10"/>
                      <a:srcRect/>
                      <a:stretch>
                        <a:fillRect/>
                      </a:stretch>
                    </p:blipFill>
                    <p:spPr bwMode="auto">
                      <a:xfrm>
                        <a:off x="2518841" y="3455435"/>
                        <a:ext cx="2730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2" name="对象 1"/>
          <p:cNvGraphicFramePr>
            <a:graphicFrameLocks noChangeAspect="1"/>
          </p:cNvGraphicFramePr>
          <p:nvPr>
            <p:extLst>
              <p:ext uri="{D42A27DB-BD31-4B8C-83A1-F6EECF244321}">
                <p14:modId xmlns:p14="http://schemas.microsoft.com/office/powerpoint/2010/main" val="143693272"/>
              </p:ext>
            </p:extLst>
          </p:nvPr>
        </p:nvGraphicFramePr>
        <p:xfrm>
          <a:off x="688453" y="5049285"/>
          <a:ext cx="4316413" cy="722313"/>
        </p:xfrm>
        <a:graphic>
          <a:graphicData uri="http://schemas.openxmlformats.org/presentationml/2006/ole">
            <mc:AlternateContent xmlns:mc="http://schemas.openxmlformats.org/markup-compatibility/2006">
              <mc:Choice xmlns:v="urn:schemas-microsoft-com:vml" Requires="v">
                <p:oleObj spid="_x0000_s91223" name="Equation" r:id="rId11" imgW="1333440" imgH="228600" progId="Equation.DSMT4">
                  <p:embed/>
                </p:oleObj>
              </mc:Choice>
              <mc:Fallback>
                <p:oleObj name="Equation" r:id="rId11" imgW="1333440" imgH="228600" progId="Equation.DSMT4">
                  <p:embed/>
                  <p:pic>
                    <p:nvPicPr>
                      <p:cNvPr id="5132" name="对象 1"/>
                      <p:cNvPicPr>
                        <a:picLocks noChangeAspect="1" noChangeArrowheads="1"/>
                      </p:cNvPicPr>
                      <p:nvPr/>
                    </p:nvPicPr>
                    <p:blipFill>
                      <a:blip r:embed="rId12"/>
                      <a:srcRect/>
                      <a:stretch>
                        <a:fillRect/>
                      </a:stretch>
                    </p:blipFill>
                    <p:spPr bwMode="auto">
                      <a:xfrm>
                        <a:off x="688453" y="5049285"/>
                        <a:ext cx="431641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p:nvPr/>
        </p:nvGrpSpPr>
        <p:grpSpPr>
          <a:xfrm>
            <a:off x="5375085" y="1884483"/>
            <a:ext cx="3371725" cy="3575844"/>
            <a:chOff x="5592762" y="1124744"/>
            <a:chExt cx="3371725" cy="3575844"/>
          </a:xfrm>
        </p:grpSpPr>
        <p:grpSp>
          <p:nvGrpSpPr>
            <p:cNvPr id="5124" name="组合 5"/>
            <p:cNvGrpSpPr>
              <a:grpSpLocks/>
            </p:cNvGrpSpPr>
            <p:nvPr/>
          </p:nvGrpSpPr>
          <p:grpSpPr bwMode="auto">
            <a:xfrm>
              <a:off x="5592762" y="1124744"/>
              <a:ext cx="3371725" cy="3575844"/>
              <a:chOff x="5685692" y="2836985"/>
              <a:chExt cx="3270740" cy="3423139"/>
            </a:xfrm>
          </p:grpSpPr>
          <p:sp>
            <p:nvSpPr>
              <p:cNvPr id="5134" name="任意多边形 2"/>
              <p:cNvSpPr>
                <a:spLocks/>
              </p:cNvSpPr>
              <p:nvPr/>
            </p:nvSpPr>
            <p:spPr bwMode="auto">
              <a:xfrm>
                <a:off x="5685692" y="2836985"/>
                <a:ext cx="2145323" cy="2661138"/>
              </a:xfrm>
              <a:custGeom>
                <a:avLst/>
                <a:gdLst>
                  <a:gd name="T0" fmla="*/ 0 w 2145323"/>
                  <a:gd name="T1" fmla="*/ 2661138 h 2661138"/>
                  <a:gd name="T2" fmla="*/ 351693 w 2145323"/>
                  <a:gd name="T3" fmla="*/ 1711569 h 2661138"/>
                  <a:gd name="T4" fmla="*/ 1168791 w 2145323"/>
                  <a:gd name="T5" fmla="*/ 956603 h 2661138"/>
                  <a:gd name="T6" fmla="*/ 2145323 w 2145323"/>
                  <a:gd name="T7" fmla="*/ 0 h 2661138"/>
                  <a:gd name="T8" fmla="*/ 2145323 w 2145323"/>
                  <a:gd name="T9" fmla="*/ 0 h 2661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5323" h="2661138">
                    <a:moveTo>
                      <a:pt x="0" y="2661138"/>
                    </a:moveTo>
                    <a:cubicBezTo>
                      <a:pt x="77177" y="2343638"/>
                      <a:pt x="156895" y="1995658"/>
                      <a:pt x="351693" y="1711569"/>
                    </a:cubicBezTo>
                    <a:cubicBezTo>
                      <a:pt x="546491" y="1427480"/>
                      <a:pt x="869853" y="1241864"/>
                      <a:pt x="1168791" y="956603"/>
                    </a:cubicBezTo>
                    <a:cubicBezTo>
                      <a:pt x="1467729" y="671342"/>
                      <a:pt x="1982568" y="159434"/>
                      <a:pt x="21453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35" name="任意多边形 6"/>
              <p:cNvSpPr>
                <a:spLocks/>
              </p:cNvSpPr>
              <p:nvPr/>
            </p:nvSpPr>
            <p:spPr bwMode="auto">
              <a:xfrm>
                <a:off x="5838092" y="2989385"/>
                <a:ext cx="2145323" cy="2661138"/>
              </a:xfrm>
              <a:custGeom>
                <a:avLst/>
                <a:gdLst>
                  <a:gd name="T0" fmla="*/ 0 w 2145323"/>
                  <a:gd name="T1" fmla="*/ 2661138 h 2661138"/>
                  <a:gd name="T2" fmla="*/ 351693 w 2145323"/>
                  <a:gd name="T3" fmla="*/ 1711569 h 2661138"/>
                  <a:gd name="T4" fmla="*/ 1145931 w 2145323"/>
                  <a:gd name="T5" fmla="*/ 1063283 h 2661138"/>
                  <a:gd name="T6" fmla="*/ 2145323 w 2145323"/>
                  <a:gd name="T7" fmla="*/ 0 h 2661138"/>
                  <a:gd name="T8" fmla="*/ 2145323 w 2145323"/>
                  <a:gd name="T9" fmla="*/ 0 h 2661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5323" h="2661138">
                    <a:moveTo>
                      <a:pt x="0" y="2661138"/>
                    </a:moveTo>
                    <a:cubicBezTo>
                      <a:pt x="77177" y="2343638"/>
                      <a:pt x="160704" y="1977878"/>
                      <a:pt x="351693" y="1711569"/>
                    </a:cubicBezTo>
                    <a:cubicBezTo>
                      <a:pt x="542682" y="1445260"/>
                      <a:pt x="846993" y="1348544"/>
                      <a:pt x="1145931" y="1063283"/>
                    </a:cubicBezTo>
                    <a:cubicBezTo>
                      <a:pt x="1444869" y="778022"/>
                      <a:pt x="1978758" y="177214"/>
                      <a:pt x="21453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36" name="任意多边形 7"/>
              <p:cNvSpPr>
                <a:spLocks/>
              </p:cNvSpPr>
              <p:nvPr/>
            </p:nvSpPr>
            <p:spPr bwMode="auto">
              <a:xfrm>
                <a:off x="5990492" y="3294185"/>
                <a:ext cx="2320583" cy="2508738"/>
              </a:xfrm>
              <a:custGeom>
                <a:avLst/>
                <a:gdLst>
                  <a:gd name="T0" fmla="*/ 0 w 2320583"/>
                  <a:gd name="T1" fmla="*/ 2508738 h 2508738"/>
                  <a:gd name="T2" fmla="*/ 351693 w 2320583"/>
                  <a:gd name="T3" fmla="*/ 1559169 h 2508738"/>
                  <a:gd name="T4" fmla="*/ 1100211 w 2320583"/>
                  <a:gd name="T5" fmla="*/ 1078523 h 2508738"/>
                  <a:gd name="T6" fmla="*/ 1741463 w 2320583"/>
                  <a:gd name="T7" fmla="*/ 525780 h 2508738"/>
                  <a:gd name="T8" fmla="*/ 2140048 w 2320583"/>
                  <a:gd name="T9" fmla="*/ 218635 h 2508738"/>
                  <a:gd name="T10" fmla="*/ 2320583 w 2320583"/>
                  <a:gd name="T11" fmla="*/ 0 h 2508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20583" h="2508738">
                    <a:moveTo>
                      <a:pt x="0" y="2508738"/>
                    </a:moveTo>
                    <a:cubicBezTo>
                      <a:pt x="77177" y="2191238"/>
                      <a:pt x="168325" y="1797538"/>
                      <a:pt x="351693" y="1559169"/>
                    </a:cubicBezTo>
                    <a:cubicBezTo>
                      <a:pt x="535061" y="1320800"/>
                      <a:pt x="868583" y="1250754"/>
                      <a:pt x="1100211" y="1078523"/>
                    </a:cubicBezTo>
                    <a:cubicBezTo>
                      <a:pt x="1331839" y="906292"/>
                      <a:pt x="1568157" y="669095"/>
                      <a:pt x="1741463" y="525780"/>
                    </a:cubicBezTo>
                    <a:cubicBezTo>
                      <a:pt x="1914769" y="382465"/>
                      <a:pt x="2043528" y="306265"/>
                      <a:pt x="2140048" y="218635"/>
                    </a:cubicBezTo>
                    <a:cubicBezTo>
                      <a:pt x="2236568" y="131005"/>
                      <a:pt x="2291764" y="17389"/>
                      <a:pt x="232058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37" name="任意多边形 8"/>
              <p:cNvSpPr>
                <a:spLocks/>
              </p:cNvSpPr>
              <p:nvPr/>
            </p:nvSpPr>
            <p:spPr bwMode="auto">
              <a:xfrm>
                <a:off x="6142892" y="3545645"/>
                <a:ext cx="2450123" cy="2409678"/>
              </a:xfrm>
              <a:custGeom>
                <a:avLst/>
                <a:gdLst>
                  <a:gd name="T0" fmla="*/ 0 w 2450123"/>
                  <a:gd name="T1" fmla="*/ 2409678 h 2409678"/>
                  <a:gd name="T2" fmla="*/ 351693 w 2450123"/>
                  <a:gd name="T3" fmla="*/ 1460109 h 2409678"/>
                  <a:gd name="T4" fmla="*/ 1344051 w 2450123"/>
                  <a:gd name="T5" fmla="*/ 971843 h 2409678"/>
                  <a:gd name="T6" fmla="*/ 2000543 w 2450123"/>
                  <a:gd name="T7" fmla="*/ 365760 h 2409678"/>
                  <a:gd name="T8" fmla="*/ 2450123 w 2450123"/>
                  <a:gd name="T9" fmla="*/ 0 h 240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0123" h="2409678">
                    <a:moveTo>
                      <a:pt x="0" y="2409678"/>
                    </a:moveTo>
                    <a:cubicBezTo>
                      <a:pt x="77177" y="2092178"/>
                      <a:pt x="127685" y="1699748"/>
                      <a:pt x="351693" y="1460109"/>
                    </a:cubicBezTo>
                    <a:cubicBezTo>
                      <a:pt x="575701" y="1220470"/>
                      <a:pt x="1069243" y="1154235"/>
                      <a:pt x="1344051" y="971843"/>
                    </a:cubicBezTo>
                    <a:cubicBezTo>
                      <a:pt x="1618859" y="789452"/>
                      <a:pt x="1816198" y="527734"/>
                      <a:pt x="2000543" y="365760"/>
                    </a:cubicBezTo>
                    <a:cubicBezTo>
                      <a:pt x="2184888" y="203786"/>
                      <a:pt x="2226603" y="175260"/>
                      <a:pt x="24501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38" name="任意多边形 9"/>
              <p:cNvSpPr>
                <a:spLocks/>
              </p:cNvSpPr>
              <p:nvPr/>
            </p:nvSpPr>
            <p:spPr bwMode="auto">
              <a:xfrm>
                <a:off x="6295293" y="3692770"/>
                <a:ext cx="2461846" cy="2414954"/>
              </a:xfrm>
              <a:custGeom>
                <a:avLst/>
                <a:gdLst>
                  <a:gd name="T0" fmla="*/ 0 w 2461846"/>
                  <a:gd name="T1" fmla="*/ 2414954 h 2414954"/>
                  <a:gd name="T2" fmla="*/ 527539 w 2461846"/>
                  <a:gd name="T3" fmla="*/ 1453662 h 2414954"/>
                  <a:gd name="T4" fmla="*/ 1512277 w 2461846"/>
                  <a:gd name="T5" fmla="*/ 855786 h 2414954"/>
                  <a:gd name="T6" fmla="*/ 2262554 w 2461846"/>
                  <a:gd name="T7" fmla="*/ 199293 h 2414954"/>
                  <a:gd name="T8" fmla="*/ 2461846 w 2461846"/>
                  <a:gd name="T9" fmla="*/ 0 h 2414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1846" h="2414954">
                    <a:moveTo>
                      <a:pt x="0" y="2414954"/>
                    </a:moveTo>
                    <a:cubicBezTo>
                      <a:pt x="77177" y="2097454"/>
                      <a:pt x="275493" y="1713523"/>
                      <a:pt x="527539" y="1453662"/>
                    </a:cubicBezTo>
                    <a:cubicBezTo>
                      <a:pt x="779585" y="1193801"/>
                      <a:pt x="1223108" y="1064847"/>
                      <a:pt x="1512277" y="855786"/>
                    </a:cubicBezTo>
                    <a:cubicBezTo>
                      <a:pt x="1801446" y="646725"/>
                      <a:pt x="2104293" y="341924"/>
                      <a:pt x="2262554" y="199293"/>
                    </a:cubicBezTo>
                    <a:cubicBezTo>
                      <a:pt x="2420816" y="56662"/>
                      <a:pt x="2344614" y="152400"/>
                      <a:pt x="2461846"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39" name="任意多边形 10"/>
              <p:cNvSpPr>
                <a:spLocks/>
              </p:cNvSpPr>
              <p:nvPr/>
            </p:nvSpPr>
            <p:spPr bwMode="auto">
              <a:xfrm>
                <a:off x="6447693" y="3931212"/>
                <a:ext cx="2508739" cy="2328912"/>
              </a:xfrm>
              <a:custGeom>
                <a:avLst/>
                <a:gdLst>
                  <a:gd name="T0" fmla="*/ 0 w 2508739"/>
                  <a:gd name="T1" fmla="*/ 2328912 h 2328912"/>
                  <a:gd name="T2" fmla="*/ 550985 w 2508739"/>
                  <a:gd name="T3" fmla="*/ 1473127 h 2328912"/>
                  <a:gd name="T4" fmla="*/ 1629508 w 2508739"/>
                  <a:gd name="T5" fmla="*/ 804912 h 2328912"/>
                  <a:gd name="T6" fmla="*/ 2110154 w 2508739"/>
                  <a:gd name="T7" fmla="*/ 371158 h 2328912"/>
                  <a:gd name="T8" fmla="*/ 2508739 w 2508739"/>
                  <a:gd name="T9" fmla="*/ 7743 h 2328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8739" h="2328912">
                    <a:moveTo>
                      <a:pt x="0" y="2328912"/>
                    </a:moveTo>
                    <a:cubicBezTo>
                      <a:pt x="77177" y="2011412"/>
                      <a:pt x="279400" y="1727127"/>
                      <a:pt x="550985" y="1473127"/>
                    </a:cubicBezTo>
                    <a:cubicBezTo>
                      <a:pt x="822570" y="1219127"/>
                      <a:pt x="1369647" y="988573"/>
                      <a:pt x="1629508" y="804912"/>
                    </a:cubicBezTo>
                    <a:cubicBezTo>
                      <a:pt x="1889369" y="621251"/>
                      <a:pt x="1963616" y="504019"/>
                      <a:pt x="2110154" y="371158"/>
                    </a:cubicBezTo>
                    <a:cubicBezTo>
                      <a:pt x="2256692" y="238297"/>
                      <a:pt x="2434493" y="-50872"/>
                      <a:pt x="2508739" y="7743"/>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 name="弧形 4"/>
              <p:cNvSpPr/>
              <p:nvPr/>
            </p:nvSpPr>
            <p:spPr bwMode="auto">
              <a:xfrm rot="19641614">
                <a:off x="6457333" y="3551131"/>
                <a:ext cx="1528991" cy="1853605"/>
              </a:xfrm>
              <a:prstGeom prst="arc">
                <a:avLst>
                  <a:gd name="adj1" fmla="val 16200000"/>
                  <a:gd name="adj2" fmla="val 6469010"/>
                </a:avLst>
              </a:prstGeom>
              <a:noFill/>
              <a:ln w="28575" cap="flat" cmpd="sng" algn="ctr">
                <a:solidFill>
                  <a:srgbClr val="002060"/>
                </a:solidFill>
                <a:prstDash val="solid"/>
                <a:round/>
                <a:headEnd type="none" w="med" len="med"/>
                <a:tailEnd type="none" w="med" len="med"/>
              </a:ln>
              <a:effectLst/>
            </p:spPr>
            <p:txBody>
              <a:bodyPr lIns="90000" tIns="46800" rIns="90000" bIns="46800" anchor="ctr">
                <a:spAutoFit/>
              </a:bodyPr>
              <a:lstStyle/>
              <a:p>
                <a:pPr>
                  <a:defRPr/>
                </a:pPr>
                <a:endParaRPr lang="zh-CN" altLang="en-US">
                  <a:ea typeface="黑体" pitchFamily="49" charset="-122"/>
                </a:endParaRPr>
              </a:p>
            </p:txBody>
          </p:sp>
          <p:sp>
            <p:nvSpPr>
              <p:cNvPr id="14" name="弧形 13"/>
              <p:cNvSpPr/>
              <p:nvPr/>
            </p:nvSpPr>
            <p:spPr bwMode="auto">
              <a:xfrm rot="19641614" flipH="1">
                <a:off x="6612931" y="3559066"/>
                <a:ext cx="1228909" cy="1852017"/>
              </a:xfrm>
              <a:prstGeom prst="arc">
                <a:avLst>
                  <a:gd name="adj1" fmla="val 16200000"/>
                  <a:gd name="adj2" fmla="val 4449721"/>
                </a:avLst>
              </a:prstGeom>
              <a:noFill/>
              <a:ln w="28575" cap="flat" cmpd="sng" algn="ctr">
                <a:solidFill>
                  <a:srgbClr val="002060"/>
                </a:solidFill>
                <a:prstDash val="dash"/>
                <a:round/>
                <a:headEnd type="none" w="med" len="med"/>
                <a:tailEnd type="none" w="med" len="med"/>
              </a:ln>
              <a:effectLst/>
            </p:spPr>
            <p:txBody>
              <a:bodyPr lIns="90000" tIns="46800" rIns="90000" bIns="46800" anchor="ctr">
                <a:spAutoFit/>
              </a:bodyPr>
              <a:lstStyle/>
              <a:p>
                <a:pPr>
                  <a:defRPr/>
                </a:pPr>
                <a:endParaRPr lang="zh-CN" altLang="en-US">
                  <a:ea typeface="黑体" pitchFamily="49" charset="-122"/>
                </a:endParaRPr>
              </a:p>
            </p:txBody>
          </p:sp>
        </p:grpSp>
        <p:graphicFrame>
          <p:nvGraphicFramePr>
            <p:cNvPr id="5133" name="对象 1"/>
            <p:cNvGraphicFramePr>
              <a:graphicFrameLocks noChangeAspect="1"/>
            </p:cNvGraphicFramePr>
            <p:nvPr>
              <p:extLst>
                <p:ext uri="{D42A27DB-BD31-4B8C-83A1-F6EECF244321}">
                  <p14:modId xmlns:p14="http://schemas.microsoft.com/office/powerpoint/2010/main" val="2301645089"/>
                </p:ext>
              </p:extLst>
            </p:nvPr>
          </p:nvGraphicFramePr>
          <p:xfrm>
            <a:off x="8388350" y="1171575"/>
            <a:ext cx="411163" cy="561975"/>
          </p:xfrm>
          <a:graphic>
            <a:graphicData uri="http://schemas.openxmlformats.org/presentationml/2006/ole">
              <mc:AlternateContent xmlns:mc="http://schemas.openxmlformats.org/markup-compatibility/2006">
                <mc:Choice xmlns:v="urn:schemas-microsoft-com:vml" Requires="v">
                  <p:oleObj spid="_x0000_s91224" name="Equation" r:id="rId13" imgW="126725" imgH="177415" progId="Equation.DSMT4">
                    <p:embed/>
                  </p:oleObj>
                </mc:Choice>
                <mc:Fallback>
                  <p:oleObj name="Equation" r:id="rId13" imgW="126725" imgH="177415" progId="Equation.DSMT4">
                    <p:embed/>
                    <p:pic>
                      <p:nvPicPr>
                        <p:cNvPr id="5133"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8350" y="1171575"/>
                          <a:ext cx="4111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任意多边形 1"/>
            <p:cNvSpPr/>
            <p:nvPr/>
          </p:nvSpPr>
          <p:spPr bwMode="auto">
            <a:xfrm>
              <a:off x="6800672" y="1946604"/>
              <a:ext cx="1210863" cy="1589154"/>
            </a:xfrm>
            <a:custGeom>
              <a:avLst/>
              <a:gdLst>
                <a:gd name="connsiteX0" fmla="*/ 0 w 1174044"/>
                <a:gd name="connsiteY0" fmla="*/ 135467 h 1365956"/>
                <a:gd name="connsiteX1" fmla="*/ 67733 w 1174044"/>
                <a:gd name="connsiteY1" fmla="*/ 22578 h 1365956"/>
                <a:gd name="connsiteX2" fmla="*/ 248355 w 1174044"/>
                <a:gd name="connsiteY2" fmla="*/ 0 h 1365956"/>
                <a:gd name="connsiteX3" fmla="*/ 530578 w 1174044"/>
                <a:gd name="connsiteY3" fmla="*/ 22578 h 1365956"/>
                <a:gd name="connsiteX4" fmla="*/ 756355 w 1174044"/>
                <a:gd name="connsiteY4" fmla="*/ 191912 h 1365956"/>
                <a:gd name="connsiteX5" fmla="*/ 1004711 w 1174044"/>
                <a:gd name="connsiteY5" fmla="*/ 440267 h 1365956"/>
                <a:gd name="connsiteX6" fmla="*/ 1174044 w 1174044"/>
                <a:gd name="connsiteY6" fmla="*/ 891823 h 1365956"/>
                <a:gd name="connsiteX7" fmla="*/ 1106311 w 1174044"/>
                <a:gd name="connsiteY7" fmla="*/ 1354667 h 1365956"/>
                <a:gd name="connsiteX8" fmla="*/ 925689 w 1174044"/>
                <a:gd name="connsiteY8" fmla="*/ 1365956 h 1365956"/>
                <a:gd name="connsiteX9" fmla="*/ 564444 w 1174044"/>
                <a:gd name="connsiteY9" fmla="*/ 1117600 h 1365956"/>
                <a:gd name="connsiteX10" fmla="*/ 508000 w 1174044"/>
                <a:gd name="connsiteY10" fmla="*/ 1038578 h 1365956"/>
                <a:gd name="connsiteX11" fmla="*/ 191911 w 1174044"/>
                <a:gd name="connsiteY11" fmla="*/ 654756 h 1365956"/>
                <a:gd name="connsiteX12" fmla="*/ 90311 w 1174044"/>
                <a:gd name="connsiteY12" fmla="*/ 372534 h 1365956"/>
                <a:gd name="connsiteX13" fmla="*/ 0 w 1174044"/>
                <a:gd name="connsiteY13" fmla="*/ 135467 h 1365956"/>
                <a:gd name="connsiteX0" fmla="*/ 0 w 1174044"/>
                <a:gd name="connsiteY0" fmla="*/ 167432 h 1397921"/>
                <a:gd name="connsiteX1" fmla="*/ 83374 w 1174044"/>
                <a:gd name="connsiteY1" fmla="*/ 0 h 1397921"/>
                <a:gd name="connsiteX2" fmla="*/ 248355 w 1174044"/>
                <a:gd name="connsiteY2" fmla="*/ 31965 h 1397921"/>
                <a:gd name="connsiteX3" fmla="*/ 530578 w 1174044"/>
                <a:gd name="connsiteY3" fmla="*/ 54543 h 1397921"/>
                <a:gd name="connsiteX4" fmla="*/ 756355 w 1174044"/>
                <a:gd name="connsiteY4" fmla="*/ 223877 h 1397921"/>
                <a:gd name="connsiteX5" fmla="*/ 1004711 w 1174044"/>
                <a:gd name="connsiteY5" fmla="*/ 472232 h 1397921"/>
                <a:gd name="connsiteX6" fmla="*/ 1174044 w 1174044"/>
                <a:gd name="connsiteY6" fmla="*/ 923788 h 1397921"/>
                <a:gd name="connsiteX7" fmla="*/ 1106311 w 1174044"/>
                <a:gd name="connsiteY7" fmla="*/ 1386632 h 1397921"/>
                <a:gd name="connsiteX8" fmla="*/ 925689 w 1174044"/>
                <a:gd name="connsiteY8" fmla="*/ 1397921 h 1397921"/>
                <a:gd name="connsiteX9" fmla="*/ 564444 w 1174044"/>
                <a:gd name="connsiteY9" fmla="*/ 1149565 h 1397921"/>
                <a:gd name="connsiteX10" fmla="*/ 508000 w 1174044"/>
                <a:gd name="connsiteY10" fmla="*/ 1070543 h 1397921"/>
                <a:gd name="connsiteX11" fmla="*/ 191911 w 1174044"/>
                <a:gd name="connsiteY11" fmla="*/ 686721 h 1397921"/>
                <a:gd name="connsiteX12" fmla="*/ 90311 w 1174044"/>
                <a:gd name="connsiteY12" fmla="*/ 404499 h 1397921"/>
                <a:gd name="connsiteX13" fmla="*/ 0 w 1174044"/>
                <a:gd name="connsiteY13" fmla="*/ 167432 h 1397921"/>
                <a:gd name="connsiteX0" fmla="*/ 18577 w 1192621"/>
                <a:gd name="connsiteY0" fmla="*/ 167432 h 1397921"/>
                <a:gd name="connsiteX1" fmla="*/ 195 w 1192621"/>
                <a:gd name="connsiteY1" fmla="*/ 112320 h 1397921"/>
                <a:gd name="connsiteX2" fmla="*/ 101951 w 1192621"/>
                <a:gd name="connsiteY2" fmla="*/ 0 h 1397921"/>
                <a:gd name="connsiteX3" fmla="*/ 266932 w 1192621"/>
                <a:gd name="connsiteY3" fmla="*/ 31965 h 1397921"/>
                <a:gd name="connsiteX4" fmla="*/ 549155 w 1192621"/>
                <a:gd name="connsiteY4" fmla="*/ 54543 h 1397921"/>
                <a:gd name="connsiteX5" fmla="*/ 774932 w 1192621"/>
                <a:gd name="connsiteY5" fmla="*/ 223877 h 1397921"/>
                <a:gd name="connsiteX6" fmla="*/ 1023288 w 1192621"/>
                <a:gd name="connsiteY6" fmla="*/ 472232 h 1397921"/>
                <a:gd name="connsiteX7" fmla="*/ 1192621 w 1192621"/>
                <a:gd name="connsiteY7" fmla="*/ 923788 h 1397921"/>
                <a:gd name="connsiteX8" fmla="*/ 1124888 w 1192621"/>
                <a:gd name="connsiteY8" fmla="*/ 1386632 h 1397921"/>
                <a:gd name="connsiteX9" fmla="*/ 944266 w 1192621"/>
                <a:gd name="connsiteY9" fmla="*/ 1397921 h 1397921"/>
                <a:gd name="connsiteX10" fmla="*/ 583021 w 1192621"/>
                <a:gd name="connsiteY10" fmla="*/ 1149565 h 1397921"/>
                <a:gd name="connsiteX11" fmla="*/ 526577 w 1192621"/>
                <a:gd name="connsiteY11" fmla="*/ 1070543 h 1397921"/>
                <a:gd name="connsiteX12" fmla="*/ 210488 w 1192621"/>
                <a:gd name="connsiteY12" fmla="*/ 686721 h 1397921"/>
                <a:gd name="connsiteX13" fmla="*/ 108888 w 1192621"/>
                <a:gd name="connsiteY13" fmla="*/ 404499 h 1397921"/>
                <a:gd name="connsiteX14" fmla="*/ 18577 w 1192621"/>
                <a:gd name="connsiteY14" fmla="*/ 167432 h 1397921"/>
                <a:gd name="connsiteX0" fmla="*/ 18577 w 1192621"/>
                <a:gd name="connsiteY0" fmla="*/ 167432 h 1397921"/>
                <a:gd name="connsiteX1" fmla="*/ 195 w 1192621"/>
                <a:gd name="connsiteY1" fmla="*/ 112320 h 1397921"/>
                <a:gd name="connsiteX2" fmla="*/ 101951 w 1192621"/>
                <a:gd name="connsiteY2" fmla="*/ 0 h 1397921"/>
                <a:gd name="connsiteX3" fmla="*/ 272146 w 1192621"/>
                <a:gd name="connsiteY3" fmla="*/ 2595 h 1397921"/>
                <a:gd name="connsiteX4" fmla="*/ 549155 w 1192621"/>
                <a:gd name="connsiteY4" fmla="*/ 54543 h 1397921"/>
                <a:gd name="connsiteX5" fmla="*/ 774932 w 1192621"/>
                <a:gd name="connsiteY5" fmla="*/ 223877 h 1397921"/>
                <a:gd name="connsiteX6" fmla="*/ 1023288 w 1192621"/>
                <a:gd name="connsiteY6" fmla="*/ 472232 h 1397921"/>
                <a:gd name="connsiteX7" fmla="*/ 1192621 w 1192621"/>
                <a:gd name="connsiteY7" fmla="*/ 923788 h 1397921"/>
                <a:gd name="connsiteX8" fmla="*/ 1124888 w 1192621"/>
                <a:gd name="connsiteY8" fmla="*/ 1386632 h 1397921"/>
                <a:gd name="connsiteX9" fmla="*/ 944266 w 1192621"/>
                <a:gd name="connsiteY9" fmla="*/ 1397921 h 1397921"/>
                <a:gd name="connsiteX10" fmla="*/ 583021 w 1192621"/>
                <a:gd name="connsiteY10" fmla="*/ 1149565 h 1397921"/>
                <a:gd name="connsiteX11" fmla="*/ 526577 w 1192621"/>
                <a:gd name="connsiteY11" fmla="*/ 1070543 h 1397921"/>
                <a:gd name="connsiteX12" fmla="*/ 210488 w 1192621"/>
                <a:gd name="connsiteY12" fmla="*/ 686721 h 1397921"/>
                <a:gd name="connsiteX13" fmla="*/ 108888 w 1192621"/>
                <a:gd name="connsiteY13" fmla="*/ 404499 h 1397921"/>
                <a:gd name="connsiteX14" fmla="*/ 18577 w 1192621"/>
                <a:gd name="connsiteY14" fmla="*/ 167432 h 139792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549155 w 1192621"/>
                <a:gd name="connsiteY4" fmla="*/ 56613 h 1399991"/>
                <a:gd name="connsiteX5" fmla="*/ 774932 w 1192621"/>
                <a:gd name="connsiteY5" fmla="*/ 225947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774932 w 1192621"/>
                <a:gd name="connsiteY5" fmla="*/ 225947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148410 w 1192621"/>
                <a:gd name="connsiteY6" fmla="*/ 453324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206758"/>
                <a:gd name="connsiteY0" fmla="*/ 169502 h 1399991"/>
                <a:gd name="connsiteX1" fmla="*/ 195 w 1206758"/>
                <a:gd name="connsiteY1" fmla="*/ 114390 h 1399991"/>
                <a:gd name="connsiteX2" fmla="*/ 101951 w 1206758"/>
                <a:gd name="connsiteY2" fmla="*/ 2070 h 1399991"/>
                <a:gd name="connsiteX3" fmla="*/ 272146 w 1206758"/>
                <a:gd name="connsiteY3" fmla="*/ 4665 h 1399991"/>
                <a:gd name="connsiteX4" fmla="*/ 611716 w 1206758"/>
                <a:gd name="connsiteY4" fmla="*/ 39830 h 1399991"/>
                <a:gd name="connsiteX5" fmla="*/ 884413 w 1206758"/>
                <a:gd name="connsiteY5" fmla="*/ 204968 h 1399991"/>
                <a:gd name="connsiteX6" fmla="*/ 1148410 w 1206758"/>
                <a:gd name="connsiteY6" fmla="*/ 453324 h 1399991"/>
                <a:gd name="connsiteX7" fmla="*/ 1192621 w 1206758"/>
                <a:gd name="connsiteY7" fmla="*/ 925858 h 1399991"/>
                <a:gd name="connsiteX8" fmla="*/ 1124888 w 1206758"/>
                <a:gd name="connsiteY8" fmla="*/ 1388702 h 1399991"/>
                <a:gd name="connsiteX9" fmla="*/ 944266 w 1206758"/>
                <a:gd name="connsiteY9" fmla="*/ 1399991 h 1399991"/>
                <a:gd name="connsiteX10" fmla="*/ 583021 w 1206758"/>
                <a:gd name="connsiteY10" fmla="*/ 1151635 h 1399991"/>
                <a:gd name="connsiteX11" fmla="*/ 526577 w 1206758"/>
                <a:gd name="connsiteY11" fmla="*/ 1072613 h 1399991"/>
                <a:gd name="connsiteX12" fmla="*/ 210488 w 1206758"/>
                <a:gd name="connsiteY12" fmla="*/ 688791 h 1399991"/>
                <a:gd name="connsiteX13" fmla="*/ 108888 w 1206758"/>
                <a:gd name="connsiteY13" fmla="*/ 406569 h 1399991"/>
                <a:gd name="connsiteX14" fmla="*/ 18577 w 1206758"/>
                <a:gd name="connsiteY14" fmla="*/ 169502 h 1399991"/>
                <a:gd name="connsiteX0" fmla="*/ 18577 w 1317743"/>
                <a:gd name="connsiteY0" fmla="*/ 169502 h 1399991"/>
                <a:gd name="connsiteX1" fmla="*/ 195 w 1317743"/>
                <a:gd name="connsiteY1" fmla="*/ 114390 h 1399991"/>
                <a:gd name="connsiteX2" fmla="*/ 101951 w 1317743"/>
                <a:gd name="connsiteY2" fmla="*/ 2070 h 1399991"/>
                <a:gd name="connsiteX3" fmla="*/ 272146 w 1317743"/>
                <a:gd name="connsiteY3" fmla="*/ 4665 h 1399991"/>
                <a:gd name="connsiteX4" fmla="*/ 611716 w 1317743"/>
                <a:gd name="connsiteY4" fmla="*/ 39830 h 1399991"/>
                <a:gd name="connsiteX5" fmla="*/ 884413 w 1317743"/>
                <a:gd name="connsiteY5" fmla="*/ 204968 h 1399991"/>
                <a:gd name="connsiteX6" fmla="*/ 1148410 w 1317743"/>
                <a:gd name="connsiteY6" fmla="*/ 453324 h 1399991"/>
                <a:gd name="connsiteX7" fmla="*/ 1317743 w 1317743"/>
                <a:gd name="connsiteY7" fmla="*/ 900684 h 1399991"/>
                <a:gd name="connsiteX8" fmla="*/ 1124888 w 1317743"/>
                <a:gd name="connsiteY8" fmla="*/ 1388702 h 1399991"/>
                <a:gd name="connsiteX9" fmla="*/ 944266 w 1317743"/>
                <a:gd name="connsiteY9" fmla="*/ 1399991 h 1399991"/>
                <a:gd name="connsiteX10" fmla="*/ 583021 w 1317743"/>
                <a:gd name="connsiteY10" fmla="*/ 1151635 h 1399991"/>
                <a:gd name="connsiteX11" fmla="*/ 526577 w 1317743"/>
                <a:gd name="connsiteY11" fmla="*/ 1072613 h 1399991"/>
                <a:gd name="connsiteX12" fmla="*/ 210488 w 1317743"/>
                <a:gd name="connsiteY12" fmla="*/ 688791 h 1399991"/>
                <a:gd name="connsiteX13" fmla="*/ 108888 w 1317743"/>
                <a:gd name="connsiteY13" fmla="*/ 406569 h 1399991"/>
                <a:gd name="connsiteX14" fmla="*/ 18577 w 1317743"/>
                <a:gd name="connsiteY14" fmla="*/ 169502 h 1399991"/>
                <a:gd name="connsiteX0" fmla="*/ 18577 w 1317743"/>
                <a:gd name="connsiteY0" fmla="*/ 169502 h 1399991"/>
                <a:gd name="connsiteX1" fmla="*/ 195 w 1317743"/>
                <a:gd name="connsiteY1" fmla="*/ 114390 h 1399991"/>
                <a:gd name="connsiteX2" fmla="*/ 101951 w 1317743"/>
                <a:gd name="connsiteY2" fmla="*/ 2070 h 1399991"/>
                <a:gd name="connsiteX3" fmla="*/ 272146 w 1317743"/>
                <a:gd name="connsiteY3" fmla="*/ 4665 h 1399991"/>
                <a:gd name="connsiteX4" fmla="*/ 611716 w 1317743"/>
                <a:gd name="connsiteY4" fmla="*/ 39830 h 1399991"/>
                <a:gd name="connsiteX5" fmla="*/ 884413 w 1317743"/>
                <a:gd name="connsiteY5" fmla="*/ 204968 h 1399991"/>
                <a:gd name="connsiteX6" fmla="*/ 1148410 w 1317743"/>
                <a:gd name="connsiteY6" fmla="*/ 453324 h 1399991"/>
                <a:gd name="connsiteX7" fmla="*/ 1317743 w 1317743"/>
                <a:gd name="connsiteY7" fmla="*/ 900684 h 1399991"/>
                <a:gd name="connsiteX8" fmla="*/ 1124888 w 1317743"/>
                <a:gd name="connsiteY8" fmla="*/ 1388702 h 1399991"/>
                <a:gd name="connsiteX9" fmla="*/ 944266 w 1317743"/>
                <a:gd name="connsiteY9" fmla="*/ 1399991 h 1399991"/>
                <a:gd name="connsiteX10" fmla="*/ 583021 w 1317743"/>
                <a:gd name="connsiteY10" fmla="*/ 1151635 h 1399991"/>
                <a:gd name="connsiteX11" fmla="*/ 526577 w 1317743"/>
                <a:gd name="connsiteY11" fmla="*/ 1072613 h 1399991"/>
                <a:gd name="connsiteX12" fmla="*/ 210488 w 1317743"/>
                <a:gd name="connsiteY12" fmla="*/ 688791 h 1399991"/>
                <a:gd name="connsiteX13" fmla="*/ 108888 w 1317743"/>
                <a:gd name="connsiteY13" fmla="*/ 406569 h 1399991"/>
                <a:gd name="connsiteX14" fmla="*/ 18577 w 1317743"/>
                <a:gd name="connsiteY14" fmla="*/ 169502 h 1399991"/>
                <a:gd name="connsiteX0" fmla="*/ 18577 w 1325508"/>
                <a:gd name="connsiteY0" fmla="*/ 169502 h 1399991"/>
                <a:gd name="connsiteX1" fmla="*/ 195 w 1325508"/>
                <a:gd name="connsiteY1" fmla="*/ 114390 h 1399991"/>
                <a:gd name="connsiteX2" fmla="*/ 101951 w 1325508"/>
                <a:gd name="connsiteY2" fmla="*/ 2070 h 1399991"/>
                <a:gd name="connsiteX3" fmla="*/ 272146 w 1325508"/>
                <a:gd name="connsiteY3" fmla="*/ 4665 h 1399991"/>
                <a:gd name="connsiteX4" fmla="*/ 611716 w 1325508"/>
                <a:gd name="connsiteY4" fmla="*/ 39830 h 1399991"/>
                <a:gd name="connsiteX5" fmla="*/ 884413 w 1325508"/>
                <a:gd name="connsiteY5" fmla="*/ 204968 h 1399991"/>
                <a:gd name="connsiteX6" fmla="*/ 1148410 w 1325508"/>
                <a:gd name="connsiteY6" fmla="*/ 453324 h 1399991"/>
                <a:gd name="connsiteX7" fmla="*/ 1317743 w 1325508"/>
                <a:gd name="connsiteY7" fmla="*/ 900684 h 1399991"/>
                <a:gd name="connsiteX8" fmla="*/ 1282695 w 1325508"/>
                <a:gd name="connsiteY8" fmla="*/ 1104552 h 1399991"/>
                <a:gd name="connsiteX9" fmla="*/ 1124888 w 1325508"/>
                <a:gd name="connsiteY9" fmla="*/ 1388702 h 1399991"/>
                <a:gd name="connsiteX10" fmla="*/ 944266 w 1325508"/>
                <a:gd name="connsiteY10" fmla="*/ 1399991 h 1399991"/>
                <a:gd name="connsiteX11" fmla="*/ 583021 w 1325508"/>
                <a:gd name="connsiteY11" fmla="*/ 1151635 h 1399991"/>
                <a:gd name="connsiteX12" fmla="*/ 526577 w 1325508"/>
                <a:gd name="connsiteY12" fmla="*/ 1072613 h 1399991"/>
                <a:gd name="connsiteX13" fmla="*/ 210488 w 1325508"/>
                <a:gd name="connsiteY13" fmla="*/ 688791 h 1399991"/>
                <a:gd name="connsiteX14" fmla="*/ 108888 w 1325508"/>
                <a:gd name="connsiteY14" fmla="*/ 406569 h 1399991"/>
                <a:gd name="connsiteX15" fmla="*/ 18577 w 1325508"/>
                <a:gd name="connsiteY15" fmla="*/ 169502 h 13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5508" h="1399991">
                  <a:moveTo>
                    <a:pt x="18577" y="169502"/>
                  </a:moveTo>
                  <a:cubicBezTo>
                    <a:pt x="21139" y="162320"/>
                    <a:pt x="-2367" y="121572"/>
                    <a:pt x="195" y="114390"/>
                  </a:cubicBezTo>
                  <a:lnTo>
                    <a:pt x="101951" y="2070"/>
                  </a:lnTo>
                  <a:cubicBezTo>
                    <a:pt x="158683" y="2935"/>
                    <a:pt x="231055" y="-4591"/>
                    <a:pt x="272146" y="4665"/>
                  </a:cubicBezTo>
                  <a:lnTo>
                    <a:pt x="611716" y="39830"/>
                  </a:lnTo>
                  <a:lnTo>
                    <a:pt x="884413" y="204968"/>
                  </a:lnTo>
                  <a:cubicBezTo>
                    <a:pt x="982839" y="286355"/>
                    <a:pt x="1102118" y="363546"/>
                    <a:pt x="1148410" y="453324"/>
                  </a:cubicBezTo>
                  <a:cubicBezTo>
                    <a:pt x="1256988" y="606640"/>
                    <a:pt x="1303006" y="743173"/>
                    <a:pt x="1317743" y="900684"/>
                  </a:cubicBezTo>
                  <a:cubicBezTo>
                    <a:pt x="1338386" y="1009222"/>
                    <a:pt x="1314838" y="1023216"/>
                    <a:pt x="1282695" y="1104552"/>
                  </a:cubicBezTo>
                  <a:cubicBezTo>
                    <a:pt x="1250553" y="1185888"/>
                    <a:pt x="1179555" y="1339462"/>
                    <a:pt x="1124888" y="1388702"/>
                  </a:cubicBezTo>
                  <a:lnTo>
                    <a:pt x="944266" y="1399991"/>
                  </a:lnTo>
                  <a:lnTo>
                    <a:pt x="583021" y="1151635"/>
                  </a:lnTo>
                  <a:lnTo>
                    <a:pt x="526577" y="1072613"/>
                  </a:lnTo>
                  <a:lnTo>
                    <a:pt x="210488" y="688791"/>
                  </a:lnTo>
                  <a:lnTo>
                    <a:pt x="108888" y="406569"/>
                  </a:lnTo>
                  <a:lnTo>
                    <a:pt x="18577" y="169502"/>
                  </a:lnTo>
                  <a:close/>
                </a:path>
              </a:pathLst>
            </a:custGeom>
            <a:solidFill>
              <a:schemeClr val="tx1"/>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ysClr val="windowText" lastClr="000000"/>
                </a:solidFill>
                <a:effectLst/>
                <a:latin typeface="Arial" charset="0"/>
                <a:ea typeface="黑体" pitchFamily="49" charset="-122"/>
              </a:endParaRPr>
            </a:p>
          </p:txBody>
        </p:sp>
      </p:grpSp>
    </p:spTree>
    <p:extLst>
      <p:ext uri="{BB962C8B-B14F-4D97-AF65-F5344CB8AC3E}">
        <p14:creationId xmlns:p14="http://schemas.microsoft.com/office/powerpoint/2010/main" val="231346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993775"/>
          </a:xfrm>
        </p:spPr>
        <p:txBody>
          <a:bodyPr/>
          <a:lstStyle/>
          <a:p>
            <a:r>
              <a:rPr lang="zh-CN" altLang="en-US" dirty="0" smtClean="0"/>
              <a:t>电场通量</a:t>
            </a:r>
          </a:p>
        </p:txBody>
      </p:sp>
      <p:sp>
        <p:nvSpPr>
          <p:cNvPr id="6147" name="Rectangle 3"/>
          <p:cNvSpPr>
            <a:spLocks noGrp="1" noChangeArrowheads="1"/>
          </p:cNvSpPr>
          <p:nvPr>
            <p:ph type="body" idx="1"/>
          </p:nvPr>
        </p:nvSpPr>
        <p:spPr>
          <a:xfrm>
            <a:off x="468313" y="1268413"/>
            <a:ext cx="4636042" cy="5065712"/>
          </a:xfrm>
        </p:spPr>
        <p:txBody>
          <a:bodyPr/>
          <a:lstStyle/>
          <a:p>
            <a:r>
              <a:rPr lang="zh-CN" altLang="en-US" dirty="0" smtClean="0"/>
              <a:t>电场通量微元定义为</a:t>
            </a:r>
            <a:endParaRPr lang="en-US" altLang="zh-CN" dirty="0" smtClean="0"/>
          </a:p>
          <a:p>
            <a:endParaRPr lang="en-US" altLang="zh-CN" dirty="0" smtClean="0"/>
          </a:p>
          <a:p>
            <a:endParaRPr lang="en-US" altLang="zh-CN" dirty="0" smtClean="0"/>
          </a:p>
          <a:p>
            <a:r>
              <a:rPr lang="zh-CN" altLang="en-US" dirty="0" smtClean="0"/>
              <a:t>其中</a:t>
            </a:r>
            <a:r>
              <a:rPr lang="zh-CN" altLang="en-US" b="1" dirty="0" smtClean="0">
                <a:solidFill>
                  <a:srgbClr val="FFFF00"/>
                </a:solidFill>
              </a:rPr>
              <a:t>面元的方向</a:t>
            </a:r>
            <a:r>
              <a:rPr lang="zh-CN" altLang="en-US" dirty="0" smtClean="0"/>
              <a:t>定义为垂直于该面元的方向</a:t>
            </a:r>
            <a:endParaRPr lang="en-US" altLang="zh-CN" dirty="0" smtClean="0"/>
          </a:p>
          <a:p>
            <a:pPr lvl="1"/>
            <a:r>
              <a:rPr lang="zh-CN" altLang="en-US" dirty="0" smtClean="0"/>
              <a:t>两个方向，选择其一</a:t>
            </a:r>
            <a:endParaRPr lang="en-US" altLang="zh-CN" dirty="0" smtClean="0"/>
          </a:p>
          <a:p>
            <a:pPr lvl="1"/>
            <a:r>
              <a:rPr lang="zh-CN" altLang="en-US" dirty="0" smtClean="0"/>
              <a:t>对于闭合曲面方向取向外的方向</a:t>
            </a:r>
            <a:endParaRPr lang="en-US" altLang="zh-CN" dirty="0" smtClean="0"/>
          </a:p>
          <a:p>
            <a:r>
              <a:rPr lang="zh-CN" altLang="en-US" dirty="0" smtClean="0"/>
              <a:t>对于整个面元，电场通量为</a:t>
            </a:r>
          </a:p>
        </p:txBody>
      </p:sp>
      <p:graphicFrame>
        <p:nvGraphicFramePr>
          <p:cNvPr id="6149" name="对象 1"/>
          <p:cNvGraphicFramePr>
            <a:graphicFrameLocks noChangeAspect="1"/>
          </p:cNvGraphicFramePr>
          <p:nvPr>
            <p:extLst>
              <p:ext uri="{D42A27DB-BD31-4B8C-83A1-F6EECF244321}">
                <p14:modId xmlns:p14="http://schemas.microsoft.com/office/powerpoint/2010/main" val="854644948"/>
              </p:ext>
            </p:extLst>
          </p:nvPr>
        </p:nvGraphicFramePr>
        <p:xfrm>
          <a:off x="1825932" y="1794776"/>
          <a:ext cx="2466975" cy="762000"/>
        </p:xfrm>
        <a:graphic>
          <a:graphicData uri="http://schemas.openxmlformats.org/presentationml/2006/ole">
            <mc:AlternateContent xmlns:mc="http://schemas.openxmlformats.org/markup-compatibility/2006">
              <mc:Choice xmlns:v="urn:schemas-microsoft-com:vml" Requires="v">
                <p:oleObj spid="_x0000_s92212" name="Equation" r:id="rId4" imgW="761760" imgH="241200" progId="Equation.DSMT4">
                  <p:embed/>
                </p:oleObj>
              </mc:Choice>
              <mc:Fallback>
                <p:oleObj name="Equation" r:id="rId4" imgW="761760" imgH="241200" progId="Equation.DSMT4">
                  <p:embed/>
                  <p:pic>
                    <p:nvPicPr>
                      <p:cNvPr id="6149" name="对象 1"/>
                      <p:cNvPicPr>
                        <a:picLocks noChangeAspect="1" noChangeArrowheads="1"/>
                      </p:cNvPicPr>
                      <p:nvPr/>
                    </p:nvPicPr>
                    <p:blipFill>
                      <a:blip r:embed="rId5"/>
                      <a:srcRect/>
                      <a:stretch>
                        <a:fillRect/>
                      </a:stretch>
                    </p:blipFill>
                    <p:spPr bwMode="auto">
                      <a:xfrm>
                        <a:off x="1825932" y="1794776"/>
                        <a:ext cx="2466975" cy="762000"/>
                      </a:xfrm>
                      <a:prstGeom prst="rect">
                        <a:avLst/>
                      </a:prstGeom>
                      <a:noFill/>
                      <a:ln>
                        <a:solidFill>
                          <a:srgbClr val="00B0F0"/>
                        </a:solidFill>
                      </a:ln>
                      <a:extLst/>
                    </p:spPr>
                  </p:pic>
                </p:oleObj>
              </mc:Fallback>
            </mc:AlternateContent>
          </a:graphicData>
        </a:graphic>
      </p:graphicFrame>
      <p:graphicFrame>
        <p:nvGraphicFramePr>
          <p:cNvPr id="6151" name="对象 1"/>
          <p:cNvGraphicFramePr>
            <a:graphicFrameLocks noChangeAspect="1"/>
          </p:cNvGraphicFramePr>
          <p:nvPr>
            <p:extLst>
              <p:ext uri="{D42A27DB-BD31-4B8C-83A1-F6EECF244321}">
                <p14:modId xmlns:p14="http://schemas.microsoft.com/office/powerpoint/2010/main" val="993581570"/>
              </p:ext>
            </p:extLst>
          </p:nvPr>
        </p:nvGraphicFramePr>
        <p:xfrm>
          <a:off x="1631977" y="5336782"/>
          <a:ext cx="2630487" cy="1203325"/>
        </p:xfrm>
        <a:graphic>
          <a:graphicData uri="http://schemas.openxmlformats.org/presentationml/2006/ole">
            <mc:AlternateContent xmlns:mc="http://schemas.openxmlformats.org/markup-compatibility/2006">
              <mc:Choice xmlns:v="urn:schemas-microsoft-com:vml" Requires="v">
                <p:oleObj spid="_x0000_s92213" name="Equation" r:id="rId6" imgW="812520" imgH="380880" progId="Equation.DSMT4">
                  <p:embed/>
                </p:oleObj>
              </mc:Choice>
              <mc:Fallback>
                <p:oleObj name="Equation" r:id="rId6" imgW="812520" imgH="380880" progId="Equation.DSMT4">
                  <p:embed/>
                  <p:pic>
                    <p:nvPicPr>
                      <p:cNvPr id="6151" name="对象 1"/>
                      <p:cNvPicPr>
                        <a:picLocks noChangeAspect="1" noChangeArrowheads="1"/>
                      </p:cNvPicPr>
                      <p:nvPr/>
                    </p:nvPicPr>
                    <p:blipFill>
                      <a:blip r:embed="rId7"/>
                      <a:srcRect/>
                      <a:stretch>
                        <a:fillRect/>
                      </a:stretch>
                    </p:blipFill>
                    <p:spPr bwMode="auto">
                      <a:xfrm>
                        <a:off x="1631977" y="5336782"/>
                        <a:ext cx="26304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TextBox 1"/>
          <p:cNvSpPr txBox="1">
            <a:spLocks noChangeArrowheads="1"/>
          </p:cNvSpPr>
          <p:nvPr/>
        </p:nvSpPr>
        <p:spPr bwMode="auto">
          <a:xfrm>
            <a:off x="3618049" y="6309126"/>
            <a:ext cx="309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20000"/>
              </a:spcBef>
              <a:buSzPct val="120000"/>
              <a:buBlip>
                <a:blip r:embed="rId8"/>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r>
              <a:rPr lang="zh-CN" altLang="en-US" sz="2400" dirty="0">
                <a:solidFill>
                  <a:schemeClr val="tx1"/>
                </a:solidFill>
                <a:ea typeface="黑体" pitchFamily="2" charset="-122"/>
              </a:rPr>
              <a:t>正比于面内场线数</a:t>
            </a:r>
          </a:p>
        </p:txBody>
      </p:sp>
      <p:pic>
        <p:nvPicPr>
          <p:cNvPr id="6153" name="Picture 10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8433" y="71146"/>
            <a:ext cx="2449513"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p:cNvSpPr/>
          <p:nvPr/>
        </p:nvSpPr>
        <p:spPr>
          <a:xfrm>
            <a:off x="5364088" y="2185390"/>
            <a:ext cx="3608231" cy="403089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477117" y="2329165"/>
            <a:ext cx="3371725" cy="3575844"/>
            <a:chOff x="5592762" y="1124744"/>
            <a:chExt cx="3371725" cy="3575844"/>
          </a:xfrm>
        </p:grpSpPr>
        <p:grpSp>
          <p:nvGrpSpPr>
            <p:cNvPr id="21" name="组合 5"/>
            <p:cNvGrpSpPr>
              <a:grpSpLocks/>
            </p:cNvGrpSpPr>
            <p:nvPr/>
          </p:nvGrpSpPr>
          <p:grpSpPr bwMode="auto">
            <a:xfrm>
              <a:off x="5592762" y="1124744"/>
              <a:ext cx="3371725" cy="3575844"/>
              <a:chOff x="5685692" y="2836985"/>
              <a:chExt cx="3270740" cy="3423139"/>
            </a:xfrm>
          </p:grpSpPr>
          <p:sp>
            <p:nvSpPr>
              <p:cNvPr id="24" name="任意多边形 2"/>
              <p:cNvSpPr>
                <a:spLocks/>
              </p:cNvSpPr>
              <p:nvPr/>
            </p:nvSpPr>
            <p:spPr bwMode="auto">
              <a:xfrm>
                <a:off x="5685692" y="2836985"/>
                <a:ext cx="2145323" cy="2661138"/>
              </a:xfrm>
              <a:custGeom>
                <a:avLst/>
                <a:gdLst>
                  <a:gd name="T0" fmla="*/ 0 w 2145323"/>
                  <a:gd name="T1" fmla="*/ 2661138 h 2661138"/>
                  <a:gd name="T2" fmla="*/ 351693 w 2145323"/>
                  <a:gd name="T3" fmla="*/ 1711569 h 2661138"/>
                  <a:gd name="T4" fmla="*/ 1168791 w 2145323"/>
                  <a:gd name="T5" fmla="*/ 956603 h 2661138"/>
                  <a:gd name="T6" fmla="*/ 2145323 w 2145323"/>
                  <a:gd name="T7" fmla="*/ 0 h 2661138"/>
                  <a:gd name="T8" fmla="*/ 2145323 w 2145323"/>
                  <a:gd name="T9" fmla="*/ 0 h 2661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5323" h="2661138">
                    <a:moveTo>
                      <a:pt x="0" y="2661138"/>
                    </a:moveTo>
                    <a:cubicBezTo>
                      <a:pt x="77177" y="2343638"/>
                      <a:pt x="156895" y="1995658"/>
                      <a:pt x="351693" y="1711569"/>
                    </a:cubicBezTo>
                    <a:cubicBezTo>
                      <a:pt x="546491" y="1427480"/>
                      <a:pt x="869853" y="1241864"/>
                      <a:pt x="1168791" y="956603"/>
                    </a:cubicBezTo>
                    <a:cubicBezTo>
                      <a:pt x="1467729" y="671342"/>
                      <a:pt x="1982568" y="159434"/>
                      <a:pt x="21453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 name="任意多边形 6"/>
              <p:cNvSpPr>
                <a:spLocks/>
              </p:cNvSpPr>
              <p:nvPr/>
            </p:nvSpPr>
            <p:spPr bwMode="auto">
              <a:xfrm>
                <a:off x="5838092" y="2989385"/>
                <a:ext cx="2145323" cy="2661138"/>
              </a:xfrm>
              <a:custGeom>
                <a:avLst/>
                <a:gdLst>
                  <a:gd name="T0" fmla="*/ 0 w 2145323"/>
                  <a:gd name="T1" fmla="*/ 2661138 h 2661138"/>
                  <a:gd name="T2" fmla="*/ 351693 w 2145323"/>
                  <a:gd name="T3" fmla="*/ 1711569 h 2661138"/>
                  <a:gd name="T4" fmla="*/ 1145931 w 2145323"/>
                  <a:gd name="T5" fmla="*/ 1063283 h 2661138"/>
                  <a:gd name="T6" fmla="*/ 2145323 w 2145323"/>
                  <a:gd name="T7" fmla="*/ 0 h 2661138"/>
                  <a:gd name="T8" fmla="*/ 2145323 w 2145323"/>
                  <a:gd name="T9" fmla="*/ 0 h 2661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5323" h="2661138">
                    <a:moveTo>
                      <a:pt x="0" y="2661138"/>
                    </a:moveTo>
                    <a:cubicBezTo>
                      <a:pt x="77177" y="2343638"/>
                      <a:pt x="160704" y="1977878"/>
                      <a:pt x="351693" y="1711569"/>
                    </a:cubicBezTo>
                    <a:cubicBezTo>
                      <a:pt x="542682" y="1445260"/>
                      <a:pt x="846993" y="1348544"/>
                      <a:pt x="1145931" y="1063283"/>
                    </a:cubicBezTo>
                    <a:cubicBezTo>
                      <a:pt x="1444869" y="778022"/>
                      <a:pt x="1978758" y="177214"/>
                      <a:pt x="21453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6" name="任意多边形 7"/>
              <p:cNvSpPr>
                <a:spLocks/>
              </p:cNvSpPr>
              <p:nvPr/>
            </p:nvSpPr>
            <p:spPr bwMode="auto">
              <a:xfrm>
                <a:off x="5990492" y="3294185"/>
                <a:ext cx="2320583" cy="2508738"/>
              </a:xfrm>
              <a:custGeom>
                <a:avLst/>
                <a:gdLst>
                  <a:gd name="T0" fmla="*/ 0 w 2320583"/>
                  <a:gd name="T1" fmla="*/ 2508738 h 2508738"/>
                  <a:gd name="T2" fmla="*/ 351693 w 2320583"/>
                  <a:gd name="T3" fmla="*/ 1559169 h 2508738"/>
                  <a:gd name="T4" fmla="*/ 1100211 w 2320583"/>
                  <a:gd name="T5" fmla="*/ 1078523 h 2508738"/>
                  <a:gd name="T6" fmla="*/ 1741463 w 2320583"/>
                  <a:gd name="T7" fmla="*/ 525780 h 2508738"/>
                  <a:gd name="T8" fmla="*/ 2140048 w 2320583"/>
                  <a:gd name="T9" fmla="*/ 218635 h 2508738"/>
                  <a:gd name="T10" fmla="*/ 2320583 w 2320583"/>
                  <a:gd name="T11" fmla="*/ 0 h 2508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20583" h="2508738">
                    <a:moveTo>
                      <a:pt x="0" y="2508738"/>
                    </a:moveTo>
                    <a:cubicBezTo>
                      <a:pt x="77177" y="2191238"/>
                      <a:pt x="168325" y="1797538"/>
                      <a:pt x="351693" y="1559169"/>
                    </a:cubicBezTo>
                    <a:cubicBezTo>
                      <a:pt x="535061" y="1320800"/>
                      <a:pt x="868583" y="1250754"/>
                      <a:pt x="1100211" y="1078523"/>
                    </a:cubicBezTo>
                    <a:cubicBezTo>
                      <a:pt x="1331839" y="906292"/>
                      <a:pt x="1568157" y="669095"/>
                      <a:pt x="1741463" y="525780"/>
                    </a:cubicBezTo>
                    <a:cubicBezTo>
                      <a:pt x="1914769" y="382465"/>
                      <a:pt x="2043528" y="306265"/>
                      <a:pt x="2140048" y="218635"/>
                    </a:cubicBezTo>
                    <a:cubicBezTo>
                      <a:pt x="2236568" y="131005"/>
                      <a:pt x="2291764" y="17389"/>
                      <a:pt x="232058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7" name="任意多边形 8"/>
              <p:cNvSpPr>
                <a:spLocks/>
              </p:cNvSpPr>
              <p:nvPr/>
            </p:nvSpPr>
            <p:spPr bwMode="auto">
              <a:xfrm>
                <a:off x="6142892" y="3545645"/>
                <a:ext cx="2450123" cy="2409678"/>
              </a:xfrm>
              <a:custGeom>
                <a:avLst/>
                <a:gdLst>
                  <a:gd name="T0" fmla="*/ 0 w 2450123"/>
                  <a:gd name="T1" fmla="*/ 2409678 h 2409678"/>
                  <a:gd name="T2" fmla="*/ 351693 w 2450123"/>
                  <a:gd name="T3" fmla="*/ 1460109 h 2409678"/>
                  <a:gd name="T4" fmla="*/ 1344051 w 2450123"/>
                  <a:gd name="T5" fmla="*/ 971843 h 2409678"/>
                  <a:gd name="T6" fmla="*/ 2000543 w 2450123"/>
                  <a:gd name="T7" fmla="*/ 365760 h 2409678"/>
                  <a:gd name="T8" fmla="*/ 2450123 w 2450123"/>
                  <a:gd name="T9" fmla="*/ 0 h 240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0123" h="2409678">
                    <a:moveTo>
                      <a:pt x="0" y="2409678"/>
                    </a:moveTo>
                    <a:cubicBezTo>
                      <a:pt x="77177" y="2092178"/>
                      <a:pt x="127685" y="1699748"/>
                      <a:pt x="351693" y="1460109"/>
                    </a:cubicBezTo>
                    <a:cubicBezTo>
                      <a:pt x="575701" y="1220470"/>
                      <a:pt x="1069243" y="1154235"/>
                      <a:pt x="1344051" y="971843"/>
                    </a:cubicBezTo>
                    <a:cubicBezTo>
                      <a:pt x="1618859" y="789452"/>
                      <a:pt x="1816198" y="527734"/>
                      <a:pt x="2000543" y="365760"/>
                    </a:cubicBezTo>
                    <a:cubicBezTo>
                      <a:pt x="2184888" y="203786"/>
                      <a:pt x="2226603" y="175260"/>
                      <a:pt x="2450123"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 name="任意多边形 9"/>
              <p:cNvSpPr>
                <a:spLocks/>
              </p:cNvSpPr>
              <p:nvPr/>
            </p:nvSpPr>
            <p:spPr bwMode="auto">
              <a:xfrm>
                <a:off x="6295293" y="3692770"/>
                <a:ext cx="2461846" cy="2414954"/>
              </a:xfrm>
              <a:custGeom>
                <a:avLst/>
                <a:gdLst>
                  <a:gd name="T0" fmla="*/ 0 w 2461846"/>
                  <a:gd name="T1" fmla="*/ 2414954 h 2414954"/>
                  <a:gd name="T2" fmla="*/ 527539 w 2461846"/>
                  <a:gd name="T3" fmla="*/ 1453662 h 2414954"/>
                  <a:gd name="T4" fmla="*/ 1512277 w 2461846"/>
                  <a:gd name="T5" fmla="*/ 855786 h 2414954"/>
                  <a:gd name="T6" fmla="*/ 2262554 w 2461846"/>
                  <a:gd name="T7" fmla="*/ 199293 h 2414954"/>
                  <a:gd name="T8" fmla="*/ 2461846 w 2461846"/>
                  <a:gd name="T9" fmla="*/ 0 h 2414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1846" h="2414954">
                    <a:moveTo>
                      <a:pt x="0" y="2414954"/>
                    </a:moveTo>
                    <a:cubicBezTo>
                      <a:pt x="77177" y="2097454"/>
                      <a:pt x="275493" y="1713523"/>
                      <a:pt x="527539" y="1453662"/>
                    </a:cubicBezTo>
                    <a:cubicBezTo>
                      <a:pt x="779585" y="1193801"/>
                      <a:pt x="1223108" y="1064847"/>
                      <a:pt x="1512277" y="855786"/>
                    </a:cubicBezTo>
                    <a:cubicBezTo>
                      <a:pt x="1801446" y="646725"/>
                      <a:pt x="2104293" y="341924"/>
                      <a:pt x="2262554" y="199293"/>
                    </a:cubicBezTo>
                    <a:cubicBezTo>
                      <a:pt x="2420816" y="56662"/>
                      <a:pt x="2344614" y="152400"/>
                      <a:pt x="2461846" y="0"/>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9" name="任意多边形 10"/>
              <p:cNvSpPr>
                <a:spLocks/>
              </p:cNvSpPr>
              <p:nvPr/>
            </p:nvSpPr>
            <p:spPr bwMode="auto">
              <a:xfrm>
                <a:off x="6447693" y="3931212"/>
                <a:ext cx="2508739" cy="2328912"/>
              </a:xfrm>
              <a:custGeom>
                <a:avLst/>
                <a:gdLst>
                  <a:gd name="T0" fmla="*/ 0 w 2508739"/>
                  <a:gd name="T1" fmla="*/ 2328912 h 2328912"/>
                  <a:gd name="T2" fmla="*/ 550985 w 2508739"/>
                  <a:gd name="T3" fmla="*/ 1473127 h 2328912"/>
                  <a:gd name="T4" fmla="*/ 1629508 w 2508739"/>
                  <a:gd name="T5" fmla="*/ 804912 h 2328912"/>
                  <a:gd name="T6" fmla="*/ 2110154 w 2508739"/>
                  <a:gd name="T7" fmla="*/ 371158 h 2328912"/>
                  <a:gd name="T8" fmla="*/ 2508739 w 2508739"/>
                  <a:gd name="T9" fmla="*/ 7743 h 2328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8739" h="2328912">
                    <a:moveTo>
                      <a:pt x="0" y="2328912"/>
                    </a:moveTo>
                    <a:cubicBezTo>
                      <a:pt x="77177" y="2011412"/>
                      <a:pt x="279400" y="1727127"/>
                      <a:pt x="550985" y="1473127"/>
                    </a:cubicBezTo>
                    <a:cubicBezTo>
                      <a:pt x="822570" y="1219127"/>
                      <a:pt x="1369647" y="988573"/>
                      <a:pt x="1629508" y="804912"/>
                    </a:cubicBezTo>
                    <a:cubicBezTo>
                      <a:pt x="1889369" y="621251"/>
                      <a:pt x="1963616" y="504019"/>
                      <a:pt x="2110154" y="371158"/>
                    </a:cubicBezTo>
                    <a:cubicBezTo>
                      <a:pt x="2256692" y="238297"/>
                      <a:pt x="2434493" y="-50872"/>
                      <a:pt x="2508739" y="7743"/>
                    </a:cubicBezTo>
                  </a:path>
                </a:pathLst>
              </a:custGeom>
              <a:noFill/>
              <a:ln w="28575" cap="flat" cmpd="sng" algn="ctr">
                <a:solidFill>
                  <a:srgbClr val="922706"/>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30" name="弧形 29"/>
              <p:cNvSpPr/>
              <p:nvPr/>
            </p:nvSpPr>
            <p:spPr bwMode="auto">
              <a:xfrm rot="19641614">
                <a:off x="6457333" y="3551131"/>
                <a:ext cx="1528991" cy="1853605"/>
              </a:xfrm>
              <a:prstGeom prst="arc">
                <a:avLst>
                  <a:gd name="adj1" fmla="val 16200000"/>
                  <a:gd name="adj2" fmla="val 6469010"/>
                </a:avLst>
              </a:prstGeom>
              <a:noFill/>
              <a:ln w="28575" cap="flat" cmpd="sng" algn="ctr">
                <a:solidFill>
                  <a:srgbClr val="002060"/>
                </a:solidFill>
                <a:prstDash val="solid"/>
                <a:round/>
                <a:headEnd type="none" w="med" len="med"/>
                <a:tailEnd type="none" w="med" len="med"/>
              </a:ln>
              <a:effectLst/>
            </p:spPr>
            <p:txBody>
              <a:bodyPr lIns="90000" tIns="46800" rIns="90000" bIns="46800" anchor="ctr">
                <a:spAutoFit/>
              </a:bodyPr>
              <a:lstStyle/>
              <a:p>
                <a:pPr>
                  <a:defRPr/>
                </a:pPr>
                <a:endParaRPr lang="zh-CN" altLang="en-US">
                  <a:ea typeface="黑体" pitchFamily="49" charset="-122"/>
                </a:endParaRPr>
              </a:p>
            </p:txBody>
          </p:sp>
          <p:sp>
            <p:nvSpPr>
              <p:cNvPr id="31" name="弧形 30"/>
              <p:cNvSpPr/>
              <p:nvPr/>
            </p:nvSpPr>
            <p:spPr bwMode="auto">
              <a:xfrm rot="19641614" flipH="1">
                <a:off x="6612931" y="3559066"/>
                <a:ext cx="1228909" cy="1852017"/>
              </a:xfrm>
              <a:prstGeom prst="arc">
                <a:avLst>
                  <a:gd name="adj1" fmla="val 16200000"/>
                  <a:gd name="adj2" fmla="val 4449721"/>
                </a:avLst>
              </a:prstGeom>
              <a:noFill/>
              <a:ln w="28575" cap="flat" cmpd="sng" algn="ctr">
                <a:solidFill>
                  <a:srgbClr val="002060"/>
                </a:solidFill>
                <a:prstDash val="dash"/>
                <a:round/>
                <a:headEnd type="none" w="med" len="med"/>
                <a:tailEnd type="none" w="med" len="med"/>
              </a:ln>
              <a:effectLst/>
            </p:spPr>
            <p:txBody>
              <a:bodyPr lIns="90000" tIns="46800" rIns="90000" bIns="46800" anchor="ctr">
                <a:spAutoFit/>
              </a:bodyPr>
              <a:lstStyle/>
              <a:p>
                <a:pPr>
                  <a:defRPr/>
                </a:pPr>
                <a:endParaRPr lang="zh-CN" altLang="en-US">
                  <a:ea typeface="黑体" pitchFamily="49" charset="-122"/>
                </a:endParaRPr>
              </a:p>
            </p:txBody>
          </p:sp>
        </p:grpSp>
        <p:graphicFrame>
          <p:nvGraphicFramePr>
            <p:cNvPr id="22" name="对象 1"/>
            <p:cNvGraphicFramePr>
              <a:graphicFrameLocks noChangeAspect="1"/>
            </p:cNvGraphicFramePr>
            <p:nvPr>
              <p:extLst>
                <p:ext uri="{D42A27DB-BD31-4B8C-83A1-F6EECF244321}">
                  <p14:modId xmlns:p14="http://schemas.microsoft.com/office/powerpoint/2010/main" val="2637757375"/>
                </p:ext>
              </p:extLst>
            </p:nvPr>
          </p:nvGraphicFramePr>
          <p:xfrm>
            <a:off x="8346833" y="1132387"/>
            <a:ext cx="493712" cy="641350"/>
          </p:xfrm>
          <a:graphic>
            <a:graphicData uri="http://schemas.openxmlformats.org/presentationml/2006/ole">
              <mc:AlternateContent xmlns:mc="http://schemas.openxmlformats.org/markup-compatibility/2006">
                <mc:Choice xmlns:v="urn:schemas-microsoft-com:vml" Requires="v">
                  <p:oleObj spid="_x0000_s92214" name="Equation" r:id="rId10" imgW="152280" imgH="203040" progId="Equation.DSMT4">
                    <p:embed/>
                  </p:oleObj>
                </mc:Choice>
                <mc:Fallback>
                  <p:oleObj name="Equation" r:id="rId10" imgW="152280" imgH="203040" progId="Equation.DSMT4">
                    <p:embed/>
                    <p:pic>
                      <p:nvPicPr>
                        <p:cNvPr id="5133" name="对象 1"/>
                        <p:cNvPicPr>
                          <a:picLocks noChangeAspect="1" noChangeArrowheads="1"/>
                        </p:cNvPicPr>
                        <p:nvPr/>
                      </p:nvPicPr>
                      <p:blipFill>
                        <a:blip r:embed="rId11"/>
                        <a:srcRect/>
                        <a:stretch>
                          <a:fillRect/>
                        </a:stretch>
                      </p:blipFill>
                      <p:spPr bwMode="auto">
                        <a:xfrm>
                          <a:off x="8346833" y="1132387"/>
                          <a:ext cx="493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任意多边形 22"/>
            <p:cNvSpPr/>
            <p:nvPr/>
          </p:nvSpPr>
          <p:spPr bwMode="auto">
            <a:xfrm>
              <a:off x="6800672" y="1946604"/>
              <a:ext cx="1210863" cy="1589154"/>
            </a:xfrm>
            <a:custGeom>
              <a:avLst/>
              <a:gdLst>
                <a:gd name="connsiteX0" fmla="*/ 0 w 1174044"/>
                <a:gd name="connsiteY0" fmla="*/ 135467 h 1365956"/>
                <a:gd name="connsiteX1" fmla="*/ 67733 w 1174044"/>
                <a:gd name="connsiteY1" fmla="*/ 22578 h 1365956"/>
                <a:gd name="connsiteX2" fmla="*/ 248355 w 1174044"/>
                <a:gd name="connsiteY2" fmla="*/ 0 h 1365956"/>
                <a:gd name="connsiteX3" fmla="*/ 530578 w 1174044"/>
                <a:gd name="connsiteY3" fmla="*/ 22578 h 1365956"/>
                <a:gd name="connsiteX4" fmla="*/ 756355 w 1174044"/>
                <a:gd name="connsiteY4" fmla="*/ 191912 h 1365956"/>
                <a:gd name="connsiteX5" fmla="*/ 1004711 w 1174044"/>
                <a:gd name="connsiteY5" fmla="*/ 440267 h 1365956"/>
                <a:gd name="connsiteX6" fmla="*/ 1174044 w 1174044"/>
                <a:gd name="connsiteY6" fmla="*/ 891823 h 1365956"/>
                <a:gd name="connsiteX7" fmla="*/ 1106311 w 1174044"/>
                <a:gd name="connsiteY7" fmla="*/ 1354667 h 1365956"/>
                <a:gd name="connsiteX8" fmla="*/ 925689 w 1174044"/>
                <a:gd name="connsiteY8" fmla="*/ 1365956 h 1365956"/>
                <a:gd name="connsiteX9" fmla="*/ 564444 w 1174044"/>
                <a:gd name="connsiteY9" fmla="*/ 1117600 h 1365956"/>
                <a:gd name="connsiteX10" fmla="*/ 508000 w 1174044"/>
                <a:gd name="connsiteY10" fmla="*/ 1038578 h 1365956"/>
                <a:gd name="connsiteX11" fmla="*/ 191911 w 1174044"/>
                <a:gd name="connsiteY11" fmla="*/ 654756 h 1365956"/>
                <a:gd name="connsiteX12" fmla="*/ 90311 w 1174044"/>
                <a:gd name="connsiteY12" fmla="*/ 372534 h 1365956"/>
                <a:gd name="connsiteX13" fmla="*/ 0 w 1174044"/>
                <a:gd name="connsiteY13" fmla="*/ 135467 h 1365956"/>
                <a:gd name="connsiteX0" fmla="*/ 0 w 1174044"/>
                <a:gd name="connsiteY0" fmla="*/ 167432 h 1397921"/>
                <a:gd name="connsiteX1" fmla="*/ 83374 w 1174044"/>
                <a:gd name="connsiteY1" fmla="*/ 0 h 1397921"/>
                <a:gd name="connsiteX2" fmla="*/ 248355 w 1174044"/>
                <a:gd name="connsiteY2" fmla="*/ 31965 h 1397921"/>
                <a:gd name="connsiteX3" fmla="*/ 530578 w 1174044"/>
                <a:gd name="connsiteY3" fmla="*/ 54543 h 1397921"/>
                <a:gd name="connsiteX4" fmla="*/ 756355 w 1174044"/>
                <a:gd name="connsiteY4" fmla="*/ 223877 h 1397921"/>
                <a:gd name="connsiteX5" fmla="*/ 1004711 w 1174044"/>
                <a:gd name="connsiteY5" fmla="*/ 472232 h 1397921"/>
                <a:gd name="connsiteX6" fmla="*/ 1174044 w 1174044"/>
                <a:gd name="connsiteY6" fmla="*/ 923788 h 1397921"/>
                <a:gd name="connsiteX7" fmla="*/ 1106311 w 1174044"/>
                <a:gd name="connsiteY7" fmla="*/ 1386632 h 1397921"/>
                <a:gd name="connsiteX8" fmla="*/ 925689 w 1174044"/>
                <a:gd name="connsiteY8" fmla="*/ 1397921 h 1397921"/>
                <a:gd name="connsiteX9" fmla="*/ 564444 w 1174044"/>
                <a:gd name="connsiteY9" fmla="*/ 1149565 h 1397921"/>
                <a:gd name="connsiteX10" fmla="*/ 508000 w 1174044"/>
                <a:gd name="connsiteY10" fmla="*/ 1070543 h 1397921"/>
                <a:gd name="connsiteX11" fmla="*/ 191911 w 1174044"/>
                <a:gd name="connsiteY11" fmla="*/ 686721 h 1397921"/>
                <a:gd name="connsiteX12" fmla="*/ 90311 w 1174044"/>
                <a:gd name="connsiteY12" fmla="*/ 404499 h 1397921"/>
                <a:gd name="connsiteX13" fmla="*/ 0 w 1174044"/>
                <a:gd name="connsiteY13" fmla="*/ 167432 h 1397921"/>
                <a:gd name="connsiteX0" fmla="*/ 18577 w 1192621"/>
                <a:gd name="connsiteY0" fmla="*/ 167432 h 1397921"/>
                <a:gd name="connsiteX1" fmla="*/ 195 w 1192621"/>
                <a:gd name="connsiteY1" fmla="*/ 112320 h 1397921"/>
                <a:gd name="connsiteX2" fmla="*/ 101951 w 1192621"/>
                <a:gd name="connsiteY2" fmla="*/ 0 h 1397921"/>
                <a:gd name="connsiteX3" fmla="*/ 266932 w 1192621"/>
                <a:gd name="connsiteY3" fmla="*/ 31965 h 1397921"/>
                <a:gd name="connsiteX4" fmla="*/ 549155 w 1192621"/>
                <a:gd name="connsiteY4" fmla="*/ 54543 h 1397921"/>
                <a:gd name="connsiteX5" fmla="*/ 774932 w 1192621"/>
                <a:gd name="connsiteY5" fmla="*/ 223877 h 1397921"/>
                <a:gd name="connsiteX6" fmla="*/ 1023288 w 1192621"/>
                <a:gd name="connsiteY6" fmla="*/ 472232 h 1397921"/>
                <a:gd name="connsiteX7" fmla="*/ 1192621 w 1192621"/>
                <a:gd name="connsiteY7" fmla="*/ 923788 h 1397921"/>
                <a:gd name="connsiteX8" fmla="*/ 1124888 w 1192621"/>
                <a:gd name="connsiteY8" fmla="*/ 1386632 h 1397921"/>
                <a:gd name="connsiteX9" fmla="*/ 944266 w 1192621"/>
                <a:gd name="connsiteY9" fmla="*/ 1397921 h 1397921"/>
                <a:gd name="connsiteX10" fmla="*/ 583021 w 1192621"/>
                <a:gd name="connsiteY10" fmla="*/ 1149565 h 1397921"/>
                <a:gd name="connsiteX11" fmla="*/ 526577 w 1192621"/>
                <a:gd name="connsiteY11" fmla="*/ 1070543 h 1397921"/>
                <a:gd name="connsiteX12" fmla="*/ 210488 w 1192621"/>
                <a:gd name="connsiteY12" fmla="*/ 686721 h 1397921"/>
                <a:gd name="connsiteX13" fmla="*/ 108888 w 1192621"/>
                <a:gd name="connsiteY13" fmla="*/ 404499 h 1397921"/>
                <a:gd name="connsiteX14" fmla="*/ 18577 w 1192621"/>
                <a:gd name="connsiteY14" fmla="*/ 167432 h 1397921"/>
                <a:gd name="connsiteX0" fmla="*/ 18577 w 1192621"/>
                <a:gd name="connsiteY0" fmla="*/ 167432 h 1397921"/>
                <a:gd name="connsiteX1" fmla="*/ 195 w 1192621"/>
                <a:gd name="connsiteY1" fmla="*/ 112320 h 1397921"/>
                <a:gd name="connsiteX2" fmla="*/ 101951 w 1192621"/>
                <a:gd name="connsiteY2" fmla="*/ 0 h 1397921"/>
                <a:gd name="connsiteX3" fmla="*/ 272146 w 1192621"/>
                <a:gd name="connsiteY3" fmla="*/ 2595 h 1397921"/>
                <a:gd name="connsiteX4" fmla="*/ 549155 w 1192621"/>
                <a:gd name="connsiteY4" fmla="*/ 54543 h 1397921"/>
                <a:gd name="connsiteX5" fmla="*/ 774932 w 1192621"/>
                <a:gd name="connsiteY5" fmla="*/ 223877 h 1397921"/>
                <a:gd name="connsiteX6" fmla="*/ 1023288 w 1192621"/>
                <a:gd name="connsiteY6" fmla="*/ 472232 h 1397921"/>
                <a:gd name="connsiteX7" fmla="*/ 1192621 w 1192621"/>
                <a:gd name="connsiteY7" fmla="*/ 923788 h 1397921"/>
                <a:gd name="connsiteX8" fmla="*/ 1124888 w 1192621"/>
                <a:gd name="connsiteY8" fmla="*/ 1386632 h 1397921"/>
                <a:gd name="connsiteX9" fmla="*/ 944266 w 1192621"/>
                <a:gd name="connsiteY9" fmla="*/ 1397921 h 1397921"/>
                <a:gd name="connsiteX10" fmla="*/ 583021 w 1192621"/>
                <a:gd name="connsiteY10" fmla="*/ 1149565 h 1397921"/>
                <a:gd name="connsiteX11" fmla="*/ 526577 w 1192621"/>
                <a:gd name="connsiteY11" fmla="*/ 1070543 h 1397921"/>
                <a:gd name="connsiteX12" fmla="*/ 210488 w 1192621"/>
                <a:gd name="connsiteY12" fmla="*/ 686721 h 1397921"/>
                <a:gd name="connsiteX13" fmla="*/ 108888 w 1192621"/>
                <a:gd name="connsiteY13" fmla="*/ 404499 h 1397921"/>
                <a:gd name="connsiteX14" fmla="*/ 18577 w 1192621"/>
                <a:gd name="connsiteY14" fmla="*/ 167432 h 139792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549155 w 1192621"/>
                <a:gd name="connsiteY4" fmla="*/ 56613 h 1399991"/>
                <a:gd name="connsiteX5" fmla="*/ 774932 w 1192621"/>
                <a:gd name="connsiteY5" fmla="*/ 225947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774932 w 1192621"/>
                <a:gd name="connsiteY5" fmla="*/ 225947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023288 w 1192621"/>
                <a:gd name="connsiteY6" fmla="*/ 474302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192621"/>
                <a:gd name="connsiteY0" fmla="*/ 169502 h 1399991"/>
                <a:gd name="connsiteX1" fmla="*/ 195 w 1192621"/>
                <a:gd name="connsiteY1" fmla="*/ 114390 h 1399991"/>
                <a:gd name="connsiteX2" fmla="*/ 101951 w 1192621"/>
                <a:gd name="connsiteY2" fmla="*/ 2070 h 1399991"/>
                <a:gd name="connsiteX3" fmla="*/ 272146 w 1192621"/>
                <a:gd name="connsiteY3" fmla="*/ 4665 h 1399991"/>
                <a:gd name="connsiteX4" fmla="*/ 611716 w 1192621"/>
                <a:gd name="connsiteY4" fmla="*/ 39830 h 1399991"/>
                <a:gd name="connsiteX5" fmla="*/ 884413 w 1192621"/>
                <a:gd name="connsiteY5" fmla="*/ 204968 h 1399991"/>
                <a:gd name="connsiteX6" fmla="*/ 1148410 w 1192621"/>
                <a:gd name="connsiteY6" fmla="*/ 453324 h 1399991"/>
                <a:gd name="connsiteX7" fmla="*/ 1192621 w 1192621"/>
                <a:gd name="connsiteY7" fmla="*/ 925858 h 1399991"/>
                <a:gd name="connsiteX8" fmla="*/ 1124888 w 1192621"/>
                <a:gd name="connsiteY8" fmla="*/ 1388702 h 1399991"/>
                <a:gd name="connsiteX9" fmla="*/ 944266 w 1192621"/>
                <a:gd name="connsiteY9" fmla="*/ 1399991 h 1399991"/>
                <a:gd name="connsiteX10" fmla="*/ 583021 w 1192621"/>
                <a:gd name="connsiteY10" fmla="*/ 1151635 h 1399991"/>
                <a:gd name="connsiteX11" fmla="*/ 526577 w 1192621"/>
                <a:gd name="connsiteY11" fmla="*/ 1072613 h 1399991"/>
                <a:gd name="connsiteX12" fmla="*/ 210488 w 1192621"/>
                <a:gd name="connsiteY12" fmla="*/ 688791 h 1399991"/>
                <a:gd name="connsiteX13" fmla="*/ 108888 w 1192621"/>
                <a:gd name="connsiteY13" fmla="*/ 406569 h 1399991"/>
                <a:gd name="connsiteX14" fmla="*/ 18577 w 1192621"/>
                <a:gd name="connsiteY14" fmla="*/ 169502 h 1399991"/>
                <a:gd name="connsiteX0" fmla="*/ 18577 w 1206758"/>
                <a:gd name="connsiteY0" fmla="*/ 169502 h 1399991"/>
                <a:gd name="connsiteX1" fmla="*/ 195 w 1206758"/>
                <a:gd name="connsiteY1" fmla="*/ 114390 h 1399991"/>
                <a:gd name="connsiteX2" fmla="*/ 101951 w 1206758"/>
                <a:gd name="connsiteY2" fmla="*/ 2070 h 1399991"/>
                <a:gd name="connsiteX3" fmla="*/ 272146 w 1206758"/>
                <a:gd name="connsiteY3" fmla="*/ 4665 h 1399991"/>
                <a:gd name="connsiteX4" fmla="*/ 611716 w 1206758"/>
                <a:gd name="connsiteY4" fmla="*/ 39830 h 1399991"/>
                <a:gd name="connsiteX5" fmla="*/ 884413 w 1206758"/>
                <a:gd name="connsiteY5" fmla="*/ 204968 h 1399991"/>
                <a:gd name="connsiteX6" fmla="*/ 1148410 w 1206758"/>
                <a:gd name="connsiteY6" fmla="*/ 453324 h 1399991"/>
                <a:gd name="connsiteX7" fmla="*/ 1192621 w 1206758"/>
                <a:gd name="connsiteY7" fmla="*/ 925858 h 1399991"/>
                <a:gd name="connsiteX8" fmla="*/ 1124888 w 1206758"/>
                <a:gd name="connsiteY8" fmla="*/ 1388702 h 1399991"/>
                <a:gd name="connsiteX9" fmla="*/ 944266 w 1206758"/>
                <a:gd name="connsiteY9" fmla="*/ 1399991 h 1399991"/>
                <a:gd name="connsiteX10" fmla="*/ 583021 w 1206758"/>
                <a:gd name="connsiteY10" fmla="*/ 1151635 h 1399991"/>
                <a:gd name="connsiteX11" fmla="*/ 526577 w 1206758"/>
                <a:gd name="connsiteY11" fmla="*/ 1072613 h 1399991"/>
                <a:gd name="connsiteX12" fmla="*/ 210488 w 1206758"/>
                <a:gd name="connsiteY12" fmla="*/ 688791 h 1399991"/>
                <a:gd name="connsiteX13" fmla="*/ 108888 w 1206758"/>
                <a:gd name="connsiteY13" fmla="*/ 406569 h 1399991"/>
                <a:gd name="connsiteX14" fmla="*/ 18577 w 1206758"/>
                <a:gd name="connsiteY14" fmla="*/ 169502 h 1399991"/>
                <a:gd name="connsiteX0" fmla="*/ 18577 w 1317743"/>
                <a:gd name="connsiteY0" fmla="*/ 169502 h 1399991"/>
                <a:gd name="connsiteX1" fmla="*/ 195 w 1317743"/>
                <a:gd name="connsiteY1" fmla="*/ 114390 h 1399991"/>
                <a:gd name="connsiteX2" fmla="*/ 101951 w 1317743"/>
                <a:gd name="connsiteY2" fmla="*/ 2070 h 1399991"/>
                <a:gd name="connsiteX3" fmla="*/ 272146 w 1317743"/>
                <a:gd name="connsiteY3" fmla="*/ 4665 h 1399991"/>
                <a:gd name="connsiteX4" fmla="*/ 611716 w 1317743"/>
                <a:gd name="connsiteY4" fmla="*/ 39830 h 1399991"/>
                <a:gd name="connsiteX5" fmla="*/ 884413 w 1317743"/>
                <a:gd name="connsiteY5" fmla="*/ 204968 h 1399991"/>
                <a:gd name="connsiteX6" fmla="*/ 1148410 w 1317743"/>
                <a:gd name="connsiteY6" fmla="*/ 453324 h 1399991"/>
                <a:gd name="connsiteX7" fmla="*/ 1317743 w 1317743"/>
                <a:gd name="connsiteY7" fmla="*/ 900684 h 1399991"/>
                <a:gd name="connsiteX8" fmla="*/ 1124888 w 1317743"/>
                <a:gd name="connsiteY8" fmla="*/ 1388702 h 1399991"/>
                <a:gd name="connsiteX9" fmla="*/ 944266 w 1317743"/>
                <a:gd name="connsiteY9" fmla="*/ 1399991 h 1399991"/>
                <a:gd name="connsiteX10" fmla="*/ 583021 w 1317743"/>
                <a:gd name="connsiteY10" fmla="*/ 1151635 h 1399991"/>
                <a:gd name="connsiteX11" fmla="*/ 526577 w 1317743"/>
                <a:gd name="connsiteY11" fmla="*/ 1072613 h 1399991"/>
                <a:gd name="connsiteX12" fmla="*/ 210488 w 1317743"/>
                <a:gd name="connsiteY12" fmla="*/ 688791 h 1399991"/>
                <a:gd name="connsiteX13" fmla="*/ 108888 w 1317743"/>
                <a:gd name="connsiteY13" fmla="*/ 406569 h 1399991"/>
                <a:gd name="connsiteX14" fmla="*/ 18577 w 1317743"/>
                <a:gd name="connsiteY14" fmla="*/ 169502 h 1399991"/>
                <a:gd name="connsiteX0" fmla="*/ 18577 w 1317743"/>
                <a:gd name="connsiteY0" fmla="*/ 169502 h 1399991"/>
                <a:gd name="connsiteX1" fmla="*/ 195 w 1317743"/>
                <a:gd name="connsiteY1" fmla="*/ 114390 h 1399991"/>
                <a:gd name="connsiteX2" fmla="*/ 101951 w 1317743"/>
                <a:gd name="connsiteY2" fmla="*/ 2070 h 1399991"/>
                <a:gd name="connsiteX3" fmla="*/ 272146 w 1317743"/>
                <a:gd name="connsiteY3" fmla="*/ 4665 h 1399991"/>
                <a:gd name="connsiteX4" fmla="*/ 611716 w 1317743"/>
                <a:gd name="connsiteY4" fmla="*/ 39830 h 1399991"/>
                <a:gd name="connsiteX5" fmla="*/ 884413 w 1317743"/>
                <a:gd name="connsiteY5" fmla="*/ 204968 h 1399991"/>
                <a:gd name="connsiteX6" fmla="*/ 1148410 w 1317743"/>
                <a:gd name="connsiteY6" fmla="*/ 453324 h 1399991"/>
                <a:gd name="connsiteX7" fmla="*/ 1317743 w 1317743"/>
                <a:gd name="connsiteY7" fmla="*/ 900684 h 1399991"/>
                <a:gd name="connsiteX8" fmla="*/ 1124888 w 1317743"/>
                <a:gd name="connsiteY8" fmla="*/ 1388702 h 1399991"/>
                <a:gd name="connsiteX9" fmla="*/ 944266 w 1317743"/>
                <a:gd name="connsiteY9" fmla="*/ 1399991 h 1399991"/>
                <a:gd name="connsiteX10" fmla="*/ 583021 w 1317743"/>
                <a:gd name="connsiteY10" fmla="*/ 1151635 h 1399991"/>
                <a:gd name="connsiteX11" fmla="*/ 526577 w 1317743"/>
                <a:gd name="connsiteY11" fmla="*/ 1072613 h 1399991"/>
                <a:gd name="connsiteX12" fmla="*/ 210488 w 1317743"/>
                <a:gd name="connsiteY12" fmla="*/ 688791 h 1399991"/>
                <a:gd name="connsiteX13" fmla="*/ 108888 w 1317743"/>
                <a:gd name="connsiteY13" fmla="*/ 406569 h 1399991"/>
                <a:gd name="connsiteX14" fmla="*/ 18577 w 1317743"/>
                <a:gd name="connsiteY14" fmla="*/ 169502 h 1399991"/>
                <a:gd name="connsiteX0" fmla="*/ 18577 w 1325508"/>
                <a:gd name="connsiteY0" fmla="*/ 169502 h 1399991"/>
                <a:gd name="connsiteX1" fmla="*/ 195 w 1325508"/>
                <a:gd name="connsiteY1" fmla="*/ 114390 h 1399991"/>
                <a:gd name="connsiteX2" fmla="*/ 101951 w 1325508"/>
                <a:gd name="connsiteY2" fmla="*/ 2070 h 1399991"/>
                <a:gd name="connsiteX3" fmla="*/ 272146 w 1325508"/>
                <a:gd name="connsiteY3" fmla="*/ 4665 h 1399991"/>
                <a:gd name="connsiteX4" fmla="*/ 611716 w 1325508"/>
                <a:gd name="connsiteY4" fmla="*/ 39830 h 1399991"/>
                <a:gd name="connsiteX5" fmla="*/ 884413 w 1325508"/>
                <a:gd name="connsiteY5" fmla="*/ 204968 h 1399991"/>
                <a:gd name="connsiteX6" fmla="*/ 1148410 w 1325508"/>
                <a:gd name="connsiteY6" fmla="*/ 453324 h 1399991"/>
                <a:gd name="connsiteX7" fmla="*/ 1317743 w 1325508"/>
                <a:gd name="connsiteY7" fmla="*/ 900684 h 1399991"/>
                <a:gd name="connsiteX8" fmla="*/ 1282695 w 1325508"/>
                <a:gd name="connsiteY8" fmla="*/ 1104552 h 1399991"/>
                <a:gd name="connsiteX9" fmla="*/ 1124888 w 1325508"/>
                <a:gd name="connsiteY9" fmla="*/ 1388702 h 1399991"/>
                <a:gd name="connsiteX10" fmla="*/ 944266 w 1325508"/>
                <a:gd name="connsiteY10" fmla="*/ 1399991 h 1399991"/>
                <a:gd name="connsiteX11" fmla="*/ 583021 w 1325508"/>
                <a:gd name="connsiteY11" fmla="*/ 1151635 h 1399991"/>
                <a:gd name="connsiteX12" fmla="*/ 526577 w 1325508"/>
                <a:gd name="connsiteY12" fmla="*/ 1072613 h 1399991"/>
                <a:gd name="connsiteX13" fmla="*/ 210488 w 1325508"/>
                <a:gd name="connsiteY13" fmla="*/ 688791 h 1399991"/>
                <a:gd name="connsiteX14" fmla="*/ 108888 w 1325508"/>
                <a:gd name="connsiteY14" fmla="*/ 406569 h 1399991"/>
                <a:gd name="connsiteX15" fmla="*/ 18577 w 1325508"/>
                <a:gd name="connsiteY15" fmla="*/ 169502 h 13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5508" h="1399991">
                  <a:moveTo>
                    <a:pt x="18577" y="169502"/>
                  </a:moveTo>
                  <a:cubicBezTo>
                    <a:pt x="21139" y="162320"/>
                    <a:pt x="-2367" y="121572"/>
                    <a:pt x="195" y="114390"/>
                  </a:cubicBezTo>
                  <a:lnTo>
                    <a:pt x="101951" y="2070"/>
                  </a:lnTo>
                  <a:cubicBezTo>
                    <a:pt x="158683" y="2935"/>
                    <a:pt x="231055" y="-4591"/>
                    <a:pt x="272146" y="4665"/>
                  </a:cubicBezTo>
                  <a:lnTo>
                    <a:pt x="611716" y="39830"/>
                  </a:lnTo>
                  <a:lnTo>
                    <a:pt x="884413" y="204968"/>
                  </a:lnTo>
                  <a:cubicBezTo>
                    <a:pt x="982839" y="286355"/>
                    <a:pt x="1102118" y="363546"/>
                    <a:pt x="1148410" y="453324"/>
                  </a:cubicBezTo>
                  <a:cubicBezTo>
                    <a:pt x="1256988" y="606640"/>
                    <a:pt x="1303006" y="743173"/>
                    <a:pt x="1317743" y="900684"/>
                  </a:cubicBezTo>
                  <a:cubicBezTo>
                    <a:pt x="1338386" y="1009222"/>
                    <a:pt x="1314838" y="1023216"/>
                    <a:pt x="1282695" y="1104552"/>
                  </a:cubicBezTo>
                  <a:cubicBezTo>
                    <a:pt x="1250553" y="1185888"/>
                    <a:pt x="1179555" y="1339462"/>
                    <a:pt x="1124888" y="1388702"/>
                  </a:cubicBezTo>
                  <a:lnTo>
                    <a:pt x="944266" y="1399991"/>
                  </a:lnTo>
                  <a:lnTo>
                    <a:pt x="583021" y="1151635"/>
                  </a:lnTo>
                  <a:lnTo>
                    <a:pt x="526577" y="1072613"/>
                  </a:lnTo>
                  <a:lnTo>
                    <a:pt x="210488" y="688791"/>
                  </a:lnTo>
                  <a:lnTo>
                    <a:pt x="108888" y="406569"/>
                  </a:lnTo>
                  <a:lnTo>
                    <a:pt x="18577" y="169502"/>
                  </a:lnTo>
                  <a:close/>
                </a:path>
              </a:pathLst>
            </a:custGeom>
            <a:solidFill>
              <a:schemeClr val="tx1"/>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ysClr val="windowText" lastClr="000000"/>
                </a:solidFill>
                <a:effectLst/>
                <a:latin typeface="Arial" charset="0"/>
                <a:ea typeface="黑体" pitchFamily="49" charset="-122"/>
              </a:endParaRPr>
            </a:p>
          </p:txBody>
        </p:sp>
      </p:grpSp>
    </p:spTree>
    <p:extLst>
      <p:ext uri="{BB962C8B-B14F-4D97-AF65-F5344CB8AC3E}">
        <p14:creationId xmlns:p14="http://schemas.microsoft.com/office/powerpoint/2010/main" val="1709102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15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74638"/>
            <a:ext cx="8229600" cy="850106"/>
          </a:xfrm>
        </p:spPr>
        <p:txBody>
          <a:bodyPr/>
          <a:lstStyle/>
          <a:p>
            <a:r>
              <a:rPr lang="zh-CN" altLang="en-US" dirty="0" smtClean="0"/>
              <a:t>点电荷的通量</a:t>
            </a:r>
          </a:p>
        </p:txBody>
      </p:sp>
      <mc:AlternateContent xmlns:mc="http://schemas.openxmlformats.org/markup-compatibility/2006" xmlns:a14="http://schemas.microsoft.com/office/drawing/2010/main">
        <mc:Choice Requires="a14">
          <p:sp>
            <p:nvSpPr>
              <p:cNvPr id="7171" name="内容占位符 2"/>
              <p:cNvSpPr>
                <a:spLocks noGrp="1"/>
              </p:cNvSpPr>
              <p:nvPr>
                <p:ph idx="1"/>
              </p:nvPr>
            </p:nvSpPr>
            <p:spPr>
              <a:xfrm>
                <a:off x="457200" y="1379093"/>
                <a:ext cx="8363272" cy="4445445"/>
              </a:xfrm>
            </p:spPr>
            <p:txBody>
              <a:bodyPr>
                <a:noAutofit/>
              </a:bodyPr>
              <a:lstStyle/>
              <a:p>
                <a:pPr>
                  <a:lnSpc>
                    <a:spcPct val="150000"/>
                  </a:lnSpc>
                </a:pPr>
                <a:r>
                  <a:rPr lang="zh-CN" altLang="en-US" dirty="0" smtClean="0"/>
                  <a:t>半径为</a:t>
                </a:r>
                <a14:m>
                  <m:oMath xmlns:m="http://schemas.openxmlformats.org/officeDocument/2006/math">
                    <m:r>
                      <a:rPr lang="en-US" altLang="zh-CN" i="1" dirty="0" smtClean="0">
                        <a:latin typeface="Cambria Math" panose="02040503050406030204" pitchFamily="18" charset="0"/>
                      </a:rPr>
                      <m:t>𝑟</m:t>
                    </m:r>
                  </m:oMath>
                </a14:m>
                <a:r>
                  <a:rPr lang="zh-CN" altLang="en-US" dirty="0" smtClean="0"/>
                  <a:t>的球面通量</a:t>
                </a:r>
                <a:endParaRPr lang="en-US" altLang="zh-CN" dirty="0" smtClean="0"/>
              </a:p>
              <a:p>
                <a:pPr>
                  <a:lnSpc>
                    <a:spcPct val="150000"/>
                  </a:lnSpc>
                </a:pPr>
                <a:endParaRPr lang="en-US" altLang="zh-CN" dirty="0" smtClean="0"/>
              </a:p>
              <a:p>
                <a:pPr>
                  <a:lnSpc>
                    <a:spcPct val="150000"/>
                  </a:lnSpc>
                </a:pPr>
                <a:r>
                  <a:rPr lang="zh-CN" altLang="en-US" dirty="0" smtClean="0"/>
                  <a:t>对于球面</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猜测一般情况下</a:t>
                </a:r>
              </a:p>
            </p:txBody>
          </p:sp>
        </mc:Choice>
        <mc:Fallback xmlns="">
          <p:sp>
            <p:nvSpPr>
              <p:cNvPr id="7171" name="内容占位符 2"/>
              <p:cNvSpPr>
                <a:spLocks noGrp="1" noRot="1" noChangeAspect="1" noMove="1" noResize="1" noEditPoints="1" noAdjustHandles="1" noChangeArrowheads="1" noChangeShapeType="1" noTextEdit="1"/>
              </p:cNvSpPr>
              <p:nvPr>
                <p:ph idx="1"/>
              </p:nvPr>
            </p:nvSpPr>
            <p:spPr>
              <a:xfrm>
                <a:off x="457200" y="1379093"/>
                <a:ext cx="8363272" cy="4445445"/>
              </a:xfrm>
              <a:blipFill>
                <a:blip r:embed="rId4"/>
                <a:stretch>
                  <a:fillRect l="-1093"/>
                </a:stretch>
              </a:blipFill>
            </p:spPr>
            <p:txBody>
              <a:bodyPr/>
              <a:lstStyle/>
              <a:p>
                <a:r>
                  <a:rPr lang="zh-CN" altLang="en-US">
                    <a:noFill/>
                  </a:rPr>
                  <a:t> </a:t>
                </a:r>
              </a:p>
            </p:txBody>
          </p:sp>
        </mc:Fallback>
      </mc:AlternateContent>
      <p:graphicFrame>
        <p:nvGraphicFramePr>
          <p:cNvPr id="7172" name="对象 3"/>
          <p:cNvGraphicFramePr>
            <a:graphicFrameLocks noChangeAspect="1"/>
          </p:cNvGraphicFramePr>
          <p:nvPr>
            <p:extLst>
              <p:ext uri="{D42A27DB-BD31-4B8C-83A1-F6EECF244321}">
                <p14:modId xmlns:p14="http://schemas.microsoft.com/office/powerpoint/2010/main" val="3643734425"/>
              </p:ext>
            </p:extLst>
          </p:nvPr>
        </p:nvGraphicFramePr>
        <p:xfrm>
          <a:off x="3347428" y="1845842"/>
          <a:ext cx="1916112" cy="936625"/>
        </p:xfrm>
        <a:graphic>
          <a:graphicData uri="http://schemas.openxmlformats.org/presentationml/2006/ole">
            <mc:AlternateContent xmlns:mc="http://schemas.openxmlformats.org/markup-compatibility/2006">
              <mc:Choice xmlns:v="urn:schemas-microsoft-com:vml" Requires="v">
                <p:oleObj spid="_x0000_s93284" name="Equation" r:id="rId5" imgW="863280" imgH="431640" progId="Equation.DSMT4">
                  <p:embed/>
                </p:oleObj>
              </mc:Choice>
              <mc:Fallback>
                <p:oleObj name="Equation" r:id="rId5" imgW="863280" imgH="431640" progId="Equation.DSMT4">
                  <p:embed/>
                  <p:pic>
                    <p:nvPicPr>
                      <p:cNvPr id="7172" name="对象 3"/>
                      <p:cNvPicPr>
                        <a:picLocks noChangeAspect="1" noChangeArrowheads="1"/>
                      </p:cNvPicPr>
                      <p:nvPr/>
                    </p:nvPicPr>
                    <p:blipFill>
                      <a:blip r:embed="rId6"/>
                      <a:srcRect/>
                      <a:stretch>
                        <a:fillRect/>
                      </a:stretch>
                    </p:blipFill>
                    <p:spPr bwMode="auto">
                      <a:xfrm>
                        <a:off x="3347428" y="1845842"/>
                        <a:ext cx="1916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对象 4"/>
          <p:cNvGraphicFramePr>
            <a:graphicFrameLocks noChangeAspect="1"/>
          </p:cNvGraphicFramePr>
          <p:nvPr>
            <p:extLst>
              <p:ext uri="{D42A27DB-BD31-4B8C-83A1-F6EECF244321}">
                <p14:modId xmlns:p14="http://schemas.microsoft.com/office/powerpoint/2010/main" val="430853219"/>
              </p:ext>
            </p:extLst>
          </p:nvPr>
        </p:nvGraphicFramePr>
        <p:xfrm>
          <a:off x="2555776" y="2989213"/>
          <a:ext cx="2819400" cy="550862"/>
        </p:xfrm>
        <a:graphic>
          <a:graphicData uri="http://schemas.openxmlformats.org/presentationml/2006/ole">
            <mc:AlternateContent xmlns:mc="http://schemas.openxmlformats.org/markup-compatibility/2006">
              <mc:Choice xmlns:v="urn:schemas-microsoft-com:vml" Requires="v">
                <p:oleObj spid="_x0000_s93285" name="Equation" r:id="rId7" imgW="1269720" imgH="253800" progId="Equation.DSMT4">
                  <p:embed/>
                </p:oleObj>
              </mc:Choice>
              <mc:Fallback>
                <p:oleObj name="Equation" r:id="rId7" imgW="1269720" imgH="253800" progId="Equation.DSMT4">
                  <p:embed/>
                  <p:pic>
                    <p:nvPicPr>
                      <p:cNvPr id="7173" name="对象 4"/>
                      <p:cNvPicPr>
                        <a:picLocks noChangeAspect="1" noChangeArrowheads="1"/>
                      </p:cNvPicPr>
                      <p:nvPr/>
                    </p:nvPicPr>
                    <p:blipFill>
                      <a:blip r:embed="rId8"/>
                      <a:srcRect/>
                      <a:stretch>
                        <a:fillRect/>
                      </a:stretch>
                    </p:blipFill>
                    <p:spPr bwMode="auto">
                      <a:xfrm>
                        <a:off x="2555776" y="2989213"/>
                        <a:ext cx="28194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对象 5"/>
          <p:cNvGraphicFramePr>
            <a:graphicFrameLocks noChangeAspect="1"/>
          </p:cNvGraphicFramePr>
          <p:nvPr>
            <p:extLst>
              <p:ext uri="{D42A27DB-BD31-4B8C-83A1-F6EECF244321}">
                <p14:modId xmlns:p14="http://schemas.microsoft.com/office/powerpoint/2010/main" val="1435522460"/>
              </p:ext>
            </p:extLst>
          </p:nvPr>
        </p:nvGraphicFramePr>
        <p:xfrm>
          <a:off x="1115616" y="3670695"/>
          <a:ext cx="4678363" cy="935038"/>
        </p:xfrm>
        <a:graphic>
          <a:graphicData uri="http://schemas.openxmlformats.org/presentationml/2006/ole">
            <mc:AlternateContent xmlns:mc="http://schemas.openxmlformats.org/markup-compatibility/2006">
              <mc:Choice xmlns:v="urn:schemas-microsoft-com:vml" Requires="v">
                <p:oleObj spid="_x0000_s93286" name="Equation" r:id="rId9" imgW="2108160" imgH="431640" progId="Equation.DSMT4">
                  <p:embed/>
                </p:oleObj>
              </mc:Choice>
              <mc:Fallback>
                <p:oleObj name="Equation" r:id="rId9" imgW="2108160" imgH="431640" progId="Equation.DSMT4">
                  <p:embed/>
                  <p:pic>
                    <p:nvPicPr>
                      <p:cNvPr id="7174" name="对象 5"/>
                      <p:cNvPicPr>
                        <a:picLocks noChangeAspect="1" noChangeArrowheads="1"/>
                      </p:cNvPicPr>
                      <p:nvPr/>
                    </p:nvPicPr>
                    <p:blipFill>
                      <a:blip r:embed="rId10"/>
                      <a:srcRect/>
                      <a:stretch>
                        <a:fillRect/>
                      </a:stretch>
                    </p:blipFill>
                    <p:spPr bwMode="auto">
                      <a:xfrm>
                        <a:off x="1115616" y="3670695"/>
                        <a:ext cx="46783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对象 6"/>
          <p:cNvGraphicFramePr>
            <a:graphicFrameLocks noChangeAspect="1"/>
          </p:cNvGraphicFramePr>
          <p:nvPr>
            <p:extLst>
              <p:ext uri="{D42A27DB-BD31-4B8C-83A1-F6EECF244321}">
                <p14:modId xmlns:p14="http://schemas.microsoft.com/office/powerpoint/2010/main" val="1746168157"/>
              </p:ext>
            </p:extLst>
          </p:nvPr>
        </p:nvGraphicFramePr>
        <p:xfrm>
          <a:off x="5930900" y="3647391"/>
          <a:ext cx="704850" cy="935038"/>
        </p:xfrm>
        <a:graphic>
          <a:graphicData uri="http://schemas.openxmlformats.org/presentationml/2006/ole">
            <mc:AlternateContent xmlns:mc="http://schemas.openxmlformats.org/markup-compatibility/2006">
              <mc:Choice xmlns:v="urn:schemas-microsoft-com:vml" Requires="v">
                <p:oleObj spid="_x0000_s93287" name="Equation" r:id="rId11" imgW="317160" imgH="431640" progId="Equation.DSMT4">
                  <p:embed/>
                </p:oleObj>
              </mc:Choice>
              <mc:Fallback>
                <p:oleObj name="Equation" r:id="rId11" imgW="317160" imgH="431640" progId="Equation.DSMT4">
                  <p:embed/>
                  <p:pic>
                    <p:nvPicPr>
                      <p:cNvPr id="7175" name="对象 6"/>
                      <p:cNvPicPr>
                        <a:picLocks noChangeAspect="1" noChangeArrowheads="1"/>
                      </p:cNvPicPr>
                      <p:nvPr/>
                    </p:nvPicPr>
                    <p:blipFill>
                      <a:blip r:embed="rId12"/>
                      <a:srcRect/>
                      <a:stretch>
                        <a:fillRect/>
                      </a:stretch>
                    </p:blipFill>
                    <p:spPr bwMode="auto">
                      <a:xfrm>
                        <a:off x="5930900" y="3647391"/>
                        <a:ext cx="7048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6" name="对象 7"/>
          <p:cNvGraphicFramePr>
            <a:graphicFrameLocks noChangeAspect="1"/>
          </p:cNvGraphicFramePr>
          <p:nvPr>
            <p:extLst>
              <p:ext uri="{D42A27DB-BD31-4B8C-83A1-F6EECF244321}">
                <p14:modId xmlns:p14="http://schemas.microsoft.com/office/powerpoint/2010/main" val="3992194926"/>
              </p:ext>
            </p:extLst>
          </p:nvPr>
        </p:nvGraphicFramePr>
        <p:xfrm>
          <a:off x="1941632" y="5383881"/>
          <a:ext cx="2057400" cy="935037"/>
        </p:xfrm>
        <a:graphic>
          <a:graphicData uri="http://schemas.openxmlformats.org/presentationml/2006/ole">
            <mc:AlternateContent xmlns:mc="http://schemas.openxmlformats.org/markup-compatibility/2006">
              <mc:Choice xmlns:v="urn:schemas-microsoft-com:vml" Requires="v">
                <p:oleObj spid="_x0000_s93288" name="Equation" r:id="rId13" imgW="927000" imgH="431640" progId="Equation.DSMT4">
                  <p:embed/>
                </p:oleObj>
              </mc:Choice>
              <mc:Fallback>
                <p:oleObj name="Equation" r:id="rId13" imgW="927000" imgH="431640" progId="Equation.DSMT4">
                  <p:embed/>
                  <p:pic>
                    <p:nvPicPr>
                      <p:cNvPr id="7176" name="对象 7"/>
                      <p:cNvPicPr>
                        <a:picLocks noChangeAspect="1" noChangeArrowheads="1"/>
                      </p:cNvPicPr>
                      <p:nvPr/>
                    </p:nvPicPr>
                    <p:blipFill>
                      <a:blip r:embed="rId14"/>
                      <a:srcRect/>
                      <a:stretch>
                        <a:fillRect/>
                      </a:stretch>
                    </p:blipFill>
                    <p:spPr bwMode="auto">
                      <a:xfrm>
                        <a:off x="1941632" y="5383881"/>
                        <a:ext cx="20574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对象 8"/>
          <p:cNvGraphicFramePr>
            <a:graphicFrameLocks noChangeAspect="1"/>
          </p:cNvGraphicFramePr>
          <p:nvPr>
            <p:extLst>
              <p:ext uri="{D42A27DB-BD31-4B8C-83A1-F6EECF244321}">
                <p14:modId xmlns:p14="http://schemas.microsoft.com/office/powerpoint/2010/main" val="28445225"/>
              </p:ext>
            </p:extLst>
          </p:nvPr>
        </p:nvGraphicFramePr>
        <p:xfrm>
          <a:off x="4537688" y="5618036"/>
          <a:ext cx="2717800" cy="466725"/>
        </p:xfrm>
        <a:graphic>
          <a:graphicData uri="http://schemas.openxmlformats.org/presentationml/2006/ole">
            <mc:AlternateContent xmlns:mc="http://schemas.openxmlformats.org/markup-compatibility/2006">
              <mc:Choice xmlns:v="urn:schemas-microsoft-com:vml" Requires="v">
                <p:oleObj spid="_x0000_s93289" name="Equation" r:id="rId15" imgW="1218960" imgH="215640" progId="Equation.DSMT4">
                  <p:embed/>
                </p:oleObj>
              </mc:Choice>
              <mc:Fallback>
                <p:oleObj name="Equation" r:id="rId15" imgW="1218960" imgH="215640" progId="Equation.DSMT4">
                  <p:embed/>
                  <p:pic>
                    <p:nvPicPr>
                      <p:cNvPr id="7177" name="对象 8"/>
                      <p:cNvPicPr>
                        <a:picLocks noChangeAspect="1" noChangeArrowheads="1"/>
                      </p:cNvPicPr>
                      <p:nvPr/>
                    </p:nvPicPr>
                    <p:blipFill>
                      <a:blip r:embed="rId16"/>
                      <a:srcRect/>
                      <a:stretch>
                        <a:fillRect/>
                      </a:stretch>
                    </p:blipFill>
                    <p:spPr bwMode="auto">
                      <a:xfrm>
                        <a:off x="4537688" y="5618036"/>
                        <a:ext cx="2717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3901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4860032" y="347742"/>
            <a:ext cx="4055244" cy="1755613"/>
            <a:chOff x="2304" y="2311"/>
            <a:chExt cx="2554" cy="1047"/>
          </a:xfrm>
        </p:grpSpPr>
        <p:graphicFrame>
          <p:nvGraphicFramePr>
            <p:cNvPr id="2" name="Object 6"/>
            <p:cNvGraphicFramePr>
              <a:graphicFrameLocks/>
            </p:cNvGraphicFramePr>
            <p:nvPr>
              <p:extLst>
                <p:ext uri="{D42A27DB-BD31-4B8C-83A1-F6EECF244321}">
                  <p14:modId xmlns:p14="http://schemas.microsoft.com/office/powerpoint/2010/main" val="1973048023"/>
                </p:ext>
              </p:extLst>
            </p:nvPr>
          </p:nvGraphicFramePr>
          <p:xfrm>
            <a:off x="3275" y="2736"/>
            <a:ext cx="240" cy="288"/>
          </p:xfrm>
          <a:graphic>
            <a:graphicData uri="http://schemas.openxmlformats.org/presentationml/2006/ole">
              <mc:AlternateContent xmlns:mc="http://schemas.openxmlformats.org/markup-compatibility/2006">
                <mc:Choice xmlns:v="urn:schemas-microsoft-com:vml" Requires="v">
                  <p:oleObj spid="_x0000_s94356" name="Equation" r:id="rId4" imgW="106704" imgH="121848" progId="Equation.DSMT4">
                    <p:embed/>
                  </p:oleObj>
                </mc:Choice>
                <mc:Fallback>
                  <p:oleObj name="Equation" r:id="rId4" imgW="106704" imgH="121848" progId="Equation.DSMT4">
                    <p:embed/>
                    <p:pic>
                      <p:nvPicPr>
                        <p:cNvPr id="2"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 y="27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3" name="Object 7"/>
            <p:cNvGraphicFramePr>
              <a:graphicFrameLocks/>
            </p:cNvGraphicFramePr>
            <p:nvPr>
              <p:extLst>
                <p:ext uri="{D42A27DB-BD31-4B8C-83A1-F6EECF244321}">
                  <p14:modId xmlns:p14="http://schemas.microsoft.com/office/powerpoint/2010/main" val="2990288656"/>
                </p:ext>
              </p:extLst>
            </p:nvPr>
          </p:nvGraphicFramePr>
          <p:xfrm>
            <a:off x="2304" y="3053"/>
            <a:ext cx="363" cy="265"/>
          </p:xfrm>
          <a:graphic>
            <a:graphicData uri="http://schemas.openxmlformats.org/presentationml/2006/ole">
              <mc:AlternateContent xmlns:mc="http://schemas.openxmlformats.org/markup-compatibility/2006">
                <mc:Choice xmlns:v="urn:schemas-microsoft-com:vml" Requires="v">
                  <p:oleObj spid="_x0000_s94357" name="Equation" r:id="rId6" imgW="243864" imgH="160020" progId="Equation.3">
                    <p:embed/>
                  </p:oleObj>
                </mc:Choice>
                <mc:Fallback>
                  <p:oleObj name="Equation" r:id="rId6" imgW="243864" imgH="160020" progId="Equation.3">
                    <p:embed/>
                    <p:pic>
                      <p:nvPicPr>
                        <p:cNvPr id="8203"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3053"/>
                          <a:ext cx="363" cy="265"/>
                        </a:xfrm>
                        <a:prstGeom prst="rect">
                          <a:avLst/>
                        </a:prstGeom>
                        <a:noFill/>
                        <a:ln>
                          <a:noFill/>
                        </a:ln>
                        <a:effectLst/>
                        <a:extLst/>
                      </p:spPr>
                    </p:pic>
                  </p:oleObj>
                </mc:Fallback>
              </mc:AlternateContent>
            </a:graphicData>
          </a:graphic>
        </p:graphicFrame>
        <p:sp>
          <p:nvSpPr>
            <p:cNvPr id="8204" name="Line 8"/>
            <p:cNvSpPr>
              <a:spLocks noChangeShapeType="1"/>
            </p:cNvSpPr>
            <p:nvPr/>
          </p:nvSpPr>
          <p:spPr bwMode="auto">
            <a:xfrm flipV="1">
              <a:off x="4464" y="2688"/>
              <a:ext cx="384" cy="336"/>
            </a:xfrm>
            <a:prstGeom prst="line">
              <a:avLst/>
            </a:prstGeom>
            <a:noFill/>
            <a:ln w="381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Oval 9"/>
            <p:cNvSpPr>
              <a:spLocks noChangeArrowheads="1"/>
            </p:cNvSpPr>
            <p:nvPr/>
          </p:nvSpPr>
          <p:spPr bwMode="auto">
            <a:xfrm rot="-2160000">
              <a:off x="4272" y="2640"/>
              <a:ext cx="391" cy="71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lnSpc>
                  <a:spcPct val="110000"/>
                </a:lnSpc>
                <a:spcBef>
                  <a:spcPct val="20000"/>
                </a:spcBef>
                <a:buSzPct val="120000"/>
                <a:buBlip>
                  <a:blip r:embed="rId8"/>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graphicFrame>
          <p:nvGraphicFramePr>
            <p:cNvPr id="8206" name="Object 10"/>
            <p:cNvGraphicFramePr>
              <a:graphicFrameLocks/>
            </p:cNvGraphicFramePr>
            <p:nvPr>
              <p:extLst>
                <p:ext uri="{D42A27DB-BD31-4B8C-83A1-F6EECF244321}">
                  <p14:modId xmlns:p14="http://schemas.microsoft.com/office/powerpoint/2010/main" val="470899260"/>
                </p:ext>
              </p:extLst>
            </p:nvPr>
          </p:nvGraphicFramePr>
          <p:xfrm>
            <a:off x="4501" y="2448"/>
            <a:ext cx="357" cy="340"/>
          </p:xfrm>
          <a:graphic>
            <a:graphicData uri="http://schemas.openxmlformats.org/presentationml/2006/ole">
              <mc:AlternateContent xmlns:mc="http://schemas.openxmlformats.org/markup-compatibility/2006">
                <mc:Choice xmlns:v="urn:schemas-microsoft-com:vml" Requires="v">
                  <p:oleObj spid="_x0000_s94358" name="Equation" r:id="rId9" imgW="215640" imgH="215640" progId="Equation.DSMT4">
                    <p:embed/>
                  </p:oleObj>
                </mc:Choice>
                <mc:Fallback>
                  <p:oleObj name="Equation" r:id="rId9" imgW="215640" imgH="215640" progId="Equation.DSMT4">
                    <p:embed/>
                    <p:pic>
                      <p:nvPicPr>
                        <p:cNvPr id="8206" name="Object 10"/>
                        <p:cNvPicPr>
                          <a:picLocks noChangeArrowheads="1"/>
                        </p:cNvPicPr>
                        <p:nvPr/>
                      </p:nvPicPr>
                      <p:blipFill>
                        <a:blip r:embed="rId10"/>
                        <a:srcRect/>
                        <a:stretch>
                          <a:fillRect/>
                        </a:stretch>
                      </p:blipFill>
                      <p:spPr bwMode="auto">
                        <a:xfrm>
                          <a:off x="4501" y="2448"/>
                          <a:ext cx="35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7" name="Line 11"/>
            <p:cNvSpPr>
              <a:spLocks noChangeShapeType="1"/>
            </p:cNvSpPr>
            <p:nvPr/>
          </p:nvSpPr>
          <p:spPr bwMode="auto">
            <a:xfrm flipV="1">
              <a:off x="2592" y="2688"/>
              <a:ext cx="1680" cy="62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12"/>
            <p:cNvSpPr>
              <a:spLocks noChangeShapeType="1"/>
            </p:cNvSpPr>
            <p:nvPr/>
          </p:nvSpPr>
          <p:spPr bwMode="auto">
            <a:xfrm>
              <a:off x="2592" y="3312"/>
              <a:ext cx="201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Line 13"/>
            <p:cNvSpPr>
              <a:spLocks noChangeShapeType="1"/>
            </p:cNvSpPr>
            <p:nvPr/>
          </p:nvSpPr>
          <p:spPr bwMode="auto">
            <a:xfrm flipV="1">
              <a:off x="2592" y="3024"/>
              <a:ext cx="1632" cy="288"/>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0" name="Oval 14"/>
            <p:cNvSpPr>
              <a:spLocks noChangeArrowheads="1"/>
            </p:cNvSpPr>
            <p:nvPr/>
          </p:nvSpPr>
          <p:spPr bwMode="auto">
            <a:xfrm>
              <a:off x="4080" y="2688"/>
              <a:ext cx="328" cy="624"/>
            </a:xfrm>
            <a:prstGeom prst="ellipse">
              <a:avLst/>
            </a:prstGeom>
            <a:noFill/>
            <a:ln w="38100">
              <a:solidFill>
                <a:srgbClr val="FFFF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lnSpc>
                  <a:spcPct val="110000"/>
                </a:lnSpc>
                <a:spcBef>
                  <a:spcPct val="20000"/>
                </a:spcBef>
                <a:buSzPct val="120000"/>
                <a:buBlip>
                  <a:blip r:embed="rId8"/>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graphicFrame>
          <p:nvGraphicFramePr>
            <p:cNvPr id="8211" name="Object 15"/>
            <p:cNvGraphicFramePr>
              <a:graphicFrameLocks/>
            </p:cNvGraphicFramePr>
            <p:nvPr>
              <p:extLst>
                <p:ext uri="{D42A27DB-BD31-4B8C-83A1-F6EECF244321}">
                  <p14:modId xmlns:p14="http://schemas.microsoft.com/office/powerpoint/2010/main" val="2097167245"/>
                </p:ext>
              </p:extLst>
            </p:nvPr>
          </p:nvGraphicFramePr>
          <p:xfrm>
            <a:off x="3938" y="2311"/>
            <a:ext cx="392" cy="393"/>
          </p:xfrm>
          <a:graphic>
            <a:graphicData uri="http://schemas.openxmlformats.org/presentationml/2006/ole">
              <mc:AlternateContent xmlns:mc="http://schemas.openxmlformats.org/markup-compatibility/2006">
                <mc:Choice xmlns:v="urn:schemas-microsoft-com:vml" Requires="v">
                  <p:oleObj spid="_x0000_s94359" name="Equation" r:id="rId11" imgW="253800" imgH="228600" progId="Equation.DSMT4">
                    <p:embed/>
                  </p:oleObj>
                </mc:Choice>
                <mc:Fallback>
                  <p:oleObj name="Equation" r:id="rId11" imgW="253800" imgH="228600" progId="Equation.DSMT4">
                    <p:embed/>
                    <p:pic>
                      <p:nvPicPr>
                        <p:cNvPr id="8211" name="Object 15"/>
                        <p:cNvPicPr>
                          <a:picLocks noChangeArrowheads="1"/>
                        </p:cNvPicPr>
                        <p:nvPr/>
                      </p:nvPicPr>
                      <p:blipFill>
                        <a:blip r:embed="rId12"/>
                        <a:srcRect/>
                        <a:stretch>
                          <a:fillRect/>
                        </a:stretch>
                      </p:blipFill>
                      <p:spPr bwMode="auto">
                        <a:xfrm>
                          <a:off x="3938" y="2311"/>
                          <a:ext cx="392"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196" name="对象 1"/>
          <p:cNvGraphicFramePr>
            <a:graphicFrameLocks noChangeAspect="1"/>
          </p:cNvGraphicFramePr>
          <p:nvPr>
            <p:extLst>
              <p:ext uri="{D42A27DB-BD31-4B8C-83A1-F6EECF244321}">
                <p14:modId xmlns:p14="http://schemas.microsoft.com/office/powerpoint/2010/main" val="2886372047"/>
              </p:ext>
            </p:extLst>
          </p:nvPr>
        </p:nvGraphicFramePr>
        <p:xfrm>
          <a:off x="1449524" y="1807133"/>
          <a:ext cx="2676525" cy="522287"/>
        </p:xfrm>
        <a:graphic>
          <a:graphicData uri="http://schemas.openxmlformats.org/presentationml/2006/ole">
            <mc:AlternateContent xmlns:mc="http://schemas.openxmlformats.org/markup-compatibility/2006">
              <mc:Choice xmlns:v="urn:schemas-microsoft-com:vml" Requires="v">
                <p:oleObj spid="_x0000_s94360" name="Equation" r:id="rId13" imgW="1206360" imgH="241200" progId="Equation.DSMT4">
                  <p:embed/>
                </p:oleObj>
              </mc:Choice>
              <mc:Fallback>
                <p:oleObj name="Equation" r:id="rId13" imgW="1206360" imgH="241200" progId="Equation.DSMT4">
                  <p:embed/>
                  <p:pic>
                    <p:nvPicPr>
                      <p:cNvPr id="8196" name="对象 1"/>
                      <p:cNvPicPr>
                        <a:picLocks noChangeAspect="1" noChangeArrowheads="1"/>
                      </p:cNvPicPr>
                      <p:nvPr/>
                    </p:nvPicPr>
                    <p:blipFill>
                      <a:blip r:embed="rId14"/>
                      <a:srcRect/>
                      <a:stretch>
                        <a:fillRect/>
                      </a:stretch>
                    </p:blipFill>
                    <p:spPr bwMode="auto">
                      <a:xfrm>
                        <a:off x="1449524" y="1807133"/>
                        <a:ext cx="2676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对象 36"/>
          <p:cNvGraphicFramePr>
            <a:graphicFrameLocks noChangeAspect="1"/>
          </p:cNvGraphicFramePr>
          <p:nvPr>
            <p:extLst>
              <p:ext uri="{D42A27DB-BD31-4B8C-83A1-F6EECF244321}">
                <p14:modId xmlns:p14="http://schemas.microsoft.com/office/powerpoint/2010/main" val="193581934"/>
              </p:ext>
            </p:extLst>
          </p:nvPr>
        </p:nvGraphicFramePr>
        <p:xfrm>
          <a:off x="971600" y="2557776"/>
          <a:ext cx="4846637" cy="852488"/>
        </p:xfrm>
        <a:graphic>
          <a:graphicData uri="http://schemas.openxmlformats.org/presentationml/2006/ole">
            <mc:AlternateContent xmlns:mc="http://schemas.openxmlformats.org/markup-compatibility/2006">
              <mc:Choice xmlns:v="urn:schemas-microsoft-com:vml" Requires="v">
                <p:oleObj spid="_x0000_s94361" name="Equation" r:id="rId15" imgW="2184120" imgH="393480" progId="Equation.DSMT4">
                  <p:embed/>
                </p:oleObj>
              </mc:Choice>
              <mc:Fallback>
                <p:oleObj name="Equation" r:id="rId15" imgW="2184120" imgH="393480" progId="Equation.DSMT4">
                  <p:embed/>
                  <p:pic>
                    <p:nvPicPr>
                      <p:cNvPr id="8197" name="对象 36"/>
                      <p:cNvPicPr>
                        <a:picLocks noChangeAspect="1" noChangeArrowheads="1"/>
                      </p:cNvPicPr>
                      <p:nvPr/>
                    </p:nvPicPr>
                    <p:blipFill>
                      <a:blip r:embed="rId16"/>
                      <a:srcRect/>
                      <a:stretch>
                        <a:fillRect/>
                      </a:stretch>
                    </p:blipFill>
                    <p:spPr bwMode="auto">
                      <a:xfrm>
                        <a:off x="971600" y="2557776"/>
                        <a:ext cx="484663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1"/>
          <p:cNvSpPr>
            <a:spLocks noGrp="1"/>
          </p:cNvSpPr>
          <p:nvPr>
            <p:ph type="title"/>
          </p:nvPr>
        </p:nvSpPr>
        <p:spPr>
          <a:xfrm>
            <a:off x="457200" y="274638"/>
            <a:ext cx="8229600" cy="787941"/>
          </a:xfrm>
        </p:spPr>
        <p:txBody>
          <a:bodyPr/>
          <a:lstStyle/>
          <a:p>
            <a:r>
              <a:rPr lang="zh-CN" altLang="en-US" dirty="0" smtClean="0"/>
              <a:t>点电荷的通量</a:t>
            </a:r>
          </a:p>
        </p:txBody>
      </p:sp>
      <p:sp>
        <p:nvSpPr>
          <p:cNvPr id="8198" name="内容占位符 2"/>
          <p:cNvSpPr>
            <a:spLocks noGrp="1"/>
          </p:cNvSpPr>
          <p:nvPr>
            <p:ph idx="1"/>
          </p:nvPr>
        </p:nvSpPr>
        <p:spPr>
          <a:xfrm>
            <a:off x="554485" y="1175307"/>
            <a:ext cx="8229600" cy="503238"/>
          </a:xfrm>
        </p:spPr>
        <p:txBody>
          <a:bodyPr/>
          <a:lstStyle/>
          <a:p>
            <a:r>
              <a:rPr lang="zh-CN" altLang="en-US" smtClean="0"/>
              <a:t>对于任意闭合曲面</a:t>
            </a:r>
          </a:p>
        </p:txBody>
      </p:sp>
      <p:graphicFrame>
        <p:nvGraphicFramePr>
          <p:cNvPr id="8200" name="对象 39"/>
          <p:cNvGraphicFramePr>
            <a:graphicFrameLocks noChangeAspect="1"/>
          </p:cNvGraphicFramePr>
          <p:nvPr>
            <p:extLst>
              <p:ext uri="{D42A27DB-BD31-4B8C-83A1-F6EECF244321}">
                <p14:modId xmlns:p14="http://schemas.microsoft.com/office/powerpoint/2010/main" val="2474108697"/>
              </p:ext>
            </p:extLst>
          </p:nvPr>
        </p:nvGraphicFramePr>
        <p:xfrm>
          <a:off x="662435" y="3672445"/>
          <a:ext cx="4002087" cy="962025"/>
        </p:xfrm>
        <a:graphic>
          <a:graphicData uri="http://schemas.openxmlformats.org/presentationml/2006/ole">
            <mc:AlternateContent xmlns:mc="http://schemas.openxmlformats.org/markup-compatibility/2006">
              <mc:Choice xmlns:v="urn:schemas-microsoft-com:vml" Requires="v">
                <p:oleObj spid="_x0000_s94362" name="Equation" r:id="rId17" imgW="1803240" imgH="444240" progId="Equation.DSMT4">
                  <p:embed/>
                </p:oleObj>
              </mc:Choice>
              <mc:Fallback>
                <p:oleObj name="Equation" r:id="rId17" imgW="1803240" imgH="444240" progId="Equation.DSMT4">
                  <p:embed/>
                  <p:pic>
                    <p:nvPicPr>
                      <p:cNvPr id="8200" name="对象 39"/>
                      <p:cNvPicPr>
                        <a:picLocks noChangeAspect="1" noChangeArrowheads="1"/>
                      </p:cNvPicPr>
                      <p:nvPr/>
                    </p:nvPicPr>
                    <p:blipFill>
                      <a:blip r:embed="rId18"/>
                      <a:srcRect/>
                      <a:stretch>
                        <a:fillRect/>
                      </a:stretch>
                    </p:blipFill>
                    <p:spPr bwMode="auto">
                      <a:xfrm>
                        <a:off x="662435" y="3672445"/>
                        <a:ext cx="400208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对象 40"/>
          <p:cNvGraphicFramePr>
            <a:graphicFrameLocks noChangeAspect="1"/>
          </p:cNvGraphicFramePr>
          <p:nvPr>
            <p:extLst>
              <p:ext uri="{D42A27DB-BD31-4B8C-83A1-F6EECF244321}">
                <p14:modId xmlns:p14="http://schemas.microsoft.com/office/powerpoint/2010/main" val="1790484537"/>
              </p:ext>
            </p:extLst>
          </p:nvPr>
        </p:nvGraphicFramePr>
        <p:xfrm>
          <a:off x="1999110" y="4620182"/>
          <a:ext cx="4197350" cy="962025"/>
        </p:xfrm>
        <a:graphic>
          <a:graphicData uri="http://schemas.openxmlformats.org/presentationml/2006/ole">
            <mc:AlternateContent xmlns:mc="http://schemas.openxmlformats.org/markup-compatibility/2006">
              <mc:Choice xmlns:v="urn:schemas-microsoft-com:vml" Requires="v">
                <p:oleObj spid="_x0000_s94363" name="Equation" r:id="rId19" imgW="1892160" imgH="444240" progId="Equation.DSMT4">
                  <p:embed/>
                </p:oleObj>
              </mc:Choice>
              <mc:Fallback>
                <p:oleObj name="Equation" r:id="rId19" imgW="1892160" imgH="444240" progId="Equation.DSMT4">
                  <p:embed/>
                  <p:pic>
                    <p:nvPicPr>
                      <p:cNvPr id="8201" name="对象 40"/>
                      <p:cNvPicPr>
                        <a:picLocks noChangeAspect="1" noChangeArrowheads="1"/>
                      </p:cNvPicPr>
                      <p:nvPr/>
                    </p:nvPicPr>
                    <p:blipFill>
                      <a:blip r:embed="rId20"/>
                      <a:srcRect/>
                      <a:stretch>
                        <a:fillRect/>
                      </a:stretch>
                    </p:blipFill>
                    <p:spPr bwMode="auto">
                      <a:xfrm>
                        <a:off x="1999110" y="4620182"/>
                        <a:ext cx="41973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对象 41"/>
          <p:cNvGraphicFramePr>
            <a:graphicFrameLocks noChangeAspect="1"/>
          </p:cNvGraphicFramePr>
          <p:nvPr>
            <p:extLst>
              <p:ext uri="{D42A27DB-BD31-4B8C-83A1-F6EECF244321}">
                <p14:modId xmlns:p14="http://schemas.microsoft.com/office/powerpoint/2010/main" val="4222649645"/>
              </p:ext>
            </p:extLst>
          </p:nvPr>
        </p:nvGraphicFramePr>
        <p:xfrm>
          <a:off x="2029272" y="5710795"/>
          <a:ext cx="704850" cy="935037"/>
        </p:xfrm>
        <a:graphic>
          <a:graphicData uri="http://schemas.openxmlformats.org/presentationml/2006/ole">
            <mc:AlternateContent xmlns:mc="http://schemas.openxmlformats.org/markup-compatibility/2006">
              <mc:Choice xmlns:v="urn:schemas-microsoft-com:vml" Requires="v">
                <p:oleObj spid="_x0000_s94364" name="Equation" r:id="rId21" imgW="317160" imgH="431640" progId="Equation.DSMT4">
                  <p:embed/>
                </p:oleObj>
              </mc:Choice>
              <mc:Fallback>
                <p:oleObj name="Equation" r:id="rId21" imgW="317160" imgH="431640" progId="Equation.DSMT4">
                  <p:embed/>
                  <p:pic>
                    <p:nvPicPr>
                      <p:cNvPr id="8202" name="对象 41"/>
                      <p:cNvPicPr>
                        <a:picLocks noChangeAspect="1" noChangeArrowheads="1"/>
                      </p:cNvPicPr>
                      <p:nvPr/>
                    </p:nvPicPr>
                    <p:blipFill>
                      <a:blip r:embed="rId22"/>
                      <a:srcRect/>
                      <a:stretch>
                        <a:fillRect/>
                      </a:stretch>
                    </p:blipFill>
                    <p:spPr bwMode="auto">
                      <a:xfrm>
                        <a:off x="2029272" y="5710795"/>
                        <a:ext cx="70485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6905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点电荷体系之间的库仑力</a:t>
            </a:r>
          </a:p>
        </p:txBody>
      </p:sp>
      <mc:AlternateContent xmlns:mc="http://schemas.openxmlformats.org/markup-compatibility/2006" xmlns:a14="http://schemas.microsoft.com/office/drawing/2010/main">
        <mc:Choice Requires="a14">
          <p:sp>
            <p:nvSpPr>
              <p:cNvPr id="4099" name="Rectangle 3"/>
              <p:cNvSpPr>
                <a:spLocks noGrp="1" noChangeArrowheads="1"/>
              </p:cNvSpPr>
              <p:nvPr>
                <p:ph idx="1"/>
              </p:nvPr>
            </p:nvSpPr>
            <p:spPr/>
            <p:txBody>
              <a:bodyPr/>
              <a:lstStyle/>
              <a:p>
                <a:pPr>
                  <a:lnSpc>
                    <a:spcPct val="150000"/>
                  </a:lnSpc>
                </a:pPr>
                <a:r>
                  <a:rPr lang="zh-CN" altLang="en-US" dirty="0" smtClean="0"/>
                  <a:t>设有</a:t>
                </a:r>
                <a14:m>
                  <m:oMath xmlns:m="http://schemas.openxmlformats.org/officeDocument/2006/math">
                    <m:r>
                      <a:rPr lang="en-US" altLang="zh-CN" i="1" dirty="0" smtClean="0">
                        <a:latin typeface="Cambria Math" panose="02040503050406030204" pitchFamily="18" charset="0"/>
                      </a:rPr>
                      <m:t>𝑛</m:t>
                    </m:r>
                  </m:oMath>
                </a14:m>
                <a:r>
                  <a:rPr lang="zh-CN" altLang="en-US" dirty="0" smtClean="0"/>
                  <a:t>个点电荷组成的体系，第</a:t>
                </a:r>
                <a:r>
                  <a:rPr lang="en-US" altLang="zh-CN" dirty="0" smtClean="0"/>
                  <a:t>j</a:t>
                </a:r>
                <a:r>
                  <a:rPr lang="zh-CN" altLang="en-US" dirty="0" smtClean="0"/>
                  <a:t>个点对第</a:t>
                </a:r>
                <a:r>
                  <a:rPr lang="en-US" altLang="zh-CN" dirty="0" err="1" smtClean="0"/>
                  <a:t>i</a:t>
                </a:r>
                <a:r>
                  <a:rPr lang="zh-CN" altLang="en-US" dirty="0" smtClean="0"/>
                  <a:t>个点电荷的作用力为</a:t>
                </a:r>
                <a14:m>
                  <m:oMath xmlns:m="http://schemas.openxmlformats.org/officeDocument/2006/math">
                    <m:acc>
                      <m:accPr>
                        <m:chr m:val="⃗"/>
                        <m:ctrlPr>
                          <a:rPr lang="en-US" altLang="zh-CN" b="0" i="1" dirty="0" smtClean="0">
                            <a:latin typeface="Cambria Math" charset="0"/>
                          </a:rPr>
                        </m:ctrlPr>
                      </m:accPr>
                      <m:e>
                        <m:r>
                          <a:rPr lang="en-US" altLang="zh-CN" i="1" dirty="0" smtClean="0">
                            <a:latin typeface="Cambria Math" panose="02040503050406030204" pitchFamily="18" charset="0"/>
                          </a:rPr>
                          <m:t>𝐹</m:t>
                        </m:r>
                      </m:e>
                    </m:acc>
                    <m:r>
                      <a:rPr lang="en-US" altLang="zh-CN" i="1" baseline="-25000" dirty="0" err="1" smtClean="0">
                        <a:latin typeface="Cambria Math" panose="02040503050406030204" pitchFamily="18" charset="0"/>
                      </a:rPr>
                      <m:t>𝑖𝑗</m:t>
                    </m:r>
                  </m:oMath>
                </a14:m>
                <a:r>
                  <a:rPr lang="en-US" altLang="zh-CN" dirty="0" err="1" smtClean="0"/>
                  <a:t>，</a:t>
                </a:r>
                <a14:m>
                  <m:oMath xmlns:m="http://schemas.openxmlformats.org/officeDocument/2006/math">
                    <m:r>
                      <a:rPr lang="en-US" altLang="zh-CN" i="1" dirty="0" smtClean="0">
                        <a:latin typeface="Cambria Math" panose="02040503050406030204" pitchFamily="18" charset="0"/>
                      </a:rPr>
                      <m:t>𝑟</m:t>
                    </m:r>
                    <m:r>
                      <a:rPr lang="en-US" altLang="zh-CN" i="1" baseline="-25000" dirty="0" err="1" smtClean="0">
                        <a:latin typeface="Cambria Math" panose="02040503050406030204" pitchFamily="18" charset="0"/>
                      </a:rPr>
                      <m:t>𝑖𝑗</m:t>
                    </m:r>
                  </m:oMath>
                </a14:m>
                <a:r>
                  <a:rPr lang="zh-CN" altLang="en-US" dirty="0" smtClean="0"/>
                  <a:t>为它们的距离，根据叠加原理，</a:t>
                </a:r>
                <a14:m>
                  <m:oMath xmlns:m="http://schemas.openxmlformats.org/officeDocument/2006/math">
                    <m:r>
                      <a:rPr lang="en-US" altLang="zh-CN" i="1" dirty="0" smtClean="0">
                        <a:latin typeface="Cambria Math" panose="02040503050406030204" pitchFamily="18" charset="0"/>
                      </a:rPr>
                      <m:t>𝑞</m:t>
                    </m:r>
                    <m:r>
                      <a:rPr lang="en-US" altLang="zh-CN" i="1" baseline="-25000" dirty="0" smtClean="0">
                        <a:latin typeface="Cambria Math" panose="02040503050406030204" pitchFamily="18" charset="0"/>
                      </a:rPr>
                      <m:t>𝑖</m:t>
                    </m:r>
                  </m:oMath>
                </a14:m>
                <a:r>
                  <a:rPr lang="zh-CN" altLang="en-US" dirty="0" smtClean="0"/>
                  <a:t>受到的合力为：</a:t>
                </a:r>
              </a:p>
            </p:txBody>
          </p:sp>
        </mc:Choice>
        <mc:Fallback xmlns="">
          <p:sp>
            <p:nvSpPr>
              <p:cNvPr id="4099" name="Rectangle 3"/>
              <p:cNvSpPr>
                <a:spLocks noGrp="1" noRot="1" noChangeAspect="1" noMove="1" noResize="1" noEditPoints="1" noAdjustHandles="1" noChangeArrowheads="1" noChangeShapeType="1" noTextEdit="1"/>
              </p:cNvSpPr>
              <p:nvPr>
                <p:ph idx="1"/>
              </p:nvPr>
            </p:nvSpPr>
            <p:spPr>
              <a:blipFill>
                <a:blip r:embed="rId4"/>
                <a:stretch>
                  <a:fillRect l="-1111" r="-889"/>
                </a:stretch>
              </a:blipFill>
            </p:spPr>
            <p:txBody>
              <a:bodyPr/>
              <a:lstStyle/>
              <a:p>
                <a:r>
                  <a:rPr lang="zh-CN" altLang="en-US">
                    <a:noFill/>
                  </a:rPr>
                  <a:t> </a:t>
                </a:r>
              </a:p>
            </p:txBody>
          </p:sp>
        </mc:Fallback>
      </mc:AlternateContent>
      <p:graphicFrame>
        <p:nvGraphicFramePr>
          <p:cNvPr id="4100" name="对象 1"/>
          <p:cNvGraphicFramePr>
            <a:graphicFrameLocks noChangeAspect="1"/>
          </p:cNvGraphicFramePr>
          <p:nvPr>
            <p:extLst>
              <p:ext uri="{D42A27DB-BD31-4B8C-83A1-F6EECF244321}">
                <p14:modId xmlns:p14="http://schemas.microsoft.com/office/powerpoint/2010/main" val="1854745401"/>
              </p:ext>
            </p:extLst>
          </p:nvPr>
        </p:nvGraphicFramePr>
        <p:xfrm>
          <a:off x="2390775" y="3141663"/>
          <a:ext cx="3324225" cy="1727200"/>
        </p:xfrm>
        <a:graphic>
          <a:graphicData uri="http://schemas.openxmlformats.org/presentationml/2006/ole">
            <mc:AlternateContent xmlns:mc="http://schemas.openxmlformats.org/markup-compatibility/2006">
              <mc:Choice xmlns:v="urn:schemas-microsoft-com:vml" Requires="v">
                <p:oleObj spid="_x0000_s77854" name="Equation" r:id="rId5" imgW="1028520" imgH="545760" progId="Equation.DSMT4">
                  <p:embed/>
                </p:oleObj>
              </mc:Choice>
              <mc:Fallback>
                <p:oleObj name="Equation" r:id="rId5" imgW="1028520" imgH="545760" progId="Equation.DSMT4">
                  <p:embed/>
                  <p:pic>
                    <p:nvPicPr>
                      <p:cNvPr id="0" name=""/>
                      <p:cNvPicPr>
                        <a:picLocks noChangeAspect="1" noChangeArrowheads="1"/>
                      </p:cNvPicPr>
                      <p:nvPr/>
                    </p:nvPicPr>
                    <p:blipFill>
                      <a:blip r:embed="rId6"/>
                      <a:srcRect/>
                      <a:stretch>
                        <a:fillRect/>
                      </a:stretch>
                    </p:blipFill>
                    <p:spPr bwMode="auto">
                      <a:xfrm>
                        <a:off x="2390775" y="3141663"/>
                        <a:ext cx="33242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963B0023-0CED-47F7-85AE-654F0B232C29}" type="slidenum">
              <a:rPr lang="en-US" altLang="zh-CN" smtClean="0"/>
              <a:pPr/>
              <a:t>2</a:t>
            </a:fld>
            <a:endParaRPr kumimoji="0" lang="zh-CN" altLang="en-US"/>
          </a:p>
        </p:txBody>
      </p:sp>
    </p:spTree>
    <p:extLst>
      <p:ext uri="{BB962C8B-B14F-4D97-AF65-F5344CB8AC3E}">
        <p14:creationId xmlns:p14="http://schemas.microsoft.com/office/powerpoint/2010/main" val="392726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Gauss</a:t>
            </a:r>
            <a:r>
              <a:rPr lang="zh-CN" altLang="en-US" smtClean="0"/>
              <a:t>定理</a:t>
            </a:r>
          </a:p>
        </p:txBody>
      </p:sp>
      <p:sp>
        <p:nvSpPr>
          <p:cNvPr id="9219" name="内容占位符 2"/>
          <p:cNvSpPr>
            <a:spLocks noGrp="1"/>
          </p:cNvSpPr>
          <p:nvPr>
            <p:ph idx="1"/>
          </p:nvPr>
        </p:nvSpPr>
        <p:spPr>
          <a:xfrm>
            <a:off x="448032" y="1414649"/>
            <a:ext cx="8229600" cy="1180728"/>
          </a:xfrm>
        </p:spPr>
        <p:txBody>
          <a:bodyPr>
            <a:normAutofit lnSpcReduction="10000"/>
          </a:bodyPr>
          <a:lstStyle/>
          <a:p>
            <a:pPr>
              <a:lnSpc>
                <a:spcPct val="150000"/>
              </a:lnSpc>
            </a:pPr>
            <a:r>
              <a:rPr lang="zh-CN" altLang="en-US" dirty="0" smtClean="0"/>
              <a:t>矢量对一闭合曲面的通量积分等于该矢量的散度在闭合曲面包含的空间中的空间积分</a:t>
            </a:r>
          </a:p>
        </p:txBody>
      </p:sp>
      <p:graphicFrame>
        <p:nvGraphicFramePr>
          <p:cNvPr id="9220" name="对象 3"/>
          <p:cNvGraphicFramePr>
            <a:graphicFrameLocks noChangeAspect="1"/>
          </p:cNvGraphicFramePr>
          <p:nvPr>
            <p:extLst>
              <p:ext uri="{D42A27DB-BD31-4B8C-83A1-F6EECF244321}">
                <p14:modId xmlns:p14="http://schemas.microsoft.com/office/powerpoint/2010/main" val="3591911080"/>
              </p:ext>
            </p:extLst>
          </p:nvPr>
        </p:nvGraphicFramePr>
        <p:xfrm>
          <a:off x="1907704" y="2737783"/>
          <a:ext cx="3946525" cy="825500"/>
        </p:xfrm>
        <a:graphic>
          <a:graphicData uri="http://schemas.openxmlformats.org/presentationml/2006/ole">
            <mc:AlternateContent xmlns:mc="http://schemas.openxmlformats.org/markup-compatibility/2006">
              <mc:Choice xmlns:v="urn:schemas-microsoft-com:vml" Requires="v">
                <p:oleObj spid="_x0000_s95300" name="Equation" r:id="rId4" imgW="1777680" imgH="380880" progId="Equation.DSMT4">
                  <p:embed/>
                </p:oleObj>
              </mc:Choice>
              <mc:Fallback>
                <p:oleObj name="Equation" r:id="rId4" imgW="1777680" imgH="380880" progId="Equation.DSMT4">
                  <p:embed/>
                  <p:pic>
                    <p:nvPicPr>
                      <p:cNvPr id="9220" name="对象 3"/>
                      <p:cNvPicPr>
                        <a:picLocks noChangeAspect="1" noChangeArrowheads="1"/>
                      </p:cNvPicPr>
                      <p:nvPr/>
                    </p:nvPicPr>
                    <p:blipFill>
                      <a:blip r:embed="rId5"/>
                      <a:srcRect/>
                      <a:stretch>
                        <a:fillRect/>
                      </a:stretch>
                    </p:blipFill>
                    <p:spPr bwMode="auto">
                      <a:xfrm>
                        <a:off x="1907704" y="2737783"/>
                        <a:ext cx="3946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对象 4"/>
          <p:cNvGraphicFramePr>
            <a:graphicFrameLocks noChangeAspect="1"/>
          </p:cNvGraphicFramePr>
          <p:nvPr>
            <p:extLst>
              <p:ext uri="{D42A27DB-BD31-4B8C-83A1-F6EECF244321}">
                <p14:modId xmlns:p14="http://schemas.microsoft.com/office/powerpoint/2010/main" val="3610555259"/>
              </p:ext>
            </p:extLst>
          </p:nvPr>
        </p:nvGraphicFramePr>
        <p:xfrm>
          <a:off x="3880966" y="3598209"/>
          <a:ext cx="2395538" cy="963612"/>
        </p:xfrm>
        <a:graphic>
          <a:graphicData uri="http://schemas.openxmlformats.org/presentationml/2006/ole">
            <mc:AlternateContent xmlns:mc="http://schemas.openxmlformats.org/markup-compatibility/2006">
              <mc:Choice xmlns:v="urn:schemas-microsoft-com:vml" Requires="v">
                <p:oleObj spid="_x0000_s95301" name="Equation" r:id="rId6" imgW="1079280" imgH="444240" progId="Equation.DSMT4">
                  <p:embed/>
                </p:oleObj>
              </mc:Choice>
              <mc:Fallback>
                <p:oleObj name="Equation" r:id="rId6" imgW="1079280" imgH="444240" progId="Equation.DSMT4">
                  <p:embed/>
                  <p:pic>
                    <p:nvPicPr>
                      <p:cNvPr id="9221" name="对象 4"/>
                      <p:cNvPicPr>
                        <a:picLocks noChangeAspect="1" noChangeArrowheads="1"/>
                      </p:cNvPicPr>
                      <p:nvPr/>
                    </p:nvPicPr>
                    <p:blipFill>
                      <a:blip r:embed="rId7"/>
                      <a:srcRect/>
                      <a:stretch>
                        <a:fillRect/>
                      </a:stretch>
                    </p:blipFill>
                    <p:spPr bwMode="auto">
                      <a:xfrm>
                        <a:off x="3880966" y="3598209"/>
                        <a:ext cx="23955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对象 5"/>
          <p:cNvGraphicFramePr>
            <a:graphicFrameLocks noChangeAspect="1"/>
          </p:cNvGraphicFramePr>
          <p:nvPr>
            <p:extLst>
              <p:ext uri="{D42A27DB-BD31-4B8C-83A1-F6EECF244321}">
                <p14:modId xmlns:p14="http://schemas.microsoft.com/office/powerpoint/2010/main" val="3946633080"/>
              </p:ext>
            </p:extLst>
          </p:nvPr>
        </p:nvGraphicFramePr>
        <p:xfrm>
          <a:off x="3880966" y="4535509"/>
          <a:ext cx="1579563" cy="935038"/>
        </p:xfrm>
        <a:graphic>
          <a:graphicData uri="http://schemas.openxmlformats.org/presentationml/2006/ole">
            <mc:AlternateContent xmlns:mc="http://schemas.openxmlformats.org/markup-compatibility/2006">
              <mc:Choice xmlns:v="urn:schemas-microsoft-com:vml" Requires="v">
                <p:oleObj spid="_x0000_s95302" name="Equation" r:id="rId8" imgW="711000" imgH="431640" progId="Equation.DSMT4">
                  <p:embed/>
                </p:oleObj>
              </mc:Choice>
              <mc:Fallback>
                <p:oleObj name="Equation" r:id="rId8" imgW="711000" imgH="431640" progId="Equation.DSMT4">
                  <p:embed/>
                  <p:pic>
                    <p:nvPicPr>
                      <p:cNvPr id="9222" name="对象 5"/>
                      <p:cNvPicPr>
                        <a:picLocks noChangeAspect="1" noChangeArrowheads="1"/>
                      </p:cNvPicPr>
                      <p:nvPr/>
                    </p:nvPicPr>
                    <p:blipFill>
                      <a:blip r:embed="rId9"/>
                      <a:srcRect/>
                      <a:stretch>
                        <a:fillRect/>
                      </a:stretch>
                    </p:blipFill>
                    <p:spPr bwMode="auto">
                      <a:xfrm>
                        <a:off x="3880966" y="4535509"/>
                        <a:ext cx="157956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对象 5"/>
          <p:cNvGraphicFramePr>
            <a:graphicFrameLocks noChangeAspect="1"/>
          </p:cNvGraphicFramePr>
          <p:nvPr>
            <p:extLst>
              <p:ext uri="{D42A27DB-BD31-4B8C-83A1-F6EECF244321}">
                <p14:modId xmlns:p14="http://schemas.microsoft.com/office/powerpoint/2010/main" val="3443748747"/>
              </p:ext>
            </p:extLst>
          </p:nvPr>
        </p:nvGraphicFramePr>
        <p:xfrm>
          <a:off x="2252985" y="5529727"/>
          <a:ext cx="1833562" cy="935038"/>
        </p:xfrm>
        <a:graphic>
          <a:graphicData uri="http://schemas.openxmlformats.org/presentationml/2006/ole">
            <mc:AlternateContent xmlns:mc="http://schemas.openxmlformats.org/markup-compatibility/2006">
              <mc:Choice xmlns:v="urn:schemas-microsoft-com:vml" Requires="v">
                <p:oleObj spid="_x0000_s95303" name="Equation" r:id="rId10" imgW="825480" imgH="431640" progId="Equation.DSMT4">
                  <p:embed/>
                </p:oleObj>
              </mc:Choice>
              <mc:Fallback>
                <p:oleObj name="Equation" r:id="rId10" imgW="825480" imgH="431640" progId="Equation.DSMT4">
                  <p:embed/>
                  <p:pic>
                    <p:nvPicPr>
                      <p:cNvPr id="9223" name="对象 5"/>
                      <p:cNvPicPr>
                        <a:picLocks noChangeAspect="1" noChangeArrowheads="1"/>
                      </p:cNvPicPr>
                      <p:nvPr/>
                    </p:nvPicPr>
                    <p:blipFill>
                      <a:blip r:embed="rId11"/>
                      <a:srcRect/>
                      <a:stretch>
                        <a:fillRect/>
                      </a:stretch>
                    </p:blipFill>
                    <p:spPr bwMode="auto">
                      <a:xfrm>
                        <a:off x="2252985" y="5529727"/>
                        <a:ext cx="1833562" cy="9350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1"/>
          <p:cNvSpPr txBox="1">
            <a:spLocks/>
          </p:cNvSpPr>
          <p:nvPr/>
        </p:nvSpPr>
        <p:spPr bwMode="auto">
          <a:xfrm>
            <a:off x="4211960" y="5745627"/>
            <a:ext cx="27352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54000" anchorCtr="1"/>
          <a:lstStyle>
            <a:lvl1pPr algn="l" eaLnBrk="0" hangingPunct="0">
              <a:lnSpc>
                <a:spcPct val="110000"/>
              </a:lnSpc>
              <a:spcBef>
                <a:spcPct val="20000"/>
              </a:spcBef>
              <a:buSzPct val="120000"/>
              <a:buBlip>
                <a:blip r:embed="rId12"/>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00000"/>
              </a:lnSpc>
              <a:spcBef>
                <a:spcPct val="0"/>
              </a:spcBef>
              <a:buSzTx/>
              <a:buFontTx/>
              <a:buNone/>
            </a:pPr>
            <a:r>
              <a:rPr lang="en-US" altLang="zh-CN" b="1">
                <a:solidFill>
                  <a:srgbClr val="FF0000"/>
                </a:solidFill>
              </a:rPr>
              <a:t>Gauss</a:t>
            </a:r>
            <a:r>
              <a:rPr lang="zh-CN" altLang="en-US" b="1">
                <a:solidFill>
                  <a:srgbClr val="FF0000"/>
                </a:solidFill>
              </a:rPr>
              <a:t>定律</a:t>
            </a:r>
          </a:p>
        </p:txBody>
      </p:sp>
    </p:spTree>
    <p:extLst>
      <p:ext uri="{BB962C8B-B14F-4D97-AF65-F5344CB8AC3E}">
        <p14:creationId xmlns:p14="http://schemas.microsoft.com/office/powerpoint/2010/main" val="3011317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2" y="1339088"/>
            <a:ext cx="4650234"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850" y="1339088"/>
            <a:ext cx="4308475"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ext Box 4"/>
          <p:cNvSpPr txBox="1">
            <a:spLocks noChangeArrowheads="1"/>
          </p:cNvSpPr>
          <p:nvPr/>
        </p:nvSpPr>
        <p:spPr bwMode="auto">
          <a:xfrm>
            <a:off x="533400" y="4648200"/>
            <a:ext cx="7927032" cy="114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lnSpc>
                <a:spcPct val="150000"/>
              </a:lnSpc>
              <a:spcBef>
                <a:spcPct val="50000"/>
              </a:spcBef>
              <a:defRPr/>
            </a:pPr>
            <a:r>
              <a:rPr lang="zh-CN" altLang="en-US" dirty="0" smtClean="0">
                <a:latin typeface="+mj-ea"/>
                <a:ea typeface="+mj-ea"/>
              </a:rPr>
              <a:t>点电荷在不同形状的封闭曲面之内，其场线穿进穿出的次数总为奇数，面元对点电荷的所张立体角的积分总为</a:t>
            </a:r>
            <a:r>
              <a:rPr lang="zh-CN" altLang="en-US" b="1" dirty="0" smtClean="0">
                <a:solidFill>
                  <a:srgbClr val="FFFF00"/>
                </a:solidFill>
                <a:latin typeface="+mj-ea"/>
                <a:ea typeface="+mj-ea"/>
              </a:rPr>
              <a:t>4</a:t>
            </a:r>
            <a:r>
              <a:rPr lang="en-US" altLang="zh-CN" b="1" dirty="0" smtClean="0">
                <a:solidFill>
                  <a:srgbClr val="FFFF00"/>
                </a:solidFill>
                <a:latin typeface="+mj-ea"/>
                <a:ea typeface="+mj-ea"/>
              </a:rPr>
              <a:t>π</a:t>
            </a:r>
            <a:r>
              <a:rPr lang="en-US" altLang="zh-CN" dirty="0" smtClean="0">
                <a:latin typeface="+mj-ea"/>
                <a:ea typeface="+mj-ea"/>
              </a:rPr>
              <a:t>。</a:t>
            </a:r>
            <a:endParaRPr lang="zh-CN" altLang="en-US" dirty="0" smtClean="0">
              <a:latin typeface="+mj-ea"/>
              <a:ea typeface="+mj-ea"/>
            </a:endParaRPr>
          </a:p>
        </p:txBody>
      </p:sp>
    </p:spTree>
    <p:extLst>
      <p:ext uri="{BB962C8B-B14F-4D97-AF65-F5344CB8AC3E}">
        <p14:creationId xmlns:p14="http://schemas.microsoft.com/office/powerpoint/2010/main" val="3297780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33401"/>
            <a:ext cx="4680520"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33400"/>
            <a:ext cx="4159696"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8" name="Text Box 4"/>
          <p:cNvSpPr txBox="1">
            <a:spLocks noChangeArrowheads="1"/>
          </p:cNvSpPr>
          <p:nvPr/>
        </p:nvSpPr>
        <p:spPr bwMode="auto">
          <a:xfrm>
            <a:off x="533400" y="4648200"/>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lnSpc>
                <a:spcPct val="150000"/>
              </a:lnSpc>
              <a:spcBef>
                <a:spcPct val="50000"/>
              </a:spcBef>
              <a:defRPr/>
            </a:pPr>
            <a:r>
              <a:rPr lang="zh-CN" altLang="en-US" dirty="0" smtClean="0">
                <a:latin typeface="+mj-ea"/>
                <a:ea typeface="+mj-ea"/>
              </a:rPr>
              <a:t>点电荷在不同形状的封闭曲面之外，其场线穿进穿出的次数总为偶数，面元对点电荷的所张立体角的积分总为</a:t>
            </a:r>
            <a:r>
              <a:rPr lang="zh-CN" altLang="en-US" b="1" dirty="0" smtClean="0">
                <a:solidFill>
                  <a:srgbClr val="FFFF00"/>
                </a:solidFill>
                <a:latin typeface="+mj-ea"/>
                <a:ea typeface="+mj-ea"/>
              </a:rPr>
              <a:t>0</a:t>
            </a:r>
            <a:r>
              <a:rPr lang="zh-CN" altLang="en-US" dirty="0" smtClean="0">
                <a:latin typeface="+mj-ea"/>
                <a:ea typeface="+mj-ea"/>
              </a:rPr>
              <a:t>。</a:t>
            </a:r>
          </a:p>
        </p:txBody>
      </p:sp>
    </p:spTree>
    <p:extLst>
      <p:ext uri="{BB962C8B-B14F-4D97-AF65-F5344CB8AC3E}">
        <p14:creationId xmlns:p14="http://schemas.microsoft.com/office/powerpoint/2010/main" val="3834193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332656"/>
            <a:ext cx="8172450" cy="688975"/>
          </a:xfrm>
        </p:spPr>
        <p:txBody>
          <a:bodyPr/>
          <a:lstStyle/>
          <a:p>
            <a:r>
              <a:rPr lang="zh-CN" altLang="en-US" dirty="0" smtClean="0"/>
              <a:t>高斯定律反应出来电场和电荷的特性</a:t>
            </a:r>
          </a:p>
        </p:txBody>
      </p:sp>
      <p:sp>
        <p:nvSpPr>
          <p:cNvPr id="12291" name="内容占位符 2"/>
          <p:cNvSpPr>
            <a:spLocks noGrp="1"/>
          </p:cNvSpPr>
          <p:nvPr>
            <p:ph idx="1"/>
          </p:nvPr>
        </p:nvSpPr>
        <p:spPr/>
        <p:txBody>
          <a:bodyPr/>
          <a:lstStyle/>
          <a:p>
            <a:pPr>
              <a:lnSpc>
                <a:spcPct val="150000"/>
              </a:lnSpc>
            </a:pPr>
            <a:r>
              <a:rPr lang="zh-CN" altLang="en-US" dirty="0" smtClean="0"/>
              <a:t>高斯定律中的场强由</a:t>
            </a:r>
            <a:r>
              <a:rPr lang="zh-CN" altLang="en-US" b="1" dirty="0" smtClean="0">
                <a:solidFill>
                  <a:srgbClr val="FFFF00"/>
                </a:solidFill>
              </a:rPr>
              <a:t>封闭面内、外的电荷</a:t>
            </a:r>
            <a:r>
              <a:rPr lang="zh-CN" altLang="en-US" dirty="0" smtClean="0"/>
              <a:t>共同决定</a:t>
            </a:r>
          </a:p>
          <a:p>
            <a:pPr>
              <a:lnSpc>
                <a:spcPct val="150000"/>
              </a:lnSpc>
            </a:pPr>
            <a:r>
              <a:rPr lang="zh-CN" altLang="en-US" dirty="0" smtClean="0"/>
              <a:t>高斯定律中的</a:t>
            </a:r>
            <a:r>
              <a:rPr lang="zh-CN" altLang="en-US" b="1" dirty="0" smtClean="0">
                <a:solidFill>
                  <a:srgbClr val="FFFF00"/>
                </a:solidFill>
              </a:rPr>
              <a:t>电通量只与封闭面内的电荷</a:t>
            </a:r>
            <a:r>
              <a:rPr lang="zh-CN" altLang="en-US" dirty="0" smtClean="0"/>
              <a:t>有关</a:t>
            </a:r>
            <a:endParaRPr lang="en-US" altLang="zh-CN" dirty="0" smtClean="0"/>
          </a:p>
          <a:p>
            <a:pPr lvl="1">
              <a:lnSpc>
                <a:spcPct val="150000"/>
              </a:lnSpc>
            </a:pPr>
            <a:r>
              <a:rPr lang="zh-CN" altLang="en-US" dirty="0" smtClean="0"/>
              <a:t>电场的表现行为类似水流</a:t>
            </a:r>
            <a:endParaRPr lang="en-US" altLang="zh-CN" dirty="0" smtClean="0"/>
          </a:p>
          <a:p>
            <a:pPr lvl="1">
              <a:lnSpc>
                <a:spcPct val="150000"/>
              </a:lnSpc>
            </a:pPr>
            <a:r>
              <a:rPr lang="zh-CN" altLang="en-US" dirty="0" smtClean="0"/>
              <a:t>电荷的表现类似水源（源或汇）</a:t>
            </a:r>
            <a:endParaRPr lang="en-US" altLang="zh-CN" dirty="0" smtClean="0"/>
          </a:p>
          <a:p>
            <a:pPr lvl="1">
              <a:lnSpc>
                <a:spcPct val="150000"/>
              </a:lnSpc>
            </a:pPr>
            <a:r>
              <a:rPr lang="zh-CN" altLang="en-US" dirty="0" smtClean="0"/>
              <a:t>在没有损失、不可压缩的情况下单位时间内从水源流出了多少水，在远处的闭合曲面上应流过相同数量的水。</a:t>
            </a:r>
          </a:p>
        </p:txBody>
      </p:sp>
    </p:spTree>
    <p:extLst>
      <p:ext uri="{BB962C8B-B14F-4D97-AF65-F5344CB8AC3E}">
        <p14:creationId xmlns:p14="http://schemas.microsoft.com/office/powerpoint/2010/main" val="2150348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椭圆 1"/>
          <p:cNvSpPr>
            <a:spLocks noChangeArrowheads="1"/>
          </p:cNvSpPr>
          <p:nvPr/>
        </p:nvSpPr>
        <p:spPr bwMode="auto">
          <a:xfrm>
            <a:off x="1116013" y="3445247"/>
            <a:ext cx="2519362" cy="2447925"/>
          </a:xfrm>
          <a:prstGeom prst="ellipse">
            <a:avLst/>
          </a:prstGeom>
          <a:noFill/>
          <a:ln w="28575"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lgn="l" eaLnBrk="0" hangingPunct="0">
              <a:lnSpc>
                <a:spcPct val="110000"/>
              </a:lnSpc>
              <a:spcBef>
                <a:spcPct val="20000"/>
              </a:spcBef>
              <a:buSzPct val="120000"/>
              <a:buBlip>
                <a:blip r:embed="rId4"/>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cxnSp>
        <p:nvCxnSpPr>
          <p:cNvPr id="13315" name="直接箭头连接符 3"/>
          <p:cNvCxnSpPr>
            <a:cxnSpLocks noChangeShapeType="1"/>
            <a:stCxn id="13314" idx="2"/>
            <a:endCxn id="13314" idx="6"/>
          </p:cNvCxnSpPr>
          <p:nvPr/>
        </p:nvCxnSpPr>
        <p:spPr bwMode="auto">
          <a:xfrm>
            <a:off x="1116013" y="4669210"/>
            <a:ext cx="2519362" cy="0"/>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3316" name="直接箭头连接符 5"/>
          <p:cNvCxnSpPr>
            <a:cxnSpLocks noChangeShapeType="1"/>
            <a:stCxn id="13314" idx="0"/>
            <a:endCxn id="13314" idx="4"/>
          </p:cNvCxnSpPr>
          <p:nvPr/>
        </p:nvCxnSpPr>
        <p:spPr bwMode="auto">
          <a:xfrm>
            <a:off x="2376488" y="3445247"/>
            <a:ext cx="0" cy="2447925"/>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3317" name="直接连接符 7"/>
          <p:cNvCxnSpPr>
            <a:cxnSpLocks noChangeShapeType="1"/>
            <a:stCxn id="13314" idx="7"/>
            <a:endCxn id="13314" idx="3"/>
          </p:cNvCxnSpPr>
          <p:nvPr/>
        </p:nvCxnSpPr>
        <p:spPr bwMode="auto">
          <a:xfrm flipH="1">
            <a:off x="1484313" y="3804022"/>
            <a:ext cx="1782762" cy="1730375"/>
          </a:xfrm>
          <a:prstGeom prst="line">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3318" name="直接箭头连接符 9"/>
          <p:cNvCxnSpPr>
            <a:cxnSpLocks noChangeShapeType="1"/>
            <a:stCxn id="13314" idx="1"/>
            <a:endCxn id="13314" idx="5"/>
          </p:cNvCxnSpPr>
          <p:nvPr/>
        </p:nvCxnSpPr>
        <p:spPr bwMode="auto">
          <a:xfrm>
            <a:off x="1484313" y="3804022"/>
            <a:ext cx="1782762" cy="1730375"/>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sp>
        <p:nvSpPr>
          <p:cNvPr id="13319" name="椭圆 11"/>
          <p:cNvSpPr>
            <a:spLocks noChangeArrowheads="1"/>
          </p:cNvSpPr>
          <p:nvPr/>
        </p:nvSpPr>
        <p:spPr bwMode="auto">
          <a:xfrm>
            <a:off x="2303463" y="4597772"/>
            <a:ext cx="144462" cy="142875"/>
          </a:xfrm>
          <a:prstGeom prst="ellipse">
            <a:avLst/>
          </a:prstGeom>
          <a:solidFill>
            <a:schemeClr val="tx1"/>
          </a:solidFill>
          <a:ln w="28575" algn="ctr">
            <a:solidFill>
              <a:srgbClr val="922706"/>
            </a:solidFill>
            <a:round/>
            <a:headEnd/>
            <a:tailEnd/>
          </a:ln>
        </p:spPr>
        <p:txBody>
          <a:bodyPr wrap="none" lIns="90000" tIns="46800" rIns="90000" bIns="46800" anchor="ctr">
            <a:spAutoFit/>
          </a:bodyPr>
          <a:lstStyle>
            <a:lvl1pPr algn="l" eaLnBrk="0" hangingPunct="0">
              <a:lnSpc>
                <a:spcPct val="110000"/>
              </a:lnSpc>
              <a:spcBef>
                <a:spcPct val="20000"/>
              </a:spcBef>
              <a:buSzPct val="120000"/>
              <a:buBlip>
                <a:blip r:embed="rId4"/>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graphicFrame>
        <p:nvGraphicFramePr>
          <p:cNvPr id="13320" name="对象 12"/>
          <p:cNvGraphicFramePr>
            <a:graphicFrameLocks noChangeAspect="1"/>
          </p:cNvGraphicFramePr>
          <p:nvPr>
            <p:extLst>
              <p:ext uri="{D42A27DB-BD31-4B8C-83A1-F6EECF244321}">
                <p14:modId xmlns:p14="http://schemas.microsoft.com/office/powerpoint/2010/main" val="545006803"/>
              </p:ext>
            </p:extLst>
          </p:nvPr>
        </p:nvGraphicFramePr>
        <p:xfrm>
          <a:off x="2339975" y="3072185"/>
          <a:ext cx="338138" cy="357187"/>
        </p:xfrm>
        <a:graphic>
          <a:graphicData uri="http://schemas.openxmlformats.org/presentationml/2006/ole">
            <mc:AlternateContent xmlns:mc="http://schemas.openxmlformats.org/markup-compatibility/2006">
              <mc:Choice xmlns:v="urn:schemas-microsoft-com:vml" Requires="v">
                <p:oleObj spid="_x0000_s96404" name="Equation" r:id="rId5" imgW="152280" imgH="164880" progId="Equation.DSMT4">
                  <p:embed/>
                </p:oleObj>
              </mc:Choice>
              <mc:Fallback>
                <p:oleObj name="Equation" r:id="rId5" imgW="152280" imgH="164880" progId="Equation.DSMT4">
                  <p:embed/>
                  <p:pic>
                    <p:nvPicPr>
                      <p:cNvPr id="13320" name="对象 12"/>
                      <p:cNvPicPr>
                        <a:picLocks noChangeAspect="1" noChangeArrowheads="1"/>
                      </p:cNvPicPr>
                      <p:nvPr/>
                    </p:nvPicPr>
                    <p:blipFill>
                      <a:blip r:embed="rId6"/>
                      <a:srcRect/>
                      <a:stretch>
                        <a:fillRect/>
                      </a:stretch>
                    </p:blipFill>
                    <p:spPr bwMode="auto">
                      <a:xfrm>
                        <a:off x="2339975" y="3072185"/>
                        <a:ext cx="33813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对象 13"/>
          <p:cNvGraphicFramePr>
            <a:graphicFrameLocks noChangeAspect="1"/>
          </p:cNvGraphicFramePr>
          <p:nvPr>
            <p:extLst>
              <p:ext uri="{D42A27DB-BD31-4B8C-83A1-F6EECF244321}">
                <p14:modId xmlns:p14="http://schemas.microsoft.com/office/powerpoint/2010/main" val="569013546"/>
              </p:ext>
            </p:extLst>
          </p:nvPr>
        </p:nvGraphicFramePr>
        <p:xfrm>
          <a:off x="3467100" y="3432547"/>
          <a:ext cx="338138" cy="357188"/>
        </p:xfrm>
        <a:graphic>
          <a:graphicData uri="http://schemas.openxmlformats.org/presentationml/2006/ole">
            <mc:AlternateContent xmlns:mc="http://schemas.openxmlformats.org/markup-compatibility/2006">
              <mc:Choice xmlns:v="urn:schemas-microsoft-com:vml" Requires="v">
                <p:oleObj spid="_x0000_s96405" name="Equation" r:id="rId7" imgW="152280" imgH="164880" progId="Equation.DSMT4">
                  <p:embed/>
                </p:oleObj>
              </mc:Choice>
              <mc:Fallback>
                <p:oleObj name="Equation" r:id="rId7" imgW="152280" imgH="164880" progId="Equation.DSMT4">
                  <p:embed/>
                  <p:pic>
                    <p:nvPicPr>
                      <p:cNvPr id="13321" name="对象 13"/>
                      <p:cNvPicPr>
                        <a:picLocks noChangeAspect="1" noChangeArrowheads="1"/>
                      </p:cNvPicPr>
                      <p:nvPr/>
                    </p:nvPicPr>
                    <p:blipFill>
                      <a:blip r:embed="rId8"/>
                      <a:srcRect/>
                      <a:stretch>
                        <a:fillRect/>
                      </a:stretch>
                    </p:blipFill>
                    <p:spPr bwMode="auto">
                      <a:xfrm>
                        <a:off x="3467100" y="3432547"/>
                        <a:ext cx="3381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对象 14"/>
          <p:cNvGraphicFramePr>
            <a:graphicFrameLocks noChangeAspect="1"/>
          </p:cNvGraphicFramePr>
          <p:nvPr>
            <p:extLst>
              <p:ext uri="{D42A27DB-BD31-4B8C-83A1-F6EECF244321}">
                <p14:modId xmlns:p14="http://schemas.microsoft.com/office/powerpoint/2010/main" val="3041614654"/>
              </p:ext>
            </p:extLst>
          </p:nvPr>
        </p:nvGraphicFramePr>
        <p:xfrm>
          <a:off x="3779838" y="4727947"/>
          <a:ext cx="338137" cy="357188"/>
        </p:xfrm>
        <a:graphic>
          <a:graphicData uri="http://schemas.openxmlformats.org/presentationml/2006/ole">
            <mc:AlternateContent xmlns:mc="http://schemas.openxmlformats.org/markup-compatibility/2006">
              <mc:Choice xmlns:v="urn:schemas-microsoft-com:vml" Requires="v">
                <p:oleObj spid="_x0000_s96406" name="Equation" r:id="rId9" imgW="152280" imgH="164880" progId="Equation.DSMT4">
                  <p:embed/>
                </p:oleObj>
              </mc:Choice>
              <mc:Fallback>
                <p:oleObj name="Equation" r:id="rId9" imgW="152280" imgH="164880" progId="Equation.DSMT4">
                  <p:embed/>
                  <p:pic>
                    <p:nvPicPr>
                      <p:cNvPr id="13322" name="对象 14"/>
                      <p:cNvPicPr>
                        <a:picLocks noChangeAspect="1" noChangeArrowheads="1"/>
                      </p:cNvPicPr>
                      <p:nvPr/>
                    </p:nvPicPr>
                    <p:blipFill>
                      <a:blip r:embed="rId10"/>
                      <a:srcRect/>
                      <a:stretch>
                        <a:fillRect/>
                      </a:stretch>
                    </p:blipFill>
                    <p:spPr bwMode="auto">
                      <a:xfrm>
                        <a:off x="3779838" y="4727947"/>
                        <a:ext cx="3381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3" name="对象 15"/>
          <p:cNvGraphicFramePr>
            <a:graphicFrameLocks noChangeAspect="1"/>
          </p:cNvGraphicFramePr>
          <p:nvPr>
            <p:extLst>
              <p:ext uri="{D42A27DB-BD31-4B8C-83A1-F6EECF244321}">
                <p14:modId xmlns:p14="http://schemas.microsoft.com/office/powerpoint/2010/main" val="4116149273"/>
              </p:ext>
            </p:extLst>
          </p:nvPr>
        </p:nvGraphicFramePr>
        <p:xfrm>
          <a:off x="3132138" y="4740647"/>
          <a:ext cx="252412" cy="274638"/>
        </p:xfrm>
        <a:graphic>
          <a:graphicData uri="http://schemas.openxmlformats.org/presentationml/2006/ole">
            <mc:AlternateContent xmlns:mc="http://schemas.openxmlformats.org/markup-compatibility/2006">
              <mc:Choice xmlns:v="urn:schemas-microsoft-com:vml" Requires="v">
                <p:oleObj spid="_x0000_s96407" name="Equation" r:id="rId11" imgW="114120" imgH="126720" progId="Equation.DSMT4">
                  <p:embed/>
                </p:oleObj>
              </mc:Choice>
              <mc:Fallback>
                <p:oleObj name="Equation" r:id="rId11" imgW="114120" imgH="126720" progId="Equation.DSMT4">
                  <p:embed/>
                  <p:pic>
                    <p:nvPicPr>
                      <p:cNvPr id="13323" name="对象 15"/>
                      <p:cNvPicPr>
                        <a:picLocks noChangeAspect="1" noChangeArrowheads="1"/>
                      </p:cNvPicPr>
                      <p:nvPr/>
                    </p:nvPicPr>
                    <p:blipFill>
                      <a:blip r:embed="rId12"/>
                      <a:srcRect/>
                      <a:stretch>
                        <a:fillRect/>
                      </a:stretch>
                    </p:blipFill>
                    <p:spPr bwMode="auto">
                      <a:xfrm>
                        <a:off x="3132138" y="4740647"/>
                        <a:ext cx="252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对象 16"/>
          <p:cNvGraphicFramePr>
            <a:graphicFrameLocks noChangeAspect="1"/>
          </p:cNvGraphicFramePr>
          <p:nvPr>
            <p:extLst>
              <p:ext uri="{D42A27DB-BD31-4B8C-83A1-F6EECF244321}">
                <p14:modId xmlns:p14="http://schemas.microsoft.com/office/powerpoint/2010/main" val="4201174357"/>
              </p:ext>
            </p:extLst>
          </p:nvPr>
        </p:nvGraphicFramePr>
        <p:xfrm>
          <a:off x="3297238" y="5526460"/>
          <a:ext cx="338137" cy="357187"/>
        </p:xfrm>
        <a:graphic>
          <a:graphicData uri="http://schemas.openxmlformats.org/presentationml/2006/ole">
            <mc:AlternateContent xmlns:mc="http://schemas.openxmlformats.org/markup-compatibility/2006">
              <mc:Choice xmlns:v="urn:schemas-microsoft-com:vml" Requires="v">
                <p:oleObj spid="_x0000_s96408" name="Equation" r:id="rId13" imgW="152280" imgH="164880" progId="Equation.DSMT4">
                  <p:embed/>
                </p:oleObj>
              </mc:Choice>
              <mc:Fallback>
                <p:oleObj name="Equation" r:id="rId13" imgW="152280" imgH="164880" progId="Equation.DSMT4">
                  <p:embed/>
                  <p:pic>
                    <p:nvPicPr>
                      <p:cNvPr id="13324" name="对象 16"/>
                      <p:cNvPicPr>
                        <a:picLocks noChangeAspect="1" noChangeArrowheads="1"/>
                      </p:cNvPicPr>
                      <p:nvPr/>
                    </p:nvPicPr>
                    <p:blipFill>
                      <a:blip r:embed="rId14"/>
                      <a:srcRect/>
                      <a:stretch>
                        <a:fillRect/>
                      </a:stretch>
                    </p:blipFill>
                    <p:spPr bwMode="auto">
                      <a:xfrm>
                        <a:off x="3297238" y="5526460"/>
                        <a:ext cx="33813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标题 17"/>
          <p:cNvSpPr>
            <a:spLocks noGrp="1"/>
          </p:cNvSpPr>
          <p:nvPr>
            <p:ph type="title"/>
          </p:nvPr>
        </p:nvSpPr>
        <p:spPr>
          <a:xfrm>
            <a:off x="457200" y="274638"/>
            <a:ext cx="8229600" cy="984250"/>
          </a:xfrm>
        </p:spPr>
        <p:txBody>
          <a:bodyPr/>
          <a:lstStyle/>
          <a:p>
            <a:r>
              <a:rPr lang="zh-CN" altLang="en-US" dirty="0" smtClean="0"/>
              <a:t>点电荷的电场</a:t>
            </a:r>
          </a:p>
        </p:txBody>
      </p:sp>
      <mc:AlternateContent xmlns:mc="http://schemas.openxmlformats.org/markup-compatibility/2006" xmlns:a14="http://schemas.microsoft.com/office/drawing/2010/main">
        <mc:Choice Requires="a14">
          <p:sp>
            <p:nvSpPr>
              <p:cNvPr id="13326" name="内容占位符 18"/>
              <p:cNvSpPr>
                <a:spLocks noGrp="1"/>
              </p:cNvSpPr>
              <p:nvPr>
                <p:ph idx="1"/>
              </p:nvPr>
            </p:nvSpPr>
            <p:spPr>
              <a:xfrm>
                <a:off x="395288" y="1124743"/>
                <a:ext cx="8229600" cy="2297907"/>
              </a:xfrm>
            </p:spPr>
            <p:txBody>
              <a:bodyPr/>
              <a:lstStyle/>
              <a:p>
                <a:pPr>
                  <a:lnSpc>
                    <a:spcPct val="150000"/>
                  </a:lnSpc>
                </a:pPr>
                <a:r>
                  <a:rPr lang="zh-CN" altLang="en-US" dirty="0" smtClean="0"/>
                  <a:t>考虑到对称性，点电荷的电场具有球对称性，相同</a:t>
                </a:r>
                <a14:m>
                  <m:oMath xmlns:m="http://schemas.openxmlformats.org/officeDocument/2006/math">
                    <m:r>
                      <a:rPr lang="en-US" altLang="zh-CN" i="1" dirty="0" smtClean="0">
                        <a:latin typeface="Cambria Math" panose="02040503050406030204" pitchFamily="18" charset="0"/>
                      </a:rPr>
                      <m:t>𝑟</m:t>
                    </m:r>
                  </m:oMath>
                </a14:m>
                <a:r>
                  <a:rPr lang="zh-CN" altLang="en-US" dirty="0" smtClean="0"/>
                  <a:t>处电场大小相同，方向与</a:t>
                </a:r>
                <a14:m>
                  <m:oMath xmlns:m="http://schemas.openxmlformats.org/officeDocument/2006/math">
                    <m:r>
                      <a:rPr lang="en-US" altLang="zh-CN" i="1" dirty="0" smtClean="0">
                        <a:latin typeface="Cambria Math" panose="02040503050406030204" pitchFamily="18" charset="0"/>
                      </a:rPr>
                      <m:t>𝑟</m:t>
                    </m:r>
                  </m:oMath>
                </a14:m>
                <a:r>
                  <a:rPr lang="zh-CN" altLang="en-US" dirty="0" smtClean="0"/>
                  <a:t>相同</a:t>
                </a:r>
                <a:endParaRPr lang="en-US" altLang="zh-CN" dirty="0" smtClean="0"/>
              </a:p>
              <a:p>
                <a:pPr>
                  <a:lnSpc>
                    <a:spcPct val="150000"/>
                  </a:lnSpc>
                </a:pPr>
                <a:r>
                  <a:rPr lang="zh-CN" altLang="en-US" dirty="0" smtClean="0"/>
                  <a:t>取半径为</a:t>
                </a:r>
                <a:r>
                  <a:rPr lang="en-US" altLang="zh-CN" dirty="0" smtClean="0"/>
                  <a:t>r</a:t>
                </a:r>
                <a:r>
                  <a:rPr lang="zh-CN" altLang="en-US" dirty="0" smtClean="0"/>
                  <a:t>的高斯面</a:t>
                </a:r>
              </a:p>
            </p:txBody>
          </p:sp>
        </mc:Choice>
        <mc:Fallback xmlns="">
          <p:sp>
            <p:nvSpPr>
              <p:cNvPr id="13326" name="内容占位符 18"/>
              <p:cNvSpPr>
                <a:spLocks noGrp="1" noRot="1" noChangeAspect="1" noMove="1" noResize="1" noEditPoints="1" noAdjustHandles="1" noChangeArrowheads="1" noChangeShapeType="1" noTextEdit="1"/>
              </p:cNvSpPr>
              <p:nvPr>
                <p:ph idx="1"/>
              </p:nvPr>
            </p:nvSpPr>
            <p:spPr>
              <a:xfrm>
                <a:off x="395288" y="1124743"/>
                <a:ext cx="8229600" cy="2297907"/>
              </a:xfrm>
              <a:blipFill>
                <a:blip r:embed="rId15"/>
                <a:stretch>
                  <a:fillRect l="-1185"/>
                </a:stretch>
              </a:blipFill>
            </p:spPr>
            <p:txBody>
              <a:bodyPr/>
              <a:lstStyle/>
              <a:p>
                <a:r>
                  <a:rPr lang="zh-CN" altLang="en-US">
                    <a:noFill/>
                  </a:rPr>
                  <a:t> </a:t>
                </a:r>
              </a:p>
            </p:txBody>
          </p:sp>
        </mc:Fallback>
      </mc:AlternateContent>
      <p:graphicFrame>
        <p:nvGraphicFramePr>
          <p:cNvPr id="13327" name="对象 19"/>
          <p:cNvGraphicFramePr>
            <a:graphicFrameLocks noChangeAspect="1"/>
          </p:cNvGraphicFramePr>
          <p:nvPr>
            <p:extLst>
              <p:ext uri="{D42A27DB-BD31-4B8C-83A1-F6EECF244321}">
                <p14:modId xmlns:p14="http://schemas.microsoft.com/office/powerpoint/2010/main" val="3651110390"/>
              </p:ext>
            </p:extLst>
          </p:nvPr>
        </p:nvGraphicFramePr>
        <p:xfrm>
          <a:off x="4659313" y="2878510"/>
          <a:ext cx="1127125" cy="550862"/>
        </p:xfrm>
        <a:graphic>
          <a:graphicData uri="http://schemas.openxmlformats.org/presentationml/2006/ole">
            <mc:AlternateContent xmlns:mc="http://schemas.openxmlformats.org/markup-compatibility/2006">
              <mc:Choice xmlns:v="urn:schemas-microsoft-com:vml" Requires="v">
                <p:oleObj spid="_x0000_s96409" name="Equation" r:id="rId16" imgW="507960" imgH="253800" progId="Equation.DSMT4">
                  <p:embed/>
                </p:oleObj>
              </mc:Choice>
              <mc:Fallback>
                <p:oleObj name="Equation" r:id="rId16" imgW="507960" imgH="253800" progId="Equation.DSMT4">
                  <p:embed/>
                  <p:pic>
                    <p:nvPicPr>
                      <p:cNvPr id="13327" name="对象 19"/>
                      <p:cNvPicPr>
                        <a:picLocks noChangeAspect="1" noChangeArrowheads="1"/>
                      </p:cNvPicPr>
                      <p:nvPr/>
                    </p:nvPicPr>
                    <p:blipFill>
                      <a:blip r:embed="rId17"/>
                      <a:srcRect/>
                      <a:stretch>
                        <a:fillRect/>
                      </a:stretch>
                    </p:blipFill>
                    <p:spPr bwMode="auto">
                      <a:xfrm>
                        <a:off x="4659313" y="2878510"/>
                        <a:ext cx="11271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8" name="对象 20"/>
          <p:cNvGraphicFramePr>
            <a:graphicFrameLocks noChangeAspect="1"/>
          </p:cNvGraphicFramePr>
          <p:nvPr>
            <p:extLst>
              <p:ext uri="{D42A27DB-BD31-4B8C-83A1-F6EECF244321}">
                <p14:modId xmlns:p14="http://schemas.microsoft.com/office/powerpoint/2010/main" val="2541514626"/>
              </p:ext>
            </p:extLst>
          </p:nvPr>
        </p:nvGraphicFramePr>
        <p:xfrm>
          <a:off x="4725986" y="3652156"/>
          <a:ext cx="3128963" cy="608013"/>
        </p:xfrm>
        <a:graphic>
          <a:graphicData uri="http://schemas.openxmlformats.org/presentationml/2006/ole">
            <mc:AlternateContent xmlns:mc="http://schemas.openxmlformats.org/markup-compatibility/2006">
              <mc:Choice xmlns:v="urn:schemas-microsoft-com:vml" Requires="v">
                <p:oleObj spid="_x0000_s96410" name="Equation" r:id="rId18" imgW="1409400" imgH="279360" progId="Equation.DSMT4">
                  <p:embed/>
                </p:oleObj>
              </mc:Choice>
              <mc:Fallback>
                <p:oleObj name="Equation" r:id="rId18" imgW="1409400" imgH="279360" progId="Equation.DSMT4">
                  <p:embed/>
                  <p:pic>
                    <p:nvPicPr>
                      <p:cNvPr id="13328" name="对象 20"/>
                      <p:cNvPicPr>
                        <a:picLocks noChangeAspect="1" noChangeArrowheads="1"/>
                      </p:cNvPicPr>
                      <p:nvPr/>
                    </p:nvPicPr>
                    <p:blipFill>
                      <a:blip r:embed="rId19"/>
                      <a:srcRect/>
                      <a:stretch>
                        <a:fillRect/>
                      </a:stretch>
                    </p:blipFill>
                    <p:spPr bwMode="auto">
                      <a:xfrm>
                        <a:off x="4725986" y="3652156"/>
                        <a:ext cx="31289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9" name="对象 21"/>
          <p:cNvGraphicFramePr>
            <a:graphicFrameLocks noChangeAspect="1"/>
          </p:cNvGraphicFramePr>
          <p:nvPr>
            <p:extLst>
              <p:ext uri="{D42A27DB-BD31-4B8C-83A1-F6EECF244321}">
                <p14:modId xmlns:p14="http://schemas.microsoft.com/office/powerpoint/2010/main" val="1968913857"/>
              </p:ext>
            </p:extLst>
          </p:nvPr>
        </p:nvGraphicFramePr>
        <p:xfrm>
          <a:off x="5004048" y="4408859"/>
          <a:ext cx="704850" cy="938213"/>
        </p:xfrm>
        <a:graphic>
          <a:graphicData uri="http://schemas.openxmlformats.org/presentationml/2006/ole">
            <mc:AlternateContent xmlns:mc="http://schemas.openxmlformats.org/markup-compatibility/2006">
              <mc:Choice xmlns:v="urn:schemas-microsoft-com:vml" Requires="v">
                <p:oleObj spid="_x0000_s96411" name="Equation" r:id="rId20" imgW="317160" imgH="431640" progId="Equation.DSMT4">
                  <p:embed/>
                </p:oleObj>
              </mc:Choice>
              <mc:Fallback>
                <p:oleObj name="Equation" r:id="rId20" imgW="317160" imgH="431640" progId="Equation.DSMT4">
                  <p:embed/>
                  <p:pic>
                    <p:nvPicPr>
                      <p:cNvPr id="13329" name="对象 21"/>
                      <p:cNvPicPr>
                        <a:picLocks noChangeAspect="1" noChangeArrowheads="1"/>
                      </p:cNvPicPr>
                      <p:nvPr/>
                    </p:nvPicPr>
                    <p:blipFill>
                      <a:blip r:embed="rId21"/>
                      <a:srcRect/>
                      <a:stretch>
                        <a:fillRect/>
                      </a:stretch>
                    </p:blipFill>
                    <p:spPr bwMode="auto">
                      <a:xfrm>
                        <a:off x="5004048" y="4408859"/>
                        <a:ext cx="7048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0" name="对象 22"/>
          <p:cNvGraphicFramePr>
            <a:graphicFrameLocks noChangeAspect="1"/>
          </p:cNvGraphicFramePr>
          <p:nvPr>
            <p:extLst>
              <p:ext uri="{D42A27DB-BD31-4B8C-83A1-F6EECF244321}">
                <p14:modId xmlns:p14="http://schemas.microsoft.com/office/powerpoint/2010/main" val="4208293781"/>
              </p:ext>
            </p:extLst>
          </p:nvPr>
        </p:nvGraphicFramePr>
        <p:xfrm>
          <a:off x="4598988" y="5534025"/>
          <a:ext cx="1916112" cy="938213"/>
        </p:xfrm>
        <a:graphic>
          <a:graphicData uri="http://schemas.openxmlformats.org/presentationml/2006/ole">
            <mc:AlternateContent xmlns:mc="http://schemas.openxmlformats.org/markup-compatibility/2006">
              <mc:Choice xmlns:v="urn:schemas-microsoft-com:vml" Requires="v">
                <p:oleObj spid="_x0000_s96412" name="Equation" r:id="rId22" imgW="863280" imgH="431640" progId="Equation.DSMT4">
                  <p:embed/>
                </p:oleObj>
              </mc:Choice>
              <mc:Fallback>
                <p:oleObj name="Equation" r:id="rId22" imgW="863280" imgH="431640" progId="Equation.DSMT4">
                  <p:embed/>
                  <p:pic>
                    <p:nvPicPr>
                      <p:cNvPr id="13330" name="对象 22"/>
                      <p:cNvPicPr>
                        <a:picLocks noChangeAspect="1" noChangeArrowheads="1"/>
                      </p:cNvPicPr>
                      <p:nvPr/>
                    </p:nvPicPr>
                    <p:blipFill>
                      <a:blip r:embed="rId23"/>
                      <a:srcRect/>
                      <a:stretch>
                        <a:fillRect/>
                      </a:stretch>
                    </p:blipFill>
                    <p:spPr bwMode="auto">
                      <a:xfrm>
                        <a:off x="4598988" y="5534025"/>
                        <a:ext cx="1916112" cy="9382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757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1116063" y="2891029"/>
            <a:ext cx="2519362" cy="2447925"/>
          </a:xfrm>
          <a:prstGeom prst="ellipse">
            <a:avLst/>
          </a:prstGeom>
          <a:solidFill>
            <a:schemeClr val="accent1">
              <a:lumMod val="90000"/>
            </a:schemeClr>
          </a:solidFill>
          <a:ln w="28575" cap="flat" cmpd="sng" algn="ctr">
            <a:solidFill>
              <a:srgbClr val="FFFF00"/>
            </a:solidFill>
            <a:prstDash val="solid"/>
            <a:round/>
            <a:headEnd type="none" w="med" len="med"/>
            <a:tailEnd type="none" w="med" len="med"/>
          </a:ln>
          <a:effectLst/>
        </p:spPr>
        <p:txBody>
          <a:bodyPr wrap="none" lIns="90000" tIns="46800" rIns="90000" bIns="46800" anchor="ctr">
            <a:spAutoFit/>
          </a:bodyPr>
          <a:lstStyle/>
          <a:p>
            <a:pPr>
              <a:defRPr/>
            </a:pPr>
            <a:endParaRPr lang="zh-CN" altLang="en-US">
              <a:ea typeface="黑体" pitchFamily="49" charset="-122"/>
            </a:endParaRPr>
          </a:p>
        </p:txBody>
      </p:sp>
      <p:sp>
        <p:nvSpPr>
          <p:cNvPr id="14339" name="椭圆 11"/>
          <p:cNvSpPr>
            <a:spLocks noChangeArrowheads="1"/>
          </p:cNvSpPr>
          <p:nvPr/>
        </p:nvSpPr>
        <p:spPr bwMode="auto">
          <a:xfrm>
            <a:off x="1619300" y="3349817"/>
            <a:ext cx="1512888" cy="1511300"/>
          </a:xfrm>
          <a:prstGeom prst="ellipse">
            <a:avLst/>
          </a:prstGeom>
          <a:solidFill>
            <a:schemeClr val="bg1">
              <a:lumMod val="75000"/>
              <a:lumOff val="25000"/>
            </a:schemeClr>
          </a:solidFill>
          <a:ln w="28575" algn="ctr">
            <a:solidFill>
              <a:srgbClr val="FFFF00"/>
            </a:solidFill>
            <a:round/>
            <a:headEnd/>
            <a:tailEnd/>
          </a:ln>
        </p:spPr>
        <p:txBody>
          <a:bodyPr lIns="90000" tIns="46800" rIns="90000" bIns="46800" anchor="ctr">
            <a:spAutoFit/>
          </a:bodyPr>
          <a:lstStyle>
            <a:lvl1pPr algn="l" eaLnBrk="0" hangingPunct="0">
              <a:lnSpc>
                <a:spcPct val="110000"/>
              </a:lnSpc>
              <a:spcBef>
                <a:spcPct val="20000"/>
              </a:spcBef>
              <a:buSzPct val="120000"/>
              <a:buBlip>
                <a:blip r:embed="rId4"/>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graphicFrame>
        <p:nvGraphicFramePr>
          <p:cNvPr id="14340" name="对象 12"/>
          <p:cNvGraphicFramePr>
            <a:graphicFrameLocks noChangeAspect="1"/>
          </p:cNvGraphicFramePr>
          <p:nvPr>
            <p:extLst>
              <p:ext uri="{D42A27DB-BD31-4B8C-83A1-F6EECF244321}">
                <p14:modId xmlns:p14="http://schemas.microsoft.com/office/powerpoint/2010/main" val="2370506576"/>
              </p:ext>
            </p:extLst>
          </p:nvPr>
        </p:nvGraphicFramePr>
        <p:xfrm>
          <a:off x="2527350" y="2495742"/>
          <a:ext cx="338138" cy="357187"/>
        </p:xfrm>
        <a:graphic>
          <a:graphicData uri="http://schemas.openxmlformats.org/presentationml/2006/ole">
            <mc:AlternateContent xmlns:mc="http://schemas.openxmlformats.org/markup-compatibility/2006">
              <mc:Choice xmlns:v="urn:schemas-microsoft-com:vml" Requires="v">
                <p:oleObj spid="_x0000_s97437" name="Equation" r:id="rId5" imgW="152280" imgH="164880" progId="Equation.DSMT4">
                  <p:embed/>
                </p:oleObj>
              </mc:Choice>
              <mc:Fallback>
                <p:oleObj name="Equation" r:id="rId5" imgW="152280" imgH="164880" progId="Equation.DSMT4">
                  <p:embed/>
                  <p:pic>
                    <p:nvPicPr>
                      <p:cNvPr id="14340" name="对象 12"/>
                      <p:cNvPicPr>
                        <a:picLocks noChangeAspect="1" noChangeArrowheads="1"/>
                      </p:cNvPicPr>
                      <p:nvPr/>
                    </p:nvPicPr>
                    <p:blipFill>
                      <a:blip r:embed="rId6"/>
                      <a:srcRect/>
                      <a:stretch>
                        <a:fillRect/>
                      </a:stretch>
                    </p:blipFill>
                    <p:spPr bwMode="auto">
                      <a:xfrm>
                        <a:off x="2527350" y="2495742"/>
                        <a:ext cx="33813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对象 15"/>
          <p:cNvGraphicFramePr>
            <a:graphicFrameLocks noChangeAspect="1"/>
          </p:cNvGraphicFramePr>
          <p:nvPr>
            <p:extLst>
              <p:ext uri="{D42A27DB-BD31-4B8C-83A1-F6EECF244321}">
                <p14:modId xmlns:p14="http://schemas.microsoft.com/office/powerpoint/2010/main" val="419153949"/>
              </p:ext>
            </p:extLst>
          </p:nvPr>
        </p:nvGraphicFramePr>
        <p:xfrm>
          <a:off x="2714675" y="3683192"/>
          <a:ext cx="365125" cy="495300"/>
        </p:xfrm>
        <a:graphic>
          <a:graphicData uri="http://schemas.openxmlformats.org/presentationml/2006/ole">
            <mc:AlternateContent xmlns:mc="http://schemas.openxmlformats.org/markup-compatibility/2006">
              <mc:Choice xmlns:v="urn:schemas-microsoft-com:vml" Requires="v">
                <p:oleObj spid="_x0000_s97438" name="Equation" r:id="rId7" imgW="164880" imgH="228600" progId="Equation.DSMT4">
                  <p:embed/>
                </p:oleObj>
              </mc:Choice>
              <mc:Fallback>
                <p:oleObj name="Equation" r:id="rId7" imgW="164880" imgH="228600" progId="Equation.DSMT4">
                  <p:embed/>
                  <p:pic>
                    <p:nvPicPr>
                      <p:cNvPr id="14343" name="对象 15"/>
                      <p:cNvPicPr>
                        <a:picLocks noChangeAspect="1" noChangeArrowheads="1"/>
                      </p:cNvPicPr>
                      <p:nvPr/>
                    </p:nvPicPr>
                    <p:blipFill>
                      <a:blip r:embed="rId8"/>
                      <a:srcRect/>
                      <a:stretch>
                        <a:fillRect/>
                      </a:stretch>
                    </p:blipFill>
                    <p:spPr bwMode="auto">
                      <a:xfrm>
                        <a:off x="2714675" y="3683192"/>
                        <a:ext cx="3651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标题 17"/>
          <p:cNvSpPr>
            <a:spLocks noGrp="1"/>
          </p:cNvSpPr>
          <p:nvPr>
            <p:ph type="title"/>
          </p:nvPr>
        </p:nvSpPr>
        <p:spPr/>
        <p:txBody>
          <a:bodyPr/>
          <a:lstStyle/>
          <a:p>
            <a:r>
              <a:rPr lang="zh-CN" altLang="en-US" smtClean="0"/>
              <a:t>均匀带电球壳的电场</a:t>
            </a:r>
          </a:p>
        </p:txBody>
      </p:sp>
      <mc:AlternateContent xmlns:mc="http://schemas.openxmlformats.org/markup-compatibility/2006" xmlns:a14="http://schemas.microsoft.com/office/drawing/2010/main">
        <mc:Choice Requires="a14">
          <p:sp>
            <p:nvSpPr>
              <p:cNvPr id="14346" name="内容占位符 18"/>
              <p:cNvSpPr>
                <a:spLocks noGrp="1"/>
              </p:cNvSpPr>
              <p:nvPr>
                <p:ph idx="1"/>
              </p:nvPr>
            </p:nvSpPr>
            <p:spPr>
              <a:xfrm>
                <a:off x="468312" y="1268414"/>
                <a:ext cx="8352159" cy="792162"/>
              </a:xfrm>
            </p:spPr>
            <p:txBody>
              <a:bodyPr/>
              <a:lstStyle/>
              <a:p>
                <a:pPr marL="0" indent="0">
                  <a:lnSpc>
                    <a:spcPct val="150000"/>
                  </a:lnSpc>
                  <a:buNone/>
                </a:pPr>
                <a:r>
                  <a:rPr lang="zh-CN" altLang="en-US" dirty="0" smtClean="0"/>
                  <a:t>电场具有球对称性，相同</a:t>
                </a:r>
                <a14:m>
                  <m:oMath xmlns:m="http://schemas.openxmlformats.org/officeDocument/2006/math">
                    <m:r>
                      <a:rPr lang="en-US" altLang="zh-CN" i="1" dirty="0" smtClean="0">
                        <a:latin typeface="Cambria Math" panose="02040503050406030204" pitchFamily="18" charset="0"/>
                      </a:rPr>
                      <m:t>𝑟</m:t>
                    </m:r>
                  </m:oMath>
                </a14:m>
                <a:r>
                  <a:rPr lang="zh-CN" altLang="en-US" dirty="0" smtClean="0"/>
                  <a:t>处电场大小相同，方向与</a:t>
                </a:r>
                <a14:m>
                  <m:oMath xmlns:m="http://schemas.openxmlformats.org/officeDocument/2006/math">
                    <m:r>
                      <a:rPr lang="en-US" altLang="zh-CN" i="1" dirty="0" smtClean="0">
                        <a:latin typeface="Cambria Math" panose="02040503050406030204" pitchFamily="18" charset="0"/>
                      </a:rPr>
                      <m:t>𝑟</m:t>
                    </m:r>
                  </m:oMath>
                </a14:m>
                <a:r>
                  <a:rPr lang="zh-CN" altLang="en-US" dirty="0" smtClean="0"/>
                  <a:t>相同</a:t>
                </a:r>
              </a:p>
            </p:txBody>
          </p:sp>
        </mc:Choice>
        <mc:Fallback xmlns="">
          <p:sp>
            <p:nvSpPr>
              <p:cNvPr id="14346" name="内容占位符 18"/>
              <p:cNvSpPr>
                <a:spLocks noGrp="1" noRot="1" noChangeAspect="1" noMove="1" noResize="1" noEditPoints="1" noAdjustHandles="1" noChangeArrowheads="1" noChangeShapeType="1" noTextEdit="1"/>
              </p:cNvSpPr>
              <p:nvPr>
                <p:ph idx="1"/>
              </p:nvPr>
            </p:nvSpPr>
            <p:spPr>
              <a:xfrm>
                <a:off x="468312" y="1268414"/>
                <a:ext cx="8352159" cy="792162"/>
              </a:xfrm>
              <a:blipFill>
                <a:blip r:embed="rId9"/>
                <a:stretch>
                  <a:fillRect l="-1168"/>
                </a:stretch>
              </a:blipFill>
            </p:spPr>
            <p:txBody>
              <a:bodyPr/>
              <a:lstStyle/>
              <a:p>
                <a:r>
                  <a:rPr lang="zh-CN" altLang="en-US">
                    <a:noFill/>
                  </a:rPr>
                  <a:t> </a:t>
                </a:r>
              </a:p>
            </p:txBody>
          </p:sp>
        </mc:Fallback>
      </mc:AlternateContent>
      <p:graphicFrame>
        <p:nvGraphicFramePr>
          <p:cNvPr id="14347" name="对象 19"/>
          <p:cNvGraphicFramePr>
            <a:graphicFrameLocks noChangeAspect="1"/>
          </p:cNvGraphicFramePr>
          <p:nvPr>
            <p:extLst>
              <p:ext uri="{D42A27DB-BD31-4B8C-83A1-F6EECF244321}">
                <p14:modId xmlns:p14="http://schemas.microsoft.com/office/powerpoint/2010/main" val="658651733"/>
              </p:ext>
            </p:extLst>
          </p:nvPr>
        </p:nvGraphicFramePr>
        <p:xfrm>
          <a:off x="4604437" y="2413714"/>
          <a:ext cx="1191699" cy="552450"/>
        </p:xfrm>
        <a:graphic>
          <a:graphicData uri="http://schemas.openxmlformats.org/presentationml/2006/ole">
            <mc:AlternateContent xmlns:mc="http://schemas.openxmlformats.org/markup-compatibility/2006">
              <mc:Choice xmlns:v="urn:schemas-microsoft-com:vml" Requires="v">
                <p:oleObj spid="_x0000_s97439" name="Equation" r:id="rId10" imgW="507960" imgH="253800" progId="Equation.DSMT4">
                  <p:embed/>
                </p:oleObj>
              </mc:Choice>
              <mc:Fallback>
                <p:oleObj name="Equation" r:id="rId10" imgW="507960" imgH="253800" progId="Equation.DSMT4">
                  <p:embed/>
                  <p:pic>
                    <p:nvPicPr>
                      <p:cNvPr id="14347" name="对象 19"/>
                      <p:cNvPicPr>
                        <a:picLocks noChangeAspect="1" noChangeArrowheads="1"/>
                      </p:cNvPicPr>
                      <p:nvPr/>
                    </p:nvPicPr>
                    <p:blipFill>
                      <a:blip r:embed="rId11"/>
                      <a:srcRect/>
                      <a:stretch>
                        <a:fillRect/>
                      </a:stretch>
                    </p:blipFill>
                    <p:spPr bwMode="auto">
                      <a:xfrm>
                        <a:off x="4604437" y="2413714"/>
                        <a:ext cx="1191699" cy="552450"/>
                      </a:xfrm>
                      <a:prstGeom prst="rect">
                        <a:avLst/>
                      </a:prstGeom>
                      <a:noFill/>
                      <a:ln>
                        <a:noFill/>
                      </a:ln>
                      <a:extLst/>
                    </p:spPr>
                  </p:pic>
                </p:oleObj>
              </mc:Fallback>
            </mc:AlternateContent>
          </a:graphicData>
        </a:graphic>
      </p:graphicFrame>
      <p:graphicFrame>
        <p:nvGraphicFramePr>
          <p:cNvPr id="14348" name="对象 20"/>
          <p:cNvGraphicFramePr>
            <a:graphicFrameLocks noChangeAspect="1"/>
          </p:cNvGraphicFramePr>
          <p:nvPr>
            <p:extLst>
              <p:ext uri="{D42A27DB-BD31-4B8C-83A1-F6EECF244321}">
                <p14:modId xmlns:p14="http://schemas.microsoft.com/office/powerpoint/2010/main" val="204873850"/>
              </p:ext>
            </p:extLst>
          </p:nvPr>
        </p:nvGraphicFramePr>
        <p:xfrm>
          <a:off x="4692700" y="3379185"/>
          <a:ext cx="3128963" cy="608013"/>
        </p:xfrm>
        <a:graphic>
          <a:graphicData uri="http://schemas.openxmlformats.org/presentationml/2006/ole">
            <mc:AlternateContent xmlns:mc="http://schemas.openxmlformats.org/markup-compatibility/2006">
              <mc:Choice xmlns:v="urn:schemas-microsoft-com:vml" Requires="v">
                <p:oleObj spid="_x0000_s97440" name="Equation" r:id="rId12" imgW="1409400" imgH="279360" progId="Equation.DSMT4">
                  <p:embed/>
                </p:oleObj>
              </mc:Choice>
              <mc:Fallback>
                <p:oleObj name="Equation" r:id="rId12" imgW="1409400" imgH="279360" progId="Equation.DSMT4">
                  <p:embed/>
                  <p:pic>
                    <p:nvPicPr>
                      <p:cNvPr id="14348" name="对象 20"/>
                      <p:cNvPicPr>
                        <a:picLocks noChangeAspect="1" noChangeArrowheads="1"/>
                      </p:cNvPicPr>
                      <p:nvPr/>
                    </p:nvPicPr>
                    <p:blipFill>
                      <a:blip r:embed="rId13"/>
                      <a:srcRect/>
                      <a:stretch>
                        <a:fillRect/>
                      </a:stretch>
                    </p:blipFill>
                    <p:spPr bwMode="auto">
                      <a:xfrm>
                        <a:off x="4692700" y="3379185"/>
                        <a:ext cx="31289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9" name="对象 21"/>
          <p:cNvGraphicFramePr>
            <a:graphicFrameLocks noChangeAspect="1"/>
          </p:cNvGraphicFramePr>
          <p:nvPr>
            <p:extLst>
              <p:ext uri="{D42A27DB-BD31-4B8C-83A1-F6EECF244321}">
                <p14:modId xmlns:p14="http://schemas.microsoft.com/office/powerpoint/2010/main" val="2935172173"/>
              </p:ext>
            </p:extLst>
          </p:nvPr>
        </p:nvGraphicFramePr>
        <p:xfrm>
          <a:off x="4963907" y="4424202"/>
          <a:ext cx="4135694" cy="2079977"/>
        </p:xfrm>
        <a:graphic>
          <a:graphicData uri="http://schemas.openxmlformats.org/presentationml/2006/ole">
            <mc:AlternateContent xmlns:mc="http://schemas.openxmlformats.org/markup-compatibility/2006">
              <mc:Choice xmlns:v="urn:schemas-microsoft-com:vml" Requires="v">
                <p:oleObj spid="_x0000_s97441" name="Equation" r:id="rId14" imgW="1828800" imgH="939600" progId="Equation.DSMT4">
                  <p:embed/>
                </p:oleObj>
              </mc:Choice>
              <mc:Fallback>
                <p:oleObj name="Equation" r:id="rId14" imgW="1828800" imgH="939600" progId="Equation.DSMT4">
                  <p:embed/>
                  <p:pic>
                    <p:nvPicPr>
                      <p:cNvPr id="14349" name="对象 21"/>
                      <p:cNvPicPr>
                        <a:picLocks noChangeAspect="1" noChangeArrowheads="1"/>
                      </p:cNvPicPr>
                      <p:nvPr/>
                    </p:nvPicPr>
                    <p:blipFill>
                      <a:blip r:embed="rId15"/>
                      <a:srcRect/>
                      <a:stretch>
                        <a:fillRect/>
                      </a:stretch>
                    </p:blipFill>
                    <p:spPr bwMode="auto">
                      <a:xfrm>
                        <a:off x="4963907" y="4424202"/>
                        <a:ext cx="4135694" cy="2079977"/>
                      </a:xfrm>
                      <a:prstGeom prst="rect">
                        <a:avLst/>
                      </a:prstGeom>
                      <a:noFill/>
                      <a:ln>
                        <a:noFill/>
                      </a:ln>
                      <a:extLst/>
                    </p:spPr>
                  </p:pic>
                </p:oleObj>
              </mc:Fallback>
            </mc:AlternateContent>
          </a:graphicData>
        </a:graphic>
      </p:graphicFrame>
      <p:graphicFrame>
        <p:nvGraphicFramePr>
          <p:cNvPr id="14350" name="对象 22"/>
          <p:cNvGraphicFramePr>
            <a:graphicFrameLocks noChangeAspect="1"/>
          </p:cNvGraphicFramePr>
          <p:nvPr>
            <p:extLst>
              <p:ext uri="{D42A27DB-BD31-4B8C-83A1-F6EECF244321}">
                <p14:modId xmlns:p14="http://schemas.microsoft.com/office/powerpoint/2010/main" val="2304584996"/>
              </p:ext>
            </p:extLst>
          </p:nvPr>
        </p:nvGraphicFramePr>
        <p:xfrm>
          <a:off x="581075" y="5756467"/>
          <a:ext cx="1409700" cy="855662"/>
        </p:xfrm>
        <a:graphic>
          <a:graphicData uri="http://schemas.openxmlformats.org/presentationml/2006/ole">
            <mc:AlternateContent xmlns:mc="http://schemas.openxmlformats.org/markup-compatibility/2006">
              <mc:Choice xmlns:v="urn:schemas-microsoft-com:vml" Requires="v">
                <p:oleObj spid="_x0000_s97442" name="Equation" r:id="rId16" imgW="634680" imgH="393480" progId="Equation.DSMT4">
                  <p:embed/>
                </p:oleObj>
              </mc:Choice>
              <mc:Fallback>
                <p:oleObj name="Equation" r:id="rId16" imgW="634680" imgH="393480" progId="Equation.DSMT4">
                  <p:embed/>
                  <p:pic>
                    <p:nvPicPr>
                      <p:cNvPr id="14350" name="对象 22"/>
                      <p:cNvPicPr>
                        <a:picLocks noChangeAspect="1" noChangeArrowheads="1"/>
                      </p:cNvPicPr>
                      <p:nvPr/>
                    </p:nvPicPr>
                    <p:blipFill>
                      <a:blip r:embed="rId17"/>
                      <a:srcRect/>
                      <a:stretch>
                        <a:fillRect/>
                      </a:stretch>
                    </p:blipFill>
                    <p:spPr bwMode="auto">
                      <a:xfrm>
                        <a:off x="581075" y="5756467"/>
                        <a:ext cx="1409700" cy="8556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351" name="直接箭头连接符 3"/>
          <p:cNvCxnSpPr>
            <a:cxnSpLocks noChangeShapeType="1"/>
          </p:cNvCxnSpPr>
          <p:nvPr/>
        </p:nvCxnSpPr>
        <p:spPr bwMode="auto">
          <a:xfrm>
            <a:off x="395338" y="4114992"/>
            <a:ext cx="4032250" cy="0"/>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4352" name="直接箭头连接符 5"/>
          <p:cNvCxnSpPr>
            <a:cxnSpLocks noChangeShapeType="1"/>
          </p:cNvCxnSpPr>
          <p:nvPr/>
        </p:nvCxnSpPr>
        <p:spPr bwMode="auto">
          <a:xfrm>
            <a:off x="2376538" y="2314767"/>
            <a:ext cx="0" cy="3600450"/>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4353" name="直接连接符 7"/>
          <p:cNvCxnSpPr>
            <a:cxnSpLocks noChangeShapeType="1"/>
          </p:cNvCxnSpPr>
          <p:nvPr/>
        </p:nvCxnSpPr>
        <p:spPr bwMode="auto">
          <a:xfrm flipH="1">
            <a:off x="971600" y="2675129"/>
            <a:ext cx="2881313" cy="2808288"/>
          </a:xfrm>
          <a:prstGeom prst="line">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cxnSp>
        <p:nvCxnSpPr>
          <p:cNvPr id="14354" name="直接箭头连接符 9"/>
          <p:cNvCxnSpPr>
            <a:cxnSpLocks noChangeShapeType="1"/>
          </p:cNvCxnSpPr>
          <p:nvPr/>
        </p:nvCxnSpPr>
        <p:spPr bwMode="auto">
          <a:xfrm>
            <a:off x="971600" y="2746567"/>
            <a:ext cx="3024188" cy="2952750"/>
          </a:xfrm>
          <a:prstGeom prst="straightConnector1">
            <a:avLst/>
          </a:prstGeom>
          <a:noFill/>
          <a:ln w="28575" algn="ctr">
            <a:solidFill>
              <a:srgbClr val="FFFF00"/>
            </a:solidFill>
            <a:round/>
            <a:headEnd type="arrow" w="med" len="med"/>
            <a:tailEnd type="arrow" w="med" len="med"/>
          </a:ln>
          <a:extLst>
            <a:ext uri="{909E8E84-426E-40DD-AFC4-6F175D3DCCD1}">
              <a14:hiddenFill xmlns:a14="http://schemas.microsoft.com/office/drawing/2010/main">
                <a:noFill/>
              </a14:hiddenFill>
            </a:ext>
          </a:extLst>
        </p:spPr>
      </p:cxnSp>
      <p:graphicFrame>
        <p:nvGraphicFramePr>
          <p:cNvPr id="14355" name="对象 27"/>
          <p:cNvGraphicFramePr>
            <a:graphicFrameLocks noChangeAspect="1"/>
          </p:cNvGraphicFramePr>
          <p:nvPr>
            <p:extLst>
              <p:ext uri="{D42A27DB-BD31-4B8C-83A1-F6EECF244321}">
                <p14:modId xmlns:p14="http://schemas.microsoft.com/office/powerpoint/2010/main" val="139059016"/>
              </p:ext>
            </p:extLst>
          </p:nvPr>
        </p:nvGraphicFramePr>
        <p:xfrm>
          <a:off x="2706738" y="4762692"/>
          <a:ext cx="422275" cy="495300"/>
        </p:xfrm>
        <a:graphic>
          <a:graphicData uri="http://schemas.openxmlformats.org/presentationml/2006/ole">
            <mc:AlternateContent xmlns:mc="http://schemas.openxmlformats.org/markup-compatibility/2006">
              <mc:Choice xmlns:v="urn:schemas-microsoft-com:vml" Requires="v">
                <p:oleObj spid="_x0000_s97443" name="Equation" r:id="rId18" imgW="190500" imgH="228600" progId="Equation.DSMT4">
                  <p:embed/>
                </p:oleObj>
              </mc:Choice>
              <mc:Fallback>
                <p:oleObj name="Equation" r:id="rId18" imgW="190500" imgH="228600" progId="Equation.DSMT4">
                  <p:embed/>
                  <p:pic>
                    <p:nvPicPr>
                      <p:cNvPr id="14355" name="对象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06738" y="4762692"/>
                        <a:ext cx="4222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6" name="对象 15"/>
          <p:cNvGraphicFramePr>
            <a:graphicFrameLocks noChangeAspect="1"/>
          </p:cNvGraphicFramePr>
          <p:nvPr>
            <p:extLst>
              <p:ext uri="{D42A27DB-BD31-4B8C-83A1-F6EECF244321}">
                <p14:modId xmlns:p14="http://schemas.microsoft.com/office/powerpoint/2010/main" val="946890374"/>
              </p:ext>
            </p:extLst>
          </p:nvPr>
        </p:nvGraphicFramePr>
        <p:xfrm>
          <a:off x="1892350" y="2975167"/>
          <a:ext cx="280988" cy="357187"/>
        </p:xfrm>
        <a:graphic>
          <a:graphicData uri="http://schemas.openxmlformats.org/presentationml/2006/ole">
            <mc:AlternateContent xmlns:mc="http://schemas.openxmlformats.org/markup-compatibility/2006">
              <mc:Choice xmlns:v="urn:schemas-microsoft-com:vml" Requires="v">
                <p:oleObj spid="_x0000_s97444" name="Equation" r:id="rId20" imgW="126780" imgH="164814" progId="Equation.DSMT4">
                  <p:embed/>
                </p:oleObj>
              </mc:Choice>
              <mc:Fallback>
                <p:oleObj name="Equation" r:id="rId20" imgW="126780" imgH="164814" progId="Equation.DSMT4">
                  <p:embed/>
                  <p:pic>
                    <p:nvPicPr>
                      <p:cNvPr id="14356" name="对象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92350" y="2975167"/>
                        <a:ext cx="2809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4036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74638"/>
            <a:ext cx="8229600" cy="993775"/>
          </a:xfrm>
        </p:spPr>
        <p:txBody>
          <a:bodyPr/>
          <a:lstStyle/>
          <a:p>
            <a:r>
              <a:rPr lang="zh-CN" altLang="en-US" dirty="0" smtClean="0"/>
              <a:t>无限长均匀带电直线的电场</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468313" y="1268413"/>
                <a:ext cx="5138525" cy="4464843"/>
              </a:xfrm>
            </p:spPr>
            <p:txBody>
              <a:bodyPr/>
              <a:lstStyle/>
              <a:p>
                <a:pPr>
                  <a:lnSpc>
                    <a:spcPct val="150000"/>
                  </a:lnSpc>
                </a:pPr>
                <a:r>
                  <a:rPr lang="zh-CN" altLang="en-US" b="1" dirty="0" smtClean="0">
                    <a:solidFill>
                      <a:srgbClr val="FFFF00"/>
                    </a:solidFill>
                  </a:rPr>
                  <a:t>轴对称</a:t>
                </a:r>
                <a:endParaRPr lang="en-US" altLang="zh-CN" b="1" dirty="0" smtClean="0">
                  <a:solidFill>
                    <a:srgbClr val="FFFF00"/>
                  </a:solidFill>
                </a:endParaRPr>
              </a:p>
              <a:p>
                <a:pPr>
                  <a:lnSpc>
                    <a:spcPct val="150000"/>
                  </a:lnSpc>
                </a:pPr>
                <a:r>
                  <a:rPr lang="zh-CN" altLang="en-US" dirty="0" smtClean="0"/>
                  <a:t>电场方向应在</a:t>
                </a:r>
                <a:r>
                  <a:rPr lang="zh-CN" altLang="en-US" dirty="0" smtClean="0">
                    <a:solidFill>
                      <a:srgbClr val="FFFF00"/>
                    </a:solidFill>
                  </a:rPr>
                  <a:t>垂直于直线的径向</a:t>
                </a:r>
                <a:r>
                  <a:rPr lang="zh-CN" altLang="en-US" dirty="0" smtClean="0"/>
                  <a:t>上</a:t>
                </a:r>
                <a:endParaRPr lang="en-US" altLang="zh-CN" dirty="0" smtClean="0"/>
              </a:p>
              <a:p>
                <a:pPr>
                  <a:lnSpc>
                    <a:spcPct val="150000"/>
                  </a:lnSpc>
                </a:pPr>
                <a:r>
                  <a:rPr lang="zh-CN" altLang="en-US" dirty="0" smtClean="0"/>
                  <a:t>取以带电直线为轴</a:t>
                </a:r>
                <a:r>
                  <a:rPr lang="zh-CN" altLang="en-US" b="1" dirty="0" smtClean="0">
                    <a:solidFill>
                      <a:srgbClr val="FFFF00"/>
                    </a:solidFill>
                  </a:rPr>
                  <a:t>半径为</a:t>
                </a:r>
                <a14:m>
                  <m:oMath xmlns:m="http://schemas.openxmlformats.org/officeDocument/2006/math">
                    <m:r>
                      <a:rPr lang="en-US" altLang="zh-CN" b="1" i="1" dirty="0" smtClean="0">
                        <a:solidFill>
                          <a:srgbClr val="FFFF00"/>
                        </a:solidFill>
                        <a:latin typeface="Cambria Math" panose="02040503050406030204" pitchFamily="18" charset="0"/>
                      </a:rPr>
                      <m:t>𝒓</m:t>
                    </m:r>
                  </m:oMath>
                </a14:m>
                <a:r>
                  <a:rPr lang="zh-CN" altLang="en-US" b="1" dirty="0" smtClean="0">
                    <a:solidFill>
                      <a:srgbClr val="FFFF00"/>
                    </a:solidFill>
                  </a:rPr>
                  <a:t>的柱面</a:t>
                </a:r>
                <a:r>
                  <a:rPr lang="zh-CN" altLang="en-US" dirty="0" smtClean="0"/>
                  <a:t>为高斯面</a:t>
                </a:r>
                <a:endParaRPr lang="en-US" altLang="zh-CN" dirty="0" smtClean="0"/>
              </a:p>
              <a:p>
                <a:pPr>
                  <a:lnSpc>
                    <a:spcPct val="150000"/>
                  </a:lnSpc>
                </a:pPr>
                <a:r>
                  <a:rPr lang="zh-CN" altLang="en-US" dirty="0" smtClean="0"/>
                  <a:t>上下底面上的电场分布应相同，但面方向相反，因此相互抵消</a:t>
                </a:r>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468313" y="1268413"/>
                <a:ext cx="5138525" cy="4464843"/>
              </a:xfrm>
              <a:blipFill>
                <a:blip r:embed="rId4"/>
                <a:stretch>
                  <a:fillRect l="-1898" r="-949"/>
                </a:stretch>
              </a:blipFill>
            </p:spPr>
            <p:txBody>
              <a:bodyPr/>
              <a:lstStyle/>
              <a:p>
                <a:r>
                  <a:rPr lang="zh-CN" altLang="en-US">
                    <a:noFill/>
                  </a:rPr>
                  <a:t> </a:t>
                </a:r>
              </a:p>
            </p:txBody>
          </p:sp>
        </mc:Fallback>
      </mc:AlternateContent>
      <p:graphicFrame>
        <p:nvGraphicFramePr>
          <p:cNvPr id="15364" name="对象 3"/>
          <p:cNvGraphicFramePr>
            <a:graphicFrameLocks noChangeAspect="1"/>
          </p:cNvGraphicFramePr>
          <p:nvPr>
            <p:extLst>
              <p:ext uri="{D42A27DB-BD31-4B8C-83A1-F6EECF244321}">
                <p14:modId xmlns:p14="http://schemas.microsoft.com/office/powerpoint/2010/main" val="1778221297"/>
              </p:ext>
            </p:extLst>
          </p:nvPr>
        </p:nvGraphicFramePr>
        <p:xfrm>
          <a:off x="5606838" y="1700213"/>
          <a:ext cx="3191087" cy="4321075"/>
        </p:xfrm>
        <a:graphic>
          <a:graphicData uri="http://schemas.openxmlformats.org/presentationml/2006/ole">
            <mc:AlternateContent xmlns:mc="http://schemas.openxmlformats.org/markup-compatibility/2006">
              <mc:Choice xmlns:v="urn:schemas-microsoft-com:vml" Requires="v">
                <p:oleObj spid="_x0000_s98323" name="BMP 图像" r:id="rId5" imgW="2690093" imgH="3642676" progId="Paint.Picture">
                  <p:embed/>
                </p:oleObj>
              </mc:Choice>
              <mc:Fallback>
                <p:oleObj name="BMP 图像" r:id="rId5" imgW="2690093" imgH="3642676" progId="Paint.Picture">
                  <p:embed/>
                  <p:pic>
                    <p:nvPicPr>
                      <p:cNvPr id="15364"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6838" y="1700213"/>
                        <a:ext cx="3191087" cy="43210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9664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90" name="Object 10"/>
          <p:cNvGraphicFramePr>
            <a:graphicFrameLocks noChangeAspect="1"/>
          </p:cNvGraphicFramePr>
          <p:nvPr>
            <p:extLst>
              <p:ext uri="{D42A27DB-BD31-4B8C-83A1-F6EECF244321}">
                <p14:modId xmlns:p14="http://schemas.microsoft.com/office/powerpoint/2010/main" val="935429004"/>
              </p:ext>
            </p:extLst>
          </p:nvPr>
        </p:nvGraphicFramePr>
        <p:xfrm>
          <a:off x="6681788" y="1819275"/>
          <a:ext cx="2462212" cy="3333750"/>
        </p:xfrm>
        <a:graphic>
          <a:graphicData uri="http://schemas.openxmlformats.org/presentationml/2006/ole">
            <mc:AlternateContent xmlns:mc="http://schemas.openxmlformats.org/markup-compatibility/2006">
              <mc:Choice xmlns:v="urn:schemas-microsoft-com:vml" Requires="v">
                <p:oleObj spid="_x0000_s99366" name="BMP 图象" r:id="rId4" imgW="3362794" imgH="4552381" progId="Paint.Picture">
                  <p:embed/>
                </p:oleObj>
              </mc:Choice>
              <mc:Fallback>
                <p:oleObj name="BMP 图象" r:id="rId4" imgW="3362794" imgH="4552381" progId="Paint.Picture">
                  <p:embed/>
                  <p:pic>
                    <p:nvPicPr>
                      <p:cNvPr id="1639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788" y="1819275"/>
                        <a:ext cx="2462212"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Text Box 11">
            <a:hlinkClick r:id="" action="ppaction://hlinkshowjump?jump=previousslide"/>
          </p:cNvPr>
          <p:cNvSpPr txBox="1">
            <a:spLocks noChangeArrowheads="1"/>
          </p:cNvSpPr>
          <p:nvPr/>
        </p:nvSpPr>
        <p:spPr bwMode="auto">
          <a:xfrm>
            <a:off x="3321050" y="304800"/>
            <a:ext cx="412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lnSpc>
                <a:spcPct val="110000"/>
              </a:lnSpc>
              <a:spcBef>
                <a:spcPct val="20000"/>
              </a:spcBef>
              <a:buSzPct val="120000"/>
              <a:buBlip>
                <a:blip r:embed="rId6"/>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r>
              <a:rPr lang="en-US" altLang="zh-CN" sz="2400">
                <a:solidFill>
                  <a:schemeClr val="tx1"/>
                </a:solidFill>
                <a:ea typeface="黑体" pitchFamily="2" charset="-122"/>
              </a:rPr>
              <a:t>   </a:t>
            </a:r>
          </a:p>
          <a:p>
            <a:pPr algn="ctr" eaLnBrk="1" hangingPunct="1">
              <a:lnSpc>
                <a:spcPct val="100000"/>
              </a:lnSpc>
              <a:spcBef>
                <a:spcPct val="0"/>
              </a:spcBef>
              <a:buSzTx/>
              <a:buFontTx/>
              <a:buNone/>
            </a:pPr>
            <a:endParaRPr lang="en-US" altLang="zh-CN" sz="2400">
              <a:solidFill>
                <a:schemeClr val="tx1"/>
              </a:solidFill>
              <a:ea typeface="黑体" pitchFamily="2" charset="-122"/>
            </a:endParaRPr>
          </a:p>
        </p:txBody>
      </p:sp>
      <p:sp>
        <p:nvSpPr>
          <p:cNvPr id="16392" name="Text Box 13">
            <a:hlinkClick r:id="" action="ppaction://hlinkshowjump?jump=firstslide"/>
          </p:cNvPr>
          <p:cNvSpPr txBox="1">
            <a:spLocks noChangeArrowheads="1"/>
          </p:cNvSpPr>
          <p:nvPr/>
        </p:nvSpPr>
        <p:spPr bwMode="auto">
          <a:xfrm>
            <a:off x="4800600" y="304800"/>
            <a:ext cx="457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lnSpc>
                <a:spcPct val="110000"/>
              </a:lnSpc>
              <a:spcBef>
                <a:spcPct val="20000"/>
              </a:spcBef>
              <a:buSzPct val="120000"/>
              <a:buBlip>
                <a:blip r:embed="rId6"/>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50000"/>
              </a:spcBef>
              <a:buSzTx/>
              <a:buFontTx/>
              <a:buNone/>
            </a:pPr>
            <a:endParaRPr lang="en-US" altLang="zh-CN" sz="2400">
              <a:solidFill>
                <a:schemeClr val="tx1"/>
              </a:solidFill>
              <a:ea typeface="黑体" pitchFamily="2" charset="-122"/>
            </a:endParaRPr>
          </a:p>
          <a:p>
            <a:pPr algn="ctr" eaLnBrk="1" hangingPunct="1">
              <a:lnSpc>
                <a:spcPct val="100000"/>
              </a:lnSpc>
              <a:spcBef>
                <a:spcPct val="50000"/>
              </a:spcBef>
              <a:buSzTx/>
              <a:buFontTx/>
              <a:buNone/>
            </a:pPr>
            <a:endParaRPr lang="en-US" altLang="zh-CN" sz="2400">
              <a:solidFill>
                <a:schemeClr val="tx1"/>
              </a:solidFill>
              <a:ea typeface="黑体" pitchFamily="2" charset="-122"/>
            </a:endParaRPr>
          </a:p>
        </p:txBody>
      </p:sp>
      <p:sp>
        <p:nvSpPr>
          <p:cNvPr id="16394" name="Rectangle 14"/>
          <p:cNvSpPr>
            <a:spLocks noChangeArrowheads="1"/>
          </p:cNvSpPr>
          <p:nvPr/>
        </p:nvSpPr>
        <p:spPr bwMode="auto">
          <a:xfrm>
            <a:off x="6443663" y="5373688"/>
            <a:ext cx="2449512" cy="831850"/>
          </a:xfrm>
          <a:prstGeom prst="rect">
            <a:avLst/>
          </a:prstGeom>
          <a:noFill/>
          <a:ln w="9525">
            <a:solidFill>
              <a:srgbClr val="FF0066"/>
            </a:solidFill>
            <a:miter lim="800000"/>
            <a:headEnd/>
            <a:tailEnd/>
          </a:ln>
          <a:effectLst/>
        </p:spPr>
        <p:txBody>
          <a:bodyPr>
            <a:spAutoFit/>
          </a:bodyPr>
          <a:lstStyle/>
          <a:p>
            <a:pPr>
              <a:defRPr/>
            </a:pPr>
            <a:r>
              <a:rPr lang="zh-CN" altLang="en-US" b="1" dirty="0">
                <a:latin typeface="+mj-ea"/>
                <a:ea typeface="+mj-ea"/>
              </a:rPr>
              <a:t>无限长均匀带电</a:t>
            </a:r>
          </a:p>
          <a:p>
            <a:pPr>
              <a:defRPr/>
            </a:pPr>
            <a:r>
              <a:rPr lang="zh-CN" altLang="en-US" b="1" dirty="0">
                <a:latin typeface="+mj-ea"/>
                <a:ea typeface="+mj-ea"/>
              </a:rPr>
              <a:t>直线的电场分布</a:t>
            </a:r>
          </a:p>
        </p:txBody>
      </p:sp>
      <mc:AlternateContent xmlns:mc="http://schemas.openxmlformats.org/markup-compatibility/2006" xmlns:a14="http://schemas.microsoft.com/office/drawing/2010/main">
        <mc:Choice Requires="a14">
          <p:sp>
            <p:nvSpPr>
              <p:cNvPr id="2" name="文本框 1"/>
              <p:cNvSpPr txBox="1"/>
              <p:nvPr/>
            </p:nvSpPr>
            <p:spPr>
              <a:xfrm>
                <a:off x="323527" y="188196"/>
                <a:ext cx="7560841" cy="6414000"/>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charset="0"/>
                            </a:rPr>
                          </m:ctrlPr>
                        </m:sSubPr>
                        <m:e>
                          <m:r>
                            <m:rPr>
                              <m:sty m:val="p"/>
                            </m:rPr>
                            <a:rPr lang="en-US" altLang="zh-CN" sz="2000" b="0" i="0" smtClean="0">
                              <a:latin typeface="Cambria Math" panose="02040503050406030204" pitchFamily="18" charset="0"/>
                            </a:rPr>
                            <m:t>Φ</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nary>
                        <m:naryPr>
                          <m:chr m:val="∮"/>
                          <m:limLoc m:val="undOvr"/>
                          <m:ctrlPr>
                            <a:rPr lang="en-US" altLang="zh-CN" sz="2000" b="0" i="1" smtClean="0">
                              <a:latin typeface="Cambria Math" charset="0"/>
                            </a:rPr>
                          </m:ctrlPr>
                        </m:naryPr>
                        <m:sub>
                          <m:r>
                            <m:rPr>
                              <m:brk m:alnAt="24"/>
                            </m:rPr>
                            <a:rPr lang="en-US" altLang="zh-CN" sz="2000" b="0" i="1" smtClean="0">
                              <a:latin typeface="Cambria Math" panose="02040503050406030204" pitchFamily="18" charset="0"/>
                            </a:rPr>
                            <m:t>𝑆</m:t>
                          </m:r>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r>
                        <a:rPr lang="en-US" altLang="zh-CN" sz="2000" b="0" i="1" smtClean="0">
                          <a:latin typeface="Cambria Math" panose="02040503050406030204" pitchFamily="18" charset="0"/>
                        </a:rPr>
                        <m:t>=</m:t>
                      </m:r>
                      <m:nary>
                        <m:naryPr>
                          <m:limLoc m:val="undOvr"/>
                          <m:ctrlPr>
                            <a:rPr lang="en-US" altLang="zh-CN" sz="2000" b="0" i="1" smtClean="0">
                              <a:latin typeface="Cambria Math" charset="0"/>
                            </a:rPr>
                          </m:ctrlPr>
                        </m:naryPr>
                        <m:sub>
                          <m:sSub>
                            <m:sSubPr>
                              <m:ctrlPr>
                                <a:rPr lang="en-US" altLang="zh-CN" sz="2000" b="0" i="1" smtClean="0">
                                  <a:latin typeface="Cambria Math"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𝑙</m:t>
                              </m:r>
                            </m:sub>
                          </m:sSub>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r>
                        <a:rPr lang="en-US" altLang="zh-CN" sz="2000" b="0" i="1" smtClean="0">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r>
                        <a:rPr lang="en-US" altLang="zh-CN" sz="2000" i="1">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𝑏</m:t>
                              </m:r>
                            </m:sub>
                          </m:sSub>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oMath>
                  </m:oMathPara>
                </a14:m>
                <a:endParaRPr lang="en-US" altLang="zh-CN" sz="2000" dirty="0" smtClean="0"/>
              </a:p>
              <a:p>
                <a:pPr algn="l">
                  <a:lnSpc>
                    <a:spcPct val="150000"/>
                  </a:lnSpc>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𝑙</m:t>
                              </m:r>
                            </m:sub>
                          </m:sSub>
                        </m:sub>
                        <m:sup/>
                        <m:e>
                          <m:r>
                            <a:rPr lang="en-US" altLang="zh-CN" sz="2000" b="0" i="1" smtClean="0">
                              <a:latin typeface="Cambria Math" panose="02040503050406030204" pitchFamily="18" charset="0"/>
                            </a:rPr>
                            <m:t>𝐸𝑑𝑆</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cos</m:t>
                              </m:r>
                            </m:fName>
                            <m:e>
                              <m:r>
                                <a:rPr lang="en-US" altLang="zh-CN" sz="2000" b="0" i="1" smtClean="0">
                                  <a:latin typeface="Cambria Math" panose="02040503050406030204" pitchFamily="18" charset="0"/>
                                </a:rPr>
                                <m:t>90</m:t>
                              </m:r>
                              <m:r>
                                <a:rPr lang="en-US" altLang="zh-CN" sz="2000" b="0" i="1" smtClean="0">
                                  <a:latin typeface="Cambria Math" panose="02040503050406030204" pitchFamily="18" charset="0"/>
                                  <a:ea typeface="Cambria Math" panose="02040503050406030204" pitchFamily="18" charset="0"/>
                                </a:rPr>
                                <m:t>°</m:t>
                              </m:r>
                            </m:e>
                          </m:func>
                        </m:e>
                      </m:nary>
                      <m:r>
                        <a:rPr lang="en-US" altLang="zh-CN" sz="2000" i="1">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𝑙</m:t>
                              </m:r>
                            </m:sub>
                          </m:sSub>
                        </m:sub>
                        <m:sup/>
                        <m:e>
                          <m:r>
                            <a:rPr lang="en-US" altLang="zh-CN" sz="2000" i="1">
                              <a:latin typeface="Cambria Math" panose="02040503050406030204" pitchFamily="18" charset="0"/>
                            </a:rPr>
                            <m:t>𝐸𝑑𝑆</m:t>
                          </m:r>
                          <m:func>
                            <m:funcPr>
                              <m:ctrlPr>
                                <a:rPr lang="en-US" altLang="zh-CN" sz="2000" i="1">
                                  <a:latin typeface="Cambria Math" charset="0"/>
                                </a:rPr>
                              </m:ctrlPr>
                            </m:funcPr>
                            <m:fName>
                              <m:r>
                                <m:rPr>
                                  <m:sty m:val="p"/>
                                </m:rPr>
                                <a:rPr lang="en-US" altLang="zh-CN" sz="2000">
                                  <a:latin typeface="Cambria Math" panose="02040503050406030204" pitchFamily="18" charset="0"/>
                                </a:rPr>
                                <m:t>cos</m:t>
                              </m:r>
                            </m:fName>
                            <m:e>
                              <m:d>
                                <m:dPr>
                                  <m:ctrlPr>
                                    <a:rPr lang="en-US" altLang="zh-CN" sz="2000" b="0" i="1" smtClean="0">
                                      <a:latin typeface="Cambria Math" charset="0"/>
                                    </a:rPr>
                                  </m:ctrlPr>
                                </m:dPr>
                                <m:e>
                                  <m:r>
                                    <a:rPr lang="en-US" altLang="zh-CN" sz="2000" b="0" i="1" smtClean="0">
                                      <a:latin typeface="Cambria Math" panose="02040503050406030204" pitchFamily="18" charset="0"/>
                                    </a:rPr>
                                    <m:t>−</m:t>
                                  </m:r>
                                  <m:r>
                                    <a:rPr lang="en-US" altLang="zh-CN" sz="2000" i="1">
                                      <a:latin typeface="Cambria Math" panose="02040503050406030204" pitchFamily="18" charset="0"/>
                                    </a:rPr>
                                    <m:t>90</m:t>
                                  </m:r>
                                  <m:r>
                                    <a:rPr lang="en-US" altLang="zh-CN" sz="2000" i="1">
                                      <a:latin typeface="Cambria Math" panose="02040503050406030204" pitchFamily="18" charset="0"/>
                                      <a:ea typeface="Cambria Math" panose="02040503050406030204" pitchFamily="18" charset="0"/>
                                    </a:rPr>
                                    <m:t>°</m:t>
                                  </m:r>
                                </m:e>
                              </m:d>
                            </m:e>
                          </m:func>
                        </m:e>
                      </m:nary>
                      <m:r>
                        <a:rPr lang="en-US" altLang="zh-CN" sz="2000" i="1">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𝑏</m:t>
                              </m:r>
                            </m:sub>
                          </m:sSub>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oMath>
                  </m:oMathPara>
                </a14:m>
                <a:endParaRPr lang="en-US" altLang="zh-CN" sz="2000" dirty="0" smtClean="0">
                  <a:ea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=0+0+</m:t>
                      </m:r>
                      <m:nary>
                        <m:naryPr>
                          <m:limLoc m:val="undOvr"/>
                          <m:ctrlPr>
                            <a:rPr lang="en-US" altLang="zh-CN" sz="2000" i="1">
                              <a:latin typeface="Cambria Math" charset="0"/>
                            </a:rPr>
                          </m:ctrlPr>
                        </m:naryPr>
                        <m:sub>
                          <m:sSub>
                            <m:sSubPr>
                              <m:ctrlPr>
                                <a:rPr lang="en-US" altLang="zh-CN" sz="2000" i="1" smtClean="0">
                                  <a:latin typeface="Cambria Math"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𝑏</m:t>
                              </m:r>
                            </m:sub>
                          </m:sSub>
                        </m:sub>
                        <m:sup/>
                        <m:e>
                          <m:acc>
                            <m:accPr>
                              <m:chr m:val="⃗"/>
                              <m:ctrlPr>
                                <a:rPr lang="en-US" altLang="zh-CN" sz="2000" i="1">
                                  <a:latin typeface="Cambria Math" charset="0"/>
                                </a:rPr>
                              </m:ctrlPr>
                            </m:accPr>
                            <m:e>
                              <m:r>
                                <a:rPr lang="en-US" altLang="zh-CN" sz="2000" i="1">
                                  <a:latin typeface="Cambria Math" panose="02040503050406030204" pitchFamily="18" charset="0"/>
                                </a:rPr>
                                <m:t>𝐸</m:t>
                              </m:r>
                            </m:e>
                          </m:acc>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charset="0"/>
                                </a:rPr>
                              </m:ctrlPr>
                            </m:accPr>
                            <m:e>
                              <m:r>
                                <a:rPr lang="en-US" altLang="zh-CN" sz="2000" i="1">
                                  <a:latin typeface="Cambria Math" panose="02040503050406030204" pitchFamily="18" charset="0"/>
                                </a:rPr>
                                <m:t>𝑆</m:t>
                              </m:r>
                            </m:e>
                          </m:acc>
                        </m:e>
                      </m:nary>
                      <m:r>
                        <a:rPr lang="en-US" altLang="zh-CN" sz="2000" b="0" i="1" smtClean="0">
                          <a:latin typeface="Cambria Math" panose="02040503050406030204" pitchFamily="18" charset="0"/>
                        </a:rPr>
                        <m:t>=</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𝑏</m:t>
                              </m:r>
                            </m:sub>
                          </m:sSub>
                        </m:sub>
                        <m:sup/>
                        <m:e>
                          <m:r>
                            <a:rPr lang="en-US" altLang="zh-CN" sz="2000" b="0" i="1" smtClean="0">
                              <a:latin typeface="Cambria Math" panose="02040503050406030204" pitchFamily="18" charset="0"/>
                            </a:rPr>
                            <m:t>𝐸𝑑𝑆</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nary>
                        <m:naryPr>
                          <m:limLoc m:val="undOvr"/>
                          <m:ctrlPr>
                            <a:rPr lang="en-US" altLang="zh-CN" sz="2000" i="1">
                              <a:latin typeface="Cambria Math" charset="0"/>
                            </a:rPr>
                          </m:ctrlPr>
                        </m:naryPr>
                        <m:sub>
                          <m:sSub>
                            <m:sSubPr>
                              <m:ctrlPr>
                                <a:rPr lang="en-US" altLang="zh-CN" sz="2000" i="1">
                                  <a:latin typeface="Cambria Math"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𝑏</m:t>
                              </m:r>
                            </m:sub>
                          </m:sSub>
                        </m:sub>
                        <m:sup/>
                        <m:e>
                          <m:r>
                            <a:rPr lang="en-US" altLang="zh-CN" sz="2000" i="1">
                              <a:latin typeface="Cambria Math" panose="02040503050406030204" pitchFamily="18" charset="0"/>
                            </a:rPr>
                            <m:t>𝑑</m:t>
                          </m:r>
                          <m:r>
                            <a:rPr lang="en-US" altLang="zh-CN" sz="2000" b="0" i="1" smtClean="0">
                              <a:latin typeface="Cambria Math" panose="02040503050406030204" pitchFamily="18" charset="0"/>
                            </a:rPr>
                            <m:t>𝑆</m:t>
                          </m:r>
                        </m:e>
                      </m:nary>
                    </m:oMath>
                  </m:oMathPara>
                </a14:m>
                <a:endParaRPr lang="en-US" altLang="zh-CN" sz="2000" dirty="0" smtClean="0"/>
              </a:p>
              <a:p>
                <a:pPr algn="l">
                  <a:lnSpc>
                    <a:spcPct val="150000"/>
                  </a:lnSpc>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𝑟𝑙𝐸</m:t>
                      </m:r>
                    </m:oMath>
                  </m:oMathPara>
                </a14:m>
                <a:endParaRPr lang="en-US" altLang="zh-CN" sz="2000" dirty="0" smtClean="0"/>
              </a:p>
              <a:p>
                <a:pPr algn="l">
                  <a:lnSpc>
                    <a:spcPct val="150000"/>
                  </a:lnSpc>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charset="0"/>
                            </a:rPr>
                          </m:ctrlPr>
                        </m:sSubPr>
                        <m:e>
                          <m:r>
                            <m:rPr>
                              <m:sty m:val="p"/>
                            </m:rPr>
                            <a:rPr lang="en-US" altLang="zh-CN" sz="2000" b="0" i="0" smtClean="0">
                              <a:latin typeface="Cambria Math" panose="02040503050406030204" pitchFamily="18" charset="0"/>
                            </a:rPr>
                            <m:t>Φ</m:t>
                          </m:r>
                        </m:e>
                        <m:sub>
                          <m:r>
                            <a:rPr lang="en-US" altLang="zh-CN" sz="2000" b="0" i="1" smtClean="0">
                              <a:latin typeface="Cambria Math" panose="02040503050406030204" pitchFamily="18" charset="0"/>
                            </a:rPr>
                            <m:t>𝑒</m:t>
                          </m:r>
                        </m:sub>
                      </m:sSub>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𝑞</m:t>
                          </m:r>
                        </m:num>
                        <m:den>
                          <m:sSub>
                            <m:sSubPr>
                              <m:ctrlPr>
                                <a:rPr lang="en-US" altLang="zh-CN" sz="2000" b="0" i="1" smtClean="0">
                                  <a:latin typeface="Cambria Math" charset="0"/>
                                </a:rPr>
                              </m:ctrlPr>
                            </m:sSubPr>
                            <m:e>
                              <m:r>
                                <a:rPr lang="en-US" altLang="zh-CN" sz="2000" b="0" i="1" smtClean="0">
                                  <a:latin typeface="Cambria Math" panose="02040503050406030204" pitchFamily="18" charset="0"/>
                                </a:rPr>
                                <m:t>𝜀</m:t>
                              </m:r>
                            </m:e>
                            <m:sub>
                              <m:r>
                                <a:rPr lang="en-US" altLang="zh-CN" sz="2000" b="0" i="1" smtClean="0">
                                  <a:latin typeface="Cambria Math" panose="02040503050406030204" pitchFamily="18" charset="0"/>
                                </a:rPr>
                                <m:t>0</m:t>
                              </m:r>
                            </m:sub>
                          </m:sSub>
                        </m:den>
                      </m:f>
                      <m:r>
                        <a:rPr lang="en-US" altLang="zh-CN" sz="2000" b="0" i="1" smtClean="0">
                          <a:latin typeface="Cambria Math" panose="02040503050406030204" pitchFamily="18" charset="0"/>
                        </a:rPr>
                        <m:t>=</m:t>
                      </m:r>
                      <m:f>
                        <m:fPr>
                          <m:ctrlPr>
                            <a:rPr lang="en-US" altLang="zh-CN" sz="2000" i="1">
                              <a:latin typeface="Cambria Math" charset="0"/>
                            </a:rPr>
                          </m:ctrlPr>
                        </m:fPr>
                        <m:num>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𝑙</m:t>
                          </m:r>
                        </m:num>
                        <m:den>
                          <m:sSub>
                            <m:sSubPr>
                              <m:ctrlPr>
                                <a:rPr lang="en-US" altLang="zh-CN" sz="2000" i="1">
                                  <a:latin typeface="Cambria Math" charset="0"/>
                                </a:rPr>
                              </m:ctrlPr>
                            </m:sSubPr>
                            <m:e>
                              <m:r>
                                <a:rPr lang="en-US" altLang="zh-CN" sz="2000" i="1">
                                  <a:latin typeface="Cambria Math" panose="02040503050406030204" pitchFamily="18" charset="0"/>
                                </a:rPr>
                                <m:t>𝜀</m:t>
                              </m:r>
                            </m:e>
                            <m:sub>
                              <m:r>
                                <a:rPr lang="en-US" altLang="zh-CN" sz="2000" i="1">
                                  <a:latin typeface="Cambria Math" panose="02040503050406030204" pitchFamily="18" charset="0"/>
                                </a:rPr>
                                <m:t>0</m:t>
                              </m:r>
                            </m:sub>
                          </m:sSub>
                        </m:den>
                      </m:f>
                    </m:oMath>
                  </m:oMathPara>
                </a14:m>
                <a:endParaRPr lang="zh-CN" altLang="en-US" sz="2000" dirty="0"/>
              </a:p>
              <a:p>
                <a:pPr>
                  <a:lnSpc>
                    <a:spcPct val="150000"/>
                  </a:lnSpc>
                </a:pPr>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23527" y="188196"/>
                <a:ext cx="7560841" cy="64140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321051" y="5399529"/>
                <a:ext cx="2518102" cy="1111138"/>
              </a:xfrm>
              <a:prstGeom prst="rect">
                <a:avLst/>
              </a:prstGeom>
              <a:noFill/>
              <a:ln>
                <a:solidFill>
                  <a:srgbClr val="FFFF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3200" b="0" i="1" smtClean="0">
                              <a:latin typeface="Cambria Math" charset="0"/>
                            </a:rPr>
                          </m:ctrlPr>
                        </m:accPr>
                        <m:e>
                          <m:r>
                            <a:rPr lang="en-US" altLang="zh-CN" sz="3200" b="0" i="1" smtClean="0">
                              <a:latin typeface="Cambria Math" panose="02040503050406030204" pitchFamily="18" charset="0"/>
                            </a:rPr>
                            <m:t>𝐸</m:t>
                          </m:r>
                        </m:e>
                      </m:acc>
                      <m:r>
                        <a:rPr lang="en-US" altLang="zh-CN" sz="3200" b="0" i="1" smtClean="0">
                          <a:latin typeface="Cambria Math" panose="02040503050406030204" pitchFamily="18" charset="0"/>
                        </a:rPr>
                        <m:t>=</m:t>
                      </m:r>
                      <m:f>
                        <m:fPr>
                          <m:ctrlPr>
                            <a:rPr lang="en-US" altLang="zh-CN" sz="3200" b="0" i="1" smtClean="0">
                              <a:latin typeface="Cambria Math" charset="0"/>
                            </a:rPr>
                          </m:ctrlPr>
                        </m:fPr>
                        <m:num>
                          <m:r>
                            <a:rPr lang="en-US" altLang="zh-CN" sz="3200" b="0" i="1" smtClean="0">
                              <a:latin typeface="Cambria Math" panose="02040503050406030204" pitchFamily="18" charset="0"/>
                            </a:rPr>
                            <m:t>𝜆</m:t>
                          </m:r>
                        </m:num>
                        <m:den>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𝜋</m:t>
                          </m:r>
                          <m:sSub>
                            <m:sSubPr>
                              <m:ctrlPr>
                                <a:rPr lang="en-US" altLang="zh-CN" sz="3200" b="0" i="1" smtClean="0">
                                  <a:latin typeface="Cambria Math" charset="0"/>
                                </a:rPr>
                              </m:ctrlPr>
                            </m:sSubPr>
                            <m:e>
                              <m:r>
                                <a:rPr lang="en-US" altLang="zh-CN" sz="3200" b="0" i="1" smtClean="0">
                                  <a:latin typeface="Cambria Math" panose="02040503050406030204" pitchFamily="18" charset="0"/>
                                </a:rPr>
                                <m:t>𝜀</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rPr>
                            <m:t>𝑟</m:t>
                          </m:r>
                        </m:den>
                      </m:f>
                      <m:sSub>
                        <m:sSubPr>
                          <m:ctrlPr>
                            <a:rPr lang="en-US" altLang="zh-CN" sz="3200" b="0" i="1" smtClean="0">
                              <a:latin typeface="Cambria Math" charset="0"/>
                            </a:rPr>
                          </m:ctrlPr>
                        </m:sSubPr>
                        <m:e>
                          <m:acc>
                            <m:accPr>
                              <m:chr m:val="⃗"/>
                              <m:ctrlPr>
                                <a:rPr lang="en-US" altLang="zh-CN" sz="3200" b="0" i="1" smtClean="0">
                                  <a:latin typeface="Cambria Math" charset="0"/>
                                </a:rPr>
                              </m:ctrlPr>
                            </m:accPr>
                            <m:e>
                              <m:r>
                                <a:rPr lang="en-US" altLang="zh-CN" sz="3200" b="0" i="1" smtClean="0">
                                  <a:latin typeface="Cambria Math" panose="02040503050406030204" pitchFamily="18" charset="0"/>
                                </a:rPr>
                                <m:t>𝑒</m:t>
                              </m:r>
                            </m:e>
                          </m:acc>
                        </m:e>
                        <m:sub>
                          <m:r>
                            <a:rPr lang="en-US" altLang="zh-CN" sz="3200" b="0" i="1" smtClean="0">
                              <a:latin typeface="Cambria Math" panose="02040503050406030204" pitchFamily="18" charset="0"/>
                            </a:rPr>
                            <m:t>𝑅</m:t>
                          </m:r>
                        </m:sub>
                      </m:sSub>
                    </m:oMath>
                  </m:oMathPara>
                </a14:m>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321051" y="5399529"/>
                <a:ext cx="2518102" cy="1111138"/>
              </a:xfrm>
              <a:prstGeom prst="rect">
                <a:avLst/>
              </a:prstGeom>
              <a:blipFill>
                <a:blip r:embed="rId8"/>
                <a:stretch>
                  <a:fillRect/>
                </a:stretch>
              </a:blipFill>
              <a:ln>
                <a:solidFill>
                  <a:srgbClr val="FFFF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156176" y="269881"/>
                <a:ext cx="2880320" cy="1238096"/>
              </a:xfrm>
              <a:prstGeom prst="rect">
                <a:avLst/>
              </a:prstGeom>
              <a:noFill/>
              <a:ln>
                <a:solidFill>
                  <a:srgbClr val="FFFF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B0F0"/>
                              </a:solidFill>
                              <a:latin typeface="Cambria Math" charset="0"/>
                            </a:rPr>
                          </m:ctrlPr>
                        </m:sSubPr>
                        <m:e>
                          <m:r>
                            <m:rPr>
                              <m:sty m:val="p"/>
                            </m:rPr>
                            <a:rPr lang="en-US" altLang="zh-CN">
                              <a:solidFill>
                                <a:srgbClr val="00B0F0"/>
                              </a:solidFill>
                              <a:latin typeface="Cambria Math" panose="02040503050406030204" pitchFamily="18" charset="0"/>
                            </a:rPr>
                            <m:t>Φ</m:t>
                          </m:r>
                        </m:e>
                        <m:sub>
                          <m:r>
                            <a:rPr lang="en-US" altLang="zh-CN" i="1">
                              <a:solidFill>
                                <a:srgbClr val="00B0F0"/>
                              </a:solidFill>
                              <a:latin typeface="Cambria Math" panose="02040503050406030204" pitchFamily="18" charset="0"/>
                            </a:rPr>
                            <m:t>𝑒</m:t>
                          </m:r>
                        </m:sub>
                      </m:sSub>
                      <m:r>
                        <a:rPr lang="en-US" altLang="zh-CN" i="1">
                          <a:solidFill>
                            <a:srgbClr val="00B0F0"/>
                          </a:solidFill>
                          <a:latin typeface="Cambria Math" panose="02040503050406030204" pitchFamily="18" charset="0"/>
                        </a:rPr>
                        <m:t>=</m:t>
                      </m:r>
                      <m:nary>
                        <m:naryPr>
                          <m:chr m:val="∮"/>
                          <m:limLoc m:val="undOvr"/>
                          <m:ctrlPr>
                            <a:rPr lang="en-US" altLang="zh-CN" i="1">
                              <a:solidFill>
                                <a:srgbClr val="00B0F0"/>
                              </a:solidFill>
                              <a:latin typeface="Cambria Math" charset="0"/>
                            </a:rPr>
                          </m:ctrlPr>
                        </m:naryPr>
                        <m:sub>
                          <m:r>
                            <m:rPr>
                              <m:brk m:alnAt="24"/>
                            </m:rPr>
                            <a:rPr lang="en-US" altLang="zh-CN" i="1">
                              <a:solidFill>
                                <a:srgbClr val="00B0F0"/>
                              </a:solidFill>
                              <a:latin typeface="Cambria Math" panose="02040503050406030204" pitchFamily="18" charset="0"/>
                            </a:rPr>
                            <m:t>𝑆</m:t>
                          </m:r>
                        </m:sub>
                        <m:sup/>
                        <m:e>
                          <m:acc>
                            <m:accPr>
                              <m:chr m:val="⃗"/>
                              <m:ctrlPr>
                                <a:rPr lang="en-US" altLang="zh-CN" i="1">
                                  <a:solidFill>
                                    <a:srgbClr val="00B0F0"/>
                                  </a:solidFill>
                                  <a:latin typeface="Cambria Math" charset="0"/>
                                </a:rPr>
                              </m:ctrlPr>
                            </m:accPr>
                            <m:e>
                              <m:r>
                                <a:rPr lang="en-US" altLang="zh-CN" i="1">
                                  <a:solidFill>
                                    <a:srgbClr val="00B0F0"/>
                                  </a:solidFill>
                                  <a:latin typeface="Cambria Math" panose="02040503050406030204" pitchFamily="18" charset="0"/>
                                </a:rPr>
                                <m:t>𝐸</m:t>
                              </m:r>
                            </m:e>
                          </m:acc>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𝑑</m:t>
                          </m:r>
                          <m:acc>
                            <m:accPr>
                              <m:chr m:val="⃗"/>
                              <m:ctrlPr>
                                <a:rPr lang="en-US" altLang="zh-CN" i="1">
                                  <a:solidFill>
                                    <a:srgbClr val="00B0F0"/>
                                  </a:solidFill>
                                  <a:latin typeface="Cambria Math" charset="0"/>
                                </a:rPr>
                              </m:ctrlPr>
                            </m:accPr>
                            <m:e>
                              <m:r>
                                <a:rPr lang="en-US" altLang="zh-CN" i="1">
                                  <a:solidFill>
                                    <a:srgbClr val="00B0F0"/>
                                  </a:solidFill>
                                  <a:latin typeface="Cambria Math" panose="02040503050406030204" pitchFamily="18" charset="0"/>
                                </a:rPr>
                                <m:t>𝑆</m:t>
                              </m:r>
                            </m:e>
                          </m:acc>
                        </m:e>
                      </m:nary>
                      <m:r>
                        <a:rPr lang="en-US" altLang="zh-CN" i="1">
                          <a:solidFill>
                            <a:srgbClr val="00B0F0"/>
                          </a:solidFill>
                          <a:latin typeface="Cambria Math" panose="02040503050406030204" pitchFamily="18" charset="0"/>
                        </a:rPr>
                        <m:t>=</m:t>
                      </m:r>
                      <m:f>
                        <m:fPr>
                          <m:ctrlPr>
                            <a:rPr lang="en-US" altLang="zh-CN" b="0" i="1" smtClean="0">
                              <a:solidFill>
                                <a:srgbClr val="00B0F0"/>
                              </a:solidFill>
                              <a:latin typeface="Cambria Math" charset="0"/>
                            </a:rPr>
                          </m:ctrlPr>
                        </m:fPr>
                        <m:num>
                          <m:sSub>
                            <m:sSubPr>
                              <m:ctrlPr>
                                <a:rPr lang="en-US" altLang="zh-CN" b="0" i="1" smtClean="0">
                                  <a:solidFill>
                                    <a:srgbClr val="00B0F0"/>
                                  </a:solidFill>
                                  <a:latin typeface="Cambria Math" charset="0"/>
                                </a:rPr>
                              </m:ctrlPr>
                            </m:sSubPr>
                            <m:e>
                              <m:r>
                                <a:rPr lang="en-US" altLang="zh-CN" b="0" i="1" smtClean="0">
                                  <a:solidFill>
                                    <a:srgbClr val="00B0F0"/>
                                  </a:solidFill>
                                  <a:latin typeface="Cambria Math" panose="02040503050406030204" pitchFamily="18" charset="0"/>
                                </a:rPr>
                                <m:t>𝑞</m:t>
                              </m:r>
                            </m:e>
                            <m:sub>
                              <m:r>
                                <a:rPr lang="en-US" altLang="zh-CN" b="0" i="1" smtClean="0">
                                  <a:solidFill>
                                    <a:srgbClr val="00B0F0"/>
                                  </a:solidFill>
                                  <a:latin typeface="Cambria Math" panose="02040503050406030204" pitchFamily="18" charset="0"/>
                                </a:rPr>
                                <m:t>0</m:t>
                              </m:r>
                            </m:sub>
                          </m:sSub>
                        </m:num>
                        <m:den>
                          <m:sSub>
                            <m:sSubPr>
                              <m:ctrlPr>
                                <a:rPr lang="en-US" altLang="zh-CN" b="0" i="1" smtClean="0">
                                  <a:solidFill>
                                    <a:srgbClr val="00B0F0"/>
                                  </a:solidFill>
                                  <a:latin typeface="Cambria Math" charset="0"/>
                                </a:rPr>
                              </m:ctrlPr>
                            </m:sSubPr>
                            <m:e>
                              <m:r>
                                <a:rPr lang="en-US" altLang="zh-CN" b="0" i="1" smtClean="0">
                                  <a:solidFill>
                                    <a:srgbClr val="00B0F0"/>
                                  </a:solidFill>
                                  <a:latin typeface="Cambria Math" panose="02040503050406030204" pitchFamily="18" charset="0"/>
                                </a:rPr>
                                <m:t>𝜀</m:t>
                              </m:r>
                            </m:e>
                            <m:sub>
                              <m:r>
                                <a:rPr lang="en-US" altLang="zh-CN" b="0" i="1" smtClean="0">
                                  <a:solidFill>
                                    <a:srgbClr val="00B0F0"/>
                                  </a:solidFill>
                                  <a:latin typeface="Cambria Math" panose="02040503050406030204" pitchFamily="18" charset="0"/>
                                </a:rPr>
                                <m:t>0</m:t>
                              </m:r>
                            </m:sub>
                          </m:sSub>
                        </m:den>
                      </m:f>
                    </m:oMath>
                  </m:oMathPara>
                </a14:m>
                <a:endParaRPr lang="zh-CN" altLang="en-US" dirty="0">
                  <a:solidFill>
                    <a:srgbClr val="00B0F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6156176" y="269881"/>
                <a:ext cx="2880320" cy="1238096"/>
              </a:xfrm>
              <a:prstGeom prst="rect">
                <a:avLst/>
              </a:prstGeom>
              <a:blipFill>
                <a:blip r:embed="rId9"/>
                <a:stretch>
                  <a:fillRect/>
                </a:stretch>
              </a:blipFill>
              <a:ln>
                <a:solidFill>
                  <a:srgbClr val="FFFF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74335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145" y="57906"/>
            <a:ext cx="3056657" cy="305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15">
            <a:hlinkClick r:id="" action="ppaction://hlinkshowjump?jump=previousslide"/>
          </p:cNvPr>
          <p:cNvSpPr txBox="1">
            <a:spLocks noChangeArrowheads="1"/>
          </p:cNvSpPr>
          <p:nvPr/>
        </p:nvSpPr>
        <p:spPr bwMode="auto">
          <a:xfrm>
            <a:off x="3321050" y="304800"/>
            <a:ext cx="412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lnSpc>
                <a:spcPct val="110000"/>
              </a:lnSpc>
              <a:spcBef>
                <a:spcPct val="20000"/>
              </a:spcBef>
              <a:buSzPct val="120000"/>
              <a:buBlip>
                <a:blip r:embed="rId5"/>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SzTx/>
              <a:buFontTx/>
              <a:buNone/>
            </a:pPr>
            <a:r>
              <a:rPr lang="en-US" altLang="zh-CN" sz="2400">
                <a:solidFill>
                  <a:schemeClr val="tx1"/>
                </a:solidFill>
                <a:ea typeface="黑体" pitchFamily="2" charset="-122"/>
              </a:rPr>
              <a:t>   </a:t>
            </a:r>
          </a:p>
          <a:p>
            <a:pPr algn="ctr" eaLnBrk="1" hangingPunct="1">
              <a:lnSpc>
                <a:spcPct val="100000"/>
              </a:lnSpc>
              <a:spcBef>
                <a:spcPct val="0"/>
              </a:spcBef>
              <a:buSzTx/>
              <a:buFontTx/>
              <a:buNone/>
            </a:pPr>
            <a:endParaRPr lang="en-US" altLang="zh-CN" sz="2400">
              <a:solidFill>
                <a:schemeClr val="tx1"/>
              </a:solidFill>
              <a:ea typeface="黑体" pitchFamily="2" charset="-122"/>
            </a:endParaRPr>
          </a:p>
        </p:txBody>
      </p:sp>
      <p:sp>
        <p:nvSpPr>
          <p:cNvPr id="17412" name="Text Box 16">
            <a:hlinkClick r:id="" action="ppaction://hlinkshowjump?jump=nextslide"/>
          </p:cNvPr>
          <p:cNvSpPr txBox="1">
            <a:spLocks noChangeArrowheads="1"/>
          </p:cNvSpPr>
          <p:nvPr/>
        </p:nvSpPr>
        <p:spPr bwMode="auto">
          <a:xfrm>
            <a:off x="3962400" y="381000"/>
            <a:ext cx="457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lnSpc>
                <a:spcPct val="110000"/>
              </a:lnSpc>
              <a:spcBef>
                <a:spcPct val="20000"/>
              </a:spcBef>
              <a:buSzPct val="120000"/>
              <a:buBlip>
                <a:blip r:embed="rId5"/>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50000"/>
              </a:spcBef>
              <a:buSzTx/>
              <a:buFontTx/>
              <a:buNone/>
            </a:pPr>
            <a:r>
              <a:rPr lang="en-US" altLang="zh-CN" sz="2400">
                <a:solidFill>
                  <a:schemeClr val="tx1"/>
                </a:solidFill>
                <a:ea typeface="黑体" pitchFamily="2" charset="-122"/>
              </a:rPr>
              <a:t>  </a:t>
            </a:r>
          </a:p>
          <a:p>
            <a:pPr algn="ctr" eaLnBrk="1" hangingPunct="1">
              <a:lnSpc>
                <a:spcPct val="100000"/>
              </a:lnSpc>
              <a:spcBef>
                <a:spcPct val="50000"/>
              </a:spcBef>
              <a:buSzTx/>
              <a:buFontTx/>
              <a:buNone/>
            </a:pPr>
            <a:endParaRPr lang="en-US" altLang="zh-CN" sz="2400">
              <a:solidFill>
                <a:schemeClr val="tx1"/>
              </a:solidFill>
              <a:ea typeface="黑体" pitchFamily="2" charset="-122"/>
            </a:endParaRPr>
          </a:p>
        </p:txBody>
      </p:sp>
      <p:sp>
        <p:nvSpPr>
          <p:cNvPr id="17413" name="Text Box 17">
            <a:hlinkClick r:id="" action="ppaction://hlinkshowjump?jump=firstslide"/>
          </p:cNvPr>
          <p:cNvSpPr txBox="1">
            <a:spLocks noChangeArrowheads="1"/>
          </p:cNvSpPr>
          <p:nvPr/>
        </p:nvSpPr>
        <p:spPr bwMode="auto">
          <a:xfrm>
            <a:off x="4800600" y="304800"/>
            <a:ext cx="457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lnSpc>
                <a:spcPct val="110000"/>
              </a:lnSpc>
              <a:spcBef>
                <a:spcPct val="20000"/>
              </a:spcBef>
              <a:buSzPct val="120000"/>
              <a:buBlip>
                <a:blip r:embed="rId5"/>
              </a:buBlip>
              <a:defRPr sz="2800">
                <a:solidFill>
                  <a:srgbClr val="133984"/>
                </a:solidFill>
                <a:latin typeface="Arial" charset="0"/>
                <a:ea typeface="华文新魏" pitchFamily="2" charset="-122"/>
              </a:defRPr>
            </a:lvl1pPr>
            <a:lvl2pPr marL="742950" indent="-285750" algn="l" eaLnBrk="0" hangingPunct="0">
              <a:lnSpc>
                <a:spcPct val="110000"/>
              </a:lnSpc>
              <a:spcBef>
                <a:spcPct val="20000"/>
              </a:spcBef>
              <a:buClr>
                <a:srgbClr val="000066"/>
              </a:buClr>
              <a:buChar char="•"/>
              <a:defRPr sz="2400">
                <a:solidFill>
                  <a:srgbClr val="133984"/>
                </a:solidFill>
                <a:latin typeface="Arial" charset="0"/>
                <a:ea typeface="华文新魏" pitchFamily="2" charset="-122"/>
              </a:defRPr>
            </a:lvl2pPr>
            <a:lvl3pPr marL="1143000" indent="-228600" algn="l" eaLnBrk="0" hangingPunct="0">
              <a:spcBef>
                <a:spcPct val="20000"/>
              </a:spcBef>
              <a:buChar char="•"/>
              <a:defRPr sz="2400">
                <a:solidFill>
                  <a:schemeClr val="tx1"/>
                </a:solidFill>
                <a:latin typeface="Arial" charset="0"/>
                <a:ea typeface="宋体"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50000"/>
              </a:spcBef>
              <a:buSzTx/>
              <a:buFontTx/>
              <a:buNone/>
            </a:pPr>
            <a:endParaRPr lang="en-US" altLang="zh-CN" sz="2400">
              <a:solidFill>
                <a:schemeClr val="tx1"/>
              </a:solidFill>
              <a:ea typeface="黑体" pitchFamily="2" charset="-122"/>
            </a:endParaRPr>
          </a:p>
          <a:p>
            <a:pPr algn="ctr" eaLnBrk="1" hangingPunct="1">
              <a:lnSpc>
                <a:spcPct val="100000"/>
              </a:lnSpc>
              <a:spcBef>
                <a:spcPct val="50000"/>
              </a:spcBef>
              <a:buSzTx/>
              <a:buFontTx/>
              <a:buNone/>
            </a:pPr>
            <a:endParaRPr lang="en-US" altLang="zh-CN" sz="2400">
              <a:solidFill>
                <a:schemeClr val="tx1"/>
              </a:solidFill>
              <a:ea typeface="黑体" pitchFamily="2" charset="-122"/>
            </a:endParaRPr>
          </a:p>
        </p:txBody>
      </p:sp>
      <p:sp>
        <p:nvSpPr>
          <p:cNvPr id="17415" name="标题 1"/>
          <p:cNvSpPr>
            <a:spLocks noGrp="1"/>
          </p:cNvSpPr>
          <p:nvPr>
            <p:ph type="title"/>
          </p:nvPr>
        </p:nvSpPr>
        <p:spPr>
          <a:xfrm>
            <a:off x="457200" y="274638"/>
            <a:ext cx="8229600" cy="1035050"/>
          </a:xfrm>
        </p:spPr>
        <p:txBody>
          <a:bodyPr/>
          <a:lstStyle/>
          <a:p>
            <a:r>
              <a:rPr lang="zh-CN" altLang="en-US" dirty="0" smtClean="0"/>
              <a:t>无限大均匀带电平面</a:t>
            </a:r>
          </a:p>
        </p:txBody>
      </p:sp>
      <p:sp>
        <p:nvSpPr>
          <p:cNvPr id="17416" name="内容占位符 2"/>
          <p:cNvSpPr>
            <a:spLocks noGrp="1"/>
          </p:cNvSpPr>
          <p:nvPr>
            <p:ph idx="1"/>
          </p:nvPr>
        </p:nvSpPr>
        <p:spPr>
          <a:xfrm>
            <a:off x="468313" y="1268413"/>
            <a:ext cx="8229600" cy="936625"/>
          </a:xfrm>
        </p:spPr>
        <p:txBody>
          <a:bodyPr/>
          <a:lstStyle/>
          <a:p>
            <a:r>
              <a:rPr lang="zh-CN" altLang="en-US" dirty="0" smtClean="0"/>
              <a:t>取闭合圆柱体为高斯面</a:t>
            </a:r>
          </a:p>
        </p:txBody>
      </p:sp>
      <p:graphicFrame>
        <p:nvGraphicFramePr>
          <p:cNvPr id="5" name="对象 4"/>
          <p:cNvGraphicFramePr>
            <a:graphicFrameLocks noChangeAspect="1"/>
          </p:cNvGraphicFramePr>
          <p:nvPr>
            <p:extLst>
              <p:ext uri="{D42A27DB-BD31-4B8C-83A1-F6EECF244321}">
                <p14:modId xmlns:p14="http://schemas.microsoft.com/office/powerpoint/2010/main" val="1116126274"/>
              </p:ext>
            </p:extLst>
          </p:nvPr>
        </p:nvGraphicFramePr>
        <p:xfrm>
          <a:off x="149225" y="3227388"/>
          <a:ext cx="7134225" cy="2327275"/>
        </p:xfrm>
        <a:graphic>
          <a:graphicData uri="http://schemas.openxmlformats.org/presentationml/2006/ole">
            <mc:AlternateContent xmlns:mc="http://schemas.openxmlformats.org/markup-compatibility/2006">
              <mc:Choice xmlns:v="urn:schemas-microsoft-com:vml" Requires="v">
                <p:oleObj spid="_x0000_s100382" name="Equation" r:id="rId6" imgW="2743200" imgH="1002960" progId="Equation.DSMT4">
                  <p:embed/>
                </p:oleObj>
              </mc:Choice>
              <mc:Fallback>
                <p:oleObj name="Equation" r:id="rId6" imgW="2743200" imgH="1002960" progId="Equation.DSMT4">
                  <p:embed/>
                  <p:pic>
                    <p:nvPicPr>
                      <p:cNvPr id="5" name="对象 4"/>
                      <p:cNvPicPr>
                        <a:picLocks noChangeAspect="1" noChangeArrowheads="1"/>
                      </p:cNvPicPr>
                      <p:nvPr/>
                    </p:nvPicPr>
                    <p:blipFill>
                      <a:blip r:embed="rId7"/>
                      <a:srcRect/>
                      <a:stretch>
                        <a:fillRect/>
                      </a:stretch>
                    </p:blipFill>
                    <p:spPr bwMode="auto">
                      <a:xfrm>
                        <a:off x="149225" y="3227388"/>
                        <a:ext cx="71342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988914" y="1869595"/>
                <a:ext cx="2880320" cy="1238096"/>
              </a:xfrm>
              <a:prstGeom prst="rect">
                <a:avLst/>
              </a:prstGeom>
              <a:noFill/>
              <a:ln>
                <a:solidFill>
                  <a:srgbClr val="FFFF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B0F0"/>
                              </a:solidFill>
                              <a:latin typeface="Cambria Math" charset="0"/>
                            </a:rPr>
                          </m:ctrlPr>
                        </m:sSubPr>
                        <m:e>
                          <m:r>
                            <m:rPr>
                              <m:sty m:val="p"/>
                            </m:rPr>
                            <a:rPr lang="en-US" altLang="zh-CN">
                              <a:solidFill>
                                <a:srgbClr val="00B0F0"/>
                              </a:solidFill>
                              <a:latin typeface="Cambria Math" panose="02040503050406030204" pitchFamily="18" charset="0"/>
                            </a:rPr>
                            <m:t>Φ</m:t>
                          </m:r>
                        </m:e>
                        <m:sub>
                          <m:r>
                            <a:rPr lang="en-US" altLang="zh-CN" i="1">
                              <a:solidFill>
                                <a:srgbClr val="00B0F0"/>
                              </a:solidFill>
                              <a:latin typeface="Cambria Math" panose="02040503050406030204" pitchFamily="18" charset="0"/>
                            </a:rPr>
                            <m:t>𝑒</m:t>
                          </m:r>
                        </m:sub>
                      </m:sSub>
                      <m:r>
                        <a:rPr lang="en-US" altLang="zh-CN" i="1">
                          <a:solidFill>
                            <a:srgbClr val="00B0F0"/>
                          </a:solidFill>
                          <a:latin typeface="Cambria Math" panose="02040503050406030204" pitchFamily="18" charset="0"/>
                        </a:rPr>
                        <m:t>=</m:t>
                      </m:r>
                      <m:nary>
                        <m:naryPr>
                          <m:chr m:val="∮"/>
                          <m:limLoc m:val="undOvr"/>
                          <m:ctrlPr>
                            <a:rPr lang="en-US" altLang="zh-CN" i="1">
                              <a:solidFill>
                                <a:srgbClr val="00B0F0"/>
                              </a:solidFill>
                              <a:latin typeface="Cambria Math" charset="0"/>
                            </a:rPr>
                          </m:ctrlPr>
                        </m:naryPr>
                        <m:sub>
                          <m:r>
                            <m:rPr>
                              <m:brk m:alnAt="24"/>
                            </m:rPr>
                            <a:rPr lang="en-US" altLang="zh-CN" i="1">
                              <a:solidFill>
                                <a:srgbClr val="00B0F0"/>
                              </a:solidFill>
                              <a:latin typeface="Cambria Math" panose="02040503050406030204" pitchFamily="18" charset="0"/>
                            </a:rPr>
                            <m:t>𝑆</m:t>
                          </m:r>
                        </m:sub>
                        <m:sup/>
                        <m:e>
                          <m:acc>
                            <m:accPr>
                              <m:chr m:val="⃗"/>
                              <m:ctrlPr>
                                <a:rPr lang="en-US" altLang="zh-CN" i="1">
                                  <a:solidFill>
                                    <a:srgbClr val="00B0F0"/>
                                  </a:solidFill>
                                  <a:latin typeface="Cambria Math" charset="0"/>
                                </a:rPr>
                              </m:ctrlPr>
                            </m:accPr>
                            <m:e>
                              <m:r>
                                <a:rPr lang="en-US" altLang="zh-CN" i="1">
                                  <a:solidFill>
                                    <a:srgbClr val="00B0F0"/>
                                  </a:solidFill>
                                  <a:latin typeface="Cambria Math" panose="02040503050406030204" pitchFamily="18" charset="0"/>
                                </a:rPr>
                                <m:t>𝐸</m:t>
                              </m:r>
                            </m:e>
                          </m:acc>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𝑑</m:t>
                          </m:r>
                          <m:acc>
                            <m:accPr>
                              <m:chr m:val="⃗"/>
                              <m:ctrlPr>
                                <a:rPr lang="en-US" altLang="zh-CN" i="1">
                                  <a:solidFill>
                                    <a:srgbClr val="00B0F0"/>
                                  </a:solidFill>
                                  <a:latin typeface="Cambria Math" charset="0"/>
                                </a:rPr>
                              </m:ctrlPr>
                            </m:accPr>
                            <m:e>
                              <m:r>
                                <a:rPr lang="en-US" altLang="zh-CN" i="1">
                                  <a:solidFill>
                                    <a:srgbClr val="00B0F0"/>
                                  </a:solidFill>
                                  <a:latin typeface="Cambria Math" panose="02040503050406030204" pitchFamily="18" charset="0"/>
                                </a:rPr>
                                <m:t>𝑆</m:t>
                              </m:r>
                            </m:e>
                          </m:acc>
                        </m:e>
                      </m:nary>
                      <m:r>
                        <a:rPr lang="en-US" altLang="zh-CN" i="1">
                          <a:solidFill>
                            <a:srgbClr val="00B0F0"/>
                          </a:solidFill>
                          <a:latin typeface="Cambria Math" panose="02040503050406030204" pitchFamily="18" charset="0"/>
                        </a:rPr>
                        <m:t>=</m:t>
                      </m:r>
                      <m:f>
                        <m:fPr>
                          <m:ctrlPr>
                            <a:rPr lang="en-US" altLang="zh-CN" b="0" i="1" smtClean="0">
                              <a:solidFill>
                                <a:srgbClr val="00B0F0"/>
                              </a:solidFill>
                              <a:latin typeface="Cambria Math" charset="0"/>
                            </a:rPr>
                          </m:ctrlPr>
                        </m:fPr>
                        <m:num>
                          <m:sSub>
                            <m:sSubPr>
                              <m:ctrlPr>
                                <a:rPr lang="en-US" altLang="zh-CN" b="0" i="1" smtClean="0">
                                  <a:solidFill>
                                    <a:srgbClr val="00B0F0"/>
                                  </a:solidFill>
                                  <a:latin typeface="Cambria Math" charset="0"/>
                                </a:rPr>
                              </m:ctrlPr>
                            </m:sSubPr>
                            <m:e>
                              <m:r>
                                <a:rPr lang="en-US" altLang="zh-CN" b="0" i="1" smtClean="0">
                                  <a:solidFill>
                                    <a:srgbClr val="00B0F0"/>
                                  </a:solidFill>
                                  <a:latin typeface="Cambria Math" panose="02040503050406030204" pitchFamily="18" charset="0"/>
                                </a:rPr>
                                <m:t>𝑞</m:t>
                              </m:r>
                            </m:e>
                            <m:sub>
                              <m:r>
                                <a:rPr lang="en-US" altLang="zh-CN" b="0" i="1" smtClean="0">
                                  <a:solidFill>
                                    <a:srgbClr val="00B0F0"/>
                                  </a:solidFill>
                                  <a:latin typeface="Cambria Math" panose="02040503050406030204" pitchFamily="18" charset="0"/>
                                </a:rPr>
                                <m:t>0</m:t>
                              </m:r>
                            </m:sub>
                          </m:sSub>
                        </m:num>
                        <m:den>
                          <m:sSub>
                            <m:sSubPr>
                              <m:ctrlPr>
                                <a:rPr lang="en-US" altLang="zh-CN" b="0" i="1" smtClean="0">
                                  <a:solidFill>
                                    <a:srgbClr val="00B0F0"/>
                                  </a:solidFill>
                                  <a:latin typeface="Cambria Math" charset="0"/>
                                </a:rPr>
                              </m:ctrlPr>
                            </m:sSubPr>
                            <m:e>
                              <m:r>
                                <a:rPr lang="en-US" altLang="zh-CN" b="0" i="1" smtClean="0">
                                  <a:solidFill>
                                    <a:srgbClr val="00B0F0"/>
                                  </a:solidFill>
                                  <a:latin typeface="Cambria Math" panose="02040503050406030204" pitchFamily="18" charset="0"/>
                                </a:rPr>
                                <m:t>𝜀</m:t>
                              </m:r>
                            </m:e>
                            <m:sub>
                              <m:r>
                                <a:rPr lang="en-US" altLang="zh-CN" b="0" i="1" smtClean="0">
                                  <a:solidFill>
                                    <a:srgbClr val="00B0F0"/>
                                  </a:solidFill>
                                  <a:latin typeface="Cambria Math" panose="02040503050406030204" pitchFamily="18" charset="0"/>
                                </a:rPr>
                                <m:t>0</m:t>
                              </m:r>
                            </m:sub>
                          </m:sSub>
                        </m:den>
                      </m:f>
                    </m:oMath>
                  </m:oMathPara>
                </a14:m>
                <a:endParaRPr lang="zh-CN" altLang="en-US" dirty="0">
                  <a:solidFill>
                    <a:srgbClr val="00B0F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988914" y="1869595"/>
                <a:ext cx="2880320" cy="1238096"/>
              </a:xfrm>
              <a:prstGeom prst="rect">
                <a:avLst/>
              </a:prstGeom>
              <a:blipFill>
                <a:blip r:embed="rId8"/>
                <a:stretch>
                  <a:fillRect/>
                </a:stretch>
              </a:blipFill>
              <a:ln>
                <a:solidFill>
                  <a:srgbClr val="FFFF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160549" y="5734050"/>
                <a:ext cx="2518102" cy="1015984"/>
              </a:xfrm>
              <a:prstGeom prst="rect">
                <a:avLst/>
              </a:prstGeom>
              <a:noFill/>
              <a:ln>
                <a:solidFill>
                  <a:srgbClr val="00B0F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𝐸</m:t>
                      </m:r>
                      <m:r>
                        <a:rPr lang="en-US" altLang="zh-CN" sz="3200" b="0" i="1" smtClean="0">
                          <a:latin typeface="Cambria Math" panose="02040503050406030204" pitchFamily="18" charset="0"/>
                        </a:rPr>
                        <m:t>=</m:t>
                      </m:r>
                      <m:f>
                        <m:fPr>
                          <m:ctrlPr>
                            <a:rPr lang="en-US" altLang="zh-CN" sz="3200" b="0" i="1" smtClean="0">
                              <a:latin typeface="Cambria Math" charset="0"/>
                            </a:rPr>
                          </m:ctrlPr>
                        </m:fPr>
                        <m:num>
                          <m:r>
                            <a:rPr lang="en-US" altLang="zh-CN" sz="3200" b="0" i="1" smtClean="0">
                              <a:latin typeface="Cambria Math" panose="02040503050406030204" pitchFamily="18" charset="0"/>
                            </a:rPr>
                            <m:t>𝜎</m:t>
                          </m:r>
                        </m:num>
                        <m:den>
                          <m:r>
                            <a:rPr lang="en-US" altLang="zh-CN" sz="3200" b="0" i="1" smtClean="0">
                              <a:latin typeface="Cambria Math" panose="02040503050406030204" pitchFamily="18" charset="0"/>
                            </a:rPr>
                            <m:t>2</m:t>
                          </m:r>
                          <m:sSub>
                            <m:sSubPr>
                              <m:ctrlPr>
                                <a:rPr lang="en-US" altLang="zh-CN" sz="3200" b="0" i="1" smtClean="0">
                                  <a:latin typeface="Cambria Math" charset="0"/>
                                </a:rPr>
                              </m:ctrlPr>
                            </m:sSubPr>
                            <m:e>
                              <m:r>
                                <a:rPr lang="en-US" altLang="zh-CN" sz="3200" b="0" i="1" smtClean="0">
                                  <a:latin typeface="Cambria Math" panose="02040503050406030204" pitchFamily="18" charset="0"/>
                                </a:rPr>
                                <m:t>𝜀</m:t>
                              </m:r>
                            </m:e>
                            <m:sub>
                              <m:r>
                                <a:rPr lang="en-US" altLang="zh-CN" sz="3200" b="0" i="1" smtClean="0">
                                  <a:latin typeface="Cambria Math" panose="02040503050406030204" pitchFamily="18" charset="0"/>
                                </a:rPr>
                                <m:t>0</m:t>
                              </m:r>
                            </m:sub>
                          </m:sSub>
                        </m:den>
                      </m:f>
                    </m:oMath>
                  </m:oMathPara>
                </a14:m>
                <a:endParaRPr lang="zh-CN" altLang="en-US" sz="32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160549" y="5734050"/>
                <a:ext cx="2518102" cy="1015984"/>
              </a:xfrm>
              <a:prstGeom prst="rect">
                <a:avLst/>
              </a:prstGeom>
              <a:blipFill>
                <a:blip r:embed="rId9"/>
                <a:stretch>
                  <a:fillRect/>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900145" y="4969888"/>
                <a:ext cx="2518102"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b="0" i="0" smtClean="0">
                          <a:latin typeface="Cambria Math" panose="02040503050406030204" pitchFamily="18" charset="0"/>
                        </a:rPr>
                        <m:t>Σ</m:t>
                      </m:r>
                      <m:sSub>
                        <m:sSubPr>
                          <m:ctrlPr>
                            <a:rPr lang="en-US" altLang="zh-CN" sz="3200" b="0" i="1" smtClean="0">
                              <a:latin typeface="Cambria Math" charset="0"/>
                            </a:rPr>
                          </m:ctrlPr>
                        </m:sSubPr>
                        <m:e>
                          <m:r>
                            <a:rPr lang="en-US" altLang="zh-CN" sz="3200" b="0" i="1" smtClean="0">
                              <a:latin typeface="Cambria Math" panose="02040503050406030204" pitchFamily="18" charset="0"/>
                            </a:rPr>
                            <m:t>𝑞</m:t>
                          </m:r>
                        </m:e>
                        <m:sub>
                          <m:r>
                            <a:rPr lang="en-US" altLang="zh-CN" sz="3200" b="0" i="1" smtClean="0">
                              <a:latin typeface="Cambria Math" panose="02040503050406030204" pitchFamily="18" charset="0"/>
                            </a:rPr>
                            <m:t>𝑖𝑛𝑡</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𝜎</m:t>
                      </m:r>
                      <m:r>
                        <m:rPr>
                          <m:sty m:val="p"/>
                        </m:rPr>
                        <a:rPr lang="en-US" altLang="zh-CN" sz="3200" b="0" i="0" smtClean="0">
                          <a:latin typeface="Cambria Math" panose="02040503050406030204" pitchFamily="18" charset="0"/>
                        </a:rPr>
                        <m:t>Δ</m:t>
                      </m:r>
                      <m:r>
                        <a:rPr lang="en-US" altLang="zh-CN" sz="3200" b="0" i="1" smtClean="0">
                          <a:latin typeface="Cambria Math" panose="02040503050406030204" pitchFamily="18" charset="0"/>
                        </a:rPr>
                        <m:t>𝑆</m:t>
                      </m:r>
                    </m:oMath>
                  </m:oMathPara>
                </a14:m>
                <a:endParaRPr lang="zh-CN" altLang="en-US" sz="32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900145" y="4969888"/>
                <a:ext cx="2518102" cy="584775"/>
              </a:xfrm>
              <a:prstGeom prst="rect">
                <a:avLst/>
              </a:prstGeom>
              <a:blipFill>
                <a:blip r:embed="rId10"/>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20424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ChangeArrowheads="1"/>
          </p:cNvSpPr>
          <p:nvPr/>
        </p:nvSpPr>
        <p:spPr bwMode="auto">
          <a:xfrm>
            <a:off x="254337" y="1446463"/>
            <a:ext cx="41052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zh-CN" altLang="en-US" b="1" dirty="0">
                <a:latin typeface="+mn-ea"/>
                <a:ea typeface="+mn-ea"/>
              </a:rPr>
              <a:t>无限大均匀带电平面的结论</a:t>
            </a:r>
          </a:p>
        </p:txBody>
      </p:sp>
      <p:sp>
        <p:nvSpPr>
          <p:cNvPr id="20484" name="Rectangle 9"/>
          <p:cNvSpPr>
            <a:spLocks noChangeArrowheads="1"/>
          </p:cNvSpPr>
          <p:nvPr/>
        </p:nvSpPr>
        <p:spPr bwMode="auto">
          <a:xfrm>
            <a:off x="254336" y="2708275"/>
            <a:ext cx="14522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latin typeface="+mn-ea"/>
                <a:ea typeface="+mn-ea"/>
              </a:rPr>
              <a:t>在 </a:t>
            </a:r>
            <a:r>
              <a:rPr lang="zh-CN" altLang="en-US" b="1" dirty="0">
                <a:latin typeface="+mn-ea"/>
                <a:ea typeface="+mn-ea"/>
                <a:sym typeface="Symbol" pitchFamily="18" charset="2"/>
              </a:rPr>
              <a:t> 区</a:t>
            </a:r>
            <a:endParaRPr lang="zh-CN" altLang="en-US" b="1" dirty="0">
              <a:latin typeface="+mn-ea"/>
              <a:ea typeface="+mn-ea"/>
            </a:endParaRPr>
          </a:p>
        </p:txBody>
      </p:sp>
      <p:sp>
        <p:nvSpPr>
          <p:cNvPr id="20485" name="Rectangle 10"/>
          <p:cNvSpPr>
            <a:spLocks noChangeArrowheads="1"/>
          </p:cNvSpPr>
          <p:nvPr/>
        </p:nvSpPr>
        <p:spPr bwMode="auto">
          <a:xfrm>
            <a:off x="254337" y="5181092"/>
            <a:ext cx="19688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latin typeface="+mn-ea"/>
                <a:ea typeface="+mn-ea"/>
              </a:rPr>
              <a:t>在 </a:t>
            </a:r>
            <a:r>
              <a:rPr lang="zh-CN" altLang="en-US" b="1" dirty="0">
                <a:latin typeface="+mn-ea"/>
                <a:ea typeface="+mn-ea"/>
                <a:sym typeface="Symbol" pitchFamily="18" charset="2"/>
              </a:rPr>
              <a:t></a:t>
            </a:r>
            <a:r>
              <a:rPr lang="zh-CN" altLang="en-US" b="1" dirty="0">
                <a:latin typeface="+mn-ea"/>
                <a:ea typeface="+mn-ea"/>
              </a:rPr>
              <a:t> </a:t>
            </a:r>
            <a:r>
              <a:rPr lang="zh-CN" altLang="en-US" b="1" dirty="0">
                <a:latin typeface="+mn-ea"/>
                <a:ea typeface="+mn-ea"/>
                <a:sym typeface="Symbol" pitchFamily="18" charset="2"/>
              </a:rPr>
              <a:t> 区</a:t>
            </a:r>
          </a:p>
        </p:txBody>
      </p:sp>
      <p:sp>
        <p:nvSpPr>
          <p:cNvPr id="20486" name="Rectangle 11"/>
          <p:cNvSpPr>
            <a:spLocks noChangeArrowheads="1"/>
          </p:cNvSpPr>
          <p:nvPr/>
        </p:nvSpPr>
        <p:spPr bwMode="auto">
          <a:xfrm>
            <a:off x="254336" y="3824288"/>
            <a:ext cx="18681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latin typeface="+mn-ea"/>
                <a:ea typeface="+mn-ea"/>
              </a:rPr>
              <a:t>在 </a:t>
            </a:r>
            <a:r>
              <a:rPr lang="zh-CN" altLang="en-US" b="1" dirty="0">
                <a:latin typeface="+mn-ea"/>
                <a:ea typeface="+mn-ea"/>
                <a:sym typeface="Symbol" pitchFamily="18" charset="2"/>
              </a:rPr>
              <a:t></a:t>
            </a:r>
            <a:r>
              <a:rPr lang="zh-CN" altLang="en-US" b="1" dirty="0">
                <a:latin typeface="+mn-ea"/>
                <a:ea typeface="+mn-ea"/>
              </a:rPr>
              <a:t> </a:t>
            </a:r>
            <a:r>
              <a:rPr lang="zh-CN" altLang="en-US" b="1" dirty="0">
                <a:latin typeface="+mn-ea"/>
                <a:ea typeface="+mn-ea"/>
                <a:sym typeface="Symbol" pitchFamily="18" charset="2"/>
              </a:rPr>
              <a:t></a:t>
            </a:r>
            <a:r>
              <a:rPr lang="zh-CN" altLang="en-US" b="1" dirty="0">
                <a:latin typeface="+mn-ea"/>
                <a:ea typeface="+mn-ea"/>
              </a:rPr>
              <a:t> </a:t>
            </a:r>
            <a:r>
              <a:rPr lang="zh-CN" altLang="en-US" b="1" dirty="0">
                <a:latin typeface="+mn-ea"/>
                <a:ea typeface="+mn-ea"/>
                <a:sym typeface="Symbol" pitchFamily="18" charset="2"/>
              </a:rPr>
              <a:t> 区</a:t>
            </a:r>
          </a:p>
        </p:txBody>
      </p:sp>
      <p:pic>
        <p:nvPicPr>
          <p:cNvPr id="1844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362" y="1479042"/>
            <a:ext cx="4186237"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002791"/>
          </a:xfrm>
        </p:spPr>
        <p:txBody>
          <a:bodyPr/>
          <a:lstStyle/>
          <a:p>
            <a:pPr>
              <a:defRPr/>
            </a:pPr>
            <a:r>
              <a:rPr lang="zh-CN" altLang="en-US" dirty="0" smtClean="0">
                <a:latin typeface="+mj-ea"/>
              </a:rPr>
              <a:t>无限大均匀带电平行板</a:t>
            </a:r>
            <a:endParaRPr lang="zh-CN" altLang="en-US" dirty="0">
              <a:latin typeface="+mj-ea"/>
            </a:endParaRPr>
          </a:p>
        </p:txBody>
      </p:sp>
      <mc:AlternateContent xmlns:mc="http://schemas.openxmlformats.org/markup-compatibility/2006" xmlns:a14="http://schemas.microsoft.com/office/drawing/2010/main">
        <mc:Choice Requires="a14">
          <p:sp>
            <p:nvSpPr>
              <p:cNvPr id="12" name="文本框 11"/>
              <p:cNvSpPr txBox="1"/>
              <p:nvPr/>
            </p:nvSpPr>
            <p:spPr>
              <a:xfrm>
                <a:off x="1352055" y="1831975"/>
                <a:ext cx="2518102" cy="101598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𝐸</m:t>
                      </m:r>
                      <m:r>
                        <a:rPr lang="en-US" altLang="zh-CN" sz="3200" b="0" i="1" smtClean="0">
                          <a:latin typeface="Cambria Math" panose="02040503050406030204" pitchFamily="18" charset="0"/>
                        </a:rPr>
                        <m:t>=</m:t>
                      </m:r>
                      <m:f>
                        <m:fPr>
                          <m:ctrlPr>
                            <a:rPr lang="en-US" altLang="zh-CN" sz="3200" b="0" i="1" smtClean="0">
                              <a:latin typeface="Cambria Math" charset="0"/>
                            </a:rPr>
                          </m:ctrlPr>
                        </m:fPr>
                        <m:num>
                          <m:r>
                            <a:rPr lang="en-US" altLang="zh-CN" sz="3200" b="0" i="1" smtClean="0">
                              <a:latin typeface="Cambria Math" panose="02040503050406030204" pitchFamily="18" charset="0"/>
                            </a:rPr>
                            <m:t>𝜎</m:t>
                          </m:r>
                        </m:num>
                        <m:den>
                          <m:r>
                            <a:rPr lang="en-US" altLang="zh-CN" sz="3200" b="0" i="1" smtClean="0">
                              <a:latin typeface="Cambria Math" panose="02040503050406030204" pitchFamily="18" charset="0"/>
                            </a:rPr>
                            <m:t>2</m:t>
                          </m:r>
                          <m:sSub>
                            <m:sSubPr>
                              <m:ctrlPr>
                                <a:rPr lang="en-US" altLang="zh-CN" sz="3200" b="0" i="1" smtClean="0">
                                  <a:latin typeface="Cambria Math" charset="0"/>
                                </a:rPr>
                              </m:ctrlPr>
                            </m:sSubPr>
                            <m:e>
                              <m:r>
                                <a:rPr lang="en-US" altLang="zh-CN" sz="3200" b="0" i="1" smtClean="0">
                                  <a:latin typeface="Cambria Math" panose="02040503050406030204" pitchFamily="18" charset="0"/>
                                </a:rPr>
                                <m:t>𝜀</m:t>
                              </m:r>
                            </m:e>
                            <m:sub>
                              <m:r>
                                <a:rPr lang="en-US" altLang="zh-CN" sz="3200" b="0" i="1" smtClean="0">
                                  <a:latin typeface="Cambria Math" panose="02040503050406030204" pitchFamily="18" charset="0"/>
                                </a:rPr>
                                <m:t>0</m:t>
                              </m:r>
                            </m:sub>
                          </m:sSub>
                        </m:den>
                      </m:f>
                    </m:oMath>
                  </m:oMathPara>
                </a14:m>
                <a:endParaRPr lang="zh-CN" altLang="en-US" sz="3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352055" y="1831975"/>
                <a:ext cx="2518102" cy="1015984"/>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11560" y="5707063"/>
                <a:ext cx="6080720" cy="101598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𝐼𝐼</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f>
                        <m:fPr>
                          <m:ctrlPr>
                            <a:rPr lang="en-US" altLang="zh-CN" sz="3200" i="1">
                              <a:latin typeface="Cambria Math" charset="0"/>
                            </a:rPr>
                          </m:ctrlPr>
                        </m:fPr>
                        <m:num>
                          <m:r>
                            <a:rPr lang="en-US" altLang="zh-CN" sz="3200" i="1">
                              <a:latin typeface="Cambria Math" panose="02040503050406030204" pitchFamily="18" charset="0"/>
                            </a:rPr>
                            <m:t>𝜎</m:t>
                          </m:r>
                        </m:num>
                        <m:den>
                          <m:r>
                            <a:rPr lang="en-US" altLang="zh-CN" sz="3200" i="1">
                              <a:latin typeface="Cambria Math" panose="02040503050406030204" pitchFamily="18" charset="0"/>
                            </a:rPr>
                            <m:t>2</m:t>
                          </m:r>
                          <m:sSub>
                            <m:sSubPr>
                              <m:ctrlPr>
                                <a:rPr lang="en-US" altLang="zh-CN" sz="3200" i="1">
                                  <a:latin typeface="Cambria Math" charset="0"/>
                                </a:rPr>
                              </m:ctrlPr>
                            </m:sSubPr>
                            <m:e>
                              <m:r>
                                <a:rPr lang="en-US" altLang="zh-CN" sz="3200" i="1">
                                  <a:latin typeface="Cambria Math" panose="02040503050406030204" pitchFamily="18" charset="0"/>
                                </a:rPr>
                                <m:t>𝜀</m:t>
                              </m:r>
                            </m:e>
                            <m:sub>
                              <m:r>
                                <a:rPr lang="en-US" altLang="zh-CN" sz="3200" i="1">
                                  <a:latin typeface="Cambria Math" panose="02040503050406030204" pitchFamily="18" charset="0"/>
                                </a:rPr>
                                <m:t>0</m:t>
                              </m:r>
                            </m:sub>
                          </m:sSub>
                        </m:den>
                      </m:f>
                      <m:r>
                        <a:rPr lang="en-US" altLang="zh-CN" sz="3200" b="0" i="1" smtClean="0">
                          <a:latin typeface="Cambria Math" panose="02040503050406030204" pitchFamily="18" charset="0"/>
                        </a:rPr>
                        <m:t>+</m:t>
                      </m:r>
                      <m:f>
                        <m:fPr>
                          <m:ctrlPr>
                            <a:rPr lang="en-US" altLang="zh-CN" sz="3200" i="1">
                              <a:latin typeface="Cambria Math" charset="0"/>
                            </a:rPr>
                          </m:ctrlPr>
                        </m:fPr>
                        <m:num>
                          <m:r>
                            <a:rPr lang="en-US" altLang="zh-CN" sz="3200" i="1">
                              <a:latin typeface="Cambria Math" panose="02040503050406030204" pitchFamily="18" charset="0"/>
                            </a:rPr>
                            <m:t>𝜎</m:t>
                          </m:r>
                        </m:num>
                        <m:den>
                          <m:r>
                            <a:rPr lang="en-US" altLang="zh-CN" sz="3200" i="1">
                              <a:latin typeface="Cambria Math" panose="02040503050406030204" pitchFamily="18" charset="0"/>
                            </a:rPr>
                            <m:t>2</m:t>
                          </m:r>
                          <m:sSub>
                            <m:sSubPr>
                              <m:ctrlPr>
                                <a:rPr lang="en-US" altLang="zh-CN" sz="3200" i="1">
                                  <a:latin typeface="Cambria Math" charset="0"/>
                                </a:rPr>
                              </m:ctrlPr>
                            </m:sSubPr>
                            <m:e>
                              <m:r>
                                <a:rPr lang="en-US" altLang="zh-CN" sz="3200" i="1">
                                  <a:latin typeface="Cambria Math" panose="02040503050406030204" pitchFamily="18" charset="0"/>
                                </a:rPr>
                                <m:t>𝜀</m:t>
                              </m:r>
                            </m:e>
                            <m:sub>
                              <m:r>
                                <a:rPr lang="en-US" altLang="zh-CN" sz="3200" i="1">
                                  <a:latin typeface="Cambria Math" panose="02040503050406030204" pitchFamily="18" charset="0"/>
                                </a:rPr>
                                <m:t>0</m:t>
                              </m:r>
                            </m:sub>
                          </m:sSub>
                        </m:den>
                      </m:f>
                      <m:r>
                        <a:rPr lang="en-US" altLang="zh-CN" sz="3200" b="0" i="1" smtClean="0">
                          <a:latin typeface="Cambria Math" panose="02040503050406030204" pitchFamily="18" charset="0"/>
                        </a:rPr>
                        <m:t>=</m:t>
                      </m:r>
                      <m:f>
                        <m:fPr>
                          <m:ctrlPr>
                            <a:rPr lang="en-US" altLang="zh-CN" sz="3200" i="1">
                              <a:latin typeface="Cambria Math" charset="0"/>
                            </a:rPr>
                          </m:ctrlPr>
                        </m:fPr>
                        <m:num>
                          <m:r>
                            <a:rPr lang="en-US" altLang="zh-CN" sz="3200" i="1">
                              <a:latin typeface="Cambria Math" panose="02040503050406030204" pitchFamily="18" charset="0"/>
                            </a:rPr>
                            <m:t>𝜎</m:t>
                          </m:r>
                        </m:num>
                        <m:den>
                          <m:sSub>
                            <m:sSubPr>
                              <m:ctrlPr>
                                <a:rPr lang="en-US" altLang="zh-CN" sz="3200" i="1">
                                  <a:latin typeface="Cambria Math" charset="0"/>
                                </a:rPr>
                              </m:ctrlPr>
                            </m:sSubPr>
                            <m:e>
                              <m:r>
                                <a:rPr lang="en-US" altLang="zh-CN" sz="3200" i="1">
                                  <a:latin typeface="Cambria Math" panose="02040503050406030204" pitchFamily="18" charset="0"/>
                                </a:rPr>
                                <m:t>𝜀</m:t>
                              </m:r>
                            </m:e>
                            <m:sub>
                              <m:r>
                                <a:rPr lang="en-US" altLang="zh-CN" sz="3200" i="1">
                                  <a:latin typeface="Cambria Math" panose="02040503050406030204" pitchFamily="18" charset="0"/>
                                </a:rPr>
                                <m:t>0</m:t>
                              </m:r>
                            </m:sub>
                          </m:sSub>
                        </m:den>
                      </m:f>
                    </m:oMath>
                  </m:oMathPara>
                </a14:m>
                <a:endParaRPr lang="zh-CN" altLang="en-US" sz="32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11560" y="5707063"/>
                <a:ext cx="6080720" cy="1015984"/>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899592" y="4355526"/>
                <a:ext cx="3429603"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𝐼𝐼𝐼</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=0</m:t>
                      </m:r>
                    </m:oMath>
                  </m:oMathPara>
                </a14:m>
                <a:endParaRPr lang="zh-CN" altLang="en-US" sz="32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899592" y="4355526"/>
                <a:ext cx="3429603" cy="584775"/>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81809" y="3158475"/>
                <a:ext cx="3429603"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𝐼</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charset="0"/>
                            </a:rPr>
                          </m:ctrlPr>
                        </m:sSubPr>
                        <m:e>
                          <m:r>
                            <a:rPr lang="en-US" altLang="zh-CN" sz="3200" b="0" i="1" smtClean="0">
                              <a:latin typeface="Cambria Math" panose="02040503050406030204" pitchFamily="18" charset="0"/>
                            </a:rPr>
                            <m:t>𝐸</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=0</m:t>
                      </m:r>
                    </m:oMath>
                  </m:oMathPara>
                </a14:m>
                <a:endParaRPr lang="zh-CN" altLang="en-US" sz="32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981809" y="3158475"/>
                <a:ext cx="3429603" cy="584775"/>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5125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4" grpId="0"/>
      <p:bldP spid="20485" grpId="0"/>
      <p:bldP spid="20486"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实验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2" y="1268413"/>
                <a:ext cx="5471839" cy="5065712"/>
              </a:xfrm>
            </p:spPr>
            <p:txBody>
              <a:bodyPr/>
              <a:lstStyle/>
              <a:p>
                <a:pPr>
                  <a:lnSpc>
                    <a:spcPct val="150000"/>
                  </a:lnSpc>
                </a:pPr>
                <a:r>
                  <a:rPr lang="zh-CN" altLang="en-US" dirty="0" smtClean="0"/>
                  <a:t>在一带电球附近固定位置放置一带电量为</a:t>
                </a:r>
                <a14:m>
                  <m:oMath xmlns:m="http://schemas.openxmlformats.org/officeDocument/2006/math">
                    <m:r>
                      <a:rPr lang="en-US" altLang="zh-CN" i="1" smtClean="0">
                        <a:latin typeface="Cambria Math" panose="02040503050406030204" pitchFamily="18" charset="0"/>
                      </a:rPr>
                      <m:t>𝑞</m:t>
                    </m:r>
                  </m:oMath>
                </a14:m>
                <a:r>
                  <a:rPr lang="zh-CN" altLang="en-US" dirty="0" smtClean="0"/>
                  <a:t>的质点，测量其受力</a:t>
                </a:r>
                <a:endParaRPr lang="en-US" altLang="zh-CN" dirty="0" smtClean="0"/>
              </a:p>
              <a:p>
                <a:pPr lvl="1">
                  <a:lnSpc>
                    <a:spcPct val="150000"/>
                  </a:lnSpc>
                </a:pPr>
                <a14:m>
                  <m:oMath xmlns:m="http://schemas.openxmlformats.org/officeDocument/2006/math">
                    <m:r>
                      <a:rPr lang="en-US" altLang="zh-CN" i="1" dirty="0" smtClean="0">
                        <a:latin typeface="Cambria Math" panose="02040503050406030204" pitchFamily="18" charset="0"/>
                      </a:rPr>
                      <m:t>𝑞</m:t>
                    </m:r>
                  </m:oMath>
                </a14:m>
                <a:r>
                  <a:rPr lang="zh-CN" altLang="en-US" dirty="0" smtClean="0"/>
                  <a:t>受力大小方向与</a:t>
                </a:r>
                <a14:m>
                  <m:oMath xmlns:m="http://schemas.openxmlformats.org/officeDocument/2006/math">
                    <m:r>
                      <a:rPr lang="en-US" altLang="zh-CN" i="1" dirty="0" smtClean="0">
                        <a:latin typeface="Cambria Math" panose="02040503050406030204" pitchFamily="18" charset="0"/>
                      </a:rPr>
                      <m:t>𝑞</m:t>
                    </m:r>
                  </m:oMath>
                </a14:m>
                <a:r>
                  <a:rPr lang="zh-CN" altLang="en-US" dirty="0" smtClean="0"/>
                  <a:t>的大小有什么样的关系？</a:t>
                </a:r>
                <a:endParaRPr lang="en-US" altLang="zh-CN" dirty="0" smtClean="0"/>
              </a:p>
              <a:p>
                <a:pPr lvl="1">
                  <a:lnSpc>
                    <a:spcPct val="150000"/>
                  </a:lnSpc>
                </a:pPr>
                <a:r>
                  <a:rPr lang="zh-CN" altLang="en-US" dirty="0" smtClean="0"/>
                  <a:t>受力大小在</a:t>
                </a:r>
                <a14:m>
                  <m:oMath xmlns:m="http://schemas.openxmlformats.org/officeDocument/2006/math">
                    <m:r>
                      <a:rPr lang="en-US" altLang="zh-CN" i="1" dirty="0" smtClean="0">
                        <a:latin typeface="Cambria Math" panose="02040503050406030204" pitchFamily="18" charset="0"/>
                      </a:rPr>
                      <m:t>𝑞</m:t>
                    </m:r>
                  </m:oMath>
                </a14:m>
                <a:r>
                  <a:rPr lang="zh-CN" altLang="en-US" dirty="0" smtClean="0"/>
                  <a:t>足够小时与</a:t>
                </a:r>
                <a14:m>
                  <m:oMath xmlns:m="http://schemas.openxmlformats.org/officeDocument/2006/math">
                    <m:r>
                      <a:rPr lang="en-US" altLang="zh-CN" i="1" dirty="0" smtClean="0">
                        <a:latin typeface="Cambria Math" panose="02040503050406030204" pitchFamily="18" charset="0"/>
                      </a:rPr>
                      <m:t>𝑞</m:t>
                    </m:r>
                  </m:oMath>
                </a14:m>
                <a:r>
                  <a:rPr lang="zh-CN" altLang="en-US" dirty="0" smtClean="0"/>
                  <a:t>的大小成正比</a:t>
                </a:r>
                <a:endParaRPr lang="en-US" altLang="zh-CN" dirty="0" smtClean="0"/>
              </a:p>
              <a:p>
                <a:pPr lvl="1">
                  <a:lnSpc>
                    <a:spcPct val="150000"/>
                  </a:lnSpc>
                </a:pPr>
                <a:r>
                  <a:rPr lang="zh-CN" altLang="en-US" dirty="0" smtClean="0"/>
                  <a:t>和万有引力对比</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2" y="1268413"/>
                <a:ext cx="5471839" cy="5065712"/>
              </a:xfrm>
              <a:blipFill>
                <a:blip r:embed="rId4"/>
                <a:stretch>
                  <a:fillRect l="-1784" r="-446"/>
                </a:stretch>
              </a:blipFill>
            </p:spPr>
            <p:txBody>
              <a:bodyPr/>
              <a:lstStyle/>
              <a:p>
                <a:r>
                  <a:rPr lang="zh-CN" altLang="en-US">
                    <a:noFill/>
                  </a:rPr>
                  <a:t> </a:t>
                </a:r>
              </a:p>
            </p:txBody>
          </p:sp>
        </mc:Fallback>
      </mc:AlternateContent>
      <p:pic>
        <p:nvPicPr>
          <p:cNvPr id="51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1844675"/>
            <a:ext cx="1209675" cy="22764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椭圆 3"/>
          <p:cNvSpPr>
            <a:spLocks noChangeArrowheads="1"/>
          </p:cNvSpPr>
          <p:nvPr/>
        </p:nvSpPr>
        <p:spPr bwMode="auto">
          <a:xfrm>
            <a:off x="6875463" y="1628775"/>
            <a:ext cx="73025" cy="71438"/>
          </a:xfrm>
          <a:prstGeom prst="ellipse">
            <a:avLst/>
          </a:prstGeom>
          <a:solidFill>
            <a:schemeClr val="tx1"/>
          </a:solidFill>
          <a:ln w="28575" algn="ctr">
            <a:solidFill>
              <a:srgbClr val="FFFF00"/>
            </a:solidFill>
            <a:round/>
            <a:headEnd/>
            <a:tailEnd/>
          </a:ln>
        </p:spPr>
        <p:txBody>
          <a:bodyPr wrap="none" lIns="90000" tIns="46800" rIns="90000" bIns="46800" anchor="ct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5126" name="对象 4"/>
          <p:cNvGraphicFramePr>
            <a:graphicFrameLocks noChangeAspect="1"/>
          </p:cNvGraphicFramePr>
          <p:nvPr>
            <p:extLst>
              <p:ext uri="{D42A27DB-BD31-4B8C-83A1-F6EECF244321}">
                <p14:modId xmlns:p14="http://schemas.microsoft.com/office/powerpoint/2010/main" val="3319162857"/>
              </p:ext>
            </p:extLst>
          </p:nvPr>
        </p:nvGraphicFramePr>
        <p:xfrm>
          <a:off x="6670675" y="908050"/>
          <a:ext cx="409575" cy="522288"/>
        </p:xfrm>
        <a:graphic>
          <a:graphicData uri="http://schemas.openxmlformats.org/presentationml/2006/ole">
            <mc:AlternateContent xmlns:mc="http://schemas.openxmlformats.org/markup-compatibility/2006">
              <mc:Choice xmlns:v="urn:schemas-microsoft-com:vml" Requires="v">
                <p:oleObj spid="_x0000_s78881" name="Equation" r:id="rId6" imgW="126720" imgH="164880" progId="Equation.DSMT4">
                  <p:embed/>
                </p:oleObj>
              </mc:Choice>
              <mc:Fallback>
                <p:oleObj name="Equation" r:id="rId6" imgW="126720" imgH="164880" progId="Equation.DSMT4">
                  <p:embed/>
                  <p:pic>
                    <p:nvPicPr>
                      <p:cNvPr id="0" name=""/>
                      <p:cNvPicPr>
                        <a:picLocks noChangeAspect="1" noChangeArrowheads="1"/>
                      </p:cNvPicPr>
                      <p:nvPr/>
                    </p:nvPicPr>
                    <p:blipFill>
                      <a:blip r:embed="rId7"/>
                      <a:srcRect/>
                      <a:stretch>
                        <a:fillRect/>
                      </a:stretch>
                    </p:blipFill>
                    <p:spPr bwMode="auto">
                      <a:xfrm>
                        <a:off x="6670675" y="908050"/>
                        <a:ext cx="409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963B0023-0CED-47F7-85AE-654F0B232C29}" type="slidenum">
              <a:rPr lang="en-US" altLang="zh-CN" smtClean="0"/>
              <a:pPr/>
              <a:t>3</a:t>
            </a:fld>
            <a:endParaRPr kumimoji="0" lang="zh-CN" altLang="en-US"/>
          </a:p>
        </p:txBody>
      </p:sp>
    </p:spTree>
    <p:extLst>
      <p:ext uri="{BB962C8B-B14F-4D97-AF65-F5344CB8AC3E}">
        <p14:creationId xmlns:p14="http://schemas.microsoft.com/office/powerpoint/2010/main" val="2140729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962025"/>
          </a:xfrm>
        </p:spPr>
        <p:txBody>
          <a:bodyPr/>
          <a:lstStyle/>
          <a:p>
            <a:r>
              <a:rPr lang="zh-CN" altLang="en-US" dirty="0" smtClean="0"/>
              <a:t>电场方程的微分形式</a:t>
            </a:r>
          </a:p>
        </p:txBody>
      </p:sp>
      <p:sp>
        <p:nvSpPr>
          <p:cNvPr id="4099" name="Rectangle 3"/>
          <p:cNvSpPr>
            <a:spLocks noGrp="1" noChangeArrowheads="1"/>
          </p:cNvSpPr>
          <p:nvPr>
            <p:ph type="body" idx="1"/>
          </p:nvPr>
        </p:nvSpPr>
        <p:spPr>
          <a:xfrm>
            <a:off x="539750" y="1125538"/>
            <a:ext cx="8229600" cy="5064125"/>
          </a:xfrm>
        </p:spPr>
        <p:txBody>
          <a:bodyPr/>
          <a:lstStyle/>
          <a:p>
            <a:r>
              <a:rPr lang="zh-CN" altLang="en-US" dirty="0" smtClean="0"/>
              <a:t>对于置于坐标原点的点电荷</a:t>
            </a:r>
          </a:p>
        </p:txBody>
      </p:sp>
      <p:graphicFrame>
        <p:nvGraphicFramePr>
          <p:cNvPr id="4100" name="对象 1"/>
          <p:cNvGraphicFramePr>
            <a:graphicFrameLocks noChangeAspect="1"/>
          </p:cNvGraphicFramePr>
          <p:nvPr>
            <p:extLst/>
          </p:nvPr>
        </p:nvGraphicFramePr>
        <p:xfrm>
          <a:off x="1812925" y="1557338"/>
          <a:ext cx="3463925" cy="936625"/>
        </p:xfrm>
        <a:graphic>
          <a:graphicData uri="http://schemas.openxmlformats.org/presentationml/2006/ole">
            <mc:AlternateContent xmlns:mc="http://schemas.openxmlformats.org/markup-compatibility/2006">
              <mc:Choice xmlns:v="urn:schemas-microsoft-com:vml" Requires="v">
                <p:oleObj spid="_x0000_s101436" name="Equation" r:id="rId4" imgW="1562040" imgH="431640" progId="Equation.DSMT4">
                  <p:embed/>
                </p:oleObj>
              </mc:Choice>
              <mc:Fallback>
                <p:oleObj name="Equation" r:id="rId4" imgW="1562040" imgH="431640" progId="Equation.DSMT4">
                  <p:embed/>
                  <p:pic>
                    <p:nvPicPr>
                      <p:cNvPr id="4100" name="对象 1"/>
                      <p:cNvPicPr>
                        <a:picLocks noChangeAspect="1" noChangeArrowheads="1"/>
                      </p:cNvPicPr>
                      <p:nvPr/>
                    </p:nvPicPr>
                    <p:blipFill>
                      <a:blip r:embed="rId5"/>
                      <a:srcRect/>
                      <a:stretch>
                        <a:fillRect/>
                      </a:stretch>
                    </p:blipFill>
                    <p:spPr bwMode="auto">
                      <a:xfrm>
                        <a:off x="1812925" y="1557338"/>
                        <a:ext cx="34639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1" name="对象 1"/>
          <p:cNvGraphicFramePr>
            <a:graphicFrameLocks noChangeAspect="1"/>
          </p:cNvGraphicFramePr>
          <p:nvPr>
            <p:extLst/>
          </p:nvPr>
        </p:nvGraphicFramePr>
        <p:xfrm>
          <a:off x="1331913" y="2636838"/>
          <a:ext cx="5291137" cy="992187"/>
        </p:xfrm>
        <a:graphic>
          <a:graphicData uri="http://schemas.openxmlformats.org/presentationml/2006/ole">
            <mc:AlternateContent xmlns:mc="http://schemas.openxmlformats.org/markup-compatibility/2006">
              <mc:Choice xmlns:v="urn:schemas-microsoft-com:vml" Requires="v">
                <p:oleObj spid="_x0000_s101437" name="Equation" r:id="rId6" imgW="2387520" imgH="457200" progId="Equation.DSMT4">
                  <p:embed/>
                </p:oleObj>
              </mc:Choice>
              <mc:Fallback>
                <p:oleObj name="Equation" r:id="rId6" imgW="2387520" imgH="457200" progId="Equation.DSMT4">
                  <p:embed/>
                  <p:pic>
                    <p:nvPicPr>
                      <p:cNvPr id="4101" name="对象 1"/>
                      <p:cNvPicPr>
                        <a:picLocks noChangeAspect="1" noChangeArrowheads="1"/>
                      </p:cNvPicPr>
                      <p:nvPr/>
                    </p:nvPicPr>
                    <p:blipFill>
                      <a:blip r:embed="rId7"/>
                      <a:srcRect/>
                      <a:stretch>
                        <a:fillRect/>
                      </a:stretch>
                    </p:blipFill>
                    <p:spPr bwMode="auto">
                      <a:xfrm>
                        <a:off x="1331913" y="2636838"/>
                        <a:ext cx="5291137"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2" name="对象 1"/>
          <p:cNvGraphicFramePr>
            <a:graphicFrameLocks noChangeAspect="1"/>
          </p:cNvGraphicFramePr>
          <p:nvPr>
            <p:extLst/>
          </p:nvPr>
        </p:nvGraphicFramePr>
        <p:xfrm>
          <a:off x="1476375" y="3817938"/>
          <a:ext cx="2954338" cy="854075"/>
        </p:xfrm>
        <a:graphic>
          <a:graphicData uri="http://schemas.openxmlformats.org/presentationml/2006/ole">
            <mc:AlternateContent xmlns:mc="http://schemas.openxmlformats.org/markup-compatibility/2006">
              <mc:Choice xmlns:v="urn:schemas-microsoft-com:vml" Requires="v">
                <p:oleObj spid="_x0000_s101438" name="Equation" r:id="rId8" imgW="1333440" imgH="393480" progId="Equation.DSMT4">
                  <p:embed/>
                </p:oleObj>
              </mc:Choice>
              <mc:Fallback>
                <p:oleObj name="Equation" r:id="rId8" imgW="1333440" imgH="393480" progId="Equation.DSMT4">
                  <p:embed/>
                  <p:pic>
                    <p:nvPicPr>
                      <p:cNvPr id="4102" name="对象 1"/>
                      <p:cNvPicPr>
                        <a:picLocks noChangeAspect="1" noChangeArrowheads="1"/>
                      </p:cNvPicPr>
                      <p:nvPr/>
                    </p:nvPicPr>
                    <p:blipFill>
                      <a:blip r:embed="rId9"/>
                      <a:srcRect/>
                      <a:stretch>
                        <a:fillRect/>
                      </a:stretch>
                    </p:blipFill>
                    <p:spPr bwMode="auto">
                      <a:xfrm>
                        <a:off x="1476375" y="3817938"/>
                        <a:ext cx="29543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3" name="对象 1"/>
          <p:cNvGraphicFramePr>
            <a:graphicFrameLocks noChangeAspect="1"/>
          </p:cNvGraphicFramePr>
          <p:nvPr>
            <p:extLst/>
          </p:nvPr>
        </p:nvGraphicFramePr>
        <p:xfrm>
          <a:off x="4787900" y="3817938"/>
          <a:ext cx="1857375" cy="854075"/>
        </p:xfrm>
        <a:graphic>
          <a:graphicData uri="http://schemas.openxmlformats.org/presentationml/2006/ole">
            <mc:AlternateContent xmlns:mc="http://schemas.openxmlformats.org/markup-compatibility/2006">
              <mc:Choice xmlns:v="urn:schemas-microsoft-com:vml" Requires="v">
                <p:oleObj spid="_x0000_s101439" name="Equation" r:id="rId10" imgW="838080" imgH="393480" progId="Equation.DSMT4">
                  <p:embed/>
                </p:oleObj>
              </mc:Choice>
              <mc:Fallback>
                <p:oleObj name="Equation" r:id="rId10" imgW="838080" imgH="393480" progId="Equation.DSMT4">
                  <p:embed/>
                  <p:pic>
                    <p:nvPicPr>
                      <p:cNvPr id="4103" name="对象 1"/>
                      <p:cNvPicPr>
                        <a:picLocks noChangeAspect="1" noChangeArrowheads="1"/>
                      </p:cNvPicPr>
                      <p:nvPr/>
                    </p:nvPicPr>
                    <p:blipFill>
                      <a:blip r:embed="rId11"/>
                      <a:srcRect/>
                      <a:stretch>
                        <a:fillRect/>
                      </a:stretch>
                    </p:blipFill>
                    <p:spPr bwMode="auto">
                      <a:xfrm>
                        <a:off x="4787900" y="3817938"/>
                        <a:ext cx="18573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4" name="对象 1"/>
          <p:cNvGraphicFramePr>
            <a:graphicFrameLocks noChangeAspect="1"/>
          </p:cNvGraphicFramePr>
          <p:nvPr>
            <p:extLst/>
          </p:nvPr>
        </p:nvGraphicFramePr>
        <p:xfrm>
          <a:off x="1346200" y="5029200"/>
          <a:ext cx="1322388" cy="468313"/>
        </p:xfrm>
        <a:graphic>
          <a:graphicData uri="http://schemas.openxmlformats.org/presentationml/2006/ole">
            <mc:AlternateContent xmlns:mc="http://schemas.openxmlformats.org/markup-compatibility/2006">
              <mc:Choice xmlns:v="urn:schemas-microsoft-com:vml" Requires="v">
                <p:oleObj spid="_x0000_s101440" name="Equation" r:id="rId12" imgW="596880" imgH="215640" progId="Equation.DSMT4">
                  <p:embed/>
                </p:oleObj>
              </mc:Choice>
              <mc:Fallback>
                <p:oleObj name="Equation" r:id="rId12" imgW="596880" imgH="215640" progId="Equation.DSMT4">
                  <p:embed/>
                  <p:pic>
                    <p:nvPicPr>
                      <p:cNvPr id="4104" name="对象 1"/>
                      <p:cNvPicPr>
                        <a:picLocks noChangeAspect="1" noChangeArrowheads="1"/>
                      </p:cNvPicPr>
                      <p:nvPr/>
                    </p:nvPicPr>
                    <p:blipFill>
                      <a:blip r:embed="rId13"/>
                      <a:srcRect/>
                      <a:stretch>
                        <a:fillRect/>
                      </a:stretch>
                    </p:blipFill>
                    <p:spPr bwMode="auto">
                      <a:xfrm>
                        <a:off x="1346200" y="5029200"/>
                        <a:ext cx="1322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5" name="对象 1"/>
          <p:cNvGraphicFramePr>
            <a:graphicFrameLocks noChangeAspect="1"/>
          </p:cNvGraphicFramePr>
          <p:nvPr>
            <p:extLst/>
          </p:nvPr>
        </p:nvGraphicFramePr>
        <p:xfrm>
          <a:off x="3244850" y="5029200"/>
          <a:ext cx="2840038" cy="468313"/>
        </p:xfrm>
        <a:graphic>
          <a:graphicData uri="http://schemas.openxmlformats.org/presentationml/2006/ole">
            <mc:AlternateContent xmlns:mc="http://schemas.openxmlformats.org/markup-compatibility/2006">
              <mc:Choice xmlns:v="urn:schemas-microsoft-com:vml" Requires="v">
                <p:oleObj spid="_x0000_s101441" name="Equation" r:id="rId14" imgW="1282680" imgH="215640" progId="Equation.DSMT4">
                  <p:embed/>
                </p:oleObj>
              </mc:Choice>
              <mc:Fallback>
                <p:oleObj name="Equation" r:id="rId14" imgW="1282680" imgH="215640" progId="Equation.DSMT4">
                  <p:embed/>
                  <p:pic>
                    <p:nvPicPr>
                      <p:cNvPr id="4105" name="对象 1"/>
                      <p:cNvPicPr>
                        <a:picLocks noChangeAspect="1" noChangeArrowheads="1"/>
                      </p:cNvPicPr>
                      <p:nvPr/>
                    </p:nvPicPr>
                    <p:blipFill>
                      <a:blip r:embed="rId15"/>
                      <a:srcRect/>
                      <a:stretch>
                        <a:fillRect/>
                      </a:stretch>
                    </p:blipFill>
                    <p:spPr bwMode="auto">
                      <a:xfrm>
                        <a:off x="3244850" y="5029200"/>
                        <a:ext cx="28400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6" name="对象 1"/>
          <p:cNvGraphicFramePr>
            <a:graphicFrameLocks noChangeAspect="1"/>
          </p:cNvGraphicFramePr>
          <p:nvPr>
            <p:extLst/>
          </p:nvPr>
        </p:nvGraphicFramePr>
        <p:xfrm>
          <a:off x="1346200" y="5586413"/>
          <a:ext cx="2222500" cy="938212"/>
        </p:xfrm>
        <a:graphic>
          <a:graphicData uri="http://schemas.openxmlformats.org/presentationml/2006/ole">
            <mc:AlternateContent xmlns:mc="http://schemas.openxmlformats.org/markup-compatibility/2006">
              <mc:Choice xmlns:v="urn:schemas-microsoft-com:vml" Requires="v">
                <p:oleObj spid="_x0000_s101442" name="Equation" r:id="rId16" imgW="1002960" imgH="431640" progId="Equation.DSMT4">
                  <p:embed/>
                </p:oleObj>
              </mc:Choice>
              <mc:Fallback>
                <p:oleObj name="Equation" r:id="rId16" imgW="1002960" imgH="431640" progId="Equation.DSMT4">
                  <p:embed/>
                  <p:pic>
                    <p:nvPicPr>
                      <p:cNvPr id="4106" name="对象 1"/>
                      <p:cNvPicPr>
                        <a:picLocks noChangeAspect="1" noChangeArrowheads="1"/>
                      </p:cNvPicPr>
                      <p:nvPr/>
                    </p:nvPicPr>
                    <p:blipFill>
                      <a:blip r:embed="rId17"/>
                      <a:srcRect/>
                      <a:stretch>
                        <a:fillRect/>
                      </a:stretch>
                    </p:blipFill>
                    <p:spPr bwMode="auto">
                      <a:xfrm>
                        <a:off x="1346200" y="5586413"/>
                        <a:ext cx="2222500" cy="9382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 name="对象 1"/>
          <p:cNvGraphicFramePr>
            <a:graphicFrameLocks noChangeAspect="1"/>
          </p:cNvGraphicFramePr>
          <p:nvPr>
            <p:extLst>
              <p:ext uri="{D42A27DB-BD31-4B8C-83A1-F6EECF244321}">
                <p14:modId xmlns:p14="http://schemas.microsoft.com/office/powerpoint/2010/main" val="1801231501"/>
              </p:ext>
            </p:extLst>
          </p:nvPr>
        </p:nvGraphicFramePr>
        <p:xfrm>
          <a:off x="3851920" y="5586413"/>
          <a:ext cx="3009900" cy="938212"/>
        </p:xfrm>
        <a:graphic>
          <a:graphicData uri="http://schemas.openxmlformats.org/presentationml/2006/ole">
            <mc:AlternateContent xmlns:mc="http://schemas.openxmlformats.org/markup-compatibility/2006">
              <mc:Choice xmlns:v="urn:schemas-microsoft-com:vml" Requires="v">
                <p:oleObj spid="_x0000_s101443" name="Equation" r:id="rId18" imgW="1358640" imgH="431640" progId="Equation.DSMT4">
                  <p:embed/>
                </p:oleObj>
              </mc:Choice>
              <mc:Fallback>
                <p:oleObj name="Equation" r:id="rId18" imgW="1358640" imgH="431640" progId="Equation.DSMT4">
                  <p:embed/>
                  <p:pic>
                    <p:nvPicPr>
                      <p:cNvPr id="4107" name="对象 1"/>
                      <p:cNvPicPr>
                        <a:picLocks noChangeAspect="1" noChangeArrowheads="1"/>
                      </p:cNvPicPr>
                      <p:nvPr/>
                    </p:nvPicPr>
                    <p:blipFill>
                      <a:blip r:embed="rId19"/>
                      <a:srcRect/>
                      <a:stretch>
                        <a:fillRect/>
                      </a:stretch>
                    </p:blipFill>
                    <p:spPr bwMode="auto">
                      <a:xfrm>
                        <a:off x="3851920" y="5586413"/>
                        <a:ext cx="3009900" cy="9382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7308304" y="5805264"/>
            <a:ext cx="936104" cy="461665"/>
          </a:xfrm>
          <a:prstGeom prst="rect">
            <a:avLst/>
          </a:prstGeom>
          <a:noFill/>
        </p:spPr>
        <p:txBody>
          <a:bodyPr wrap="square" rtlCol="0">
            <a:spAutoFit/>
          </a:bodyPr>
          <a:lstStyle/>
          <a:p>
            <a:r>
              <a:rPr lang="zh-CN" altLang="en-US" dirty="0" smtClean="0">
                <a:solidFill>
                  <a:srgbClr val="00B0F0"/>
                </a:solidFill>
              </a:rPr>
              <a:t>散度</a:t>
            </a:r>
            <a:endParaRPr lang="zh-CN" altLang="en-US" dirty="0">
              <a:solidFill>
                <a:srgbClr val="00B0F0"/>
              </a:solidFill>
            </a:endParaRPr>
          </a:p>
        </p:txBody>
      </p:sp>
    </p:spTree>
    <p:extLst>
      <p:ext uri="{BB962C8B-B14F-4D97-AF65-F5344CB8AC3E}">
        <p14:creationId xmlns:p14="http://schemas.microsoft.com/office/powerpoint/2010/main" val="1410041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数学上的高斯定理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en-US" i="1" smtClean="0">
                              <a:latin typeface="Cambria Math" charset="0"/>
                            </a:rPr>
                          </m:ctrlPr>
                        </m:naryPr>
                        <m:sub>
                          <m:r>
                            <m:rPr>
                              <m:brk m:alnAt="24"/>
                            </m:rPr>
                            <a:rPr lang="en-US" altLang="zh-CN" b="0" i="1" smtClean="0">
                              <a:latin typeface="Cambria Math" panose="02040503050406030204" pitchFamily="18" charset="0"/>
                            </a:rPr>
                            <m:t>𝑉</m:t>
                          </m:r>
                        </m:sub>
                        <m:sup/>
                        <m:e>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𝐴</m:t>
                              </m:r>
                            </m:e>
                          </m:acc>
                          <m:r>
                            <a:rPr lang="en-US" altLang="zh-CN" b="0" i="1" smtClean="0">
                              <a:latin typeface="Cambria Math" panose="02040503050406030204" pitchFamily="18" charset="0"/>
                              <a:ea typeface="Cambria Math" panose="02040503050406030204" pitchFamily="18" charset="0"/>
                            </a:rPr>
                            <m:t>𝑑𝑉</m:t>
                          </m:r>
                          <m:r>
                            <a:rPr lang="en-US" altLang="zh-CN" b="0" i="1" smtClean="0">
                              <a:latin typeface="Cambria Math" panose="02040503050406030204" pitchFamily="18" charset="0"/>
                              <a:ea typeface="Cambria Math" panose="02040503050406030204" pitchFamily="18" charset="0"/>
                            </a:rPr>
                            <m:t>=</m:t>
                          </m:r>
                        </m:e>
                      </m:nary>
                      <m:nary>
                        <m:naryPr>
                          <m:chr m:val="∯"/>
                          <m:limLoc m:val="undOvr"/>
                          <m:ctrlPr>
                            <a:rPr lang="en-US" altLang="zh-CN" i="1" smtClean="0">
                              <a:latin typeface="Cambria Math" charset="0"/>
                            </a:rPr>
                          </m:ctrlPr>
                        </m:naryPr>
                        <m:sub>
                          <m:r>
                            <a:rPr lang="en-US" altLang="zh-CN" b="0" i="1" smtClean="0">
                              <a:latin typeface="Cambria Math" panose="02040503050406030204" pitchFamily="18" charset="0"/>
                            </a:rPr>
                            <m:t>𝜕</m:t>
                          </m:r>
                          <m:r>
                            <a:rPr lang="en-US" altLang="zh-CN" b="0" i="1" smtClean="0">
                              <a:latin typeface="Cambria Math" panose="02040503050406030204" pitchFamily="18" charset="0"/>
                            </a:rPr>
                            <m:t>𝑉</m:t>
                          </m:r>
                        </m:sub>
                        <m:sup/>
                        <m:e>
                          <m:acc>
                            <m:accPr>
                              <m:chr m:val="⃗"/>
                              <m:ctrlPr>
                                <a:rPr lang="en-US" altLang="zh-CN" b="0" i="1" smtClean="0">
                                  <a:latin typeface="Cambria Math" charset="0"/>
                                </a:rPr>
                              </m:ctrlPr>
                            </m:accPr>
                            <m:e>
                              <m:r>
                                <a:rPr lang="en-US" altLang="zh-CN" b="0" i="1" smtClean="0">
                                  <a:latin typeface="Cambria Math" panose="02040503050406030204" pitchFamily="18" charset="0"/>
                                </a:rPr>
                                <m:t>𝐴</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𝑑</m:t>
                          </m:r>
                          <m:acc>
                            <m:accPr>
                              <m:chr m:val="⃗"/>
                              <m:ctrlPr>
                                <a:rPr lang="en-US" altLang="zh-CN" b="0" i="1" smtClean="0">
                                  <a:latin typeface="Cambria Math" charset="0"/>
                                </a:rPr>
                              </m:ctrlPr>
                            </m:accPr>
                            <m:e>
                              <m:r>
                                <a:rPr lang="en-US" altLang="zh-CN" b="0" i="1" smtClean="0">
                                  <a:latin typeface="Cambria Math" panose="02040503050406030204" pitchFamily="18" charset="0"/>
                                </a:rPr>
                                <m:t>𝑆</m:t>
                              </m:r>
                            </m:e>
                          </m:acc>
                        </m:e>
                      </m:nary>
                    </m:oMath>
                  </m:oMathPara>
                </a14:m>
                <a:endParaRPr lang="en-US" altLang="zh-CN" dirty="0" smtClean="0"/>
              </a:p>
              <a:p>
                <a:pPr marL="0" indent="0">
                  <a:buNone/>
                </a:pPr>
                <a:r>
                  <a:rPr lang="zh-CN" altLang="en-US" dirty="0" smtClean="0"/>
                  <a:t>对于电场</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charset="0"/>
                            </a:rPr>
                          </m:ctrlPr>
                        </m:naryPr>
                        <m:sub>
                          <m:r>
                            <m:rPr>
                              <m:brk m:alnAt="24"/>
                            </m:rPr>
                            <a:rPr lang="en-US" altLang="zh-CN" i="1">
                              <a:latin typeface="Cambria Math" panose="02040503050406030204" pitchFamily="18" charset="0"/>
                            </a:rPr>
                            <m:t>𝑉</m:t>
                          </m:r>
                        </m:sub>
                        <m:sup/>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𝐸</m:t>
                              </m:r>
                            </m:e>
                          </m:acc>
                          <m:r>
                            <a:rPr lang="en-US" altLang="zh-CN" i="1">
                              <a:latin typeface="Cambria Math" panose="02040503050406030204" pitchFamily="18" charset="0"/>
                              <a:ea typeface="Cambria Math" panose="02040503050406030204" pitchFamily="18" charset="0"/>
                            </a:rPr>
                            <m:t>𝑑𝑉</m:t>
                          </m:r>
                          <m:r>
                            <a:rPr lang="en-US" altLang="zh-CN" i="1">
                              <a:latin typeface="Cambria Math" panose="02040503050406030204" pitchFamily="18" charset="0"/>
                              <a:ea typeface="Cambria Math" panose="02040503050406030204" pitchFamily="18" charset="0"/>
                            </a:rPr>
                            <m:t>=</m:t>
                          </m:r>
                        </m:e>
                      </m:nary>
                      <m:nary>
                        <m:naryPr>
                          <m:chr m:val="∯"/>
                          <m:limLoc m:val="undOvr"/>
                          <m:ctrlPr>
                            <a:rPr lang="en-US" altLang="zh-CN" i="1">
                              <a:latin typeface="Cambria Math" charset="0"/>
                            </a:rPr>
                          </m:ctrlPr>
                        </m:naryPr>
                        <m:sub>
                          <m:r>
                            <a:rPr lang="en-US" altLang="zh-CN" i="1">
                              <a:latin typeface="Cambria Math" panose="02040503050406030204" pitchFamily="18" charset="0"/>
                            </a:rPr>
                            <m:t>𝜕</m:t>
                          </m:r>
                          <m:r>
                            <a:rPr lang="en-US" altLang="zh-CN" i="1">
                              <a:latin typeface="Cambria Math" panose="02040503050406030204" pitchFamily="18" charset="0"/>
                            </a:rPr>
                            <m:t>𝑉</m:t>
                          </m:r>
                        </m:sub>
                        <m:sup/>
                        <m:e>
                          <m:acc>
                            <m:accPr>
                              <m:chr m:val="⃗"/>
                              <m:ctrlPr>
                                <a:rPr lang="en-US" altLang="zh-CN" i="1">
                                  <a:latin typeface="Cambria Math" charset="0"/>
                                </a:rPr>
                              </m:ctrlPr>
                            </m:accPr>
                            <m:e>
                              <m:r>
                                <a:rPr lang="en-US" altLang="zh-CN" b="0" i="1" smtClean="0">
                                  <a:latin typeface="Cambria Math" panose="02040503050406030204" pitchFamily="18" charset="0"/>
                                </a:rPr>
                                <m:t>𝐸</m:t>
                              </m:r>
                            </m:e>
                          </m:acc>
                          <m:r>
                            <a:rPr lang="en-US" altLang="zh-CN" i="1">
                              <a:latin typeface="Cambria Math" panose="02040503050406030204" pitchFamily="18" charset="0"/>
                            </a:rPr>
                            <m:t>∙</m:t>
                          </m:r>
                          <m:r>
                            <a:rPr lang="en-US" altLang="zh-CN" i="1">
                              <a:latin typeface="Cambria Math" panose="02040503050406030204" pitchFamily="18" charset="0"/>
                            </a:rPr>
                            <m:t>𝑑</m:t>
                          </m:r>
                          <m:acc>
                            <m:accPr>
                              <m:chr m:val="⃗"/>
                              <m:ctrlPr>
                                <a:rPr lang="en-US" altLang="zh-CN" i="1">
                                  <a:latin typeface="Cambria Math" charset="0"/>
                                </a:rPr>
                              </m:ctrlPr>
                            </m:accPr>
                            <m:e>
                              <m:r>
                                <a:rPr lang="en-US" altLang="zh-CN" i="1">
                                  <a:latin typeface="Cambria Math" panose="02040503050406030204" pitchFamily="18" charset="0"/>
                                </a:rPr>
                                <m:t>𝑆</m:t>
                              </m:r>
                            </m:e>
                          </m:acc>
                        </m:e>
                      </m:nary>
                      <m:r>
                        <a:rPr lang="en-US" altLang="zh-CN" b="0" i="1" smtClean="0">
                          <a:latin typeface="Cambria Math" panose="02040503050406030204" pitchFamily="18" charset="0"/>
                        </a:rPr>
                        <m:t>=</m:t>
                      </m:r>
                      <m:f>
                        <m:fPr>
                          <m:ctrlPr>
                            <a:rPr lang="en-US" altLang="zh-CN" b="0" i="1" smtClean="0">
                              <a:latin typeface="Cambria Math" charset="0"/>
                            </a:rPr>
                          </m:ctrlPr>
                        </m:fPr>
                        <m:num>
                          <m:sSub>
                            <m:sSubPr>
                              <m:ctrlPr>
                                <a:rPr lang="en-US" altLang="zh-CN" b="0" i="1" smtClean="0">
                                  <a:latin typeface="Cambria Math"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𝑖𝑛𝑡</m:t>
                              </m:r>
                            </m:sub>
                          </m:sSub>
                        </m:num>
                        <m:den>
                          <m:sSub>
                            <m:sSubPr>
                              <m:ctrlPr>
                                <a:rPr lang="en-US" altLang="zh-CN" b="0" i="1" smtClean="0">
                                  <a:latin typeface="Cambria Math"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nary>
                        <m:naryPr>
                          <m:chr m:val="∭"/>
                          <m:limLoc m:val="undOvr"/>
                          <m:ctrlPr>
                            <a:rPr lang="zh-CN" altLang="en-US" i="1">
                              <a:latin typeface="Cambria Math" charset="0"/>
                            </a:rPr>
                          </m:ctrlPr>
                        </m:naryPr>
                        <m:sub>
                          <m:r>
                            <m:rPr>
                              <m:brk m:alnAt="24"/>
                            </m:rPr>
                            <a:rPr lang="en-US" altLang="zh-CN" i="1">
                              <a:latin typeface="Cambria Math" panose="02040503050406030204" pitchFamily="18" charset="0"/>
                            </a:rPr>
                            <m:t>𝑉</m:t>
                          </m:r>
                        </m:sub>
                        <m:sup/>
                        <m:e>
                          <m:f>
                            <m:fPr>
                              <m:ctrlPr>
                                <a:rPr lang="en-US" altLang="zh-CN" i="1">
                                  <a:latin typeface="Cambria Math" charset="0"/>
                                </a:rPr>
                              </m:ctrlPr>
                            </m:fPr>
                            <m:num>
                              <m:r>
                                <a:rPr lang="en-US" altLang="zh-CN" b="0" i="1" smtClean="0">
                                  <a:latin typeface="Cambria Math" panose="02040503050406030204" pitchFamily="18" charset="0"/>
                                </a:rPr>
                                <m:t>𝜌</m:t>
                              </m:r>
                            </m:num>
                            <m:den>
                              <m:sSub>
                                <m:sSubPr>
                                  <m:ctrlPr>
                                    <a:rPr lang="en-US" altLang="zh-CN" i="1">
                                      <a:latin typeface="Cambria Math"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r>
                            <a:rPr lang="en-US" altLang="zh-CN" i="1">
                              <a:latin typeface="Cambria Math" panose="02040503050406030204" pitchFamily="18" charset="0"/>
                              <a:ea typeface="Cambria Math" panose="02040503050406030204" pitchFamily="18" charset="0"/>
                            </a:rPr>
                            <m:t>𝑑𝑉</m:t>
                          </m:r>
                        </m:e>
                      </m:nary>
                    </m:oMath>
                  </m:oMathPara>
                </a14:m>
                <a:endParaRPr lang="en-US" altLang="zh-CN" dirty="0" smtClean="0"/>
              </a:p>
              <a:p>
                <a:pPr marL="0" indent="0">
                  <a:buNone/>
                </a:pP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𝐸</m:t>
                          </m:r>
                        </m:e>
                      </m:acc>
                      <m:r>
                        <a:rPr lang="en-US" altLang="zh-CN" i="1">
                          <a:latin typeface="Cambria Math" panose="02040503050406030204" pitchFamily="18" charset="0"/>
                        </a:rPr>
                        <m:t>=</m:t>
                      </m:r>
                      <m:f>
                        <m:fPr>
                          <m:ctrlPr>
                            <a:rPr lang="en-US" altLang="zh-CN" i="1">
                              <a:latin typeface="Cambria Math" charset="0"/>
                            </a:rPr>
                          </m:ctrlPr>
                        </m:fPr>
                        <m:num>
                          <m:r>
                            <a:rPr lang="en-US" altLang="zh-CN" i="1">
                              <a:latin typeface="Cambria Math" panose="02040503050406030204" pitchFamily="18" charset="0"/>
                            </a:rPr>
                            <m:t>𝜌</m:t>
                          </m:r>
                        </m:num>
                        <m:den>
                          <m:sSub>
                            <m:sSubPr>
                              <m:ctrlPr>
                                <a:rPr lang="en-US" altLang="zh-CN" i="1">
                                  <a:latin typeface="Cambria Math"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3B0023-0CED-47F7-85AE-654F0B232C29}" type="slidenum">
              <a:rPr lang="en-US" altLang="zh-CN" smtClean="0"/>
              <a:pPr/>
              <a:t>31</a:t>
            </a:fld>
            <a:endParaRPr kumimoji="0" lang="zh-CN" altLang="en-US"/>
          </a:p>
        </p:txBody>
      </p:sp>
    </p:spTree>
    <p:extLst>
      <p:ext uri="{BB962C8B-B14F-4D97-AF65-F5344CB8AC3E}">
        <p14:creationId xmlns:p14="http://schemas.microsoft.com/office/powerpoint/2010/main" val="33405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r>
              <a:rPr lang="zh-CN" altLang="en-US" smtClean="0"/>
              <a:t>有电场</a:t>
            </a:r>
            <a:r>
              <a:rPr lang="zh-CN" altLang="en-US"/>
              <a:t>分布</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charset="0"/>
                            </a:rPr>
                          </m:ctrlPr>
                        </m:accPr>
                        <m:e>
                          <m:r>
                            <a:rPr lang="en-US" altLang="zh-CN" b="0" i="1" smtClean="0">
                              <a:latin typeface="Cambria Math"/>
                            </a:rPr>
                            <m:t>𝐸</m:t>
                          </m:r>
                        </m:e>
                      </m:acc>
                      <m:r>
                        <a:rPr lang="en-US" altLang="zh-CN" b="0" i="1" smtClean="0">
                          <a:latin typeface="Cambria Math"/>
                        </a:rPr>
                        <m:t>(</m:t>
                      </m:r>
                      <m:r>
                        <a:rPr lang="en-US" altLang="zh-CN" b="0" i="1" smtClean="0">
                          <a:latin typeface="Cambria Math"/>
                        </a:rPr>
                        <m:t>𝑟</m:t>
                      </m:r>
                      <m:r>
                        <a:rPr lang="en-US" altLang="zh-CN" b="0" i="1" smtClean="0">
                          <a:latin typeface="Cambria Math"/>
                        </a:rPr>
                        <m:t>)=</m:t>
                      </m:r>
                      <m:f>
                        <m:fPr>
                          <m:ctrlPr>
                            <a:rPr lang="en-US" altLang="zh-CN" b="0" i="1" smtClean="0">
                              <a:latin typeface="Cambria Math" charset="0"/>
                            </a:rPr>
                          </m:ctrlPr>
                        </m:fPr>
                        <m:num>
                          <m:sSub>
                            <m:sSubPr>
                              <m:ctrlPr>
                                <a:rPr lang="en-US" altLang="zh-CN" b="0" i="1" smtClean="0">
                                  <a:latin typeface="Cambria Math" charset="0"/>
                                </a:rPr>
                              </m:ctrlPr>
                            </m:sSubPr>
                            <m:e>
                              <m:r>
                                <a:rPr lang="en-US" altLang="zh-CN" b="0" i="1" smtClean="0">
                                  <a:latin typeface="Cambria Math"/>
                                </a:rPr>
                                <m:t>𝑞</m:t>
                              </m:r>
                            </m:e>
                            <m:sub>
                              <m:r>
                                <a:rPr lang="en-US" altLang="zh-CN" b="0" i="1" smtClean="0">
                                  <a:latin typeface="Cambria Math"/>
                                </a:rPr>
                                <m:t>0</m:t>
                              </m:r>
                            </m:sub>
                          </m:sSub>
                        </m:num>
                        <m:den>
                          <m:r>
                            <a:rPr lang="en-US" altLang="zh-CN" b="0" i="1" smtClean="0">
                              <a:latin typeface="Cambria Math"/>
                            </a:rPr>
                            <m:t>4</m:t>
                          </m:r>
                          <m:r>
                            <a:rPr lang="en-US" altLang="zh-CN" b="0" i="1" smtClean="0">
                              <a:latin typeface="Cambria Math"/>
                            </a:rPr>
                            <m:t>𝜋</m:t>
                          </m:r>
                          <m:sSub>
                            <m:sSubPr>
                              <m:ctrlPr>
                                <a:rPr lang="en-US" altLang="zh-CN" b="0" i="1" smtClean="0">
                                  <a:latin typeface="Cambria Math" charset="0"/>
                                </a:rPr>
                              </m:ctrlPr>
                            </m:sSubPr>
                            <m:e>
                              <m:r>
                                <a:rPr lang="en-US" altLang="zh-CN" b="0" i="1" smtClean="0">
                                  <a:latin typeface="Cambria Math"/>
                                </a:rPr>
                                <m:t>𝜀</m:t>
                              </m:r>
                            </m:e>
                            <m:sub>
                              <m:r>
                                <a:rPr lang="en-US" altLang="zh-CN" b="0" i="1" smtClean="0">
                                  <a:latin typeface="Cambria Math"/>
                                </a:rPr>
                                <m:t>0</m:t>
                              </m:r>
                            </m:sub>
                          </m:sSub>
                          <m:sSup>
                            <m:sSupPr>
                              <m:ctrlPr>
                                <a:rPr lang="en-US" altLang="zh-CN" b="0" i="1" smtClean="0">
                                  <a:latin typeface="Cambria Math" charset="0"/>
                                </a:rPr>
                              </m:ctrlPr>
                            </m:sSupPr>
                            <m:e>
                              <m:r>
                                <a:rPr lang="en-US" altLang="zh-CN" b="0" i="1" smtClean="0">
                                  <a:latin typeface="Cambria Math"/>
                                </a:rPr>
                                <m:t>𝑟</m:t>
                              </m:r>
                            </m:e>
                            <m:sup>
                              <m:r>
                                <a:rPr lang="en-US" altLang="zh-CN" b="0" i="1" smtClean="0">
                                  <a:latin typeface="Cambria Math"/>
                                </a:rPr>
                                <m:t>2</m:t>
                              </m:r>
                            </m:sup>
                          </m:sSup>
                        </m:den>
                      </m:f>
                      <m:sSup>
                        <m:sSupPr>
                          <m:ctrlPr>
                            <a:rPr lang="en-US" altLang="zh-CN" b="0" i="1" smtClean="0">
                              <a:latin typeface="Cambria Math" charset="0"/>
                            </a:rPr>
                          </m:ctrlPr>
                        </m:sSupPr>
                        <m:e>
                          <m:r>
                            <a:rPr lang="en-US" altLang="zh-CN" b="0" i="1" smtClean="0">
                              <a:latin typeface="Cambria Math"/>
                            </a:rPr>
                            <m:t>𝑒</m:t>
                          </m:r>
                        </m:e>
                        <m:sup>
                          <m:r>
                            <a:rPr lang="en-US" altLang="zh-CN" b="0" i="1" smtClean="0">
                              <a:latin typeface="Cambria Math"/>
                            </a:rPr>
                            <m:t>−</m:t>
                          </m:r>
                          <m:r>
                            <a:rPr lang="en-US" altLang="zh-CN" b="0" i="1" smtClean="0">
                              <a:latin typeface="Cambria Math"/>
                            </a:rPr>
                            <m:t>𝑟</m:t>
                          </m:r>
                        </m:sup>
                      </m:sSup>
                      <m:sSub>
                        <m:sSubPr>
                          <m:ctrlPr>
                            <a:rPr lang="en-US" altLang="zh-CN" b="0" i="1" smtClean="0">
                              <a:latin typeface="Cambria Math" charset="0"/>
                            </a:rPr>
                          </m:ctrlPr>
                        </m:sSubPr>
                        <m:e>
                          <m:acc>
                            <m:accPr>
                              <m:chr m:val="⃗"/>
                              <m:ctrlPr>
                                <a:rPr lang="en-US" altLang="zh-CN" b="0" i="1" smtClean="0">
                                  <a:latin typeface="Cambria Math" charset="0"/>
                                </a:rPr>
                              </m:ctrlPr>
                            </m:accPr>
                            <m:e>
                              <m:r>
                                <a:rPr lang="en-US" altLang="zh-CN" b="0" i="1" smtClean="0">
                                  <a:latin typeface="Cambria Math"/>
                                </a:rPr>
                                <m:t>𝑒</m:t>
                              </m:r>
                            </m:e>
                          </m:acc>
                        </m:e>
                        <m:sub>
                          <m:r>
                            <a:rPr lang="en-US" altLang="zh-CN" b="0" i="1" smtClean="0">
                              <a:latin typeface="Cambria Math"/>
                            </a:rPr>
                            <m:t>𝑟</m:t>
                          </m:r>
                        </m:sub>
                      </m:sSub>
                    </m:oMath>
                  </m:oMathPara>
                </a14:m>
                <a:endParaRPr lang="en-US" altLang="zh-CN" dirty="0" smtClean="0"/>
              </a:p>
              <a:p>
                <a:pPr marL="0" indent="0">
                  <a:lnSpc>
                    <a:spcPct val="150000"/>
                  </a:lnSpc>
                  <a:buNone/>
                </a:pPr>
                <a:r>
                  <a:rPr lang="zh-CN" altLang="en-US" dirty="0" smtClean="0">
                    <a:latin typeface="Cambria Math"/>
                    <a:ea typeface="Cambria Math"/>
                  </a:rPr>
                  <a:t>则有</a:t>
                </a:r>
                <a:endParaRPr lang="en-US" altLang="zh-CN" dirty="0" smtClean="0">
                  <a:latin typeface="Cambria Math"/>
                  <a:ea typeface="Cambria Math"/>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smtClean="0">
                          <a:latin typeface="Cambria Math"/>
                          <a:ea typeface="Cambria Math"/>
                        </a:rPr>
                        <m:t>𝛻</m:t>
                      </m:r>
                      <m:r>
                        <a:rPr lang="en-US" altLang="zh-CN" i="1" smtClean="0">
                          <a:latin typeface="Cambria Math"/>
                          <a:ea typeface="Cambria Math"/>
                        </a:rPr>
                        <m:t>∙</m:t>
                      </m:r>
                      <m:acc>
                        <m:accPr>
                          <m:chr m:val="⃗"/>
                          <m:ctrlPr>
                            <a:rPr lang="en-US" altLang="zh-CN" b="0" i="1" smtClean="0">
                              <a:latin typeface="Cambria Math" charset="0"/>
                            </a:rPr>
                          </m:ctrlPr>
                        </m:accPr>
                        <m:e>
                          <m:r>
                            <a:rPr lang="en-US" altLang="zh-CN" i="1">
                              <a:latin typeface="Cambria Math"/>
                            </a:rPr>
                            <m:t>𝐸</m:t>
                          </m:r>
                        </m:e>
                      </m:acc>
                      <m:r>
                        <a:rPr lang="en-US" altLang="zh-CN" i="1">
                          <a:latin typeface="Cambria Math"/>
                        </a:rPr>
                        <m:t>=</m:t>
                      </m:r>
                      <m:f>
                        <m:fPr>
                          <m:ctrlPr>
                            <a:rPr lang="en-US" altLang="zh-CN" b="0" i="1" smtClean="0">
                              <a:latin typeface="Cambria Math" charset="0"/>
                              <a:ea typeface="Cambria Math"/>
                            </a:rPr>
                          </m:ctrlPr>
                        </m:fPr>
                        <m:num>
                          <m:r>
                            <a:rPr lang="en-US" altLang="zh-CN" b="0" i="1" smtClean="0">
                              <a:latin typeface="Cambria Math"/>
                            </a:rPr>
                            <m:t>1</m:t>
                          </m:r>
                        </m:num>
                        <m:den>
                          <m:sSup>
                            <m:sSupPr>
                              <m:ctrlPr>
                                <a:rPr lang="en-US" altLang="zh-CN" b="0" i="1" smtClean="0">
                                  <a:latin typeface="Cambria Math" charset="0"/>
                                </a:rPr>
                              </m:ctrlPr>
                            </m:sSupPr>
                            <m:e>
                              <m:r>
                                <a:rPr lang="en-US" altLang="zh-CN" b="0" i="1" smtClean="0">
                                  <a:latin typeface="Cambria Math"/>
                                </a:rPr>
                                <m:t>𝑟</m:t>
                              </m:r>
                            </m:e>
                            <m:sup>
                              <m:r>
                                <a:rPr lang="en-US" altLang="zh-CN" b="0" i="1" smtClean="0">
                                  <a:latin typeface="Cambria Math"/>
                                </a:rPr>
                                <m:t>2</m:t>
                              </m:r>
                            </m:sup>
                          </m:sSup>
                        </m:den>
                      </m:f>
                      <m:f>
                        <m:fPr>
                          <m:ctrlPr>
                            <a:rPr lang="en-US" altLang="zh-CN" b="0" i="1" smtClean="0">
                              <a:latin typeface="Cambria Math" charset="0"/>
                            </a:rPr>
                          </m:ctrlPr>
                        </m:fPr>
                        <m:num>
                          <m:r>
                            <a:rPr lang="en-US" altLang="zh-CN" b="0" i="1" smtClean="0">
                              <a:latin typeface="Cambria Math"/>
                            </a:rPr>
                            <m:t>𝜕</m:t>
                          </m:r>
                        </m:num>
                        <m:den>
                          <m:r>
                            <a:rPr lang="en-US" altLang="zh-CN" b="0" i="1" smtClean="0">
                              <a:latin typeface="Cambria Math"/>
                            </a:rPr>
                            <m:t>𝜕</m:t>
                          </m:r>
                          <m:r>
                            <a:rPr lang="en-US" altLang="zh-CN" b="0" i="1" smtClean="0">
                              <a:latin typeface="Cambria Math"/>
                            </a:rPr>
                            <m:t>𝑟</m:t>
                          </m:r>
                        </m:den>
                      </m:f>
                      <m:d>
                        <m:dPr>
                          <m:ctrlPr>
                            <a:rPr lang="en-US" altLang="zh-CN" b="0" i="1" smtClean="0">
                              <a:latin typeface="Cambria Math" charset="0"/>
                            </a:rPr>
                          </m:ctrlPr>
                        </m:dPr>
                        <m:e>
                          <m:sSup>
                            <m:sSupPr>
                              <m:ctrlPr>
                                <a:rPr lang="en-US" altLang="zh-CN" b="0" i="1" smtClean="0">
                                  <a:latin typeface="Cambria Math" charset="0"/>
                                </a:rPr>
                              </m:ctrlPr>
                            </m:sSupPr>
                            <m:e>
                              <m:r>
                                <a:rPr lang="en-US" altLang="zh-CN" b="0" i="1" smtClean="0">
                                  <a:latin typeface="Cambria Math"/>
                                </a:rPr>
                                <m:t>𝑟</m:t>
                              </m:r>
                            </m:e>
                            <m:sup>
                              <m:r>
                                <a:rPr lang="en-US" altLang="zh-CN" b="0" i="1" smtClean="0">
                                  <a:latin typeface="Cambria Math"/>
                                </a:rPr>
                                <m:t>2</m:t>
                              </m:r>
                            </m:sup>
                          </m:sSup>
                          <m:sSub>
                            <m:sSubPr>
                              <m:ctrlPr>
                                <a:rPr lang="en-US" altLang="zh-CN" b="0" i="1" smtClean="0">
                                  <a:latin typeface="Cambria Math" charset="0"/>
                                </a:rPr>
                              </m:ctrlPr>
                            </m:sSubPr>
                            <m:e>
                              <m:r>
                                <a:rPr lang="en-US" altLang="zh-CN" b="0" i="1" smtClean="0">
                                  <a:latin typeface="Cambria Math"/>
                                </a:rPr>
                                <m:t>𝐸</m:t>
                              </m:r>
                            </m:e>
                            <m:sub>
                              <m:r>
                                <a:rPr lang="en-US" altLang="zh-CN" b="0" i="1" smtClean="0">
                                  <a:latin typeface="Cambria Math"/>
                                </a:rPr>
                                <m:t>𝑟</m:t>
                              </m:r>
                            </m:sub>
                          </m:sSub>
                        </m:e>
                      </m:d>
                      <m:r>
                        <a:rPr lang="en-US" altLang="zh-CN" b="0" i="1" smtClean="0">
                          <a:latin typeface="Cambria Math"/>
                        </a:rPr>
                        <m:t>+</m:t>
                      </m:r>
                      <m:f>
                        <m:fPr>
                          <m:ctrlPr>
                            <a:rPr lang="en-US" altLang="zh-CN" b="0" i="1" smtClean="0">
                              <a:latin typeface="Cambria Math" charset="0"/>
                            </a:rPr>
                          </m:ctrlPr>
                        </m:fPr>
                        <m:num>
                          <m:r>
                            <a:rPr lang="en-US" altLang="zh-CN" b="0" i="1" smtClean="0">
                              <a:latin typeface="Cambria Math"/>
                            </a:rPr>
                            <m:t>1</m:t>
                          </m:r>
                        </m:num>
                        <m:den>
                          <m:r>
                            <a:rPr lang="en-US" altLang="zh-CN" b="0" i="1" smtClean="0">
                              <a:latin typeface="Cambria Math"/>
                            </a:rPr>
                            <m:t>𝑟</m:t>
                          </m:r>
                          <m:func>
                            <m:funcPr>
                              <m:ctrlPr>
                                <a:rPr lang="en-US" altLang="zh-CN" b="0" i="1" smtClean="0">
                                  <a:latin typeface="Cambria Math" charset="0"/>
                                </a:rPr>
                              </m:ctrlPr>
                            </m:funcPr>
                            <m:fName>
                              <m:r>
                                <m:rPr>
                                  <m:sty m:val="p"/>
                                </m:rPr>
                                <a:rPr lang="en-US" altLang="zh-CN" b="0" i="0" smtClean="0">
                                  <a:latin typeface="Cambria Math"/>
                                </a:rPr>
                                <m:t>sin</m:t>
                              </m:r>
                            </m:fName>
                            <m:e>
                              <m:r>
                                <a:rPr lang="en-US" altLang="zh-CN" b="0" i="1" smtClean="0">
                                  <a:latin typeface="Cambria Math"/>
                                </a:rPr>
                                <m:t>𝜃</m:t>
                              </m:r>
                            </m:e>
                          </m:func>
                        </m:den>
                      </m:f>
                      <m:f>
                        <m:fPr>
                          <m:ctrlPr>
                            <a:rPr lang="en-US" altLang="zh-CN" b="0" i="1" smtClean="0">
                              <a:latin typeface="Cambria Math" charset="0"/>
                            </a:rPr>
                          </m:ctrlPr>
                        </m:fPr>
                        <m:num>
                          <m:r>
                            <a:rPr lang="en-US" altLang="zh-CN" b="0" i="1" smtClean="0">
                              <a:latin typeface="Cambria Math"/>
                            </a:rPr>
                            <m:t>𝜕</m:t>
                          </m:r>
                        </m:num>
                        <m:den>
                          <m:r>
                            <a:rPr lang="en-US" altLang="zh-CN" b="0" i="1" smtClean="0">
                              <a:latin typeface="Cambria Math"/>
                            </a:rPr>
                            <m:t>𝜕𝜃</m:t>
                          </m:r>
                        </m:den>
                      </m:f>
                      <m:d>
                        <m:dPr>
                          <m:ctrlPr>
                            <a:rPr lang="en-US" altLang="zh-CN" b="0" i="1" smtClean="0">
                              <a:latin typeface="Cambria Math" charset="0"/>
                            </a:rPr>
                          </m:ctrlPr>
                        </m:dPr>
                        <m:e>
                          <m:func>
                            <m:funcPr>
                              <m:ctrlPr>
                                <a:rPr lang="en-US" altLang="zh-CN" b="0" i="1" smtClean="0">
                                  <a:latin typeface="Cambria Math" charset="0"/>
                                </a:rPr>
                              </m:ctrlPr>
                            </m:funcPr>
                            <m:fName>
                              <m:r>
                                <m:rPr>
                                  <m:sty m:val="p"/>
                                </m:rPr>
                                <a:rPr lang="en-US" altLang="zh-CN" b="0" i="0" smtClean="0">
                                  <a:latin typeface="Cambria Math"/>
                                </a:rPr>
                                <m:t>sin</m:t>
                              </m:r>
                            </m:fName>
                            <m:e>
                              <m:r>
                                <a:rPr lang="en-US" altLang="zh-CN" b="0" i="1" smtClean="0">
                                  <a:latin typeface="Cambria Math"/>
                                </a:rPr>
                                <m:t>𝜃</m:t>
                              </m:r>
                            </m:e>
                          </m:func>
                          <m:sSub>
                            <m:sSubPr>
                              <m:ctrlPr>
                                <a:rPr lang="en-US" altLang="zh-CN" b="0" i="1" smtClean="0">
                                  <a:latin typeface="Cambria Math" charset="0"/>
                                </a:rPr>
                              </m:ctrlPr>
                            </m:sSubPr>
                            <m:e>
                              <m:r>
                                <a:rPr lang="en-US" altLang="zh-CN" b="0" i="1" smtClean="0">
                                  <a:latin typeface="Cambria Math"/>
                                </a:rPr>
                                <m:t>𝐸</m:t>
                              </m:r>
                            </m:e>
                            <m:sub>
                              <m:r>
                                <a:rPr lang="en-US" altLang="zh-CN" b="0" i="1" smtClean="0">
                                  <a:latin typeface="Cambria Math"/>
                                </a:rPr>
                                <m:t>𝜃</m:t>
                              </m:r>
                            </m:sub>
                          </m:sSub>
                        </m:e>
                      </m:d>
                      <m:r>
                        <a:rPr lang="en-US" altLang="zh-CN" b="0" i="1" smtClean="0">
                          <a:latin typeface="Cambria Math"/>
                        </a:rPr>
                        <m:t>+</m:t>
                      </m:r>
                      <m:f>
                        <m:fPr>
                          <m:ctrlPr>
                            <a:rPr lang="en-US" altLang="zh-CN" b="0" i="1" smtClean="0">
                              <a:latin typeface="Cambria Math" charset="0"/>
                            </a:rPr>
                          </m:ctrlPr>
                        </m:fPr>
                        <m:num>
                          <m:r>
                            <a:rPr lang="en-US" altLang="zh-CN" b="0" i="1" smtClean="0">
                              <a:latin typeface="Cambria Math"/>
                            </a:rPr>
                            <m:t>1</m:t>
                          </m:r>
                        </m:num>
                        <m:den>
                          <m:r>
                            <a:rPr lang="en-US" altLang="zh-CN" b="0" i="1" smtClean="0">
                              <a:latin typeface="Cambria Math"/>
                            </a:rPr>
                            <m:t>𝑟</m:t>
                          </m:r>
                          <m:func>
                            <m:funcPr>
                              <m:ctrlPr>
                                <a:rPr lang="en-US" altLang="zh-CN" b="0" i="1" smtClean="0">
                                  <a:latin typeface="Cambria Math" charset="0"/>
                                </a:rPr>
                              </m:ctrlPr>
                            </m:funcPr>
                            <m:fName>
                              <m:r>
                                <m:rPr>
                                  <m:sty m:val="p"/>
                                </m:rPr>
                                <a:rPr lang="en-US" altLang="zh-CN" b="0" i="0" smtClean="0">
                                  <a:latin typeface="Cambria Math"/>
                                </a:rPr>
                                <m:t>sin</m:t>
                              </m:r>
                            </m:fName>
                            <m:e>
                              <m:r>
                                <a:rPr lang="en-US" altLang="zh-CN" b="0" i="1" smtClean="0">
                                  <a:latin typeface="Cambria Math"/>
                                </a:rPr>
                                <m:t>𝜃</m:t>
                              </m:r>
                            </m:e>
                          </m:func>
                        </m:den>
                      </m:f>
                      <m:f>
                        <m:fPr>
                          <m:ctrlPr>
                            <a:rPr lang="en-US" altLang="zh-CN" i="1">
                              <a:latin typeface="Cambria Math" charset="0"/>
                            </a:rPr>
                          </m:ctrlPr>
                        </m:fPr>
                        <m:num>
                          <m:r>
                            <a:rPr lang="en-US" altLang="zh-CN" i="1">
                              <a:latin typeface="Cambria Math"/>
                            </a:rPr>
                            <m:t>𝜕</m:t>
                          </m:r>
                        </m:num>
                        <m:den>
                          <m:r>
                            <a:rPr lang="en-US" altLang="zh-CN" i="1">
                              <a:latin typeface="Cambria Math"/>
                            </a:rPr>
                            <m:t>𝜕</m:t>
                          </m:r>
                          <m:r>
                            <a:rPr lang="en-US" altLang="zh-CN" b="0" i="1" smtClean="0">
                              <a:latin typeface="Cambria Math"/>
                            </a:rPr>
                            <m:t>𝜙</m:t>
                          </m:r>
                        </m:den>
                      </m:f>
                      <m:sSub>
                        <m:sSubPr>
                          <m:ctrlPr>
                            <a:rPr lang="en-US" altLang="zh-CN" b="0" i="1" smtClean="0">
                              <a:latin typeface="Cambria Math" charset="0"/>
                            </a:rPr>
                          </m:ctrlPr>
                        </m:sSubPr>
                        <m:e>
                          <m:r>
                            <a:rPr lang="en-US" altLang="zh-CN" b="0" i="1" smtClean="0">
                              <a:latin typeface="Cambria Math"/>
                            </a:rPr>
                            <m:t>𝐸</m:t>
                          </m:r>
                        </m:e>
                        <m:sub>
                          <m:r>
                            <a:rPr lang="en-US" altLang="zh-CN" b="0" i="1" smtClean="0">
                              <a:latin typeface="Cambria Math"/>
                            </a:rPr>
                            <m:t>𝜙</m:t>
                          </m:r>
                        </m:sub>
                      </m:sSub>
                    </m:oMath>
                  </m:oMathPara>
                </a14:m>
                <a:endParaRPr lang="en-US" altLang="zh-CN"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a:rPr>
                        <m:t>=</m:t>
                      </m:r>
                      <m:f>
                        <m:fPr>
                          <m:ctrlPr>
                            <a:rPr lang="en-US" altLang="zh-CN" i="1">
                              <a:latin typeface="Cambria Math" charset="0"/>
                              <a:ea typeface="Cambria Math"/>
                            </a:rPr>
                          </m:ctrlPr>
                        </m:fPr>
                        <m:num>
                          <m:r>
                            <a:rPr lang="en-US" altLang="zh-CN" i="1">
                              <a:latin typeface="Cambria Math"/>
                            </a:rPr>
                            <m:t>1</m:t>
                          </m:r>
                        </m:num>
                        <m:den>
                          <m:sSup>
                            <m:sSupPr>
                              <m:ctrlPr>
                                <a:rPr lang="en-US" altLang="zh-CN" b="0" i="1" smtClean="0">
                                  <a:latin typeface="Cambria Math" charset="0"/>
                                </a:rPr>
                              </m:ctrlPr>
                            </m:sSupPr>
                            <m:e>
                              <m:r>
                                <a:rPr lang="en-US" altLang="zh-CN" i="1">
                                  <a:latin typeface="Cambria Math"/>
                                </a:rPr>
                                <m:t>𝑟</m:t>
                              </m:r>
                            </m:e>
                            <m:sup>
                              <m:r>
                                <a:rPr lang="en-US" altLang="zh-CN" b="0" i="1" smtClean="0">
                                  <a:latin typeface="Cambria Math"/>
                                </a:rPr>
                                <m:t>2</m:t>
                              </m:r>
                            </m:sup>
                          </m:sSup>
                        </m:den>
                      </m:f>
                      <m:f>
                        <m:fPr>
                          <m:ctrlPr>
                            <a:rPr lang="en-US" altLang="zh-CN" i="1">
                              <a:latin typeface="Cambria Math" charset="0"/>
                            </a:rPr>
                          </m:ctrlPr>
                        </m:fPr>
                        <m:num>
                          <m:r>
                            <a:rPr lang="en-US" altLang="zh-CN" i="1">
                              <a:latin typeface="Cambria Math"/>
                            </a:rPr>
                            <m:t>𝜕</m:t>
                          </m:r>
                        </m:num>
                        <m:den>
                          <m:r>
                            <a:rPr lang="en-US" altLang="zh-CN" i="1">
                              <a:latin typeface="Cambria Math"/>
                            </a:rPr>
                            <m:t>𝜕</m:t>
                          </m:r>
                          <m:r>
                            <a:rPr lang="en-US" altLang="zh-CN" i="1">
                              <a:latin typeface="Cambria Math"/>
                            </a:rPr>
                            <m:t>𝑟</m:t>
                          </m:r>
                        </m:den>
                      </m:f>
                      <m:d>
                        <m:dPr>
                          <m:ctrlPr>
                            <a:rPr lang="en-US" altLang="zh-CN" i="1">
                              <a:latin typeface="Cambria Math" charset="0"/>
                            </a:rPr>
                          </m:ctrlPr>
                        </m:dPr>
                        <m:e>
                          <m:f>
                            <m:fPr>
                              <m:ctrlPr>
                                <a:rPr lang="en-US" altLang="zh-CN" i="1">
                                  <a:latin typeface="Cambria Math" charset="0"/>
                                </a:rPr>
                              </m:ctrlPr>
                            </m:fPr>
                            <m:num>
                              <m:sSub>
                                <m:sSubPr>
                                  <m:ctrlPr>
                                    <a:rPr lang="en-US" altLang="zh-CN" i="1">
                                      <a:latin typeface="Cambria Math" charset="0"/>
                                    </a:rPr>
                                  </m:ctrlPr>
                                </m:sSubPr>
                                <m:e>
                                  <m:r>
                                    <a:rPr lang="en-US" altLang="zh-CN" i="1">
                                      <a:latin typeface="Cambria Math"/>
                                    </a:rPr>
                                    <m:t>𝑞</m:t>
                                  </m:r>
                                </m:e>
                                <m:sub>
                                  <m:r>
                                    <a:rPr lang="en-US" altLang="zh-CN" i="1">
                                      <a:latin typeface="Cambria Math"/>
                                    </a:rPr>
                                    <m:t>0</m:t>
                                  </m:r>
                                </m:sub>
                              </m:sSub>
                            </m:num>
                            <m:den>
                              <m:r>
                                <a:rPr lang="en-US" altLang="zh-CN" i="1">
                                  <a:latin typeface="Cambria Math"/>
                                </a:rPr>
                                <m:t>4</m:t>
                              </m:r>
                              <m:r>
                                <a:rPr lang="en-US" altLang="zh-CN" i="1">
                                  <a:latin typeface="Cambria Math"/>
                                </a:rPr>
                                <m:t>𝜋</m:t>
                              </m:r>
                              <m:sSub>
                                <m:sSubPr>
                                  <m:ctrlPr>
                                    <a:rPr lang="en-US" altLang="zh-CN" i="1">
                                      <a:latin typeface="Cambria Math" charset="0"/>
                                    </a:rPr>
                                  </m:ctrlPr>
                                </m:sSubPr>
                                <m:e>
                                  <m:r>
                                    <a:rPr lang="en-US" altLang="zh-CN" i="1">
                                      <a:latin typeface="Cambria Math"/>
                                    </a:rPr>
                                    <m:t>𝜀</m:t>
                                  </m:r>
                                </m:e>
                                <m:sub>
                                  <m:r>
                                    <a:rPr lang="en-US" altLang="zh-CN" i="1">
                                      <a:latin typeface="Cambria Math"/>
                                    </a:rPr>
                                    <m:t>0</m:t>
                                  </m:r>
                                </m:sub>
                              </m:sSub>
                            </m:den>
                          </m:f>
                          <m:sSup>
                            <m:sSupPr>
                              <m:ctrlPr>
                                <a:rPr lang="en-US" altLang="zh-CN" i="1">
                                  <a:latin typeface="Cambria Math" charset="0"/>
                                </a:rPr>
                              </m:ctrlPr>
                            </m:sSupPr>
                            <m:e>
                              <m:r>
                                <a:rPr lang="en-US" altLang="zh-CN" i="1">
                                  <a:latin typeface="Cambria Math"/>
                                </a:rPr>
                                <m:t>𝑒</m:t>
                              </m:r>
                            </m:e>
                            <m:sup>
                              <m:r>
                                <a:rPr lang="en-US" altLang="zh-CN" i="1">
                                  <a:latin typeface="Cambria Math"/>
                                </a:rPr>
                                <m:t>−</m:t>
                              </m:r>
                              <m:r>
                                <a:rPr lang="en-US" altLang="zh-CN" i="1">
                                  <a:latin typeface="Cambria Math"/>
                                </a:rPr>
                                <m:t>𝑟</m:t>
                              </m:r>
                            </m:sup>
                          </m:sSup>
                        </m:e>
                      </m:d>
                      <m:r>
                        <a:rPr lang="en-US" altLang="zh-CN" b="0" i="1" smtClean="0">
                          <a:latin typeface="Cambria Math"/>
                        </a:rPr>
                        <m:t>=−</m:t>
                      </m:r>
                      <m:f>
                        <m:fPr>
                          <m:ctrlPr>
                            <a:rPr lang="en-US" altLang="zh-CN" i="1">
                              <a:latin typeface="Cambria Math" charset="0"/>
                            </a:rPr>
                          </m:ctrlPr>
                        </m:fPr>
                        <m:num>
                          <m:sSub>
                            <m:sSubPr>
                              <m:ctrlPr>
                                <a:rPr lang="en-US" altLang="zh-CN" i="1">
                                  <a:latin typeface="Cambria Math" charset="0"/>
                                </a:rPr>
                              </m:ctrlPr>
                            </m:sSubPr>
                            <m:e>
                              <m:r>
                                <a:rPr lang="en-US" altLang="zh-CN" i="1">
                                  <a:latin typeface="Cambria Math"/>
                                </a:rPr>
                                <m:t>𝑞</m:t>
                              </m:r>
                            </m:e>
                            <m:sub>
                              <m:r>
                                <a:rPr lang="en-US" altLang="zh-CN" i="1">
                                  <a:latin typeface="Cambria Math"/>
                                </a:rPr>
                                <m:t>0</m:t>
                              </m:r>
                            </m:sub>
                          </m:sSub>
                        </m:num>
                        <m:den>
                          <m:r>
                            <a:rPr lang="en-US" altLang="zh-CN" i="1">
                              <a:latin typeface="Cambria Math"/>
                            </a:rPr>
                            <m:t>4</m:t>
                          </m:r>
                          <m:r>
                            <a:rPr lang="en-US" altLang="zh-CN" i="1">
                              <a:latin typeface="Cambria Math"/>
                            </a:rPr>
                            <m:t>𝜋</m:t>
                          </m:r>
                          <m:sSub>
                            <m:sSubPr>
                              <m:ctrlPr>
                                <a:rPr lang="en-US" altLang="zh-CN" i="1">
                                  <a:latin typeface="Cambria Math" charset="0"/>
                                </a:rPr>
                              </m:ctrlPr>
                            </m:sSubPr>
                            <m:e>
                              <m:r>
                                <a:rPr lang="en-US" altLang="zh-CN" i="1">
                                  <a:latin typeface="Cambria Math"/>
                                </a:rPr>
                                <m:t>𝜀</m:t>
                              </m:r>
                            </m:e>
                            <m:sub>
                              <m:r>
                                <a:rPr lang="en-US" altLang="zh-CN" i="1">
                                  <a:latin typeface="Cambria Math"/>
                                </a:rPr>
                                <m:t>0</m:t>
                              </m:r>
                            </m:sub>
                          </m:sSub>
                          <m:sSup>
                            <m:sSupPr>
                              <m:ctrlPr>
                                <a:rPr lang="en-US" altLang="zh-CN" b="0" i="1" smtClean="0">
                                  <a:latin typeface="Cambria Math" charset="0"/>
                                </a:rPr>
                              </m:ctrlPr>
                            </m:sSupPr>
                            <m:e>
                              <m:r>
                                <a:rPr lang="en-US" altLang="zh-CN" b="0" i="1" smtClean="0">
                                  <a:latin typeface="Cambria Math"/>
                                </a:rPr>
                                <m:t>𝑟</m:t>
                              </m:r>
                            </m:e>
                            <m:sup>
                              <m:r>
                                <a:rPr lang="en-US" altLang="zh-CN" b="0" i="1" smtClean="0">
                                  <a:latin typeface="Cambria Math"/>
                                </a:rPr>
                                <m:t>2</m:t>
                              </m:r>
                            </m:sup>
                          </m:sSup>
                        </m:den>
                      </m:f>
                      <m:sSup>
                        <m:sSupPr>
                          <m:ctrlPr>
                            <a:rPr lang="en-US" altLang="zh-CN" i="1">
                              <a:latin typeface="Cambria Math" charset="0"/>
                            </a:rPr>
                          </m:ctrlPr>
                        </m:sSupPr>
                        <m:e>
                          <m:r>
                            <a:rPr lang="en-US" altLang="zh-CN" i="1">
                              <a:latin typeface="Cambria Math"/>
                            </a:rPr>
                            <m:t>𝑒</m:t>
                          </m:r>
                        </m:e>
                        <m:sup>
                          <m:r>
                            <a:rPr lang="en-US" altLang="zh-CN" i="1">
                              <a:latin typeface="Cambria Math"/>
                            </a:rPr>
                            <m:t>−</m:t>
                          </m:r>
                          <m:r>
                            <a:rPr lang="en-US" altLang="zh-CN" i="1">
                              <a:latin typeface="Cambria Math"/>
                            </a:rPr>
                            <m:t>𝑟</m:t>
                          </m:r>
                        </m:sup>
                      </m:sSup>
                      <m:r>
                        <a:rPr lang="en-US" altLang="zh-CN" b="0" i="1" smtClean="0">
                          <a:latin typeface="Cambria Math"/>
                        </a:rPr>
                        <m:t>=</m:t>
                      </m:r>
                      <m:f>
                        <m:fPr>
                          <m:ctrlPr>
                            <a:rPr lang="en-US" altLang="zh-CN" i="1">
                              <a:latin typeface="Cambria Math" charset="0"/>
                            </a:rPr>
                          </m:ctrlPr>
                        </m:fPr>
                        <m:num>
                          <m:r>
                            <a:rPr lang="en-US" altLang="zh-CN" i="1">
                              <a:latin typeface="Cambria Math" panose="02040503050406030204" pitchFamily="18" charset="0"/>
                            </a:rPr>
                            <m:t>𝜌</m:t>
                          </m:r>
                        </m:num>
                        <m:den>
                          <m:sSub>
                            <m:sSubPr>
                              <m:ctrlPr>
                                <a:rPr lang="en-US" altLang="zh-CN" i="1">
                                  <a:latin typeface="Cambria Math"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oMath>
                  </m:oMathPara>
                </a14:m>
                <a:endParaRPr lang="en-US" altLang="zh-CN" dirty="0" smtClean="0"/>
              </a:p>
              <a:p>
                <a:pPr marL="0" indent="0">
                  <a:lnSpc>
                    <a:spcPct val="150000"/>
                  </a:lnSpc>
                  <a:buNone/>
                </a:pPr>
                <a:r>
                  <a:rPr lang="zh-CN" altLang="en-US" dirty="0" smtClean="0"/>
                  <a:t>即</a:t>
                </a:r>
                <a:endParaRPr lang="en-US" altLang="zh-CN"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a:rPr>
                        <m:t>𝜌</m:t>
                      </m:r>
                      <m:r>
                        <a:rPr lang="en-US" altLang="zh-CN" b="0" i="1" smtClean="0">
                          <a:latin typeface="Cambria Math"/>
                        </a:rPr>
                        <m:t>=−</m:t>
                      </m:r>
                      <m:f>
                        <m:fPr>
                          <m:ctrlPr>
                            <a:rPr lang="en-US" altLang="zh-CN" i="1">
                              <a:latin typeface="Cambria Math" charset="0"/>
                            </a:rPr>
                          </m:ctrlPr>
                        </m:fPr>
                        <m:num>
                          <m:sSub>
                            <m:sSubPr>
                              <m:ctrlPr>
                                <a:rPr lang="en-US" altLang="zh-CN" i="1">
                                  <a:latin typeface="Cambria Math" charset="0"/>
                                </a:rPr>
                              </m:ctrlPr>
                            </m:sSubPr>
                            <m:e>
                              <m:r>
                                <a:rPr lang="en-US" altLang="zh-CN" i="1">
                                  <a:latin typeface="Cambria Math"/>
                                </a:rPr>
                                <m:t>𝑞</m:t>
                              </m:r>
                            </m:e>
                            <m:sub>
                              <m:r>
                                <a:rPr lang="en-US" altLang="zh-CN" i="1">
                                  <a:latin typeface="Cambria Math"/>
                                </a:rPr>
                                <m:t>0</m:t>
                              </m:r>
                            </m:sub>
                          </m:sSub>
                        </m:num>
                        <m:den>
                          <m:r>
                            <a:rPr lang="en-US" altLang="zh-CN" i="1">
                              <a:latin typeface="Cambria Math"/>
                            </a:rPr>
                            <m:t>4</m:t>
                          </m:r>
                          <m:r>
                            <a:rPr lang="en-US" altLang="zh-CN" i="1">
                              <a:latin typeface="Cambria Math"/>
                            </a:rPr>
                            <m:t>𝜋</m:t>
                          </m:r>
                          <m:sSup>
                            <m:sSupPr>
                              <m:ctrlPr>
                                <a:rPr lang="en-US" altLang="zh-CN" i="1">
                                  <a:latin typeface="Cambria Math" charset="0"/>
                                </a:rPr>
                              </m:ctrlPr>
                            </m:sSupPr>
                            <m:e>
                              <m:r>
                                <a:rPr lang="en-US" altLang="zh-CN" i="1">
                                  <a:latin typeface="Cambria Math"/>
                                </a:rPr>
                                <m:t>𝑟</m:t>
                              </m:r>
                            </m:e>
                            <m:sup>
                              <m:r>
                                <a:rPr lang="en-US" altLang="zh-CN" i="1">
                                  <a:latin typeface="Cambria Math"/>
                                </a:rPr>
                                <m:t>2</m:t>
                              </m:r>
                            </m:sup>
                          </m:sSup>
                        </m:den>
                      </m:f>
                      <m:sSup>
                        <m:sSupPr>
                          <m:ctrlPr>
                            <a:rPr lang="en-US" altLang="zh-CN" i="1">
                              <a:latin typeface="Cambria Math" charset="0"/>
                            </a:rPr>
                          </m:ctrlPr>
                        </m:sSupPr>
                        <m:e>
                          <m:r>
                            <a:rPr lang="en-US" altLang="zh-CN" i="1">
                              <a:latin typeface="Cambria Math"/>
                            </a:rPr>
                            <m:t>𝑒</m:t>
                          </m:r>
                        </m:e>
                        <m:sup>
                          <m:r>
                            <a:rPr lang="en-US" altLang="zh-CN" i="1">
                              <a:latin typeface="Cambria Math"/>
                            </a:rPr>
                            <m:t>−</m:t>
                          </m:r>
                          <m:r>
                            <a:rPr lang="en-US" altLang="zh-CN" i="1">
                              <a:latin typeface="Cambria Math"/>
                            </a:rPr>
                            <m:t>𝑟</m:t>
                          </m:r>
                        </m:sup>
                      </m:sSup>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6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3B0023-0CED-47F7-85AE-654F0B232C29}" type="slidenum">
              <a:rPr lang="en-US" altLang="zh-CN" smtClean="0"/>
              <a:pPr/>
              <a:t>32</a:t>
            </a:fld>
            <a:endParaRPr kumimoji="0" lang="zh-CN" altLang="en-US"/>
          </a:p>
        </p:txBody>
      </p:sp>
    </p:spTree>
    <p:extLst>
      <p:ext uri="{BB962C8B-B14F-4D97-AF65-F5344CB8AC3E}">
        <p14:creationId xmlns:p14="http://schemas.microsoft.com/office/powerpoint/2010/main" val="312876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电场强度</a:t>
            </a:r>
            <a:endParaRPr lang="zh-CN" altLang="zh-CN" dirty="0" smtClean="0"/>
          </a:p>
        </p:txBody>
      </p:sp>
      <p:sp>
        <p:nvSpPr>
          <p:cNvPr id="4099" name="Rectangle 3"/>
          <p:cNvSpPr>
            <a:spLocks noGrp="1" noChangeArrowheads="1"/>
          </p:cNvSpPr>
          <p:nvPr>
            <p:ph idx="1"/>
          </p:nvPr>
        </p:nvSpPr>
        <p:spPr/>
        <p:txBody>
          <a:bodyPr>
            <a:normAutofit fontScale="92500"/>
          </a:bodyPr>
          <a:lstStyle/>
          <a:p>
            <a:pPr eaLnBrk="1" hangingPunct="1">
              <a:lnSpc>
                <a:spcPct val="150000"/>
              </a:lnSpc>
            </a:pPr>
            <a:r>
              <a:rPr lang="zh-CN" altLang="en-US" dirty="0" smtClean="0"/>
              <a:t>问题：是否可以用简单的方法计算某电荷分布对其他电荷的作用力</a:t>
            </a:r>
            <a:endParaRPr lang="en-US" altLang="zh-CN" dirty="0" smtClean="0"/>
          </a:p>
          <a:p>
            <a:pPr eaLnBrk="1" hangingPunct="1">
              <a:lnSpc>
                <a:spcPct val="150000"/>
              </a:lnSpc>
            </a:pPr>
            <a:endParaRPr lang="en-US" altLang="zh-CN" dirty="0" smtClean="0"/>
          </a:p>
          <a:p>
            <a:pPr eaLnBrk="1" hangingPunct="1">
              <a:lnSpc>
                <a:spcPct val="150000"/>
              </a:lnSpc>
            </a:pPr>
            <a:endParaRPr lang="en-US" altLang="zh-CN" dirty="0" smtClean="0"/>
          </a:p>
          <a:p>
            <a:pPr eaLnBrk="1" hangingPunct="1">
              <a:lnSpc>
                <a:spcPct val="150000"/>
              </a:lnSpc>
            </a:pPr>
            <a:r>
              <a:rPr lang="zh-CN" altLang="en-US" dirty="0" smtClean="0"/>
              <a:t>若各电荷位置不发生改变，令</a:t>
            </a:r>
            <a:endParaRPr lang="en-US" altLang="zh-CN" dirty="0" smtClean="0"/>
          </a:p>
          <a:p>
            <a:pPr eaLnBrk="1" hangingPunct="1">
              <a:lnSpc>
                <a:spcPct val="150000"/>
              </a:lnSpc>
            </a:pPr>
            <a:endParaRPr lang="en-US" altLang="zh-CN" dirty="0" smtClean="0"/>
          </a:p>
          <a:p>
            <a:pPr eaLnBrk="1" hangingPunct="1">
              <a:lnSpc>
                <a:spcPct val="150000"/>
              </a:lnSpc>
            </a:pPr>
            <a:endParaRPr lang="en-US" altLang="zh-CN" dirty="0" smtClean="0"/>
          </a:p>
          <a:p>
            <a:pPr eaLnBrk="1" hangingPunct="1">
              <a:lnSpc>
                <a:spcPct val="150000"/>
              </a:lnSpc>
            </a:pPr>
            <a:r>
              <a:rPr lang="zh-CN" altLang="en-US" dirty="0" smtClean="0"/>
              <a:t>则</a:t>
            </a:r>
            <a:endParaRPr lang="en-US" altLang="zh-CN" dirty="0" smtClean="0"/>
          </a:p>
          <a:p>
            <a:pPr eaLnBrk="1" hangingPunct="1">
              <a:lnSpc>
                <a:spcPct val="150000"/>
              </a:lnSpc>
            </a:pPr>
            <a:endParaRPr lang="zh-CN" altLang="en-US"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074413002"/>
              </p:ext>
            </p:extLst>
          </p:nvPr>
        </p:nvGraphicFramePr>
        <p:xfrm>
          <a:off x="2771775" y="2549161"/>
          <a:ext cx="2333625" cy="1212850"/>
        </p:xfrm>
        <a:graphic>
          <a:graphicData uri="http://schemas.openxmlformats.org/presentationml/2006/ole">
            <mc:AlternateContent xmlns:mc="http://schemas.openxmlformats.org/markup-compatibility/2006">
              <mc:Choice xmlns:v="urn:schemas-microsoft-com:vml" Requires="v">
                <p:oleObj spid="_x0000_s79954" name="Equation" r:id="rId4" imgW="1028520" imgH="545760" progId="Equation.DSMT4">
                  <p:embed/>
                </p:oleObj>
              </mc:Choice>
              <mc:Fallback>
                <p:oleObj name="Equation" r:id="rId4" imgW="1028520" imgH="545760" progId="Equation.DSMT4">
                  <p:embed/>
                  <p:pic>
                    <p:nvPicPr>
                      <p:cNvPr id="0" name=""/>
                      <p:cNvPicPr>
                        <a:picLocks noChangeAspect="1" noChangeArrowheads="1"/>
                      </p:cNvPicPr>
                      <p:nvPr/>
                    </p:nvPicPr>
                    <p:blipFill>
                      <a:blip r:embed="rId5"/>
                      <a:srcRect/>
                      <a:stretch>
                        <a:fillRect/>
                      </a:stretch>
                    </p:blipFill>
                    <p:spPr bwMode="auto">
                      <a:xfrm>
                        <a:off x="2771775" y="2549161"/>
                        <a:ext cx="23336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17087633"/>
              </p:ext>
            </p:extLst>
          </p:nvPr>
        </p:nvGraphicFramePr>
        <p:xfrm>
          <a:off x="2613025" y="4538663"/>
          <a:ext cx="2116138" cy="1204912"/>
        </p:xfrm>
        <a:graphic>
          <a:graphicData uri="http://schemas.openxmlformats.org/presentationml/2006/ole">
            <mc:AlternateContent xmlns:mc="http://schemas.openxmlformats.org/markup-compatibility/2006">
              <mc:Choice xmlns:v="urn:schemas-microsoft-com:vml" Requires="v">
                <p:oleObj spid="_x0000_s79955" name="Equation" r:id="rId6" imgW="939600" imgH="545760" progId="Equation.DSMT4">
                  <p:embed/>
                </p:oleObj>
              </mc:Choice>
              <mc:Fallback>
                <p:oleObj name="Equation" r:id="rId6" imgW="939600" imgH="545760" progId="Equation.DSMT4">
                  <p:embed/>
                  <p:pic>
                    <p:nvPicPr>
                      <p:cNvPr id="0" name=""/>
                      <p:cNvPicPr>
                        <a:picLocks noChangeAspect="1" noChangeArrowheads="1"/>
                      </p:cNvPicPr>
                      <p:nvPr/>
                    </p:nvPicPr>
                    <p:blipFill>
                      <a:blip r:embed="rId7"/>
                      <a:srcRect/>
                      <a:stretch>
                        <a:fillRect/>
                      </a:stretch>
                    </p:blipFill>
                    <p:spPr bwMode="auto">
                      <a:xfrm>
                        <a:off x="2613025" y="4538663"/>
                        <a:ext cx="2116138" cy="1204912"/>
                      </a:xfrm>
                      <a:prstGeom prst="rect">
                        <a:avLst/>
                      </a:prstGeom>
                      <a:noFill/>
                      <a:ln>
                        <a:solidFill>
                          <a:srgbClr val="00B0F0"/>
                        </a:solid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81738916"/>
              </p:ext>
            </p:extLst>
          </p:nvPr>
        </p:nvGraphicFramePr>
        <p:xfrm>
          <a:off x="3132138" y="6157913"/>
          <a:ext cx="1258887" cy="558800"/>
        </p:xfrm>
        <a:graphic>
          <a:graphicData uri="http://schemas.openxmlformats.org/presentationml/2006/ole">
            <mc:AlternateContent xmlns:mc="http://schemas.openxmlformats.org/markup-compatibility/2006">
              <mc:Choice xmlns:v="urn:schemas-microsoft-com:vml" Requires="v">
                <p:oleObj spid="_x0000_s79956" name="Equation" r:id="rId8" imgW="558720" imgH="253800" progId="Equation.DSMT4">
                  <p:embed/>
                </p:oleObj>
              </mc:Choice>
              <mc:Fallback>
                <p:oleObj name="Equation" r:id="rId8" imgW="558720" imgH="253800" progId="Equation.DSMT4">
                  <p:embed/>
                  <p:pic>
                    <p:nvPicPr>
                      <p:cNvPr id="0" name=""/>
                      <p:cNvPicPr>
                        <a:picLocks noChangeAspect="1" noChangeArrowheads="1"/>
                      </p:cNvPicPr>
                      <p:nvPr/>
                    </p:nvPicPr>
                    <p:blipFill>
                      <a:blip r:embed="rId9"/>
                      <a:srcRect/>
                      <a:stretch>
                        <a:fillRect/>
                      </a:stretch>
                    </p:blipFill>
                    <p:spPr bwMode="auto">
                      <a:xfrm>
                        <a:off x="3132138" y="6157913"/>
                        <a:ext cx="12588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5292080" y="4667250"/>
            <a:ext cx="1079500" cy="1076325"/>
          </a:xfrm>
          <a:prstGeom prst="rect">
            <a:avLst/>
          </a:prstGeom>
          <a:noFill/>
        </p:spPr>
        <p:txBody>
          <a:bodyPr>
            <a:spAutoFit/>
          </a:bodyPr>
          <a:lstStyle/>
          <a:p>
            <a:pPr>
              <a:defRPr/>
            </a:pPr>
            <a:r>
              <a:rPr lang="zh-CN" altLang="en-US" sz="3200" b="1" dirty="0">
                <a:solidFill>
                  <a:srgbClr val="FF0000"/>
                </a:solidFill>
                <a:latin typeface="+mj-ea"/>
                <a:ea typeface="+mj-ea"/>
              </a:rPr>
              <a:t>电场强度 </a:t>
            </a:r>
          </a:p>
        </p:txBody>
      </p:sp>
      <p:sp>
        <p:nvSpPr>
          <p:cNvPr id="4" name="灯片编号占位符 3"/>
          <p:cNvSpPr>
            <a:spLocks noGrp="1"/>
          </p:cNvSpPr>
          <p:nvPr>
            <p:ph type="sldNum" sz="quarter" idx="12"/>
          </p:nvPr>
        </p:nvSpPr>
        <p:spPr/>
        <p:txBody>
          <a:bodyPr/>
          <a:lstStyle/>
          <a:p>
            <a:fld id="{963B0023-0CED-47F7-85AE-654F0B232C29}" type="slidenum">
              <a:rPr lang="en-US" altLang="zh-CN" smtClean="0"/>
              <a:pPr/>
              <a:t>4</a:t>
            </a:fld>
            <a:endParaRPr kumimoji="0" lang="zh-CN" altLang="en-US"/>
          </a:p>
        </p:txBody>
      </p:sp>
    </p:spTree>
    <p:extLst>
      <p:ext uri="{BB962C8B-B14F-4D97-AF65-F5344CB8AC3E}">
        <p14:creationId xmlns:p14="http://schemas.microsoft.com/office/powerpoint/2010/main" val="1090651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lnSpc>
                <a:spcPct val="150000"/>
              </a:lnSpc>
            </a:pPr>
            <a:r>
              <a:rPr lang="zh-CN" altLang="en-US" dirty="0" smtClean="0"/>
              <a:t>问题：电场的引入只是为了数学上的方面吗？</a:t>
            </a:r>
            <a:endParaRPr lang="en-US" altLang="zh-CN" dirty="0" smtClean="0"/>
          </a:p>
          <a:p>
            <a:pPr lvl="1">
              <a:lnSpc>
                <a:spcPct val="150000"/>
              </a:lnSpc>
            </a:pPr>
            <a:r>
              <a:rPr lang="zh-CN" altLang="en-US" dirty="0" smtClean="0"/>
              <a:t>实验上电场可以直接测量</a:t>
            </a:r>
            <a:endParaRPr lang="en-US" altLang="zh-CN" dirty="0" smtClean="0"/>
          </a:p>
          <a:p>
            <a:pPr lvl="1">
              <a:lnSpc>
                <a:spcPct val="150000"/>
              </a:lnSpc>
            </a:pPr>
            <a:r>
              <a:rPr lang="zh-CN" altLang="en-US" dirty="0" smtClean="0"/>
              <a:t>电场可以脱离电荷存在</a:t>
            </a:r>
            <a:endParaRPr lang="en-US" altLang="zh-CN" dirty="0" smtClean="0"/>
          </a:p>
          <a:p>
            <a:pPr>
              <a:lnSpc>
                <a:spcPct val="150000"/>
              </a:lnSpc>
            </a:pPr>
            <a:r>
              <a:rPr lang="zh-CN" altLang="en-US" dirty="0" smtClean="0"/>
              <a:t>电场为矢量场</a:t>
            </a:r>
            <a:endParaRPr lang="en-US" altLang="zh-CN" dirty="0" smtClean="0"/>
          </a:p>
          <a:p>
            <a:pPr>
              <a:lnSpc>
                <a:spcPct val="150000"/>
              </a:lnSpc>
            </a:pPr>
            <a:r>
              <a:rPr lang="zh-CN" altLang="en-US" dirty="0" smtClean="0"/>
              <a:t>电场与坐标有关</a:t>
            </a:r>
            <a:endParaRPr lang="en-US" altLang="zh-CN" dirty="0" smtClean="0"/>
          </a:p>
          <a:p>
            <a:pPr>
              <a:lnSpc>
                <a:spcPct val="150000"/>
              </a:lnSpc>
            </a:pPr>
            <a:r>
              <a:rPr lang="zh-CN" altLang="en-US" dirty="0" smtClean="0"/>
              <a:t>单位</a:t>
            </a:r>
            <a:endParaRPr lang="en-US" altLang="zh-CN" dirty="0" smtClean="0"/>
          </a:p>
          <a:p>
            <a:pPr>
              <a:lnSpc>
                <a:spcPct val="150000"/>
              </a:lnSpc>
            </a:pPr>
            <a:endParaRPr lang="zh-CN" altLang="en-US"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149967299"/>
              </p:ext>
            </p:extLst>
          </p:nvPr>
        </p:nvGraphicFramePr>
        <p:xfrm>
          <a:off x="2194371" y="5207066"/>
          <a:ext cx="1116013" cy="1008063"/>
        </p:xfrm>
        <a:graphic>
          <a:graphicData uri="http://schemas.openxmlformats.org/presentationml/2006/ole">
            <mc:AlternateContent xmlns:mc="http://schemas.openxmlformats.org/markup-compatibility/2006">
              <mc:Choice xmlns:v="urn:schemas-microsoft-com:vml" Requires="v">
                <p:oleObj spid="_x0000_s80952" name="Equation" r:id="rId4" imgW="495000" imgH="457200" progId="Equation.DSMT4">
                  <p:embed/>
                </p:oleObj>
              </mc:Choice>
              <mc:Fallback>
                <p:oleObj name="Equation" r:id="rId4" imgW="495000" imgH="457200" progId="Equation.DSMT4">
                  <p:embed/>
                  <p:pic>
                    <p:nvPicPr>
                      <p:cNvPr id="0" name=""/>
                      <p:cNvPicPr>
                        <a:picLocks noChangeAspect="1" noChangeArrowheads="1"/>
                      </p:cNvPicPr>
                      <p:nvPr/>
                    </p:nvPicPr>
                    <p:blipFill>
                      <a:blip r:embed="rId5"/>
                      <a:srcRect/>
                      <a:stretch>
                        <a:fillRect/>
                      </a:stretch>
                    </p:blipFill>
                    <p:spPr bwMode="auto">
                      <a:xfrm>
                        <a:off x="2194371" y="5207066"/>
                        <a:ext cx="1116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21855286"/>
              </p:ext>
            </p:extLst>
          </p:nvPr>
        </p:nvGraphicFramePr>
        <p:xfrm>
          <a:off x="4427984" y="5270566"/>
          <a:ext cx="830262" cy="923925"/>
        </p:xfrm>
        <a:graphic>
          <a:graphicData uri="http://schemas.openxmlformats.org/presentationml/2006/ole">
            <mc:AlternateContent xmlns:mc="http://schemas.openxmlformats.org/markup-compatibility/2006">
              <mc:Choice xmlns:v="urn:schemas-microsoft-com:vml" Requires="v">
                <p:oleObj spid="_x0000_s80953" name="Equation" r:id="rId6" imgW="368280" imgH="419040" progId="Equation.DSMT4">
                  <p:embed/>
                </p:oleObj>
              </mc:Choice>
              <mc:Fallback>
                <p:oleObj name="Equation" r:id="rId6" imgW="368280" imgH="419040" progId="Equation.DSMT4">
                  <p:embed/>
                  <p:pic>
                    <p:nvPicPr>
                      <p:cNvPr id="0" name=""/>
                      <p:cNvPicPr>
                        <a:picLocks noChangeAspect="1" noChangeArrowheads="1"/>
                      </p:cNvPicPr>
                      <p:nvPr/>
                    </p:nvPicPr>
                    <p:blipFill>
                      <a:blip r:embed="rId7"/>
                      <a:srcRect/>
                      <a:stretch>
                        <a:fillRect/>
                      </a:stretch>
                    </p:blipFill>
                    <p:spPr bwMode="auto">
                      <a:xfrm>
                        <a:off x="4427984" y="5270566"/>
                        <a:ext cx="830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5"/>
          <p:cNvSpPr>
            <a:spLocks noChangeArrowheads="1"/>
          </p:cNvSpPr>
          <p:nvPr/>
        </p:nvSpPr>
        <p:spPr bwMode="auto">
          <a:xfrm>
            <a:off x="3562796" y="5661091"/>
            <a:ext cx="504825" cy="144463"/>
          </a:xfrm>
          <a:prstGeom prst="rightArrow">
            <a:avLst>
              <a:gd name="adj1" fmla="val 50000"/>
              <a:gd name="adj2" fmla="val 49926"/>
            </a:avLst>
          </a:prstGeom>
          <a:solidFill>
            <a:srgbClr val="DDDDDD"/>
          </a:solidFill>
          <a:ln w="28575" algn="ctr">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963B0023-0CED-47F7-85AE-654F0B232C29}" type="slidenum">
              <a:rPr lang="en-US" altLang="zh-CN" smtClean="0"/>
              <a:pPr/>
              <a:t>5</a:t>
            </a:fld>
            <a:endParaRPr kumimoji="0" lang="zh-CN" altLang="en-US"/>
          </a:p>
        </p:txBody>
      </p:sp>
    </p:spTree>
    <p:extLst>
      <p:ext uri="{BB962C8B-B14F-4D97-AF65-F5344CB8AC3E}">
        <p14:creationId xmlns:p14="http://schemas.microsoft.com/office/powerpoint/2010/main" val="2530380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电场的图示方法</a:t>
            </a:r>
            <a:r>
              <a:rPr lang="en-US" altLang="zh-CN" smtClean="0"/>
              <a:t>--</a:t>
            </a:r>
            <a:r>
              <a:rPr lang="zh-CN" altLang="en-US" smtClean="0"/>
              <a:t>电场线</a:t>
            </a:r>
          </a:p>
        </p:txBody>
      </p:sp>
      <p:sp>
        <p:nvSpPr>
          <p:cNvPr id="3" name="内容占位符 2"/>
          <p:cNvSpPr>
            <a:spLocks noGrp="1"/>
          </p:cNvSpPr>
          <p:nvPr>
            <p:ph idx="1"/>
          </p:nvPr>
        </p:nvSpPr>
        <p:spPr/>
        <p:txBody>
          <a:bodyPr/>
          <a:lstStyle/>
          <a:p>
            <a:pPr>
              <a:lnSpc>
                <a:spcPct val="150000"/>
              </a:lnSpc>
            </a:pPr>
            <a:r>
              <a:rPr lang="zh-CN" altLang="en-US" dirty="0" smtClean="0"/>
              <a:t>电场线上每一点的</a:t>
            </a:r>
            <a:r>
              <a:rPr lang="zh-CN" altLang="en-US" dirty="0" smtClean="0">
                <a:solidFill>
                  <a:srgbClr val="FFFF00"/>
                </a:solidFill>
              </a:rPr>
              <a:t>切线方向</a:t>
            </a:r>
            <a:r>
              <a:rPr lang="zh-CN" altLang="en-US" dirty="0" smtClean="0"/>
              <a:t>给出该点</a:t>
            </a:r>
            <a:r>
              <a:rPr lang="zh-CN" altLang="en-US" dirty="0" smtClean="0">
                <a:solidFill>
                  <a:srgbClr val="FFFF00"/>
                </a:solidFill>
              </a:rPr>
              <a:t>电场强度的方向</a:t>
            </a:r>
            <a:r>
              <a:rPr lang="zh-CN" altLang="en-US" dirty="0" smtClean="0"/>
              <a:t>。</a:t>
            </a:r>
          </a:p>
          <a:p>
            <a:pPr>
              <a:lnSpc>
                <a:spcPct val="150000"/>
              </a:lnSpc>
            </a:pPr>
            <a:r>
              <a:rPr lang="zh-CN" altLang="en-US" dirty="0" smtClean="0"/>
              <a:t>通过垂直于电场方向</a:t>
            </a:r>
            <a:r>
              <a:rPr lang="zh-CN" altLang="en-US" dirty="0" smtClean="0">
                <a:solidFill>
                  <a:srgbClr val="FFFF00"/>
                </a:solidFill>
              </a:rPr>
              <a:t>单位面积的电场线数</a:t>
            </a:r>
            <a:r>
              <a:rPr lang="zh-CN" altLang="en-US" dirty="0" smtClean="0"/>
              <a:t>正比于</a:t>
            </a:r>
            <a:r>
              <a:rPr lang="zh-CN" altLang="en-US" dirty="0" smtClean="0">
                <a:solidFill>
                  <a:srgbClr val="FFFF00"/>
                </a:solidFill>
              </a:rPr>
              <a:t>电场强度</a:t>
            </a:r>
            <a:r>
              <a:rPr lang="zh-CN" altLang="en-US" dirty="0" smtClean="0"/>
              <a:t>的大小</a:t>
            </a:r>
          </a:p>
          <a:p>
            <a:pPr>
              <a:lnSpc>
                <a:spcPct val="150000"/>
              </a:lnSpc>
            </a:pPr>
            <a:endParaRPr lang="zh-CN" altLang="en-US" dirty="0" smtClean="0"/>
          </a:p>
        </p:txBody>
      </p:sp>
      <p:pic>
        <p:nvPicPr>
          <p:cNvPr id="8196" name="Picture 8"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501008"/>
            <a:ext cx="6840538"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63B0023-0CED-47F7-85AE-654F0B232C29}" type="slidenum">
              <a:rPr lang="en-US" altLang="zh-CN" smtClean="0"/>
              <a:pPr/>
              <a:t>6</a:t>
            </a:fld>
            <a:endParaRPr kumimoji="0" lang="zh-CN" altLang="en-US"/>
          </a:p>
        </p:txBody>
      </p:sp>
    </p:spTree>
    <p:extLst>
      <p:ext uri="{BB962C8B-B14F-4D97-AF65-F5344CB8AC3E}">
        <p14:creationId xmlns:p14="http://schemas.microsoft.com/office/powerpoint/2010/main" val="1056531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3" descr="0000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027" y="3573016"/>
            <a:ext cx="2779712"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图片 4" descr="00000.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1999" y="836712"/>
            <a:ext cx="5072063"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图片 5" descr="0000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3573016"/>
            <a:ext cx="289083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图片 6" descr="00000.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68402" y="3573016"/>
            <a:ext cx="2420937"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26998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p:cNvSpPr>
          <p:nvPr>
            <p:ph type="title"/>
          </p:nvPr>
        </p:nvSpPr>
        <p:spPr/>
        <p:txBody>
          <a:bodyPr/>
          <a:lstStyle/>
          <a:p>
            <a:r>
              <a:rPr lang="zh-CN" altLang="en-US" smtClean="0"/>
              <a:t>电偶极子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2594" y="1622425"/>
                <a:ext cx="8135938" cy="3102719"/>
              </a:xfrm>
            </p:spPr>
            <p:txBody>
              <a:bodyPr>
                <a:normAutofit fontScale="92500" lnSpcReduction="10000"/>
              </a:bodyPr>
              <a:lstStyle/>
              <a:p>
                <a:pPr>
                  <a:lnSpc>
                    <a:spcPct val="170000"/>
                  </a:lnSpc>
                </a:pPr>
                <a:r>
                  <a:rPr lang="zh-CN" altLang="en-US" dirty="0"/>
                  <a:t>相距</a:t>
                </a:r>
                <a14:m>
                  <m:oMath xmlns:m="http://schemas.openxmlformats.org/officeDocument/2006/math">
                    <m:r>
                      <a:rPr lang="en-US" altLang="zh-CN" i="1" dirty="0" smtClean="0">
                        <a:latin typeface="Cambria Math" panose="02040503050406030204" pitchFamily="18" charset="0"/>
                      </a:rPr>
                      <m:t>𝑙</m:t>
                    </m:r>
                  </m:oMath>
                </a14:m>
                <a:r>
                  <a:rPr lang="zh-CN" altLang="en-US" dirty="0"/>
                  <a:t>的一对等量异号电荷</a:t>
                </a:r>
                <a:endParaRPr lang="en-US" altLang="zh-CN" dirty="0"/>
              </a:p>
              <a:p>
                <a:pPr>
                  <a:lnSpc>
                    <a:spcPct val="170000"/>
                  </a:lnSpc>
                </a:pPr>
                <a:r>
                  <a:rPr lang="zh-CN" altLang="en-US" dirty="0"/>
                  <a:t>电偶极矩</a:t>
                </a:r>
                <a:endParaRPr lang="en-US" altLang="zh-CN" dirty="0"/>
              </a:p>
              <a:p>
                <a:pPr>
                  <a:lnSpc>
                    <a:spcPct val="170000"/>
                  </a:lnSpc>
                </a:pPr>
                <a:endParaRPr lang="en-US" altLang="zh-CN" dirty="0"/>
              </a:p>
              <a:p>
                <a:pPr>
                  <a:lnSpc>
                    <a:spcPct val="170000"/>
                  </a:lnSpc>
                </a:pPr>
                <a:endParaRPr lang="en-US" altLang="zh-CN" dirty="0"/>
              </a:p>
              <a:p>
                <a:pPr>
                  <a:lnSpc>
                    <a:spcPct val="170000"/>
                  </a:lnSpc>
                </a:pPr>
                <a:r>
                  <a:rPr lang="zh-CN" altLang="en-US" dirty="0"/>
                  <a:t>求远处的电场</a:t>
                </a:r>
              </a:p>
              <a:p>
                <a:pPr>
                  <a:lnSpc>
                    <a:spcPct val="17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2594" y="1622425"/>
                <a:ext cx="8135938" cy="3102719"/>
              </a:xfrm>
              <a:blipFill>
                <a:blip r:embed="rId4"/>
                <a:stretch>
                  <a:fillRect l="-974"/>
                </a:stretch>
              </a:blipFill>
            </p:spPr>
            <p:txBody>
              <a:bodyPr/>
              <a:lstStyle/>
              <a:p>
                <a:r>
                  <a:rPr lang="zh-CN" altLang="en-US">
                    <a:noFill/>
                  </a:rPr>
                  <a:t> </a:t>
                </a:r>
              </a:p>
            </p:txBody>
          </p:sp>
        </mc:Fallback>
      </mc:AlternateContent>
      <p:graphicFrame>
        <p:nvGraphicFramePr>
          <p:cNvPr id="38" name="Object 3"/>
          <p:cNvGraphicFramePr>
            <a:graphicFrameLocks/>
          </p:cNvGraphicFramePr>
          <p:nvPr>
            <p:extLst>
              <p:ext uri="{D42A27DB-BD31-4B8C-83A1-F6EECF244321}">
                <p14:modId xmlns:p14="http://schemas.microsoft.com/office/powerpoint/2010/main" val="2172636316"/>
              </p:ext>
            </p:extLst>
          </p:nvPr>
        </p:nvGraphicFramePr>
        <p:xfrm>
          <a:off x="1578768" y="2941637"/>
          <a:ext cx="1922463" cy="779462"/>
        </p:xfrm>
        <a:graphic>
          <a:graphicData uri="http://schemas.openxmlformats.org/presentationml/2006/ole">
            <mc:AlternateContent xmlns:mc="http://schemas.openxmlformats.org/markup-compatibility/2006">
              <mc:Choice xmlns:v="urn:schemas-microsoft-com:vml" Requires="v">
                <p:oleObj spid="_x0000_s82185" name="Equation" r:id="rId5" imgW="457200" imgH="241200" progId="Equation.DSMT4">
                  <p:embed/>
                </p:oleObj>
              </mc:Choice>
              <mc:Fallback>
                <p:oleObj name="Equation" r:id="rId5" imgW="457200" imgH="241200" progId="Equation.DSMT4">
                  <p:embed/>
                  <p:pic>
                    <p:nvPicPr>
                      <p:cNvPr id="0" name=""/>
                      <p:cNvPicPr>
                        <a:picLocks noChangeArrowheads="1"/>
                      </p:cNvPicPr>
                      <p:nvPr/>
                    </p:nvPicPr>
                    <p:blipFill>
                      <a:blip r:embed="rId6"/>
                      <a:srcRect/>
                      <a:stretch>
                        <a:fillRect/>
                      </a:stretch>
                    </p:blipFill>
                    <p:spPr bwMode="auto">
                      <a:xfrm>
                        <a:off x="1578768" y="2941637"/>
                        <a:ext cx="19224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3"/>
          <p:cNvGraphicFramePr>
            <a:graphicFrameLocks/>
          </p:cNvGraphicFramePr>
          <p:nvPr>
            <p:extLst>
              <p:ext uri="{D42A27DB-BD31-4B8C-83A1-F6EECF244321}">
                <p14:modId xmlns:p14="http://schemas.microsoft.com/office/powerpoint/2010/main" val="1187693790"/>
              </p:ext>
            </p:extLst>
          </p:nvPr>
        </p:nvGraphicFramePr>
        <p:xfrm>
          <a:off x="1712119" y="4957955"/>
          <a:ext cx="1655762" cy="574675"/>
        </p:xfrm>
        <a:graphic>
          <a:graphicData uri="http://schemas.openxmlformats.org/presentationml/2006/ole">
            <mc:AlternateContent xmlns:mc="http://schemas.openxmlformats.org/markup-compatibility/2006">
              <mc:Choice xmlns:v="urn:schemas-microsoft-com:vml" Requires="v">
                <p:oleObj spid="_x0000_s82186" name="Equation" r:id="rId7" imgW="393480" imgH="177480" progId="Equation.DSMT4">
                  <p:embed/>
                </p:oleObj>
              </mc:Choice>
              <mc:Fallback>
                <p:oleObj name="Equation" r:id="rId7" imgW="393480" imgH="177480" progId="Equation.DSMT4">
                  <p:embed/>
                  <p:pic>
                    <p:nvPicPr>
                      <p:cNvPr id="0" name=""/>
                      <p:cNvPicPr>
                        <a:picLocks noChangeArrowheads="1"/>
                      </p:cNvPicPr>
                      <p:nvPr/>
                    </p:nvPicPr>
                    <p:blipFill>
                      <a:blip r:embed="rId8"/>
                      <a:srcRect/>
                      <a:stretch>
                        <a:fillRect/>
                      </a:stretch>
                    </p:blipFill>
                    <p:spPr bwMode="auto">
                      <a:xfrm>
                        <a:off x="1712119" y="4957955"/>
                        <a:ext cx="16557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4586175" y="1385171"/>
            <a:ext cx="4177733" cy="2331861"/>
            <a:chOff x="4586175" y="1385171"/>
            <a:chExt cx="4177733" cy="2331861"/>
          </a:xfrm>
        </p:grpSpPr>
        <p:grpSp>
          <p:nvGrpSpPr>
            <p:cNvPr id="9224" name="Group 58"/>
            <p:cNvGrpSpPr>
              <a:grpSpLocks/>
            </p:cNvGrpSpPr>
            <p:nvPr/>
          </p:nvGrpSpPr>
          <p:grpSpPr bwMode="auto">
            <a:xfrm>
              <a:off x="5241926" y="1573213"/>
              <a:ext cx="2965450" cy="1670050"/>
              <a:chOff x="3412" y="192"/>
              <a:chExt cx="1868" cy="1052"/>
            </a:xfrm>
          </p:grpSpPr>
          <p:sp>
            <p:nvSpPr>
              <p:cNvPr id="9230" name="Line 62"/>
              <p:cNvSpPr>
                <a:spLocks noChangeShapeType="1"/>
              </p:cNvSpPr>
              <p:nvPr/>
            </p:nvSpPr>
            <p:spPr bwMode="auto">
              <a:xfrm>
                <a:off x="3456" y="1200"/>
                <a:ext cx="15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Oval 63"/>
              <p:cNvSpPr>
                <a:spLocks noChangeArrowheads="1"/>
              </p:cNvSpPr>
              <p:nvPr/>
            </p:nvSpPr>
            <p:spPr bwMode="auto">
              <a:xfrm>
                <a:off x="4996"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232" name="Oval 64"/>
              <p:cNvSpPr>
                <a:spLocks noChangeArrowheads="1"/>
              </p:cNvSpPr>
              <p:nvPr/>
            </p:nvSpPr>
            <p:spPr bwMode="auto">
              <a:xfrm>
                <a:off x="3412"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235" name="Line 67"/>
              <p:cNvSpPr>
                <a:spLocks noChangeShapeType="1"/>
              </p:cNvSpPr>
              <p:nvPr/>
            </p:nvSpPr>
            <p:spPr bwMode="auto">
              <a:xfrm flipV="1">
                <a:off x="3456" y="240"/>
                <a:ext cx="1776"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Line 68"/>
              <p:cNvSpPr>
                <a:spLocks noChangeShapeType="1"/>
              </p:cNvSpPr>
              <p:nvPr/>
            </p:nvSpPr>
            <p:spPr bwMode="auto">
              <a:xfrm flipV="1">
                <a:off x="5040" y="288"/>
                <a:ext cx="240"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Oval 69"/>
              <p:cNvSpPr>
                <a:spLocks noChangeArrowheads="1"/>
              </p:cNvSpPr>
              <p:nvPr/>
            </p:nvSpPr>
            <p:spPr bwMode="auto">
              <a:xfrm>
                <a:off x="5232" y="192"/>
                <a:ext cx="48" cy="48"/>
              </a:xfrm>
              <a:prstGeom prst="ellipse">
                <a:avLst/>
              </a:prstGeom>
              <a:solidFill>
                <a:schemeClr val="tx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9227" name="Line 73"/>
            <p:cNvSpPr>
              <a:spLocks noChangeShapeType="1"/>
            </p:cNvSpPr>
            <p:nvPr/>
          </p:nvSpPr>
          <p:spPr bwMode="auto">
            <a:xfrm flipV="1">
              <a:off x="6516688" y="1692276"/>
              <a:ext cx="1676400" cy="1447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3"/>
            <p:cNvGraphicFramePr>
              <a:graphicFrameLocks/>
            </p:cNvGraphicFramePr>
            <p:nvPr>
              <p:extLst>
                <p:ext uri="{D42A27DB-BD31-4B8C-83A1-F6EECF244321}">
                  <p14:modId xmlns:p14="http://schemas.microsoft.com/office/powerpoint/2010/main" val="406465998"/>
                </p:ext>
              </p:extLst>
            </p:nvPr>
          </p:nvGraphicFramePr>
          <p:xfrm>
            <a:off x="7134225" y="2514601"/>
            <a:ext cx="533400" cy="533400"/>
          </p:xfrm>
          <a:graphic>
            <a:graphicData uri="http://schemas.openxmlformats.org/presentationml/2006/ole">
              <mc:AlternateContent xmlns:mc="http://schemas.openxmlformats.org/markup-compatibility/2006">
                <mc:Choice xmlns:v="urn:schemas-microsoft-com:vml" Requires="v">
                  <p:oleObj spid="_x0000_s82187" name="Equation" r:id="rId9" imgW="126720" imgH="164880" progId="Equation.DSMT4">
                    <p:embed/>
                  </p:oleObj>
                </mc:Choice>
                <mc:Fallback>
                  <p:oleObj name="Equation" r:id="rId9" imgW="126720" imgH="164880" progId="Equation.DSMT4">
                    <p:embed/>
                    <p:pic>
                      <p:nvPicPr>
                        <p:cNvPr id="39" name="Object 3"/>
                        <p:cNvPicPr>
                          <a:picLocks noChangeArrowheads="1"/>
                        </p:cNvPicPr>
                        <p:nvPr/>
                      </p:nvPicPr>
                      <p:blipFill>
                        <a:blip r:embed="rId10"/>
                        <a:srcRect/>
                        <a:stretch>
                          <a:fillRect/>
                        </a:stretch>
                      </p:blipFill>
                      <p:spPr bwMode="auto">
                        <a:xfrm>
                          <a:off x="7134225" y="2514601"/>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3"/>
            <p:cNvGraphicFramePr>
              <a:graphicFrameLocks/>
            </p:cNvGraphicFramePr>
            <p:nvPr>
              <p:extLst>
                <p:ext uri="{D42A27DB-BD31-4B8C-83A1-F6EECF244321}">
                  <p14:modId xmlns:p14="http://schemas.microsoft.com/office/powerpoint/2010/main" val="1270548081"/>
                </p:ext>
              </p:extLst>
            </p:nvPr>
          </p:nvGraphicFramePr>
          <p:xfrm>
            <a:off x="5938838" y="1892300"/>
            <a:ext cx="585787" cy="739775"/>
          </p:xfrm>
          <a:graphic>
            <a:graphicData uri="http://schemas.openxmlformats.org/presentationml/2006/ole">
              <mc:AlternateContent xmlns:mc="http://schemas.openxmlformats.org/markup-compatibility/2006">
                <mc:Choice xmlns:v="urn:schemas-microsoft-com:vml" Requires="v">
                  <p:oleObj spid="_x0000_s82188" name="Equation" r:id="rId11" imgW="139680" imgH="228600" progId="Equation.DSMT4">
                    <p:embed/>
                  </p:oleObj>
                </mc:Choice>
                <mc:Fallback>
                  <p:oleObj name="Equation" r:id="rId11" imgW="139680" imgH="228600" progId="Equation.DSMT4">
                    <p:embed/>
                    <p:pic>
                      <p:nvPicPr>
                        <p:cNvPr id="23" name="Object 3"/>
                        <p:cNvPicPr>
                          <a:picLocks noChangeArrowheads="1"/>
                        </p:cNvPicPr>
                        <p:nvPr/>
                      </p:nvPicPr>
                      <p:blipFill>
                        <a:blip r:embed="rId12"/>
                        <a:srcRect/>
                        <a:stretch>
                          <a:fillRect/>
                        </a:stretch>
                      </p:blipFill>
                      <p:spPr bwMode="auto">
                        <a:xfrm>
                          <a:off x="5938838" y="1892300"/>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3"/>
            <p:cNvGraphicFramePr>
              <a:graphicFrameLocks/>
            </p:cNvGraphicFramePr>
            <p:nvPr>
              <p:extLst>
                <p:ext uri="{D42A27DB-BD31-4B8C-83A1-F6EECF244321}">
                  <p14:modId xmlns:p14="http://schemas.microsoft.com/office/powerpoint/2010/main" val="4121084783"/>
                </p:ext>
              </p:extLst>
            </p:nvPr>
          </p:nvGraphicFramePr>
          <p:xfrm>
            <a:off x="8178121" y="2032073"/>
            <a:ext cx="585787" cy="739775"/>
          </p:xfrm>
          <a:graphic>
            <a:graphicData uri="http://schemas.openxmlformats.org/presentationml/2006/ole">
              <mc:AlternateContent xmlns:mc="http://schemas.openxmlformats.org/markup-compatibility/2006">
                <mc:Choice xmlns:v="urn:schemas-microsoft-com:vml" Requires="v">
                  <p:oleObj spid="_x0000_s82189" name="Equation" r:id="rId13" imgW="139680" imgH="228600" progId="Equation.DSMT4">
                    <p:embed/>
                  </p:oleObj>
                </mc:Choice>
                <mc:Fallback>
                  <p:oleObj name="Equation" r:id="rId13" imgW="139680" imgH="228600" progId="Equation.DSMT4">
                    <p:embed/>
                    <p:pic>
                      <p:nvPicPr>
                        <p:cNvPr id="24" name="Object 3"/>
                        <p:cNvPicPr>
                          <a:picLocks noChangeArrowheads="1"/>
                        </p:cNvPicPr>
                        <p:nvPr/>
                      </p:nvPicPr>
                      <p:blipFill>
                        <a:blip r:embed="rId14"/>
                        <a:srcRect/>
                        <a:stretch>
                          <a:fillRect/>
                        </a:stretch>
                      </p:blipFill>
                      <p:spPr bwMode="auto">
                        <a:xfrm>
                          <a:off x="8178121" y="2032073"/>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3"/>
            <p:cNvGraphicFramePr>
              <a:graphicFrameLocks/>
            </p:cNvGraphicFramePr>
            <p:nvPr>
              <p:extLst>
                <p:ext uri="{D42A27DB-BD31-4B8C-83A1-F6EECF244321}">
                  <p14:modId xmlns:p14="http://schemas.microsoft.com/office/powerpoint/2010/main" val="558725092"/>
                </p:ext>
              </p:extLst>
            </p:nvPr>
          </p:nvGraphicFramePr>
          <p:xfrm>
            <a:off x="8243208" y="1385171"/>
            <a:ext cx="520700" cy="430560"/>
          </p:xfrm>
          <a:graphic>
            <a:graphicData uri="http://schemas.openxmlformats.org/presentationml/2006/ole">
              <mc:AlternateContent xmlns:mc="http://schemas.openxmlformats.org/markup-compatibility/2006">
                <mc:Choice xmlns:v="urn:schemas-microsoft-com:vml" Requires="v">
                  <p:oleObj spid="_x0000_s82190" name="Equation" r:id="rId15" imgW="152280" imgH="164880" progId="Equation.DSMT4">
                    <p:embed/>
                  </p:oleObj>
                </mc:Choice>
                <mc:Fallback>
                  <p:oleObj name="Equation" r:id="rId15" imgW="152280" imgH="164880" progId="Equation.DSMT4">
                    <p:embed/>
                    <p:pic>
                      <p:nvPicPr>
                        <p:cNvPr id="25" name="Object 3"/>
                        <p:cNvPicPr>
                          <a:picLocks noChangeArrowheads="1"/>
                        </p:cNvPicPr>
                        <p:nvPr/>
                      </p:nvPicPr>
                      <p:blipFill>
                        <a:blip r:embed="rId16"/>
                        <a:srcRect/>
                        <a:stretch>
                          <a:fillRect/>
                        </a:stretch>
                      </p:blipFill>
                      <p:spPr bwMode="auto">
                        <a:xfrm>
                          <a:off x="8243208" y="1385171"/>
                          <a:ext cx="520700" cy="430560"/>
                        </a:xfrm>
                        <a:prstGeom prst="rect">
                          <a:avLst/>
                        </a:prstGeom>
                        <a:noFill/>
                        <a:ln>
                          <a:noFill/>
                        </a:ln>
                        <a:extLst/>
                      </p:spPr>
                    </p:pic>
                  </p:oleObj>
                </mc:Fallback>
              </mc:AlternateContent>
            </a:graphicData>
          </a:graphic>
        </p:graphicFrame>
        <p:graphicFrame>
          <p:nvGraphicFramePr>
            <p:cNvPr id="27" name="Object 3"/>
            <p:cNvGraphicFramePr>
              <a:graphicFrameLocks/>
            </p:cNvGraphicFramePr>
            <p:nvPr>
              <p:extLst>
                <p:ext uri="{D42A27DB-BD31-4B8C-83A1-F6EECF244321}">
                  <p14:modId xmlns:p14="http://schemas.microsoft.com/office/powerpoint/2010/main" val="4051198297"/>
                </p:ext>
              </p:extLst>
            </p:nvPr>
          </p:nvGraphicFramePr>
          <p:xfrm>
            <a:off x="7870254" y="3124200"/>
            <a:ext cx="768128" cy="414336"/>
          </p:xfrm>
          <a:graphic>
            <a:graphicData uri="http://schemas.openxmlformats.org/presentationml/2006/ole">
              <mc:AlternateContent xmlns:mc="http://schemas.openxmlformats.org/markup-compatibility/2006">
                <mc:Choice xmlns:v="urn:schemas-microsoft-com:vml" Requires="v">
                  <p:oleObj spid="_x0000_s82191" name="Equation" r:id="rId17" imgW="215640" imgH="177480" progId="Equation.DSMT4">
                    <p:embed/>
                  </p:oleObj>
                </mc:Choice>
                <mc:Fallback>
                  <p:oleObj name="Equation" r:id="rId17" imgW="215640" imgH="177480" progId="Equation.DSMT4">
                    <p:embed/>
                    <p:pic>
                      <p:nvPicPr>
                        <p:cNvPr id="26" name="Object 3"/>
                        <p:cNvPicPr>
                          <a:picLocks noChangeArrowheads="1"/>
                        </p:cNvPicPr>
                        <p:nvPr/>
                      </p:nvPicPr>
                      <p:blipFill>
                        <a:blip r:embed="rId18"/>
                        <a:srcRect/>
                        <a:stretch>
                          <a:fillRect/>
                        </a:stretch>
                      </p:blipFill>
                      <p:spPr bwMode="auto">
                        <a:xfrm>
                          <a:off x="7870254" y="3124200"/>
                          <a:ext cx="768128" cy="414336"/>
                        </a:xfrm>
                        <a:prstGeom prst="rect">
                          <a:avLst/>
                        </a:prstGeom>
                        <a:noFill/>
                        <a:ln>
                          <a:noFill/>
                        </a:ln>
                        <a:extLst/>
                      </p:spPr>
                    </p:pic>
                  </p:oleObj>
                </mc:Fallback>
              </mc:AlternateContent>
            </a:graphicData>
          </a:graphic>
        </p:graphicFrame>
        <p:graphicFrame>
          <p:nvGraphicFramePr>
            <p:cNvPr id="28" name="Object 3"/>
            <p:cNvGraphicFramePr>
              <a:graphicFrameLocks/>
            </p:cNvGraphicFramePr>
            <p:nvPr>
              <p:extLst>
                <p:ext uri="{D42A27DB-BD31-4B8C-83A1-F6EECF244321}">
                  <p14:modId xmlns:p14="http://schemas.microsoft.com/office/powerpoint/2010/main" val="3518226182"/>
                </p:ext>
              </p:extLst>
            </p:nvPr>
          </p:nvGraphicFramePr>
          <p:xfrm>
            <a:off x="4586175" y="3020053"/>
            <a:ext cx="678656" cy="388937"/>
          </p:xfrm>
          <a:graphic>
            <a:graphicData uri="http://schemas.openxmlformats.org/presentationml/2006/ole">
              <mc:AlternateContent xmlns:mc="http://schemas.openxmlformats.org/markup-compatibility/2006">
                <mc:Choice xmlns:v="urn:schemas-microsoft-com:vml" Requires="v">
                  <p:oleObj spid="_x0000_s82192" name="Equation" r:id="rId19" imgW="215640" imgH="164880" progId="Equation.DSMT4">
                    <p:embed/>
                  </p:oleObj>
                </mc:Choice>
                <mc:Fallback>
                  <p:oleObj name="Equation" r:id="rId19" imgW="215640" imgH="164880" progId="Equation.DSMT4">
                    <p:embed/>
                    <p:pic>
                      <p:nvPicPr>
                        <p:cNvPr id="27" name="Object 3"/>
                        <p:cNvPicPr>
                          <a:picLocks noChangeArrowheads="1"/>
                        </p:cNvPicPr>
                        <p:nvPr/>
                      </p:nvPicPr>
                      <p:blipFill>
                        <a:blip r:embed="rId20"/>
                        <a:srcRect/>
                        <a:stretch>
                          <a:fillRect/>
                        </a:stretch>
                      </p:blipFill>
                      <p:spPr bwMode="auto">
                        <a:xfrm>
                          <a:off x="4586175" y="3020053"/>
                          <a:ext cx="678656" cy="388937"/>
                        </a:xfrm>
                        <a:prstGeom prst="rect">
                          <a:avLst/>
                        </a:prstGeom>
                        <a:noFill/>
                        <a:ln>
                          <a:noFill/>
                        </a:ln>
                        <a:extLst/>
                      </p:spPr>
                    </p:pic>
                  </p:oleObj>
                </mc:Fallback>
              </mc:AlternateContent>
            </a:graphicData>
          </a:graphic>
        </p:graphicFrame>
        <p:graphicFrame>
          <p:nvGraphicFramePr>
            <p:cNvPr id="29" name="Object 3"/>
            <p:cNvGraphicFramePr>
              <a:graphicFrameLocks/>
            </p:cNvGraphicFramePr>
            <p:nvPr>
              <p:extLst>
                <p:ext uri="{D42A27DB-BD31-4B8C-83A1-F6EECF244321}">
                  <p14:modId xmlns:p14="http://schemas.microsoft.com/office/powerpoint/2010/main" val="2454892239"/>
                </p:ext>
              </p:extLst>
            </p:nvPr>
          </p:nvGraphicFramePr>
          <p:xfrm>
            <a:off x="6454775" y="3173413"/>
            <a:ext cx="349473" cy="543619"/>
          </p:xfrm>
          <a:graphic>
            <a:graphicData uri="http://schemas.openxmlformats.org/presentationml/2006/ole">
              <mc:AlternateContent xmlns:mc="http://schemas.openxmlformats.org/markup-compatibility/2006">
                <mc:Choice xmlns:v="urn:schemas-microsoft-com:vml" Requires="v">
                  <p:oleObj spid="_x0000_s82193" name="Equation" r:id="rId21" imgW="114120" imgH="215640" progId="Equation.DSMT4">
                    <p:embed/>
                  </p:oleObj>
                </mc:Choice>
                <mc:Fallback>
                  <p:oleObj name="Equation" r:id="rId21" imgW="114120" imgH="215640" progId="Equation.DSMT4">
                    <p:embed/>
                    <p:pic>
                      <p:nvPicPr>
                        <p:cNvPr id="28" name="Object 3"/>
                        <p:cNvPicPr>
                          <a:picLocks noChangeArrowheads="1"/>
                        </p:cNvPicPr>
                        <p:nvPr/>
                      </p:nvPicPr>
                      <p:blipFill>
                        <a:blip r:embed="rId22"/>
                        <a:srcRect/>
                        <a:stretch>
                          <a:fillRect/>
                        </a:stretch>
                      </p:blipFill>
                      <p:spPr bwMode="auto">
                        <a:xfrm>
                          <a:off x="6454775" y="3173413"/>
                          <a:ext cx="349473" cy="543619"/>
                        </a:xfrm>
                        <a:prstGeom prst="rect">
                          <a:avLst/>
                        </a:prstGeom>
                        <a:noFill/>
                        <a:ln>
                          <a:noFill/>
                        </a:ln>
                        <a:extLst/>
                      </p:spPr>
                    </p:pic>
                  </p:oleObj>
                </mc:Fallback>
              </mc:AlternateContent>
            </a:graphicData>
          </a:graphic>
        </p:graphicFrame>
      </p:grpSp>
      <p:sp>
        <p:nvSpPr>
          <p:cNvPr id="4" name="灯片编号占位符 3"/>
          <p:cNvSpPr>
            <a:spLocks noGrp="1"/>
          </p:cNvSpPr>
          <p:nvPr>
            <p:ph type="sldNum" sz="quarter" idx="12"/>
          </p:nvPr>
        </p:nvSpPr>
        <p:spPr/>
        <p:txBody>
          <a:bodyPr/>
          <a:lstStyle/>
          <a:p>
            <a:fld id="{963B0023-0CED-47F7-85AE-654F0B232C29}" type="slidenum">
              <a:rPr lang="en-US" altLang="zh-CN" smtClean="0"/>
              <a:pPr/>
              <a:t>8</a:t>
            </a:fld>
            <a:endParaRPr kumimoji="0" lang="zh-CN" altLang="en-US"/>
          </a:p>
        </p:txBody>
      </p:sp>
    </p:spTree>
    <p:extLst>
      <p:ext uri="{BB962C8B-B14F-4D97-AF65-F5344CB8AC3E}">
        <p14:creationId xmlns:p14="http://schemas.microsoft.com/office/powerpoint/2010/main" val="40565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83567" y="765174"/>
                <a:ext cx="5663258" cy="5144293"/>
              </a:xfrm>
              <a:prstGeom prst="rect">
                <a:avLst/>
              </a:prstGeom>
              <a:noFill/>
            </p:spPr>
            <p:txBody>
              <a:bodyPr wrap="square" rtlCol="0">
                <a:spAutoFit/>
              </a:bodyPr>
              <a:lstStyle/>
              <a:p>
                <a:pPr algn="l">
                  <a:lnSpc>
                    <a:spcPct val="200000"/>
                  </a:lnSpc>
                </a:pPr>
                <a:r>
                  <a:rPr lang="en-US" altLang="zh-CN" sz="3600" b="0" dirty="0" smtClean="0"/>
                  <a:t> </a:t>
                </a:r>
                <a14:m>
                  <m:oMath xmlns:m="http://schemas.openxmlformats.org/officeDocument/2006/math">
                    <m:r>
                      <a:rPr lang="en-US" altLang="zh-CN" sz="3600" b="0" i="1" smtClean="0">
                        <a:latin typeface="Cambria Math" panose="02040503050406030204" pitchFamily="18" charset="0"/>
                      </a:rPr>
                      <m:t> </m:t>
                    </m:r>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𝐹</m:t>
                        </m:r>
                      </m:e>
                    </m:acc>
                    <m:r>
                      <a:rPr lang="en-US" altLang="zh-CN" sz="3600" b="0" i="1" smtClean="0">
                        <a:latin typeface="Cambria Math" panose="02040503050406030204" pitchFamily="18" charset="0"/>
                      </a:rPr>
                      <m:t>=</m:t>
                    </m:r>
                    <m:sSub>
                      <m:sSubPr>
                        <m:ctrlPr>
                          <a:rPr lang="en-US" altLang="zh-CN" sz="3600" b="0" i="1" smtClean="0">
                            <a:latin typeface="Cambria Math" charset="0"/>
                          </a:rPr>
                        </m:ctrlPr>
                      </m:sSubPr>
                      <m:e>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𝐹</m:t>
                            </m:r>
                          </m:e>
                        </m:acc>
                      </m:e>
                      <m:sub>
                        <m:r>
                          <a:rPr lang="en-US" altLang="zh-CN" sz="3600" b="0" i="1" smtClean="0">
                            <a:latin typeface="Cambria Math" panose="02040503050406030204" pitchFamily="18" charset="0"/>
                          </a:rPr>
                          <m:t>+</m:t>
                        </m:r>
                      </m:sub>
                    </m:sSub>
                    <m:r>
                      <a:rPr lang="en-US" altLang="zh-CN" sz="3600" b="0" i="1" smtClean="0">
                        <a:latin typeface="Cambria Math" panose="02040503050406030204" pitchFamily="18" charset="0"/>
                      </a:rPr>
                      <m:t>+</m:t>
                    </m:r>
                    <m:sSub>
                      <m:sSubPr>
                        <m:ctrlPr>
                          <a:rPr lang="en-US" altLang="zh-CN" sz="3600" b="0" i="1" smtClean="0">
                            <a:latin typeface="Cambria Math" charset="0"/>
                          </a:rPr>
                        </m:ctrlPr>
                      </m:sSubPr>
                      <m:e>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𝐹</m:t>
                            </m:r>
                          </m:e>
                        </m:acc>
                      </m:e>
                      <m:sub>
                        <m:r>
                          <a:rPr lang="en-US" altLang="zh-CN" sz="3600" b="0" i="1" smtClean="0">
                            <a:latin typeface="Cambria Math" panose="02040503050406030204" pitchFamily="18" charset="0"/>
                          </a:rPr>
                          <m:t>−</m:t>
                        </m:r>
                      </m:sub>
                    </m:sSub>
                  </m:oMath>
                </a14:m>
                <a:r>
                  <a:rPr lang="en-US" altLang="zh-CN" sz="3600" dirty="0" smtClean="0"/>
                  <a:t>  </a:t>
                </a:r>
              </a:p>
              <a:p>
                <a:pPr algn="l">
                  <a:lnSpc>
                    <a:spcPct val="200000"/>
                  </a:lnSpc>
                </a:pPr>
                <a:r>
                  <a:rPr lang="en-US" altLang="zh-CN" sz="3600" b="0" dirty="0">
                    <a:ea typeface="Cambria Math" panose="02040503050406030204" pitchFamily="18" charset="0"/>
                  </a:rPr>
                  <a:t> </a:t>
                </a:r>
                <a:r>
                  <a:rPr lang="en-US" altLang="zh-CN" sz="3600" b="0" dirty="0" smtClean="0">
                    <a:ea typeface="Cambria Math" panose="02040503050406030204" pitchFamily="18" charset="0"/>
                  </a:rPr>
                  <a:t>    </a:t>
                </a:r>
                <a14:m>
                  <m:oMath xmlns:m="http://schemas.openxmlformats.org/officeDocument/2006/math">
                    <m:r>
                      <a:rPr lang="en-US" altLang="zh-CN" sz="3600" b="0" i="1" smtClean="0">
                        <a:latin typeface="Cambria Math" panose="02040503050406030204" pitchFamily="18" charset="0"/>
                        <a:ea typeface="Cambria Math" panose="02040503050406030204" pitchFamily="18" charset="0"/>
                      </a:rPr>
                      <m:t>↓</m:t>
                    </m:r>
                  </m:oMath>
                </a14:m>
                <a:endParaRPr lang="en-US" altLang="zh-CN" sz="3600" b="0" dirty="0" smtClean="0"/>
              </a:p>
              <a:p>
                <a:pPr algn="l">
                  <a:lnSpc>
                    <a:spcPct val="200000"/>
                  </a:lnSpc>
                </a:pPr>
                <a:r>
                  <a:rPr lang="en-US" altLang="zh-CN" sz="3600" b="0" dirty="0" smtClean="0"/>
                  <a:t> </a:t>
                </a:r>
                <a14:m>
                  <m:oMath xmlns:m="http://schemas.openxmlformats.org/officeDocument/2006/math">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𝐸</m:t>
                        </m:r>
                      </m:e>
                    </m:acc>
                    <m:r>
                      <a:rPr lang="en-US" altLang="zh-CN" sz="3600" b="0" i="1" smtClean="0">
                        <a:latin typeface="Cambria Math" panose="02040503050406030204" pitchFamily="18" charset="0"/>
                      </a:rPr>
                      <m:t>=</m:t>
                    </m:r>
                    <m:sSub>
                      <m:sSubPr>
                        <m:ctrlPr>
                          <a:rPr lang="en-US" altLang="zh-CN" sz="3600" b="0" i="1" smtClean="0">
                            <a:latin typeface="Cambria Math" charset="0"/>
                          </a:rPr>
                        </m:ctrlPr>
                      </m:sSubPr>
                      <m:e>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𝐸</m:t>
                            </m:r>
                          </m:e>
                        </m:acc>
                      </m:e>
                      <m:sub>
                        <m:r>
                          <a:rPr lang="en-US" altLang="zh-CN" sz="3600" b="0" i="1" smtClean="0">
                            <a:latin typeface="Cambria Math" panose="02040503050406030204" pitchFamily="18" charset="0"/>
                          </a:rPr>
                          <m:t>+</m:t>
                        </m:r>
                      </m:sub>
                    </m:sSub>
                    <m:r>
                      <a:rPr lang="en-US" altLang="zh-CN" sz="3600" b="0" i="1" smtClean="0">
                        <a:latin typeface="Cambria Math" panose="02040503050406030204" pitchFamily="18" charset="0"/>
                      </a:rPr>
                      <m:t>+</m:t>
                    </m:r>
                    <m:sSub>
                      <m:sSubPr>
                        <m:ctrlPr>
                          <a:rPr lang="en-US" altLang="zh-CN" sz="3600" b="0" i="1" smtClean="0">
                            <a:latin typeface="Cambria Math" charset="0"/>
                          </a:rPr>
                        </m:ctrlPr>
                      </m:sSubPr>
                      <m:e>
                        <m:acc>
                          <m:accPr>
                            <m:chr m:val="⃗"/>
                            <m:ctrlPr>
                              <a:rPr lang="en-US" altLang="zh-CN" sz="3600" b="0" i="1" smtClean="0">
                                <a:latin typeface="Cambria Math" charset="0"/>
                              </a:rPr>
                            </m:ctrlPr>
                          </m:accPr>
                          <m:e>
                            <m:r>
                              <a:rPr lang="en-US" altLang="zh-CN" sz="3600" b="0" i="1" smtClean="0">
                                <a:latin typeface="Cambria Math" panose="02040503050406030204" pitchFamily="18" charset="0"/>
                              </a:rPr>
                              <m:t>𝐸</m:t>
                            </m:r>
                          </m:e>
                        </m:acc>
                      </m:e>
                      <m:sub>
                        <m:r>
                          <a:rPr lang="en-US" altLang="zh-CN" sz="3600" b="0" i="1" smtClean="0">
                            <a:latin typeface="Cambria Math" panose="02040503050406030204" pitchFamily="18" charset="0"/>
                          </a:rPr>
                          <m:t>−</m:t>
                        </m:r>
                      </m:sub>
                    </m:sSub>
                  </m:oMath>
                </a14:m>
                <a:r>
                  <a:rPr lang="en-US" altLang="zh-CN" sz="3600" b="0" dirty="0" smtClean="0"/>
                  <a:t> </a:t>
                </a:r>
              </a:p>
              <a:p>
                <a:pPr algn="l">
                  <a:lnSpc>
                    <a:spcPct val="200000"/>
                  </a:lnSpc>
                </a:pPr>
                <a:r>
                  <a:rPr lang="en-US" altLang="zh-CN" sz="3600" b="0" dirty="0" smtClean="0"/>
                  <a:t>    </a:t>
                </a:r>
                <a14:m>
                  <m:oMath xmlns:m="http://schemas.openxmlformats.org/officeDocument/2006/math">
                    <m:r>
                      <a:rPr lang="en-US" altLang="zh-CN" sz="3600" b="0" i="1" smtClean="0">
                        <a:latin typeface="Cambria Math" panose="02040503050406030204" pitchFamily="18" charset="0"/>
                      </a:rPr>
                      <m:t>=</m:t>
                    </m:r>
                    <m:f>
                      <m:fPr>
                        <m:ctrlPr>
                          <a:rPr lang="en-US" altLang="zh-CN" sz="3600" b="0" i="1" smtClean="0">
                            <a:latin typeface="Cambria Math" charset="0"/>
                          </a:rPr>
                        </m:ctrlPr>
                      </m:fPr>
                      <m:num>
                        <m:sSub>
                          <m:sSubPr>
                            <m:ctrlPr>
                              <a:rPr lang="en-US" altLang="zh-CN" sz="3600" b="0" i="1" smtClean="0">
                                <a:latin typeface="Cambria Math" charset="0"/>
                              </a:rPr>
                            </m:ctrlPr>
                          </m:sSubPr>
                          <m:e>
                            <m:r>
                              <a:rPr lang="en-US" altLang="zh-CN" sz="3600" b="0" i="1" smtClean="0">
                                <a:latin typeface="Cambria Math" panose="02040503050406030204" pitchFamily="18" charset="0"/>
                              </a:rPr>
                              <m:t>𝑞</m:t>
                            </m:r>
                          </m:e>
                          <m:sub>
                            <m:r>
                              <a:rPr lang="en-US" altLang="zh-CN" sz="3600" b="0" i="1" smtClean="0">
                                <a:latin typeface="Cambria Math" panose="02040503050406030204" pitchFamily="18" charset="0"/>
                              </a:rPr>
                              <m:t>+</m:t>
                            </m:r>
                          </m:sub>
                        </m:sSub>
                      </m:num>
                      <m:den>
                        <m:r>
                          <a:rPr lang="en-US" altLang="zh-CN" sz="3600" b="0" i="1" smtClean="0">
                            <a:latin typeface="Cambria Math" panose="02040503050406030204" pitchFamily="18" charset="0"/>
                          </a:rPr>
                          <m:t>4</m:t>
                        </m:r>
                        <m:r>
                          <a:rPr lang="en-US" altLang="zh-CN" sz="3600" b="0" i="1" smtClean="0">
                            <a:latin typeface="Cambria Math" panose="02040503050406030204" pitchFamily="18" charset="0"/>
                          </a:rPr>
                          <m:t>𝜋</m:t>
                        </m:r>
                        <m:sSub>
                          <m:sSubPr>
                            <m:ctrlPr>
                              <a:rPr lang="en-US" altLang="zh-CN" sz="3600" i="1">
                                <a:latin typeface="Cambria Math" charset="0"/>
                              </a:rPr>
                            </m:ctrlPr>
                          </m:sSubPr>
                          <m:e>
                            <m:r>
                              <a:rPr lang="zh-CN" altLang="en-US" sz="3600" i="1">
                                <a:latin typeface="Cambria Math" panose="02040503050406030204" pitchFamily="18" charset="0"/>
                              </a:rPr>
                              <m:t>𝜀</m:t>
                            </m:r>
                          </m:e>
                          <m:sub>
                            <m:r>
                              <a:rPr lang="en-US" altLang="zh-CN" sz="3600" i="1">
                                <a:latin typeface="Cambria Math" panose="02040503050406030204" pitchFamily="18" charset="0"/>
                              </a:rPr>
                              <m:t>0</m:t>
                            </m:r>
                          </m:sub>
                        </m:sSub>
                        <m:sSubSup>
                          <m:sSubSupPr>
                            <m:ctrlPr>
                              <a:rPr lang="en-US" altLang="zh-CN" sz="3600" b="0" i="1" smtClean="0">
                                <a:latin typeface="Cambria Math" charset="0"/>
                              </a:rPr>
                            </m:ctrlPr>
                          </m:sSubSupPr>
                          <m:e>
                            <m:r>
                              <a:rPr lang="en-US" altLang="zh-CN" sz="3600" b="0" i="1" smtClean="0">
                                <a:latin typeface="Cambria Math" panose="02040503050406030204" pitchFamily="18" charset="0"/>
                              </a:rPr>
                              <m:t>𝑟</m:t>
                            </m:r>
                          </m:e>
                          <m:sub>
                            <m:r>
                              <a:rPr lang="en-US" altLang="zh-CN" sz="3600" b="0" i="1" smtClean="0">
                                <a:latin typeface="Cambria Math" panose="02040503050406030204" pitchFamily="18" charset="0"/>
                              </a:rPr>
                              <m:t>+</m:t>
                            </m:r>
                          </m:sub>
                          <m:sup>
                            <m:r>
                              <a:rPr lang="en-US" altLang="zh-CN" sz="3600" b="0" i="1" smtClean="0">
                                <a:latin typeface="Cambria Math" panose="02040503050406030204" pitchFamily="18" charset="0"/>
                              </a:rPr>
                              <m:t>2</m:t>
                            </m:r>
                          </m:sup>
                        </m:sSubSup>
                      </m:den>
                    </m:f>
                    <m:sSub>
                      <m:sSubPr>
                        <m:ctrlPr>
                          <a:rPr lang="en-US" altLang="zh-CN" sz="3600" b="0" i="1" smtClean="0">
                            <a:latin typeface="Cambria Math" charset="0"/>
                          </a:rPr>
                        </m:ctrlPr>
                      </m:sSubPr>
                      <m:e>
                        <m:acc>
                          <m:accPr>
                            <m:chr m:val="̂"/>
                            <m:ctrlPr>
                              <a:rPr lang="en-US" altLang="zh-CN" sz="3600" b="0" i="1" smtClean="0">
                                <a:latin typeface="Cambria Math" charset="0"/>
                              </a:rPr>
                            </m:ctrlPr>
                          </m:accPr>
                          <m:e>
                            <m:r>
                              <a:rPr lang="en-US" altLang="zh-CN" sz="3600" b="0" i="1" smtClean="0">
                                <a:latin typeface="Cambria Math" panose="02040503050406030204" pitchFamily="18" charset="0"/>
                              </a:rPr>
                              <m:t>𝑟</m:t>
                            </m:r>
                          </m:e>
                        </m:acc>
                      </m:e>
                      <m:sub>
                        <m:r>
                          <a:rPr lang="en-US" altLang="zh-CN" sz="3600" b="0" i="1" smtClean="0">
                            <a:latin typeface="Cambria Math" panose="02040503050406030204" pitchFamily="18" charset="0"/>
                          </a:rPr>
                          <m:t>+</m:t>
                        </m:r>
                      </m:sub>
                    </m:sSub>
                    <m:r>
                      <a:rPr lang="en-US" altLang="zh-CN" sz="3600" b="0" i="1" smtClean="0">
                        <a:latin typeface="Cambria Math" panose="02040503050406030204" pitchFamily="18" charset="0"/>
                      </a:rPr>
                      <m:t>+</m:t>
                    </m:r>
                    <m:f>
                      <m:fPr>
                        <m:ctrlPr>
                          <a:rPr lang="en-US" altLang="zh-CN" sz="3600" i="1">
                            <a:latin typeface="Cambria Math" charset="0"/>
                          </a:rPr>
                        </m:ctrlPr>
                      </m:fPr>
                      <m:num>
                        <m:sSub>
                          <m:sSubPr>
                            <m:ctrlPr>
                              <a:rPr lang="en-US" altLang="zh-CN" sz="3600" i="1">
                                <a:latin typeface="Cambria Math" charset="0"/>
                              </a:rPr>
                            </m:ctrlPr>
                          </m:sSubPr>
                          <m:e>
                            <m:r>
                              <a:rPr lang="en-US" altLang="zh-CN" sz="3600" i="1">
                                <a:latin typeface="Cambria Math" panose="02040503050406030204" pitchFamily="18" charset="0"/>
                              </a:rPr>
                              <m:t>𝑞</m:t>
                            </m:r>
                          </m:e>
                          <m:sub>
                            <m:r>
                              <a:rPr lang="en-US" altLang="zh-CN" sz="3600" b="0" i="1" smtClean="0">
                                <a:latin typeface="Cambria Math" charset="0"/>
                              </a:rPr>
                              <m:t>−</m:t>
                            </m:r>
                          </m:sub>
                        </m:sSub>
                      </m:num>
                      <m:den>
                        <m:r>
                          <a:rPr lang="en-US" altLang="zh-CN" sz="3600" i="1">
                            <a:latin typeface="Cambria Math" panose="02040503050406030204" pitchFamily="18" charset="0"/>
                          </a:rPr>
                          <m:t>4</m:t>
                        </m:r>
                        <m:r>
                          <a:rPr lang="en-US" altLang="zh-CN" sz="3600" i="1">
                            <a:latin typeface="Cambria Math" panose="02040503050406030204" pitchFamily="18" charset="0"/>
                          </a:rPr>
                          <m:t>𝜋</m:t>
                        </m:r>
                        <m:sSub>
                          <m:sSubPr>
                            <m:ctrlPr>
                              <a:rPr lang="en-US" altLang="zh-CN" sz="3600" b="0" i="1" smtClean="0">
                                <a:latin typeface="Cambria Math" charset="0"/>
                              </a:rPr>
                            </m:ctrlPr>
                          </m:sSubPr>
                          <m:e>
                            <m:r>
                              <a:rPr lang="zh-CN" altLang="en-US" sz="3600" i="1" smtClean="0">
                                <a:latin typeface="Cambria Math" panose="02040503050406030204" pitchFamily="18" charset="0"/>
                              </a:rPr>
                              <m:t>𝜀</m:t>
                            </m:r>
                          </m:e>
                          <m:sub>
                            <m:r>
                              <a:rPr lang="en-US" altLang="zh-CN" sz="3600" b="0" i="1" smtClean="0">
                                <a:latin typeface="Cambria Math" panose="02040503050406030204" pitchFamily="18" charset="0"/>
                              </a:rPr>
                              <m:t>0</m:t>
                            </m:r>
                          </m:sub>
                        </m:sSub>
                        <m:sSubSup>
                          <m:sSubSupPr>
                            <m:ctrlPr>
                              <a:rPr lang="en-US" altLang="zh-CN" sz="3600" i="1">
                                <a:latin typeface="Cambria Math" charset="0"/>
                              </a:rPr>
                            </m:ctrlPr>
                          </m:sSubSupPr>
                          <m:e>
                            <m:r>
                              <a:rPr lang="en-US" altLang="zh-CN" sz="3600" i="1">
                                <a:latin typeface="Cambria Math" panose="02040503050406030204" pitchFamily="18" charset="0"/>
                              </a:rPr>
                              <m:t>𝑟</m:t>
                            </m:r>
                          </m:e>
                          <m:sub>
                            <m:r>
                              <a:rPr lang="en-US" altLang="zh-CN" sz="3600" b="0" i="1" smtClean="0">
                                <a:latin typeface="Cambria Math" charset="0"/>
                              </a:rPr>
                              <m:t>−</m:t>
                            </m:r>
                          </m:sub>
                          <m:sup>
                            <m:r>
                              <a:rPr lang="en-US" altLang="zh-CN" sz="3600" i="1">
                                <a:latin typeface="Cambria Math" panose="02040503050406030204" pitchFamily="18" charset="0"/>
                              </a:rPr>
                              <m:t>2</m:t>
                            </m:r>
                          </m:sup>
                        </m:sSubSup>
                      </m:den>
                    </m:f>
                    <m:sSub>
                      <m:sSubPr>
                        <m:ctrlPr>
                          <a:rPr lang="en-US" altLang="zh-CN" sz="3600" i="1">
                            <a:latin typeface="Cambria Math" charset="0"/>
                          </a:rPr>
                        </m:ctrlPr>
                      </m:sSubPr>
                      <m:e>
                        <m:acc>
                          <m:accPr>
                            <m:chr m:val="̂"/>
                            <m:ctrlPr>
                              <a:rPr lang="en-US" altLang="zh-CN" sz="3600" i="1">
                                <a:latin typeface="Cambria Math" charset="0"/>
                              </a:rPr>
                            </m:ctrlPr>
                          </m:accPr>
                          <m:e>
                            <m:r>
                              <a:rPr lang="en-US" altLang="zh-CN" sz="3600" i="1">
                                <a:latin typeface="Cambria Math" panose="02040503050406030204" pitchFamily="18" charset="0"/>
                              </a:rPr>
                              <m:t>𝑟</m:t>
                            </m:r>
                          </m:e>
                        </m:acc>
                      </m:e>
                      <m:sub>
                        <m:r>
                          <a:rPr lang="en-US" altLang="zh-CN" sz="3600" b="0" i="1" smtClean="0">
                            <a:latin typeface="Cambria Math" charset="0"/>
                          </a:rPr>
                          <m:t>−</m:t>
                        </m:r>
                      </m:sub>
                    </m:sSub>
                  </m:oMath>
                </a14:m>
                <a:endParaRPr lang="zh-CN" altLang="en-US" sz="3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7" y="765174"/>
                <a:ext cx="5663258" cy="5144293"/>
              </a:xfrm>
              <a:prstGeom prst="rect">
                <a:avLst/>
              </a:prstGeom>
              <a:blipFill rotWithShape="0">
                <a:blip r:embed="rId4"/>
                <a:stretch>
                  <a:fillRect/>
                </a:stretch>
              </a:blipFill>
            </p:spPr>
            <p:txBody>
              <a:bodyPr/>
              <a:lstStyle/>
              <a:p>
                <a:r>
                  <a:rPr lang="en-US">
                    <a:noFill/>
                  </a:rPr>
                  <a:t> </a:t>
                </a:r>
              </a:p>
            </p:txBody>
          </p:sp>
        </mc:Fallback>
      </mc:AlternateContent>
      <p:grpSp>
        <p:nvGrpSpPr>
          <p:cNvPr id="31" name="组合 30"/>
          <p:cNvGrpSpPr/>
          <p:nvPr/>
        </p:nvGrpSpPr>
        <p:grpSpPr>
          <a:xfrm>
            <a:off x="4510514" y="282719"/>
            <a:ext cx="4177733" cy="3377912"/>
            <a:chOff x="4586175" y="339120"/>
            <a:chExt cx="4177733" cy="3377912"/>
          </a:xfrm>
        </p:grpSpPr>
        <p:grpSp>
          <p:nvGrpSpPr>
            <p:cNvPr id="32" name="Group 58"/>
            <p:cNvGrpSpPr>
              <a:grpSpLocks/>
            </p:cNvGrpSpPr>
            <p:nvPr/>
          </p:nvGrpSpPr>
          <p:grpSpPr bwMode="auto">
            <a:xfrm>
              <a:off x="5241926" y="1573213"/>
              <a:ext cx="2965450" cy="1670050"/>
              <a:chOff x="3412" y="192"/>
              <a:chExt cx="1868" cy="1052"/>
            </a:xfrm>
          </p:grpSpPr>
          <p:sp>
            <p:nvSpPr>
              <p:cNvPr id="41" name="Line 62"/>
              <p:cNvSpPr>
                <a:spLocks noChangeShapeType="1"/>
              </p:cNvSpPr>
              <p:nvPr/>
            </p:nvSpPr>
            <p:spPr bwMode="auto">
              <a:xfrm>
                <a:off x="3456" y="1200"/>
                <a:ext cx="153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63"/>
              <p:cNvSpPr>
                <a:spLocks noChangeArrowheads="1"/>
              </p:cNvSpPr>
              <p:nvPr/>
            </p:nvSpPr>
            <p:spPr bwMode="auto">
              <a:xfrm>
                <a:off x="4996"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3" name="Oval 64"/>
              <p:cNvSpPr>
                <a:spLocks noChangeArrowheads="1"/>
              </p:cNvSpPr>
              <p:nvPr/>
            </p:nvSpPr>
            <p:spPr bwMode="auto">
              <a:xfrm>
                <a:off x="3412" y="1156"/>
                <a:ext cx="88" cy="88"/>
              </a:xfrm>
              <a:prstGeom prst="ellipse">
                <a:avLst/>
              </a:prstGeom>
              <a:solidFill>
                <a:srgbClr val="E20404"/>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4" name="Line 67"/>
              <p:cNvSpPr>
                <a:spLocks noChangeShapeType="1"/>
              </p:cNvSpPr>
              <p:nvPr/>
            </p:nvSpPr>
            <p:spPr bwMode="auto">
              <a:xfrm flipV="1">
                <a:off x="3456" y="240"/>
                <a:ext cx="1776"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68"/>
              <p:cNvSpPr>
                <a:spLocks noChangeShapeType="1"/>
              </p:cNvSpPr>
              <p:nvPr/>
            </p:nvSpPr>
            <p:spPr bwMode="auto">
              <a:xfrm flipV="1">
                <a:off x="5040" y="288"/>
                <a:ext cx="240" cy="912"/>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69"/>
              <p:cNvSpPr>
                <a:spLocks noChangeArrowheads="1"/>
              </p:cNvSpPr>
              <p:nvPr/>
            </p:nvSpPr>
            <p:spPr bwMode="auto">
              <a:xfrm>
                <a:off x="5232" y="192"/>
                <a:ext cx="48" cy="48"/>
              </a:xfrm>
              <a:prstGeom prst="ellipse">
                <a:avLst/>
              </a:prstGeom>
              <a:solidFill>
                <a:schemeClr val="tx1"/>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33" name="Line 73"/>
            <p:cNvSpPr>
              <a:spLocks noChangeShapeType="1"/>
            </p:cNvSpPr>
            <p:nvPr/>
          </p:nvSpPr>
          <p:spPr bwMode="auto">
            <a:xfrm flipV="1">
              <a:off x="8202029" y="821575"/>
              <a:ext cx="177799" cy="789737"/>
            </a:xfrm>
            <a:prstGeom prst="line">
              <a:avLst/>
            </a:prstGeom>
            <a:noFill/>
            <a:ln w="57150">
              <a:solidFill>
                <a:srgbClr val="E2040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 name="Object 3"/>
            <p:cNvGraphicFramePr>
              <a:graphicFrameLocks/>
            </p:cNvGraphicFramePr>
            <p:nvPr>
              <p:extLst>
                <p:ext uri="{D42A27DB-BD31-4B8C-83A1-F6EECF244321}">
                  <p14:modId xmlns:p14="http://schemas.microsoft.com/office/powerpoint/2010/main" val="229617901"/>
                </p:ext>
              </p:extLst>
            </p:nvPr>
          </p:nvGraphicFramePr>
          <p:xfrm>
            <a:off x="7836607" y="339120"/>
            <a:ext cx="589137" cy="639837"/>
          </p:xfrm>
          <a:graphic>
            <a:graphicData uri="http://schemas.openxmlformats.org/presentationml/2006/ole">
              <mc:AlternateContent xmlns:mc="http://schemas.openxmlformats.org/markup-compatibility/2006">
                <mc:Choice xmlns:v="urn:schemas-microsoft-com:vml" Requires="v">
                  <p:oleObj spid="_x0000_s83187" name="Equation" r:id="rId5" imgW="203040" imgH="253800" progId="Equation.DSMT4">
                    <p:embed/>
                  </p:oleObj>
                </mc:Choice>
                <mc:Fallback>
                  <p:oleObj name="Equation" r:id="rId5" imgW="203040" imgH="253800" progId="Equation.DSMT4">
                    <p:embed/>
                    <p:pic>
                      <p:nvPicPr>
                        <p:cNvPr id="23" name="Object 3"/>
                        <p:cNvPicPr>
                          <a:picLocks noChangeArrowheads="1"/>
                        </p:cNvPicPr>
                        <p:nvPr/>
                      </p:nvPicPr>
                      <p:blipFill>
                        <a:blip r:embed="rId6"/>
                        <a:srcRect/>
                        <a:stretch>
                          <a:fillRect/>
                        </a:stretch>
                      </p:blipFill>
                      <p:spPr bwMode="auto">
                        <a:xfrm>
                          <a:off x="7836607" y="339120"/>
                          <a:ext cx="589137" cy="639837"/>
                        </a:xfrm>
                        <a:prstGeom prst="rect">
                          <a:avLst/>
                        </a:prstGeom>
                        <a:noFill/>
                        <a:ln>
                          <a:noFill/>
                        </a:ln>
                        <a:extLst/>
                      </p:spPr>
                    </p:pic>
                  </p:oleObj>
                </mc:Fallback>
              </mc:AlternateContent>
            </a:graphicData>
          </a:graphic>
        </p:graphicFrame>
        <p:graphicFrame>
          <p:nvGraphicFramePr>
            <p:cNvPr id="35" name="Object 3"/>
            <p:cNvGraphicFramePr>
              <a:graphicFrameLocks/>
            </p:cNvGraphicFramePr>
            <p:nvPr>
              <p:extLst>
                <p:ext uri="{D42A27DB-BD31-4B8C-83A1-F6EECF244321}">
                  <p14:modId xmlns:p14="http://schemas.microsoft.com/office/powerpoint/2010/main" val="4036854227"/>
                </p:ext>
              </p:extLst>
            </p:nvPr>
          </p:nvGraphicFramePr>
          <p:xfrm>
            <a:off x="5938838" y="1892300"/>
            <a:ext cx="585787" cy="739775"/>
          </p:xfrm>
          <a:graphic>
            <a:graphicData uri="http://schemas.openxmlformats.org/presentationml/2006/ole">
              <mc:AlternateContent xmlns:mc="http://schemas.openxmlformats.org/markup-compatibility/2006">
                <mc:Choice xmlns:v="urn:schemas-microsoft-com:vml" Requires="v">
                  <p:oleObj spid="_x0000_s83188" name="Equation" r:id="rId7" imgW="139680" imgH="228600" progId="Equation.DSMT4">
                    <p:embed/>
                  </p:oleObj>
                </mc:Choice>
                <mc:Fallback>
                  <p:oleObj name="Equation" r:id="rId7" imgW="139680" imgH="228600" progId="Equation.DSMT4">
                    <p:embed/>
                    <p:pic>
                      <p:nvPicPr>
                        <p:cNvPr id="24" name="Object 3"/>
                        <p:cNvPicPr>
                          <a:picLocks noChangeArrowheads="1"/>
                        </p:cNvPicPr>
                        <p:nvPr/>
                      </p:nvPicPr>
                      <p:blipFill>
                        <a:blip r:embed="rId8"/>
                        <a:srcRect/>
                        <a:stretch>
                          <a:fillRect/>
                        </a:stretch>
                      </p:blipFill>
                      <p:spPr bwMode="auto">
                        <a:xfrm>
                          <a:off x="5938838" y="1892300"/>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
            <p:cNvGraphicFramePr>
              <a:graphicFrameLocks/>
            </p:cNvGraphicFramePr>
            <p:nvPr>
              <p:extLst>
                <p:ext uri="{D42A27DB-BD31-4B8C-83A1-F6EECF244321}">
                  <p14:modId xmlns:p14="http://schemas.microsoft.com/office/powerpoint/2010/main" val="3208633264"/>
                </p:ext>
              </p:extLst>
            </p:nvPr>
          </p:nvGraphicFramePr>
          <p:xfrm>
            <a:off x="8178121" y="2032073"/>
            <a:ext cx="585787" cy="739775"/>
          </p:xfrm>
          <a:graphic>
            <a:graphicData uri="http://schemas.openxmlformats.org/presentationml/2006/ole">
              <mc:AlternateContent xmlns:mc="http://schemas.openxmlformats.org/markup-compatibility/2006">
                <mc:Choice xmlns:v="urn:schemas-microsoft-com:vml" Requires="v">
                  <p:oleObj spid="_x0000_s83189" name="Equation" r:id="rId9" imgW="139680" imgH="228600" progId="Equation.DSMT4">
                    <p:embed/>
                  </p:oleObj>
                </mc:Choice>
                <mc:Fallback>
                  <p:oleObj name="Equation" r:id="rId9" imgW="139680" imgH="228600" progId="Equation.DSMT4">
                    <p:embed/>
                    <p:pic>
                      <p:nvPicPr>
                        <p:cNvPr id="25" name="Object 3"/>
                        <p:cNvPicPr>
                          <a:picLocks noChangeArrowheads="1"/>
                        </p:cNvPicPr>
                        <p:nvPr/>
                      </p:nvPicPr>
                      <p:blipFill>
                        <a:blip r:embed="rId10"/>
                        <a:srcRect/>
                        <a:stretch>
                          <a:fillRect/>
                        </a:stretch>
                      </p:blipFill>
                      <p:spPr bwMode="auto">
                        <a:xfrm>
                          <a:off x="8178121" y="2032073"/>
                          <a:ext cx="585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3"/>
            <p:cNvGraphicFramePr>
              <a:graphicFrameLocks/>
            </p:cNvGraphicFramePr>
            <p:nvPr>
              <p:extLst>
                <p:ext uri="{D42A27DB-BD31-4B8C-83A1-F6EECF244321}">
                  <p14:modId xmlns:p14="http://schemas.microsoft.com/office/powerpoint/2010/main" val="817200602"/>
                </p:ext>
              </p:extLst>
            </p:nvPr>
          </p:nvGraphicFramePr>
          <p:xfrm>
            <a:off x="8243208" y="1385171"/>
            <a:ext cx="520700" cy="430560"/>
          </p:xfrm>
          <a:graphic>
            <a:graphicData uri="http://schemas.openxmlformats.org/presentationml/2006/ole">
              <mc:AlternateContent xmlns:mc="http://schemas.openxmlformats.org/markup-compatibility/2006">
                <mc:Choice xmlns:v="urn:schemas-microsoft-com:vml" Requires="v">
                  <p:oleObj spid="_x0000_s83190" name="Equation" r:id="rId11" imgW="152280" imgH="164880" progId="Equation.DSMT4">
                    <p:embed/>
                  </p:oleObj>
                </mc:Choice>
                <mc:Fallback>
                  <p:oleObj name="Equation" r:id="rId11" imgW="152280" imgH="164880" progId="Equation.DSMT4">
                    <p:embed/>
                    <p:pic>
                      <p:nvPicPr>
                        <p:cNvPr id="26" name="Object 3"/>
                        <p:cNvPicPr>
                          <a:picLocks noChangeArrowheads="1"/>
                        </p:cNvPicPr>
                        <p:nvPr/>
                      </p:nvPicPr>
                      <p:blipFill>
                        <a:blip r:embed="rId12"/>
                        <a:srcRect/>
                        <a:stretch>
                          <a:fillRect/>
                        </a:stretch>
                      </p:blipFill>
                      <p:spPr bwMode="auto">
                        <a:xfrm>
                          <a:off x="8243208" y="1385171"/>
                          <a:ext cx="520700" cy="430560"/>
                        </a:xfrm>
                        <a:prstGeom prst="rect">
                          <a:avLst/>
                        </a:prstGeom>
                        <a:noFill/>
                        <a:ln>
                          <a:noFill/>
                        </a:ln>
                        <a:extLst/>
                      </p:spPr>
                    </p:pic>
                  </p:oleObj>
                </mc:Fallback>
              </mc:AlternateContent>
            </a:graphicData>
          </a:graphic>
        </p:graphicFrame>
        <p:graphicFrame>
          <p:nvGraphicFramePr>
            <p:cNvPr id="38" name="Object 3"/>
            <p:cNvGraphicFramePr>
              <a:graphicFrameLocks/>
            </p:cNvGraphicFramePr>
            <p:nvPr>
              <p:extLst>
                <p:ext uri="{D42A27DB-BD31-4B8C-83A1-F6EECF244321}">
                  <p14:modId xmlns:p14="http://schemas.microsoft.com/office/powerpoint/2010/main" val="1358223151"/>
                </p:ext>
              </p:extLst>
            </p:nvPr>
          </p:nvGraphicFramePr>
          <p:xfrm>
            <a:off x="7870254" y="3124200"/>
            <a:ext cx="768128" cy="414336"/>
          </p:xfrm>
          <a:graphic>
            <a:graphicData uri="http://schemas.openxmlformats.org/presentationml/2006/ole">
              <mc:AlternateContent xmlns:mc="http://schemas.openxmlformats.org/markup-compatibility/2006">
                <mc:Choice xmlns:v="urn:schemas-microsoft-com:vml" Requires="v">
                  <p:oleObj spid="_x0000_s83191" name="Equation" r:id="rId13" imgW="215640" imgH="177480" progId="Equation.DSMT4">
                    <p:embed/>
                  </p:oleObj>
                </mc:Choice>
                <mc:Fallback>
                  <p:oleObj name="Equation" r:id="rId13" imgW="215640" imgH="177480" progId="Equation.DSMT4">
                    <p:embed/>
                    <p:pic>
                      <p:nvPicPr>
                        <p:cNvPr id="27" name="Object 3"/>
                        <p:cNvPicPr>
                          <a:picLocks noChangeArrowheads="1"/>
                        </p:cNvPicPr>
                        <p:nvPr/>
                      </p:nvPicPr>
                      <p:blipFill>
                        <a:blip r:embed="rId14"/>
                        <a:srcRect/>
                        <a:stretch>
                          <a:fillRect/>
                        </a:stretch>
                      </p:blipFill>
                      <p:spPr bwMode="auto">
                        <a:xfrm>
                          <a:off x="7870254" y="3124200"/>
                          <a:ext cx="768128" cy="414336"/>
                        </a:xfrm>
                        <a:prstGeom prst="rect">
                          <a:avLst/>
                        </a:prstGeom>
                        <a:noFill/>
                        <a:ln>
                          <a:noFill/>
                        </a:ln>
                        <a:extLst/>
                      </p:spPr>
                    </p:pic>
                  </p:oleObj>
                </mc:Fallback>
              </mc:AlternateContent>
            </a:graphicData>
          </a:graphic>
        </p:graphicFrame>
        <p:graphicFrame>
          <p:nvGraphicFramePr>
            <p:cNvPr id="39" name="Object 3"/>
            <p:cNvGraphicFramePr>
              <a:graphicFrameLocks/>
            </p:cNvGraphicFramePr>
            <p:nvPr>
              <p:extLst>
                <p:ext uri="{D42A27DB-BD31-4B8C-83A1-F6EECF244321}">
                  <p14:modId xmlns:p14="http://schemas.microsoft.com/office/powerpoint/2010/main" val="2585269253"/>
                </p:ext>
              </p:extLst>
            </p:nvPr>
          </p:nvGraphicFramePr>
          <p:xfrm>
            <a:off x="4586175" y="3020053"/>
            <a:ext cx="678656" cy="388937"/>
          </p:xfrm>
          <a:graphic>
            <a:graphicData uri="http://schemas.openxmlformats.org/presentationml/2006/ole">
              <mc:AlternateContent xmlns:mc="http://schemas.openxmlformats.org/markup-compatibility/2006">
                <mc:Choice xmlns:v="urn:schemas-microsoft-com:vml" Requires="v">
                  <p:oleObj spid="_x0000_s83192" name="Equation" r:id="rId15" imgW="215640" imgH="164880" progId="Equation.DSMT4">
                    <p:embed/>
                  </p:oleObj>
                </mc:Choice>
                <mc:Fallback>
                  <p:oleObj name="Equation" r:id="rId15" imgW="215640" imgH="164880" progId="Equation.DSMT4">
                    <p:embed/>
                    <p:pic>
                      <p:nvPicPr>
                        <p:cNvPr id="28" name="Object 3"/>
                        <p:cNvPicPr>
                          <a:picLocks noChangeArrowheads="1"/>
                        </p:cNvPicPr>
                        <p:nvPr/>
                      </p:nvPicPr>
                      <p:blipFill>
                        <a:blip r:embed="rId16"/>
                        <a:srcRect/>
                        <a:stretch>
                          <a:fillRect/>
                        </a:stretch>
                      </p:blipFill>
                      <p:spPr bwMode="auto">
                        <a:xfrm>
                          <a:off x="4586175" y="3020053"/>
                          <a:ext cx="678656" cy="388937"/>
                        </a:xfrm>
                        <a:prstGeom prst="rect">
                          <a:avLst/>
                        </a:prstGeom>
                        <a:noFill/>
                        <a:ln>
                          <a:noFill/>
                        </a:ln>
                        <a:extLst/>
                      </p:spPr>
                    </p:pic>
                  </p:oleObj>
                </mc:Fallback>
              </mc:AlternateContent>
            </a:graphicData>
          </a:graphic>
        </p:graphicFrame>
        <p:graphicFrame>
          <p:nvGraphicFramePr>
            <p:cNvPr id="40" name="Object 3"/>
            <p:cNvGraphicFramePr>
              <a:graphicFrameLocks/>
            </p:cNvGraphicFramePr>
            <p:nvPr>
              <p:extLst>
                <p:ext uri="{D42A27DB-BD31-4B8C-83A1-F6EECF244321}">
                  <p14:modId xmlns:p14="http://schemas.microsoft.com/office/powerpoint/2010/main" val="2056375048"/>
                </p:ext>
              </p:extLst>
            </p:nvPr>
          </p:nvGraphicFramePr>
          <p:xfrm>
            <a:off x="6454775" y="3173413"/>
            <a:ext cx="349473" cy="543619"/>
          </p:xfrm>
          <a:graphic>
            <a:graphicData uri="http://schemas.openxmlformats.org/presentationml/2006/ole">
              <mc:AlternateContent xmlns:mc="http://schemas.openxmlformats.org/markup-compatibility/2006">
                <mc:Choice xmlns:v="urn:schemas-microsoft-com:vml" Requires="v">
                  <p:oleObj spid="_x0000_s83193" name="Equation" r:id="rId17" imgW="114120" imgH="215640" progId="Equation.DSMT4">
                    <p:embed/>
                  </p:oleObj>
                </mc:Choice>
                <mc:Fallback>
                  <p:oleObj name="Equation" r:id="rId17" imgW="114120" imgH="215640" progId="Equation.DSMT4">
                    <p:embed/>
                    <p:pic>
                      <p:nvPicPr>
                        <p:cNvPr id="29" name="Object 3"/>
                        <p:cNvPicPr>
                          <a:picLocks noChangeArrowheads="1"/>
                        </p:cNvPicPr>
                        <p:nvPr/>
                      </p:nvPicPr>
                      <p:blipFill>
                        <a:blip r:embed="rId18"/>
                        <a:srcRect/>
                        <a:stretch>
                          <a:fillRect/>
                        </a:stretch>
                      </p:blipFill>
                      <p:spPr bwMode="auto">
                        <a:xfrm>
                          <a:off x="6454775" y="3173413"/>
                          <a:ext cx="349473" cy="543619"/>
                        </a:xfrm>
                        <a:prstGeom prst="rect">
                          <a:avLst/>
                        </a:prstGeom>
                        <a:noFill/>
                        <a:ln>
                          <a:noFill/>
                        </a:ln>
                        <a:extLst/>
                      </p:spPr>
                    </p:pic>
                  </p:oleObj>
                </mc:Fallback>
              </mc:AlternateContent>
            </a:graphicData>
          </a:graphic>
        </p:graphicFrame>
        <p:graphicFrame>
          <p:nvGraphicFramePr>
            <p:cNvPr id="47" name="Object 3"/>
            <p:cNvGraphicFramePr>
              <a:graphicFrameLocks/>
            </p:cNvGraphicFramePr>
            <p:nvPr>
              <p:extLst>
                <p:ext uri="{D42A27DB-BD31-4B8C-83A1-F6EECF244321}">
                  <p14:modId xmlns:p14="http://schemas.microsoft.com/office/powerpoint/2010/main" val="2713795740"/>
                </p:ext>
              </p:extLst>
            </p:nvPr>
          </p:nvGraphicFramePr>
          <p:xfrm>
            <a:off x="7100801" y="1216443"/>
            <a:ext cx="589137" cy="639837"/>
          </p:xfrm>
          <a:graphic>
            <a:graphicData uri="http://schemas.openxmlformats.org/presentationml/2006/ole">
              <mc:AlternateContent xmlns:mc="http://schemas.openxmlformats.org/markup-compatibility/2006">
                <mc:Choice xmlns:v="urn:schemas-microsoft-com:vml" Requires="v">
                  <p:oleObj spid="_x0000_s83194" name="Equation" r:id="rId19" imgW="203040" imgH="253800" progId="Equation.DSMT4">
                    <p:embed/>
                  </p:oleObj>
                </mc:Choice>
                <mc:Fallback>
                  <p:oleObj name="Equation" r:id="rId19" imgW="203040" imgH="253800" progId="Equation.DSMT4">
                    <p:embed/>
                    <p:pic>
                      <p:nvPicPr>
                        <p:cNvPr id="34" name="Object 3"/>
                        <p:cNvPicPr>
                          <a:picLocks noChangeArrowheads="1"/>
                        </p:cNvPicPr>
                        <p:nvPr/>
                      </p:nvPicPr>
                      <p:blipFill>
                        <a:blip r:embed="rId20"/>
                        <a:srcRect/>
                        <a:stretch>
                          <a:fillRect/>
                        </a:stretch>
                      </p:blipFill>
                      <p:spPr bwMode="auto">
                        <a:xfrm>
                          <a:off x="7100801" y="1216443"/>
                          <a:ext cx="589137" cy="639837"/>
                        </a:xfrm>
                        <a:prstGeom prst="rect">
                          <a:avLst/>
                        </a:prstGeom>
                        <a:noFill/>
                        <a:ln>
                          <a:noFill/>
                        </a:ln>
                        <a:extLst/>
                      </p:spPr>
                    </p:pic>
                  </p:oleObj>
                </mc:Fallback>
              </mc:AlternateContent>
            </a:graphicData>
          </a:graphic>
        </p:graphicFrame>
        <p:sp>
          <p:nvSpPr>
            <p:cNvPr id="48" name="Line 73"/>
            <p:cNvSpPr>
              <a:spLocks noChangeShapeType="1"/>
            </p:cNvSpPr>
            <p:nvPr/>
          </p:nvSpPr>
          <p:spPr bwMode="auto">
            <a:xfrm flipH="1">
              <a:off x="7452527" y="1655761"/>
              <a:ext cx="720546" cy="346003"/>
            </a:xfrm>
            <a:prstGeom prst="line">
              <a:avLst/>
            </a:prstGeom>
            <a:noFill/>
            <a:ln w="57150">
              <a:solidFill>
                <a:srgbClr val="E2040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765624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型相册">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About physics</Template>
  <TotalTime>3020</TotalTime>
  <Words>1366</Words>
  <Application>Microsoft Macintosh PowerPoint</Application>
  <PresentationFormat>On-screen Show (4:3)</PresentationFormat>
  <Paragraphs>169</Paragraphs>
  <Slides>32</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32</vt:i4>
      </vt:variant>
    </vt:vector>
  </HeadingPairs>
  <TitlesOfParts>
    <vt:vector size="47" baseType="lpstr">
      <vt:lpstr>Cambria Math</vt:lpstr>
      <vt:lpstr>Century Schoolbook</vt:lpstr>
      <vt:lpstr>Monotype Sorts</vt:lpstr>
      <vt:lpstr>Symbol</vt:lpstr>
      <vt:lpstr>Times New Roman</vt:lpstr>
      <vt:lpstr>华文新魏</vt:lpstr>
      <vt:lpstr>华文楷体</vt:lpstr>
      <vt:lpstr>宋体</vt:lpstr>
      <vt:lpstr>黑体</vt:lpstr>
      <vt:lpstr>Arial</vt:lpstr>
      <vt:lpstr>古典型相册</vt:lpstr>
      <vt:lpstr>Equation</vt:lpstr>
      <vt:lpstr>公式</vt:lpstr>
      <vt:lpstr>BMP 图像</vt:lpstr>
      <vt:lpstr>BMP 图象</vt:lpstr>
      <vt:lpstr>电场  李 晟 2018.9</vt:lpstr>
      <vt:lpstr>点电荷体系之间的库仑力</vt:lpstr>
      <vt:lpstr>实验</vt:lpstr>
      <vt:lpstr>电场强度</vt:lpstr>
      <vt:lpstr>PowerPoint Presentation</vt:lpstr>
      <vt:lpstr>电场的图示方法--电场线</vt:lpstr>
      <vt:lpstr>PowerPoint Presentation</vt:lpstr>
      <vt:lpstr>电偶极子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通量</vt:lpstr>
      <vt:lpstr>电场通量</vt:lpstr>
      <vt:lpstr>点电荷的通量</vt:lpstr>
      <vt:lpstr>点电荷的通量</vt:lpstr>
      <vt:lpstr>Gauss定理</vt:lpstr>
      <vt:lpstr>PowerPoint Presentation</vt:lpstr>
      <vt:lpstr>PowerPoint Presentation</vt:lpstr>
      <vt:lpstr>高斯定律反应出来电场和电荷的特性</vt:lpstr>
      <vt:lpstr>点电荷的电场</vt:lpstr>
      <vt:lpstr>均匀带电球壳的电场</vt:lpstr>
      <vt:lpstr>无限长均匀带电直线的电场</vt:lpstr>
      <vt:lpstr>PowerPoint Presentation</vt:lpstr>
      <vt:lpstr>无限大均匀带电平面</vt:lpstr>
      <vt:lpstr>无限大均匀带电平行板</vt:lpstr>
      <vt:lpstr>电场方程的微分形式</vt:lpstr>
      <vt:lpstr>数学上的高斯定理</vt:lpstr>
      <vt:lpstr>例：如有电场分布</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w2425</cp:lastModifiedBy>
  <cp:revision>70</cp:revision>
  <dcterms:created xsi:type="dcterms:W3CDTF">2012-01-31T07:15:51Z</dcterms:created>
  <dcterms:modified xsi:type="dcterms:W3CDTF">2018-09-26T00:49:06Z</dcterms:modified>
</cp:coreProperties>
</file>