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927" r:id="rId2"/>
    <p:sldMasterId id="2147483940" r:id="rId3"/>
    <p:sldMasterId id="2147483953" r:id="rId4"/>
    <p:sldMasterId id="2147483966" r:id="rId5"/>
  </p:sldMasterIdLst>
  <p:notesMasterIdLst>
    <p:notesMasterId r:id="rId33"/>
  </p:notesMasterIdLst>
  <p:sldIdLst>
    <p:sldId id="256" r:id="rId6"/>
    <p:sldId id="341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81" r:id="rId16"/>
    <p:sldId id="394" r:id="rId17"/>
    <p:sldId id="382" r:id="rId18"/>
    <p:sldId id="383" r:id="rId19"/>
    <p:sldId id="384" r:id="rId20"/>
    <p:sldId id="375" r:id="rId21"/>
    <p:sldId id="377" r:id="rId22"/>
    <p:sldId id="378" r:id="rId23"/>
    <p:sldId id="369" r:id="rId24"/>
    <p:sldId id="370" r:id="rId25"/>
    <p:sldId id="371" r:id="rId26"/>
    <p:sldId id="386" r:id="rId27"/>
    <p:sldId id="387" r:id="rId28"/>
    <p:sldId id="372" r:id="rId29"/>
    <p:sldId id="373" r:id="rId30"/>
    <p:sldId id="392" r:id="rId31"/>
    <p:sldId id="393" r:id="rId3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196" autoAdjust="0"/>
  </p:normalViewPr>
  <p:slideViewPr>
    <p:cSldViewPr>
      <p:cViewPr>
        <p:scale>
          <a:sx n="104" d="100"/>
          <a:sy n="104" d="100"/>
        </p:scale>
        <p:origin x="480" y="-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wmf"/><Relationship Id="rId6" Type="http://schemas.openxmlformats.org/officeDocument/2006/relationships/image" Target="../media/image60.emf"/><Relationship Id="rId7" Type="http://schemas.openxmlformats.org/officeDocument/2006/relationships/image" Target="../media/image61.wmf"/><Relationship Id="rId8" Type="http://schemas.openxmlformats.org/officeDocument/2006/relationships/image" Target="../media/image62.wmf"/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7" Type="http://schemas.openxmlformats.org/officeDocument/2006/relationships/image" Target="../media/image69.emf"/><Relationship Id="rId1" Type="http://schemas.openxmlformats.org/officeDocument/2006/relationships/image" Target="../media/image63.wmf"/><Relationship Id="rId2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wmf"/><Relationship Id="rId12" Type="http://schemas.openxmlformats.org/officeDocument/2006/relationships/image" Target="../media/image81.wmf"/><Relationship Id="rId13" Type="http://schemas.openxmlformats.org/officeDocument/2006/relationships/image" Target="../media/image82.wmf"/><Relationship Id="rId1" Type="http://schemas.openxmlformats.org/officeDocument/2006/relationships/image" Target="../media/image70.wmf"/><Relationship Id="rId2" Type="http://schemas.openxmlformats.org/officeDocument/2006/relationships/image" Target="../media/image71.wmf"/><Relationship Id="rId3" Type="http://schemas.openxmlformats.org/officeDocument/2006/relationships/image" Target="../media/image72.wmf"/><Relationship Id="rId4" Type="http://schemas.openxmlformats.org/officeDocument/2006/relationships/image" Target="../media/image73.wmf"/><Relationship Id="rId5" Type="http://schemas.openxmlformats.org/officeDocument/2006/relationships/image" Target="../media/image74.wmf"/><Relationship Id="rId6" Type="http://schemas.openxmlformats.org/officeDocument/2006/relationships/image" Target="../media/image75.wmf"/><Relationship Id="rId7" Type="http://schemas.openxmlformats.org/officeDocument/2006/relationships/image" Target="../media/image76.wmf"/><Relationship Id="rId8" Type="http://schemas.openxmlformats.org/officeDocument/2006/relationships/image" Target="../media/image77.wmf"/><Relationship Id="rId9" Type="http://schemas.openxmlformats.org/officeDocument/2006/relationships/image" Target="../media/image78.wmf"/><Relationship Id="rId10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4" Type="http://schemas.openxmlformats.org/officeDocument/2006/relationships/image" Target="../media/image86.wmf"/><Relationship Id="rId1" Type="http://schemas.openxmlformats.org/officeDocument/2006/relationships/image" Target="../media/image83.wmf"/><Relationship Id="rId2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emf"/><Relationship Id="rId20" Type="http://schemas.openxmlformats.org/officeDocument/2006/relationships/image" Target="../media/image106.wmf"/><Relationship Id="rId21" Type="http://schemas.openxmlformats.org/officeDocument/2006/relationships/image" Target="../media/image107.wmf"/><Relationship Id="rId22" Type="http://schemas.openxmlformats.org/officeDocument/2006/relationships/image" Target="../media/image108.wmf"/><Relationship Id="rId23" Type="http://schemas.openxmlformats.org/officeDocument/2006/relationships/image" Target="../media/image109.wmf"/><Relationship Id="rId24" Type="http://schemas.openxmlformats.org/officeDocument/2006/relationships/image" Target="../media/image110.wmf"/><Relationship Id="rId25" Type="http://schemas.openxmlformats.org/officeDocument/2006/relationships/image" Target="../media/image111.wmf"/><Relationship Id="rId10" Type="http://schemas.openxmlformats.org/officeDocument/2006/relationships/image" Target="../media/image96.emf"/><Relationship Id="rId11" Type="http://schemas.openxmlformats.org/officeDocument/2006/relationships/image" Target="../media/image97.emf"/><Relationship Id="rId12" Type="http://schemas.openxmlformats.org/officeDocument/2006/relationships/image" Target="../media/image98.emf"/><Relationship Id="rId13" Type="http://schemas.openxmlformats.org/officeDocument/2006/relationships/image" Target="../media/image99.emf"/><Relationship Id="rId14" Type="http://schemas.openxmlformats.org/officeDocument/2006/relationships/image" Target="../media/image100.emf"/><Relationship Id="rId15" Type="http://schemas.openxmlformats.org/officeDocument/2006/relationships/image" Target="../media/image101.emf"/><Relationship Id="rId16" Type="http://schemas.openxmlformats.org/officeDocument/2006/relationships/image" Target="../media/image102.emf"/><Relationship Id="rId17" Type="http://schemas.openxmlformats.org/officeDocument/2006/relationships/image" Target="../media/image103.emf"/><Relationship Id="rId18" Type="http://schemas.openxmlformats.org/officeDocument/2006/relationships/image" Target="../media/image104.wmf"/><Relationship Id="rId19" Type="http://schemas.openxmlformats.org/officeDocument/2006/relationships/image" Target="../media/image105.wmf"/><Relationship Id="rId1" Type="http://schemas.openxmlformats.org/officeDocument/2006/relationships/image" Target="../media/image87.emf"/><Relationship Id="rId2" Type="http://schemas.openxmlformats.org/officeDocument/2006/relationships/image" Target="../media/image88.emf"/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Relationship Id="rId6" Type="http://schemas.openxmlformats.org/officeDocument/2006/relationships/image" Target="../media/image92.emf"/><Relationship Id="rId7" Type="http://schemas.openxmlformats.org/officeDocument/2006/relationships/image" Target="../media/image93.emf"/><Relationship Id="rId8" Type="http://schemas.openxmlformats.org/officeDocument/2006/relationships/image" Target="../media/image9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4" Type="http://schemas.openxmlformats.org/officeDocument/2006/relationships/image" Target="../media/image115.wmf"/><Relationship Id="rId5" Type="http://schemas.openxmlformats.org/officeDocument/2006/relationships/image" Target="../media/image116.wmf"/><Relationship Id="rId1" Type="http://schemas.openxmlformats.org/officeDocument/2006/relationships/image" Target="../media/image112.wmf"/><Relationship Id="rId2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4" Type="http://schemas.openxmlformats.org/officeDocument/2006/relationships/image" Target="../media/image121.wmf"/><Relationship Id="rId5" Type="http://schemas.openxmlformats.org/officeDocument/2006/relationships/image" Target="../media/image122.wmf"/><Relationship Id="rId6" Type="http://schemas.openxmlformats.org/officeDocument/2006/relationships/image" Target="../media/image123.wmf"/><Relationship Id="rId7" Type="http://schemas.openxmlformats.org/officeDocument/2006/relationships/image" Target="../media/image124.wmf"/><Relationship Id="rId8" Type="http://schemas.openxmlformats.org/officeDocument/2006/relationships/image" Target="../media/image125.wmf"/><Relationship Id="rId9" Type="http://schemas.openxmlformats.org/officeDocument/2006/relationships/image" Target="../media/image126.wmf"/><Relationship Id="rId10" Type="http://schemas.openxmlformats.org/officeDocument/2006/relationships/image" Target="../media/image127.wmf"/><Relationship Id="rId1" Type="http://schemas.openxmlformats.org/officeDocument/2006/relationships/image" Target="../media/image118.wmf"/><Relationship Id="rId2" Type="http://schemas.openxmlformats.org/officeDocument/2006/relationships/image" Target="../media/image119.wmf"/></Relationships>
</file>

<file path=ppt/drawings/_rels/vmlDrawing17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40.wmf"/><Relationship Id="rId12" Type="http://schemas.openxmlformats.org/officeDocument/2006/relationships/image" Target="../media/image141.wmf"/><Relationship Id="rId13" Type="http://schemas.openxmlformats.org/officeDocument/2006/relationships/image" Target="../media/image142.wmf"/><Relationship Id="rId14" Type="http://schemas.openxmlformats.org/officeDocument/2006/relationships/image" Target="../media/image143.wmf"/><Relationship Id="rId15" Type="http://schemas.openxmlformats.org/officeDocument/2006/relationships/image" Target="../media/image144.wmf"/><Relationship Id="rId16" Type="http://schemas.openxmlformats.org/officeDocument/2006/relationships/image" Target="../media/image145.wmf"/><Relationship Id="rId17" Type="http://schemas.openxmlformats.org/officeDocument/2006/relationships/image" Target="../media/image146.wmf"/><Relationship Id="rId18" Type="http://schemas.openxmlformats.org/officeDocument/2006/relationships/image" Target="../media/image147.wmf"/><Relationship Id="rId1" Type="http://schemas.openxmlformats.org/officeDocument/2006/relationships/image" Target="../media/image130.wmf"/><Relationship Id="rId2" Type="http://schemas.openxmlformats.org/officeDocument/2006/relationships/image" Target="../media/image131.wmf"/><Relationship Id="rId3" Type="http://schemas.openxmlformats.org/officeDocument/2006/relationships/image" Target="../media/image132.wmf"/><Relationship Id="rId4" Type="http://schemas.openxmlformats.org/officeDocument/2006/relationships/image" Target="../media/image133.wmf"/><Relationship Id="rId5" Type="http://schemas.openxmlformats.org/officeDocument/2006/relationships/image" Target="../media/image134.emf"/><Relationship Id="rId6" Type="http://schemas.openxmlformats.org/officeDocument/2006/relationships/image" Target="../media/image135.emf"/><Relationship Id="rId7" Type="http://schemas.openxmlformats.org/officeDocument/2006/relationships/image" Target="../media/image136.emf"/><Relationship Id="rId8" Type="http://schemas.openxmlformats.org/officeDocument/2006/relationships/image" Target="../media/image137.emf"/><Relationship Id="rId9" Type="http://schemas.openxmlformats.org/officeDocument/2006/relationships/image" Target="../media/image138.wmf"/><Relationship Id="rId10" Type="http://schemas.openxmlformats.org/officeDocument/2006/relationships/image" Target="../media/image13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20" Type="http://schemas.openxmlformats.org/officeDocument/2006/relationships/image" Target="../media/image146.wmf"/><Relationship Id="rId10" Type="http://schemas.openxmlformats.org/officeDocument/2006/relationships/image" Target="../media/image157.wmf"/><Relationship Id="rId11" Type="http://schemas.openxmlformats.org/officeDocument/2006/relationships/image" Target="../media/image158.wmf"/><Relationship Id="rId12" Type="http://schemas.openxmlformats.org/officeDocument/2006/relationships/image" Target="../media/image159.wmf"/><Relationship Id="rId13" Type="http://schemas.openxmlformats.org/officeDocument/2006/relationships/image" Target="../media/image160.wmf"/><Relationship Id="rId14" Type="http://schemas.openxmlformats.org/officeDocument/2006/relationships/image" Target="../media/image161.emf"/><Relationship Id="rId15" Type="http://schemas.openxmlformats.org/officeDocument/2006/relationships/image" Target="../media/image162.emf"/><Relationship Id="rId16" Type="http://schemas.openxmlformats.org/officeDocument/2006/relationships/image" Target="../media/image163.emf"/><Relationship Id="rId17" Type="http://schemas.openxmlformats.org/officeDocument/2006/relationships/image" Target="../media/image164.emf"/><Relationship Id="rId18" Type="http://schemas.openxmlformats.org/officeDocument/2006/relationships/image" Target="../media/image144.wmf"/><Relationship Id="rId19" Type="http://schemas.openxmlformats.org/officeDocument/2006/relationships/image" Target="../media/image145.wmf"/><Relationship Id="rId1" Type="http://schemas.openxmlformats.org/officeDocument/2006/relationships/image" Target="../media/image148.wmf"/><Relationship Id="rId2" Type="http://schemas.openxmlformats.org/officeDocument/2006/relationships/image" Target="../media/image149.wmf"/><Relationship Id="rId3" Type="http://schemas.openxmlformats.org/officeDocument/2006/relationships/image" Target="../media/image150.wmf"/><Relationship Id="rId4" Type="http://schemas.openxmlformats.org/officeDocument/2006/relationships/image" Target="../media/image151.wmf"/><Relationship Id="rId5" Type="http://schemas.openxmlformats.org/officeDocument/2006/relationships/image" Target="../media/image152.wmf"/><Relationship Id="rId6" Type="http://schemas.openxmlformats.org/officeDocument/2006/relationships/image" Target="../media/image153.wmf"/><Relationship Id="rId7" Type="http://schemas.openxmlformats.org/officeDocument/2006/relationships/image" Target="../media/image154.wmf"/><Relationship Id="rId8" Type="http://schemas.openxmlformats.org/officeDocument/2006/relationships/image" Target="../media/image1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Relationship Id="rId2" Type="http://schemas.openxmlformats.org/officeDocument/2006/relationships/image" Target="../media/image166.wmf"/><Relationship Id="rId3" Type="http://schemas.openxmlformats.org/officeDocument/2006/relationships/image" Target="../media/image1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4" Type="http://schemas.openxmlformats.org/officeDocument/2006/relationships/image" Target="../media/image173.wmf"/><Relationship Id="rId5" Type="http://schemas.openxmlformats.org/officeDocument/2006/relationships/image" Target="../media/image174.wmf"/><Relationship Id="rId1" Type="http://schemas.openxmlformats.org/officeDocument/2006/relationships/image" Target="../media/image170.wmf"/><Relationship Id="rId2" Type="http://schemas.openxmlformats.org/officeDocument/2006/relationships/image" Target="../media/image1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7" Type="http://schemas.openxmlformats.org/officeDocument/2006/relationships/image" Target="../media/image30.w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44.wmf"/><Relationship Id="rId5" Type="http://schemas.openxmlformats.org/officeDocument/2006/relationships/image" Target="../media/image45.wmf"/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A0C2F02-7BF4-4B30-A89C-28AF4B1B94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545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FD103A5-6ED8-446F-8456-E6BD531A7ED4}" type="slidenum">
              <a:rPr lang="en-US" altLang="zh-CN" sz="1200" smtClean="0">
                <a:ea typeface="宋体" charset="-122"/>
              </a:rPr>
              <a:pPr eaLnBrk="1" hangingPunct="1"/>
              <a:t>10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4C49B0C-CFDA-4A31-8272-65596829615D}" type="slidenum">
              <a:rPr lang="en-US" altLang="zh-CN" sz="1200" smtClean="0">
                <a:ea typeface="宋体" charset="-122"/>
              </a:rPr>
              <a:pPr eaLnBrk="1" hangingPunct="1"/>
              <a:t>11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D1D197A-3FE7-47F7-BB94-5ED62374BAE1}" type="slidenum">
              <a:rPr lang="en-US" altLang="zh-CN" sz="1200" smtClean="0">
                <a:ea typeface="宋体" charset="-122"/>
              </a:rPr>
              <a:pPr eaLnBrk="1" hangingPunct="1"/>
              <a:t>13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B19A813-5374-42AD-859A-D1CB31EF6A7B}" type="slidenum">
              <a:rPr lang="en-US" altLang="zh-CN" sz="1200" smtClean="0">
                <a:ea typeface="宋体" charset="-122"/>
              </a:rPr>
              <a:pPr eaLnBrk="1" hangingPunct="1"/>
              <a:t>14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C18BAAA-DF49-4EEB-AFC1-3D7D95C875E0}" type="slidenum">
              <a:rPr lang="en-US" altLang="zh-CN" sz="1200" smtClean="0">
                <a:ea typeface="宋体" charset="-122"/>
              </a:rPr>
              <a:pPr eaLnBrk="1" hangingPunct="1"/>
              <a:t>15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BE9E262-7173-4B1B-BE4B-EEEEC41612FB}" type="slidenum">
              <a:rPr lang="en-US" altLang="zh-CN" sz="1200" smtClean="0">
                <a:ea typeface="宋体" charset="-122"/>
              </a:rPr>
              <a:pPr eaLnBrk="1" hangingPunct="1"/>
              <a:t>16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24CF555-42BD-45DC-9708-F785F94A9886}" type="slidenum">
              <a:rPr lang="en-US" altLang="zh-CN" sz="1200" smtClean="0">
                <a:ea typeface="宋体" charset="-122"/>
              </a:rPr>
              <a:pPr eaLnBrk="1" hangingPunct="1"/>
              <a:t>17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524D566-531A-42EE-AFD7-3BBA2C5FCF89}" type="slidenum">
              <a:rPr lang="en-US" altLang="zh-CN" sz="1200" smtClean="0">
                <a:ea typeface="宋体" charset="-122"/>
              </a:rPr>
              <a:pPr eaLnBrk="1" hangingPunct="1"/>
              <a:t>18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A5A8F6F8-E151-4CD3-8F11-742BF0A3BB73}" type="slidenum">
              <a:rPr lang="en-US" altLang="zh-CN" sz="1200" smtClean="0">
                <a:ea typeface="宋体" charset="-122"/>
              </a:rPr>
              <a:pPr eaLnBrk="1" hangingPunct="1"/>
              <a:t>19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8C7608B-C71F-46AB-881B-55C564380A4E}" type="slidenum">
              <a:rPr lang="en-US" altLang="zh-CN" sz="1200" smtClean="0">
                <a:ea typeface="宋体" charset="-122"/>
              </a:rPr>
              <a:pPr eaLnBrk="1" hangingPunct="1"/>
              <a:t>20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25AAF47-8EFE-4B88-92C5-F99230376C26}" type="slidenum">
              <a:rPr lang="en-US" altLang="zh-CN" sz="1200" smtClean="0">
                <a:ea typeface="宋体" charset="-122"/>
              </a:rPr>
              <a:pPr eaLnBrk="1" hangingPunct="1"/>
              <a:t>2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A3C859E-1E11-4B35-9924-25672A5DFA2B}" type="slidenum">
              <a:rPr lang="en-US" altLang="zh-CN" sz="1200" smtClean="0">
                <a:ea typeface="宋体" charset="-122"/>
              </a:rPr>
              <a:pPr eaLnBrk="1" hangingPunct="1"/>
              <a:t>21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972D43A-1727-422F-BB7A-09923DABC8B9}" type="slidenum">
              <a:rPr lang="en-US" altLang="zh-CN" sz="1200" smtClean="0">
                <a:ea typeface="宋体" charset="-122"/>
              </a:rPr>
              <a:pPr eaLnBrk="1" hangingPunct="1"/>
              <a:t>22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8B1DFF0-ACEF-4CAD-AEC1-A1A89BBFE3CC}" type="slidenum">
              <a:rPr lang="en-US" altLang="zh-CN" sz="1200" smtClean="0">
                <a:ea typeface="宋体" charset="-122"/>
              </a:rPr>
              <a:pPr eaLnBrk="1" hangingPunct="1"/>
              <a:t>23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78458B3-94ED-444C-832C-4F508CBCB640}" type="slidenum">
              <a:rPr lang="en-US" altLang="zh-CN" sz="1200" smtClean="0">
                <a:ea typeface="宋体" charset="-122"/>
              </a:rPr>
              <a:pPr eaLnBrk="1" hangingPunct="1"/>
              <a:t>24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68AE0C5-A371-4BCD-A2FA-B2F7ED361AE3}" type="slidenum">
              <a:rPr lang="en-US" altLang="zh-CN" sz="1200" smtClean="0">
                <a:ea typeface="宋体" charset="-122"/>
              </a:rPr>
              <a:pPr eaLnBrk="1" hangingPunct="1"/>
              <a:t>25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517BB7B8-BF49-45DA-9ED6-5372AAD10ED6}" type="slidenum">
              <a:rPr lang="en-US" altLang="zh-CN" sz="1200" smtClean="0">
                <a:ea typeface="宋体" charset="-122"/>
              </a:rPr>
              <a:pPr eaLnBrk="1" hangingPunct="1"/>
              <a:t>26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6249E97-B06E-42E4-BCA2-5C41453989F3}" type="slidenum">
              <a:rPr lang="en-US" altLang="zh-CN" sz="1200" smtClean="0">
                <a:ea typeface="宋体" charset="-122"/>
              </a:rPr>
              <a:pPr eaLnBrk="1" hangingPunct="1"/>
              <a:t>27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43D63F7-8568-40D9-BFD4-DE8CBDB1A0AF}" type="slidenum">
              <a:rPr lang="en-US" altLang="zh-CN" sz="1200" smtClean="0">
                <a:ea typeface="宋体" charset="-122"/>
              </a:rPr>
              <a:pPr eaLnBrk="1" hangingPunct="1"/>
              <a:t>3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BE1AF25-7E8A-4A8A-B07B-893CE383BEF1}" type="slidenum">
              <a:rPr lang="en-US" altLang="zh-CN" sz="1200" smtClean="0">
                <a:ea typeface="宋体" charset="-122"/>
              </a:rPr>
              <a:pPr eaLnBrk="1" hangingPunct="1"/>
              <a:t>4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38E835DB-6EBF-47CF-93DA-8FF2DDCAD498}" type="slidenum">
              <a:rPr lang="en-US" altLang="zh-CN" sz="1200" smtClean="0">
                <a:ea typeface="宋体" charset="-122"/>
              </a:rPr>
              <a:pPr eaLnBrk="1" hangingPunct="1"/>
              <a:t>5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B8B5BFB-8BA8-443E-9B42-24C0F996AD62}" type="slidenum">
              <a:rPr lang="en-US" altLang="zh-CN" sz="1200" smtClean="0">
                <a:ea typeface="宋体" charset="-122"/>
              </a:rPr>
              <a:pPr eaLnBrk="1" hangingPunct="1"/>
              <a:t>6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74D5F5E-37FC-4D21-AA38-11CB61CB58DB}" type="slidenum">
              <a:rPr lang="en-US" altLang="zh-CN" sz="1200" smtClean="0">
                <a:ea typeface="宋体" charset="-122"/>
              </a:rPr>
              <a:pPr eaLnBrk="1" hangingPunct="1"/>
              <a:t>7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6CFEF91-8ADB-4D06-B150-5639F20AB2D5}" type="slidenum">
              <a:rPr lang="en-US" altLang="zh-CN" sz="1200" smtClean="0">
                <a:ea typeface="宋体" charset="-122"/>
              </a:rPr>
              <a:pPr eaLnBrk="1" hangingPunct="1"/>
              <a:t>8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D445064-BD47-40A1-967D-CAF25F555FE0}" type="slidenum">
              <a:rPr lang="en-US" altLang="zh-CN" sz="1200" smtClean="0">
                <a:ea typeface="宋体" charset="-122"/>
              </a:rPr>
              <a:pPr eaLnBrk="1" hangingPunct="1"/>
              <a:t>9</a:t>
            </a:fld>
            <a:endParaRPr lang="en-US" altLang="zh-CN" sz="1200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638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8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0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8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69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091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1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C600BB8-E4B1-4667-892B-893D49B91E93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9715110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20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E0E7CFE-A1BB-451B-AC71-E2AAFFFBACA3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2331244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CCFF4AA-4A40-455B-9A13-F60F5AA47C4C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22323875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409725612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21D762C-6E32-4A44-ADEC-7AB08657CBE4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05620047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110093F-43F2-458D-9A82-7B8E4D65F9D9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6069375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F18C4D0-2CA5-4DBF-BD08-2BA71A203A26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7323510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DA4484-468B-4B39-AE42-38EC04244F6C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928674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BDF4AA-E481-4A2A-981A-00C538C37468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52831480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C4711E8-D567-49B7-8E68-C083B876F149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65578432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19C5CF-9534-43B9-8EFA-FF182E168E52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20644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830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A9191B41-4575-4A7E-A0A2-467BF2483F21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3236364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D002DC0-663B-4602-B9CF-C748A2196DFD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84775184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A45D1E2-86F3-4CEC-9CCF-809C4DF0242A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19098461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2827421-590D-40AA-8DFA-7FC66E770C95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39885866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00EF0C83-4411-4670-974E-11C41E6DF0D9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6611970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2DE0B5A-E329-4767-A6A9-4D9962C5124D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605929739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1ABF760-2B61-465D-848F-EDB3F00D91B6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9933943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A6F21D9-344A-424E-873F-879134312B18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31003202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E8585A1-8364-4228-A503-28D43E215564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06462356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2DC-6A84-4D68-93EE-891868A4C1AD}" type="datetime1">
              <a:rPr lang="zh-CN" altLang="en-US" smtClean="0"/>
              <a:t>2018/10/6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94065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091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9672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098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203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173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21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44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9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4.xml"/><Relationship Id="rId27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95B336B1-B9BC-4A07-9CA9-FBDBCF99B4B1}" type="datetime1">
              <a:rPr kumimoji="0" lang="zh-CN" altLang="en-US" sz="1200" smtClean="0">
                <a:solidFill>
                  <a:schemeClr val="tx2"/>
                </a:solidFill>
              </a:rPr>
              <a:t>2018/10/6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721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5" r:id="rId19"/>
    <p:sldLayoutId id="2147483986" r:id="rId20"/>
    <p:sldLayoutId id="2147483987" r:id="rId21"/>
    <p:sldLayoutId id="2147483988" r:id="rId22"/>
    <p:sldLayoutId id="2147483989" r:id="rId23"/>
    <p:sldLayoutId id="2147483990" r:id="rId24"/>
    <p:sldLayoutId id="2147483991" r:id="rId25"/>
    <p:sldLayoutId id="2147483992" r:id="rId2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46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47.w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49.png"/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4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emf"/><Relationship Id="rId20" Type="http://schemas.openxmlformats.org/officeDocument/2006/relationships/image" Target="../media/image63.png"/><Relationship Id="rId10" Type="http://schemas.openxmlformats.org/officeDocument/2006/relationships/oleObject" Target="../embeddings/oleObject40.bin"/><Relationship Id="rId11" Type="http://schemas.openxmlformats.org/officeDocument/2006/relationships/image" Target="../media/image58.e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59.wmf"/><Relationship Id="rId14" Type="http://schemas.openxmlformats.org/officeDocument/2006/relationships/oleObject" Target="../embeddings/oleObject42.bin"/><Relationship Id="rId15" Type="http://schemas.openxmlformats.org/officeDocument/2006/relationships/image" Target="../media/image60.emf"/><Relationship Id="rId16" Type="http://schemas.openxmlformats.org/officeDocument/2006/relationships/oleObject" Target="../embeddings/oleObject43.bin"/><Relationship Id="rId17" Type="http://schemas.openxmlformats.org/officeDocument/2006/relationships/image" Target="../media/image61.wmf"/><Relationship Id="rId18" Type="http://schemas.openxmlformats.org/officeDocument/2006/relationships/oleObject" Target="../embeddings/oleObject44.bin"/><Relationship Id="rId19" Type="http://schemas.openxmlformats.org/officeDocument/2006/relationships/image" Target="../media/image6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55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emf"/><Relationship Id="rId20" Type="http://schemas.openxmlformats.org/officeDocument/2006/relationships/image" Target="../media/image72.png"/><Relationship Id="rId10" Type="http://schemas.openxmlformats.org/officeDocument/2006/relationships/oleObject" Target="../embeddings/oleObject48.bin"/><Relationship Id="rId11" Type="http://schemas.openxmlformats.org/officeDocument/2006/relationships/image" Target="../media/image66.emf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67.emf"/><Relationship Id="rId14" Type="http://schemas.openxmlformats.org/officeDocument/2006/relationships/oleObject" Target="../embeddings/oleObject50.bin"/><Relationship Id="rId15" Type="http://schemas.openxmlformats.org/officeDocument/2006/relationships/image" Target="../media/image68.emf"/><Relationship Id="rId16" Type="http://schemas.openxmlformats.org/officeDocument/2006/relationships/oleObject" Target="../embeddings/oleObject51.bin"/><Relationship Id="rId17" Type="http://schemas.openxmlformats.org/officeDocument/2006/relationships/image" Target="../media/image69.emf"/><Relationship Id="rId18" Type="http://schemas.openxmlformats.org/officeDocument/2006/relationships/image" Target="../media/image71.png"/><Relationship Id="rId19" Type="http://schemas.openxmlformats.org/officeDocument/2006/relationships/image" Target="../media/image75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63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64.wmf"/><Relationship Id="rId8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20" Type="http://schemas.openxmlformats.org/officeDocument/2006/relationships/oleObject" Target="../embeddings/oleObject60.bin"/><Relationship Id="rId21" Type="http://schemas.openxmlformats.org/officeDocument/2006/relationships/image" Target="../media/image78.wmf"/><Relationship Id="rId22" Type="http://schemas.openxmlformats.org/officeDocument/2006/relationships/oleObject" Target="../embeddings/oleObject61.bin"/><Relationship Id="rId23" Type="http://schemas.openxmlformats.org/officeDocument/2006/relationships/image" Target="../media/image79.wmf"/><Relationship Id="rId24" Type="http://schemas.openxmlformats.org/officeDocument/2006/relationships/oleObject" Target="../embeddings/oleObject62.bin"/><Relationship Id="rId25" Type="http://schemas.openxmlformats.org/officeDocument/2006/relationships/image" Target="../media/image80.wmf"/><Relationship Id="rId26" Type="http://schemas.openxmlformats.org/officeDocument/2006/relationships/oleObject" Target="../embeddings/oleObject63.bin"/><Relationship Id="rId27" Type="http://schemas.openxmlformats.org/officeDocument/2006/relationships/image" Target="../media/image81.wmf"/><Relationship Id="rId28" Type="http://schemas.openxmlformats.org/officeDocument/2006/relationships/oleObject" Target="../embeddings/oleObject64.bin"/><Relationship Id="rId29" Type="http://schemas.openxmlformats.org/officeDocument/2006/relationships/image" Target="../media/image82.wmf"/><Relationship Id="rId30" Type="http://schemas.openxmlformats.org/officeDocument/2006/relationships/image" Target="../media/image86.png"/><Relationship Id="rId31" Type="http://schemas.openxmlformats.org/officeDocument/2006/relationships/image" Target="../media/image87.png"/><Relationship Id="rId10" Type="http://schemas.openxmlformats.org/officeDocument/2006/relationships/oleObject" Target="../embeddings/oleObject55.bin"/><Relationship Id="rId11" Type="http://schemas.openxmlformats.org/officeDocument/2006/relationships/image" Target="../media/image73.wmf"/><Relationship Id="rId12" Type="http://schemas.openxmlformats.org/officeDocument/2006/relationships/oleObject" Target="../embeddings/oleObject56.bin"/><Relationship Id="rId13" Type="http://schemas.openxmlformats.org/officeDocument/2006/relationships/image" Target="../media/image74.wmf"/><Relationship Id="rId14" Type="http://schemas.openxmlformats.org/officeDocument/2006/relationships/oleObject" Target="../embeddings/oleObject57.bin"/><Relationship Id="rId15" Type="http://schemas.openxmlformats.org/officeDocument/2006/relationships/image" Target="../media/image75.wmf"/><Relationship Id="rId16" Type="http://schemas.openxmlformats.org/officeDocument/2006/relationships/oleObject" Target="../embeddings/oleObject58.bin"/><Relationship Id="rId17" Type="http://schemas.openxmlformats.org/officeDocument/2006/relationships/image" Target="../media/image76.wmf"/><Relationship Id="rId18" Type="http://schemas.openxmlformats.org/officeDocument/2006/relationships/oleObject" Target="../embeddings/oleObject59.bin"/><Relationship Id="rId19" Type="http://schemas.openxmlformats.org/officeDocument/2006/relationships/image" Target="../media/image7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70.w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71.wmf"/><Relationship Id="rId8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9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6.wmf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83.w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84.wmf"/><Relationship Id="rId8" Type="http://schemas.openxmlformats.org/officeDocument/2006/relationships/oleObject" Target="../embeddings/oleObject67.bin"/><Relationship Id="rId9" Type="http://schemas.openxmlformats.org/officeDocument/2006/relationships/image" Target="../media/image85.wmf"/><Relationship Id="rId10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emf"/><Relationship Id="rId14" Type="http://schemas.openxmlformats.org/officeDocument/2006/relationships/oleObject" Target="../embeddings/oleObject74.bin"/><Relationship Id="rId15" Type="http://schemas.openxmlformats.org/officeDocument/2006/relationships/image" Target="../media/image92.emf"/><Relationship Id="rId16" Type="http://schemas.openxmlformats.org/officeDocument/2006/relationships/oleObject" Target="../embeddings/oleObject75.bin"/><Relationship Id="rId17" Type="http://schemas.openxmlformats.org/officeDocument/2006/relationships/image" Target="../media/image93.emf"/><Relationship Id="rId18" Type="http://schemas.openxmlformats.org/officeDocument/2006/relationships/oleObject" Target="../embeddings/oleObject76.bin"/><Relationship Id="rId19" Type="http://schemas.openxmlformats.org/officeDocument/2006/relationships/image" Target="../media/image94.emf"/><Relationship Id="rId50" Type="http://schemas.openxmlformats.org/officeDocument/2006/relationships/oleObject" Target="../embeddings/oleObject92.bin"/><Relationship Id="rId51" Type="http://schemas.openxmlformats.org/officeDocument/2006/relationships/image" Target="../media/image110.wmf"/><Relationship Id="rId52" Type="http://schemas.openxmlformats.org/officeDocument/2006/relationships/oleObject" Target="../embeddings/oleObject93.bin"/><Relationship Id="rId53" Type="http://schemas.openxmlformats.org/officeDocument/2006/relationships/image" Target="../media/image111.wmf"/><Relationship Id="rId40" Type="http://schemas.openxmlformats.org/officeDocument/2006/relationships/oleObject" Target="../embeddings/oleObject87.bin"/><Relationship Id="rId41" Type="http://schemas.openxmlformats.org/officeDocument/2006/relationships/image" Target="../media/image105.wmf"/><Relationship Id="rId42" Type="http://schemas.openxmlformats.org/officeDocument/2006/relationships/oleObject" Target="../embeddings/oleObject88.bin"/><Relationship Id="rId43" Type="http://schemas.openxmlformats.org/officeDocument/2006/relationships/image" Target="../media/image106.wmf"/><Relationship Id="rId44" Type="http://schemas.openxmlformats.org/officeDocument/2006/relationships/oleObject" Target="../embeddings/oleObject89.bin"/><Relationship Id="rId45" Type="http://schemas.openxmlformats.org/officeDocument/2006/relationships/image" Target="../media/image107.wmf"/><Relationship Id="rId46" Type="http://schemas.openxmlformats.org/officeDocument/2006/relationships/oleObject" Target="../embeddings/oleObject90.bin"/><Relationship Id="rId47" Type="http://schemas.openxmlformats.org/officeDocument/2006/relationships/image" Target="../media/image108.wmf"/><Relationship Id="rId48" Type="http://schemas.openxmlformats.org/officeDocument/2006/relationships/oleObject" Target="../embeddings/oleObject91.bin"/><Relationship Id="rId49" Type="http://schemas.openxmlformats.org/officeDocument/2006/relationships/image" Target="../media/image10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87.emf"/><Relationship Id="rId6" Type="http://schemas.openxmlformats.org/officeDocument/2006/relationships/oleObject" Target="../embeddings/oleObject70.bin"/><Relationship Id="rId7" Type="http://schemas.openxmlformats.org/officeDocument/2006/relationships/image" Target="../media/image88.emf"/><Relationship Id="rId8" Type="http://schemas.openxmlformats.org/officeDocument/2006/relationships/oleObject" Target="../embeddings/oleObject71.bin"/><Relationship Id="rId9" Type="http://schemas.openxmlformats.org/officeDocument/2006/relationships/image" Target="../media/image89.emf"/><Relationship Id="rId30" Type="http://schemas.openxmlformats.org/officeDocument/2006/relationships/oleObject" Target="../embeddings/oleObject82.bin"/><Relationship Id="rId31" Type="http://schemas.openxmlformats.org/officeDocument/2006/relationships/image" Target="../media/image100.emf"/><Relationship Id="rId32" Type="http://schemas.openxmlformats.org/officeDocument/2006/relationships/oleObject" Target="../embeddings/oleObject83.bin"/><Relationship Id="rId33" Type="http://schemas.openxmlformats.org/officeDocument/2006/relationships/image" Target="../media/image101.emf"/><Relationship Id="rId34" Type="http://schemas.openxmlformats.org/officeDocument/2006/relationships/oleObject" Target="../embeddings/oleObject84.bin"/><Relationship Id="rId35" Type="http://schemas.openxmlformats.org/officeDocument/2006/relationships/image" Target="../media/image102.emf"/><Relationship Id="rId36" Type="http://schemas.openxmlformats.org/officeDocument/2006/relationships/oleObject" Target="../embeddings/oleObject85.bin"/><Relationship Id="rId37" Type="http://schemas.openxmlformats.org/officeDocument/2006/relationships/image" Target="../media/image103.emf"/><Relationship Id="rId38" Type="http://schemas.openxmlformats.org/officeDocument/2006/relationships/oleObject" Target="../embeddings/oleObject86.bin"/><Relationship Id="rId39" Type="http://schemas.openxmlformats.org/officeDocument/2006/relationships/image" Target="../media/image104.wmf"/><Relationship Id="rId20" Type="http://schemas.openxmlformats.org/officeDocument/2006/relationships/oleObject" Target="../embeddings/oleObject77.bin"/><Relationship Id="rId21" Type="http://schemas.openxmlformats.org/officeDocument/2006/relationships/image" Target="../media/image95.emf"/><Relationship Id="rId22" Type="http://schemas.openxmlformats.org/officeDocument/2006/relationships/oleObject" Target="../embeddings/oleObject78.bin"/><Relationship Id="rId23" Type="http://schemas.openxmlformats.org/officeDocument/2006/relationships/image" Target="../media/image96.emf"/><Relationship Id="rId24" Type="http://schemas.openxmlformats.org/officeDocument/2006/relationships/oleObject" Target="../embeddings/oleObject79.bin"/><Relationship Id="rId25" Type="http://schemas.openxmlformats.org/officeDocument/2006/relationships/image" Target="../media/image97.emf"/><Relationship Id="rId26" Type="http://schemas.openxmlformats.org/officeDocument/2006/relationships/oleObject" Target="../embeddings/oleObject80.bin"/><Relationship Id="rId27" Type="http://schemas.openxmlformats.org/officeDocument/2006/relationships/image" Target="../media/image98.emf"/><Relationship Id="rId28" Type="http://schemas.openxmlformats.org/officeDocument/2006/relationships/oleObject" Target="../embeddings/oleObject81.bin"/><Relationship Id="rId29" Type="http://schemas.openxmlformats.org/officeDocument/2006/relationships/image" Target="../media/image99.emf"/><Relationship Id="rId10" Type="http://schemas.openxmlformats.org/officeDocument/2006/relationships/oleObject" Target="../embeddings/oleObject72.bin"/><Relationship Id="rId11" Type="http://schemas.openxmlformats.org/officeDocument/2006/relationships/image" Target="../media/image90.emf"/><Relationship Id="rId12" Type="http://schemas.openxmlformats.org/officeDocument/2006/relationships/oleObject" Target="../embeddings/oleObject73.bin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7.bin"/><Relationship Id="rId12" Type="http://schemas.openxmlformats.org/officeDocument/2006/relationships/image" Target="../media/image115.wmf"/><Relationship Id="rId13" Type="http://schemas.openxmlformats.org/officeDocument/2006/relationships/oleObject" Target="../embeddings/oleObject98.bin"/><Relationship Id="rId14" Type="http://schemas.openxmlformats.org/officeDocument/2006/relationships/image" Target="../media/image1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9.xml"/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17.png"/><Relationship Id="rId5" Type="http://schemas.openxmlformats.org/officeDocument/2006/relationships/oleObject" Target="../embeddings/oleObject94.bin"/><Relationship Id="rId6" Type="http://schemas.openxmlformats.org/officeDocument/2006/relationships/image" Target="../media/image112.wmf"/><Relationship Id="rId7" Type="http://schemas.openxmlformats.org/officeDocument/2006/relationships/oleObject" Target="../embeddings/oleObject95.bin"/><Relationship Id="rId8" Type="http://schemas.openxmlformats.org/officeDocument/2006/relationships/image" Target="../media/image113.wmf"/><Relationship Id="rId9" Type="http://schemas.openxmlformats.org/officeDocument/2006/relationships/oleObject" Target="../embeddings/oleObject96.bin"/><Relationship Id="rId10" Type="http://schemas.openxmlformats.org/officeDocument/2006/relationships/image" Target="../media/image114.w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20" Type="http://schemas.openxmlformats.org/officeDocument/2006/relationships/image" Target="../media/image125.wmf"/><Relationship Id="rId21" Type="http://schemas.openxmlformats.org/officeDocument/2006/relationships/oleObject" Target="../embeddings/oleObject107.bin"/><Relationship Id="rId22" Type="http://schemas.openxmlformats.org/officeDocument/2006/relationships/image" Target="../media/image126.wmf"/><Relationship Id="rId23" Type="http://schemas.openxmlformats.org/officeDocument/2006/relationships/oleObject" Target="../embeddings/oleObject108.bin"/><Relationship Id="rId24" Type="http://schemas.openxmlformats.org/officeDocument/2006/relationships/image" Target="../media/image127.wmf"/><Relationship Id="rId25" Type="http://schemas.openxmlformats.org/officeDocument/2006/relationships/image" Target="../media/image129.png"/><Relationship Id="rId10" Type="http://schemas.openxmlformats.org/officeDocument/2006/relationships/image" Target="../media/image120.wmf"/><Relationship Id="rId11" Type="http://schemas.openxmlformats.org/officeDocument/2006/relationships/oleObject" Target="../embeddings/oleObject102.bin"/><Relationship Id="rId12" Type="http://schemas.openxmlformats.org/officeDocument/2006/relationships/image" Target="../media/image121.wmf"/><Relationship Id="rId13" Type="http://schemas.openxmlformats.org/officeDocument/2006/relationships/oleObject" Target="../embeddings/oleObject103.bin"/><Relationship Id="rId14" Type="http://schemas.openxmlformats.org/officeDocument/2006/relationships/image" Target="../media/image122.wmf"/><Relationship Id="rId15" Type="http://schemas.openxmlformats.org/officeDocument/2006/relationships/oleObject" Target="../embeddings/oleObject104.bin"/><Relationship Id="rId16" Type="http://schemas.openxmlformats.org/officeDocument/2006/relationships/image" Target="../media/image123.wmf"/><Relationship Id="rId17" Type="http://schemas.openxmlformats.org/officeDocument/2006/relationships/oleObject" Target="../embeddings/oleObject105.bin"/><Relationship Id="rId18" Type="http://schemas.openxmlformats.org/officeDocument/2006/relationships/image" Target="../media/image124.wmf"/><Relationship Id="rId19" Type="http://schemas.openxmlformats.org/officeDocument/2006/relationships/oleObject" Target="../embeddings/oleObject106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4.xml"/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9.bin"/><Relationship Id="rId5" Type="http://schemas.openxmlformats.org/officeDocument/2006/relationships/image" Target="../media/image118.wmf"/><Relationship Id="rId6" Type="http://schemas.openxmlformats.org/officeDocument/2006/relationships/image" Target="../media/image128.png"/><Relationship Id="rId7" Type="http://schemas.openxmlformats.org/officeDocument/2006/relationships/oleObject" Target="../embeddings/oleObject100.bin"/><Relationship Id="rId8" Type="http://schemas.openxmlformats.org/officeDocument/2006/relationships/image" Target="../media/image119.wmf"/></Relationships>
</file>

<file path=ppt/slides/_rels/slide24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117.bin"/><Relationship Id="rId21" Type="http://schemas.openxmlformats.org/officeDocument/2006/relationships/image" Target="../media/image138.wmf"/><Relationship Id="rId22" Type="http://schemas.openxmlformats.org/officeDocument/2006/relationships/oleObject" Target="../embeddings/oleObject118.bin"/><Relationship Id="rId23" Type="http://schemas.openxmlformats.org/officeDocument/2006/relationships/image" Target="../media/image139.wmf"/><Relationship Id="rId24" Type="http://schemas.openxmlformats.org/officeDocument/2006/relationships/oleObject" Target="../embeddings/oleObject119.bin"/><Relationship Id="rId25" Type="http://schemas.openxmlformats.org/officeDocument/2006/relationships/image" Target="../media/image140.wmf"/><Relationship Id="rId26" Type="http://schemas.openxmlformats.org/officeDocument/2006/relationships/oleObject" Target="../embeddings/oleObject120.bin"/><Relationship Id="rId27" Type="http://schemas.openxmlformats.org/officeDocument/2006/relationships/image" Target="../media/image141.wmf"/><Relationship Id="rId28" Type="http://schemas.openxmlformats.org/officeDocument/2006/relationships/oleObject" Target="../embeddings/oleObject121.bin"/><Relationship Id="rId29" Type="http://schemas.openxmlformats.org/officeDocument/2006/relationships/image" Target="../media/image142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09.bin"/><Relationship Id="rId5" Type="http://schemas.openxmlformats.org/officeDocument/2006/relationships/image" Target="../media/image130.wmf"/><Relationship Id="rId30" Type="http://schemas.openxmlformats.org/officeDocument/2006/relationships/oleObject" Target="../embeddings/oleObject122.bin"/><Relationship Id="rId31" Type="http://schemas.openxmlformats.org/officeDocument/2006/relationships/image" Target="../media/image143.wmf"/><Relationship Id="rId32" Type="http://schemas.openxmlformats.org/officeDocument/2006/relationships/oleObject" Target="../embeddings/oleObject123.bin"/><Relationship Id="rId9" Type="http://schemas.openxmlformats.org/officeDocument/2006/relationships/image" Target="../media/image132.wmf"/><Relationship Id="rId6" Type="http://schemas.openxmlformats.org/officeDocument/2006/relationships/oleObject" Target="../embeddings/oleObject110.bin"/><Relationship Id="rId7" Type="http://schemas.openxmlformats.org/officeDocument/2006/relationships/image" Target="../media/image131.wmf"/><Relationship Id="rId8" Type="http://schemas.openxmlformats.org/officeDocument/2006/relationships/oleObject" Target="../embeddings/oleObject111.bin"/><Relationship Id="rId33" Type="http://schemas.openxmlformats.org/officeDocument/2006/relationships/image" Target="../media/image144.wmf"/><Relationship Id="rId34" Type="http://schemas.openxmlformats.org/officeDocument/2006/relationships/oleObject" Target="../embeddings/oleObject124.bin"/><Relationship Id="rId35" Type="http://schemas.openxmlformats.org/officeDocument/2006/relationships/image" Target="../media/image145.wmf"/><Relationship Id="rId36" Type="http://schemas.openxmlformats.org/officeDocument/2006/relationships/oleObject" Target="../embeddings/oleObject125.bin"/><Relationship Id="rId10" Type="http://schemas.openxmlformats.org/officeDocument/2006/relationships/oleObject" Target="../embeddings/oleObject112.bin"/><Relationship Id="rId11" Type="http://schemas.openxmlformats.org/officeDocument/2006/relationships/image" Target="../media/image133.wmf"/><Relationship Id="rId12" Type="http://schemas.openxmlformats.org/officeDocument/2006/relationships/oleObject" Target="../embeddings/oleObject113.bin"/><Relationship Id="rId13" Type="http://schemas.openxmlformats.org/officeDocument/2006/relationships/image" Target="../media/image134.emf"/><Relationship Id="rId14" Type="http://schemas.openxmlformats.org/officeDocument/2006/relationships/oleObject" Target="../embeddings/oleObject114.bin"/><Relationship Id="rId15" Type="http://schemas.openxmlformats.org/officeDocument/2006/relationships/image" Target="../media/image135.emf"/><Relationship Id="rId16" Type="http://schemas.openxmlformats.org/officeDocument/2006/relationships/oleObject" Target="../embeddings/oleObject115.bin"/><Relationship Id="rId17" Type="http://schemas.openxmlformats.org/officeDocument/2006/relationships/image" Target="../media/image136.emf"/><Relationship Id="rId18" Type="http://schemas.openxmlformats.org/officeDocument/2006/relationships/oleObject" Target="../embeddings/oleObject116.bin"/><Relationship Id="rId19" Type="http://schemas.openxmlformats.org/officeDocument/2006/relationships/image" Target="../media/image137.emf"/><Relationship Id="rId37" Type="http://schemas.openxmlformats.org/officeDocument/2006/relationships/image" Target="../media/image146.wmf"/><Relationship Id="rId38" Type="http://schemas.openxmlformats.org/officeDocument/2006/relationships/oleObject" Target="../embeddings/oleObject126.bin"/><Relationship Id="rId39" Type="http://schemas.openxmlformats.org/officeDocument/2006/relationships/image" Target="../media/image147.wmf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135.bin"/><Relationship Id="rId21" Type="http://schemas.openxmlformats.org/officeDocument/2006/relationships/image" Target="../media/image156.wmf"/><Relationship Id="rId22" Type="http://schemas.openxmlformats.org/officeDocument/2006/relationships/oleObject" Target="../embeddings/oleObject136.bin"/><Relationship Id="rId23" Type="http://schemas.openxmlformats.org/officeDocument/2006/relationships/image" Target="../media/image157.wmf"/><Relationship Id="rId24" Type="http://schemas.openxmlformats.org/officeDocument/2006/relationships/oleObject" Target="../embeddings/oleObject137.bin"/><Relationship Id="rId25" Type="http://schemas.openxmlformats.org/officeDocument/2006/relationships/image" Target="../media/image158.wmf"/><Relationship Id="rId26" Type="http://schemas.openxmlformats.org/officeDocument/2006/relationships/oleObject" Target="../embeddings/oleObject138.bin"/><Relationship Id="rId27" Type="http://schemas.openxmlformats.org/officeDocument/2006/relationships/image" Target="../media/image159.wmf"/><Relationship Id="rId28" Type="http://schemas.openxmlformats.org/officeDocument/2006/relationships/oleObject" Target="../embeddings/oleObject139.bin"/><Relationship Id="rId29" Type="http://schemas.openxmlformats.org/officeDocument/2006/relationships/image" Target="../media/image160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27.bin"/><Relationship Id="rId5" Type="http://schemas.openxmlformats.org/officeDocument/2006/relationships/image" Target="../media/image148.wmf"/><Relationship Id="rId30" Type="http://schemas.openxmlformats.org/officeDocument/2006/relationships/oleObject" Target="../embeddings/oleObject140.bin"/><Relationship Id="rId31" Type="http://schemas.openxmlformats.org/officeDocument/2006/relationships/image" Target="../media/image161.emf"/><Relationship Id="rId32" Type="http://schemas.openxmlformats.org/officeDocument/2006/relationships/oleObject" Target="../embeddings/oleObject141.bin"/><Relationship Id="rId9" Type="http://schemas.openxmlformats.org/officeDocument/2006/relationships/image" Target="../media/image150.wmf"/><Relationship Id="rId6" Type="http://schemas.openxmlformats.org/officeDocument/2006/relationships/oleObject" Target="../embeddings/oleObject128.bin"/><Relationship Id="rId7" Type="http://schemas.openxmlformats.org/officeDocument/2006/relationships/image" Target="../media/image149.wmf"/><Relationship Id="rId8" Type="http://schemas.openxmlformats.org/officeDocument/2006/relationships/oleObject" Target="../embeddings/oleObject129.bin"/><Relationship Id="rId33" Type="http://schemas.openxmlformats.org/officeDocument/2006/relationships/image" Target="../media/image162.emf"/><Relationship Id="rId34" Type="http://schemas.openxmlformats.org/officeDocument/2006/relationships/oleObject" Target="../embeddings/oleObject142.bin"/><Relationship Id="rId35" Type="http://schemas.openxmlformats.org/officeDocument/2006/relationships/image" Target="../media/image163.emf"/><Relationship Id="rId36" Type="http://schemas.openxmlformats.org/officeDocument/2006/relationships/oleObject" Target="../embeddings/oleObject143.bin"/><Relationship Id="rId10" Type="http://schemas.openxmlformats.org/officeDocument/2006/relationships/oleObject" Target="../embeddings/oleObject130.bin"/><Relationship Id="rId11" Type="http://schemas.openxmlformats.org/officeDocument/2006/relationships/image" Target="../media/image151.wmf"/><Relationship Id="rId12" Type="http://schemas.openxmlformats.org/officeDocument/2006/relationships/oleObject" Target="../embeddings/oleObject131.bin"/><Relationship Id="rId13" Type="http://schemas.openxmlformats.org/officeDocument/2006/relationships/image" Target="../media/image152.wmf"/><Relationship Id="rId14" Type="http://schemas.openxmlformats.org/officeDocument/2006/relationships/oleObject" Target="../embeddings/oleObject132.bin"/><Relationship Id="rId15" Type="http://schemas.openxmlformats.org/officeDocument/2006/relationships/image" Target="../media/image153.wmf"/><Relationship Id="rId16" Type="http://schemas.openxmlformats.org/officeDocument/2006/relationships/oleObject" Target="../embeddings/oleObject133.bin"/><Relationship Id="rId17" Type="http://schemas.openxmlformats.org/officeDocument/2006/relationships/image" Target="../media/image154.wmf"/><Relationship Id="rId18" Type="http://schemas.openxmlformats.org/officeDocument/2006/relationships/oleObject" Target="../embeddings/oleObject134.bin"/><Relationship Id="rId19" Type="http://schemas.openxmlformats.org/officeDocument/2006/relationships/image" Target="../media/image155.wmf"/><Relationship Id="rId37" Type="http://schemas.openxmlformats.org/officeDocument/2006/relationships/image" Target="../media/image164.emf"/><Relationship Id="rId38" Type="http://schemas.openxmlformats.org/officeDocument/2006/relationships/oleObject" Target="../embeddings/oleObject144.bin"/><Relationship Id="rId39" Type="http://schemas.openxmlformats.org/officeDocument/2006/relationships/image" Target="../media/image144.wmf"/><Relationship Id="rId40" Type="http://schemas.openxmlformats.org/officeDocument/2006/relationships/oleObject" Target="../embeddings/oleObject145.bin"/><Relationship Id="rId41" Type="http://schemas.openxmlformats.org/officeDocument/2006/relationships/image" Target="../media/image145.wmf"/><Relationship Id="rId42" Type="http://schemas.openxmlformats.org/officeDocument/2006/relationships/oleObject" Target="../embeddings/oleObject146.bin"/><Relationship Id="rId43" Type="http://schemas.openxmlformats.org/officeDocument/2006/relationships/image" Target="../media/image14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oleObject" Target="../embeddings/oleObject147.bin"/><Relationship Id="rId7" Type="http://schemas.openxmlformats.org/officeDocument/2006/relationships/image" Target="../media/image165.wmf"/><Relationship Id="rId8" Type="http://schemas.openxmlformats.org/officeDocument/2006/relationships/oleObject" Target="../embeddings/oleObject148.bin"/><Relationship Id="rId9" Type="http://schemas.openxmlformats.org/officeDocument/2006/relationships/image" Target="../media/image166.wmf"/><Relationship Id="rId10" Type="http://schemas.openxmlformats.org/officeDocument/2006/relationships/oleObject" Target="../embeddings/oleObject149.bin"/><Relationship Id="rId11" Type="http://schemas.openxmlformats.org/officeDocument/2006/relationships/image" Target="../media/image16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3.bin"/><Relationship Id="rId12" Type="http://schemas.openxmlformats.org/officeDocument/2006/relationships/image" Target="../media/image173.wmf"/><Relationship Id="rId13" Type="http://schemas.openxmlformats.org/officeDocument/2006/relationships/oleObject" Target="../embeddings/oleObject154.bin"/><Relationship Id="rId14" Type="http://schemas.openxmlformats.org/officeDocument/2006/relationships/image" Target="../media/image174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69.xml"/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75.png"/><Relationship Id="rId5" Type="http://schemas.openxmlformats.org/officeDocument/2006/relationships/oleObject" Target="../embeddings/oleObject150.bin"/><Relationship Id="rId6" Type="http://schemas.openxmlformats.org/officeDocument/2006/relationships/image" Target="../media/image170.wmf"/><Relationship Id="rId7" Type="http://schemas.openxmlformats.org/officeDocument/2006/relationships/oleObject" Target="../embeddings/oleObject151.bin"/><Relationship Id="rId8" Type="http://schemas.openxmlformats.org/officeDocument/2006/relationships/image" Target="../media/image171.wmf"/><Relationship Id="rId9" Type="http://schemas.openxmlformats.org/officeDocument/2006/relationships/oleObject" Target="../embeddings/oleObject152.bin"/><Relationship Id="rId10" Type="http://schemas.openxmlformats.org/officeDocument/2006/relationships/image" Target="../media/image172.wmf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wmf"/><Relationship Id="rId21" Type="http://schemas.openxmlformats.org/officeDocument/2006/relationships/oleObject" Target="../embeddings/oleObject710.bin"/><Relationship Id="rId22" Type="http://schemas.openxmlformats.org/officeDocument/2006/relationships/image" Target="../media/image19.wmf"/><Relationship Id="rId23" Type="http://schemas.openxmlformats.org/officeDocument/2006/relationships/oleObject" Target="../embeddings/oleObject8.bin"/><Relationship Id="rId24" Type="http://schemas.openxmlformats.org/officeDocument/2006/relationships/image" Target="../media/image20.wmf"/><Relationship Id="rId25" Type="http://schemas.openxmlformats.org/officeDocument/2006/relationships/oleObject" Target="../embeddings/oleObject810.bin"/><Relationship Id="rId26" Type="http://schemas.openxmlformats.org/officeDocument/2006/relationships/image" Target="../media/image20.wmf"/><Relationship Id="rId27" Type="http://schemas.openxmlformats.org/officeDocument/2006/relationships/oleObject" Target="../embeddings/oleObject9.bin"/><Relationship Id="rId28" Type="http://schemas.openxmlformats.org/officeDocument/2006/relationships/image" Target="../media/image21.wmf"/><Relationship Id="rId29" Type="http://schemas.openxmlformats.org/officeDocument/2006/relationships/oleObject" Target="../embeddings/oleObject9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9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6.wmf"/><Relationship Id="rId30" Type="http://schemas.openxmlformats.org/officeDocument/2006/relationships/image" Target="../media/image21.wmf"/><Relationship Id="rId31" Type="http://schemas.openxmlformats.org/officeDocument/2006/relationships/oleObject" Target="../embeddings/oleObject10.bin"/><Relationship Id="rId32" Type="http://schemas.openxmlformats.org/officeDocument/2006/relationships/image" Target="../media/image22.wmf"/><Relationship Id="rId9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33" Type="http://schemas.openxmlformats.org/officeDocument/2006/relationships/oleObject" Target="../embeddings/oleObject11.bin"/><Relationship Id="rId34" Type="http://schemas.openxmlformats.org/officeDocument/2006/relationships/image" Target="../media/image23.wmf"/><Relationship Id="rId10" Type="http://schemas.openxmlformats.org/officeDocument/2006/relationships/image" Target="../media/image28.png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13" Type="http://schemas.openxmlformats.org/officeDocument/2006/relationships/oleObject" Target="../embeddings/oleObject510.bin"/><Relationship Id="rId14" Type="http://schemas.openxmlformats.org/officeDocument/2006/relationships/image" Target="../media/image17.w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18.wmf"/><Relationship Id="rId17" Type="http://schemas.openxmlformats.org/officeDocument/2006/relationships/oleObject" Target="../embeddings/oleObject610.bin"/><Relationship Id="rId18" Type="http://schemas.openxmlformats.org/officeDocument/2006/relationships/image" Target="../media/image18.wmf"/><Relationship Id="rId1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w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28.wmf"/><Relationship Id="rId14" Type="http://schemas.openxmlformats.org/officeDocument/2006/relationships/oleObject" Target="../embeddings/oleObject17.bin"/><Relationship Id="rId15" Type="http://schemas.openxmlformats.org/officeDocument/2006/relationships/image" Target="../media/image29.wmf"/><Relationship Id="rId16" Type="http://schemas.openxmlformats.org/officeDocument/2006/relationships/oleObject" Target="../embeddings/oleObject18.bin"/><Relationship Id="rId17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26.wmf"/><Relationship Id="rId10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8.png"/><Relationship Id="rId5" Type="http://schemas.openxmlformats.org/officeDocument/2006/relationships/oleObject" Target="../embeddings/oleObject19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3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9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w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0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41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42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43.wmf"/><Relationship Id="rId10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4437112"/>
            <a:ext cx="4260726" cy="2160240"/>
          </a:xfrm>
          <a:prstGeom prst="rect">
            <a:avLst/>
          </a:prstGeom>
          <a:ln/>
        </p:spPr>
        <p:txBody>
          <a:bodyPr tIns="45720" anchor="ctr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4000" kern="0" dirty="0">
                <a:latin typeface="+mj-ea"/>
              </a:rPr>
              <a:t>电势</a:t>
            </a:r>
            <a:r>
              <a:rPr lang="zh-CN" altLang="en-US" sz="4000" kern="0" dirty="0" smtClean="0">
                <a:latin typeface="+mj-ea"/>
              </a:rPr>
              <a:t/>
            </a:r>
            <a:br>
              <a:rPr lang="zh-CN" altLang="en-US" sz="4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2018.9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324" y="548681"/>
            <a:ext cx="5353370" cy="3896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3528" y="492799"/>
            <a:ext cx="842493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sz="3200" dirty="0" smtClean="0">
                <a:latin typeface="+mj-ea"/>
                <a:ea typeface="+mj-ea"/>
              </a:rPr>
              <a:t>电势的叠加原理</a:t>
            </a:r>
          </a:p>
        </p:txBody>
      </p:sp>
      <p:graphicFrame>
        <p:nvGraphicFramePr>
          <p:cNvPr id="471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420329"/>
              </p:ext>
            </p:extLst>
          </p:nvPr>
        </p:nvGraphicFramePr>
        <p:xfrm>
          <a:off x="1619920" y="1773560"/>
          <a:ext cx="56673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4" imgW="1714320" imgH="393480" progId="Equation.DSMT4">
                  <p:embed/>
                </p:oleObj>
              </mc:Choice>
              <mc:Fallback>
                <p:oleObj name="Equation" r:id="rId4" imgW="1714320" imgH="39348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920" y="1773560"/>
                        <a:ext cx="5667375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76425"/>
              </p:ext>
            </p:extLst>
          </p:nvPr>
        </p:nvGraphicFramePr>
        <p:xfrm>
          <a:off x="2051720" y="3068960"/>
          <a:ext cx="2952750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6" imgW="901440" imgH="393480" progId="Equation.DSMT4">
                  <p:embed/>
                </p:oleObj>
              </mc:Choice>
              <mc:Fallback>
                <p:oleObj name="Equation" r:id="rId6" imgW="9014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068960"/>
                        <a:ext cx="2952750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010719"/>
              </p:ext>
            </p:extLst>
          </p:nvPr>
        </p:nvGraphicFramePr>
        <p:xfrm>
          <a:off x="3204245" y="4869185"/>
          <a:ext cx="21621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8" imgW="596880" imgH="342720" progId="Equation.DSMT4">
                  <p:embed/>
                </p:oleObj>
              </mc:Choice>
              <mc:Fallback>
                <p:oleObj name="Equation" r:id="rId8" imgW="596880" imgH="34272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245" y="4869185"/>
                        <a:ext cx="2162175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等势面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196752"/>
                <a:ext cx="7715199" cy="46340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kumimoji="1" lang="zh-CN" altLang="en-US" dirty="0" smtClean="0">
                    <a:latin typeface="+mj-ea"/>
                  </a:rPr>
                  <a:t>空间电势相等的点连接起来所形成的面称为</a:t>
                </a:r>
                <a:r>
                  <a:rPr kumimoji="1" lang="zh-CN" altLang="en-US" b="1" dirty="0" smtClean="0">
                    <a:solidFill>
                      <a:srgbClr val="FFFF00"/>
                    </a:solidFill>
                    <a:latin typeface="+mj-ea"/>
                  </a:rPr>
                  <a:t>等势面</a:t>
                </a:r>
                <a:endParaRPr kumimoji="1" lang="en-US" altLang="zh-CN" b="1" dirty="0" smtClean="0">
                  <a:solidFill>
                    <a:srgbClr val="FFFF00"/>
                  </a:solidFill>
                  <a:latin typeface="+mj-ea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kumimoji="1" lang="zh-CN" altLang="en-US" dirty="0" smtClean="0">
                    <a:latin typeface="+mj-ea"/>
                  </a:rPr>
                  <a:t>画图时规定任意</a:t>
                </a:r>
                <a:r>
                  <a:rPr kumimoji="1" lang="zh-CN" altLang="en-US" dirty="0">
                    <a:latin typeface="+mj-ea"/>
                  </a:rPr>
                  <a:t>两相邻等势面间的电势差</a:t>
                </a:r>
                <a:r>
                  <a:rPr kumimoji="1" lang="zh-CN" altLang="en-US" dirty="0" smtClean="0">
                    <a:latin typeface="+mj-ea"/>
                  </a:rPr>
                  <a:t>相等</a:t>
                </a:r>
                <a:endParaRPr kumimoji="1" lang="en-US" altLang="zh-CN" dirty="0" smtClean="0">
                  <a:latin typeface="+mj-ea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kumimoji="1" lang="zh-CN" altLang="en-US" dirty="0" smtClean="0">
                    <a:latin typeface="+mj-ea"/>
                  </a:rPr>
                  <a:t>在</a:t>
                </a:r>
                <a:r>
                  <a:rPr kumimoji="1" lang="zh-CN" altLang="en-US" dirty="0">
                    <a:latin typeface="+mj-ea"/>
                  </a:rPr>
                  <a:t>静电场中，电荷沿等势面移动时，电场力</a:t>
                </a:r>
                <a:r>
                  <a:rPr kumimoji="1" lang="zh-CN" altLang="en-US" dirty="0" smtClean="0">
                    <a:latin typeface="+mj-ea"/>
                  </a:rPr>
                  <a:t>做功</a:t>
                </a:r>
                <a:endParaRPr kumimoji="1" lang="en-US" altLang="zh-CN" dirty="0" smtClean="0">
                  <a:latin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b="0" dirty="0" smtClean="0">
                  <a:latin typeface="+mj-ea"/>
                </a:endParaRP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  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 →   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kumimoji="1" lang="en-US" altLang="zh-CN" dirty="0">
                  <a:latin typeface="+mj-ea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kumimoji="1" lang="zh-CN" altLang="en-US" dirty="0" smtClean="0">
                    <a:latin typeface="+mj-ea"/>
                  </a:rPr>
                  <a:t>在</a:t>
                </a:r>
                <a:r>
                  <a:rPr kumimoji="1" lang="zh-CN" altLang="en-US" dirty="0">
                    <a:latin typeface="+mj-ea"/>
                  </a:rPr>
                  <a:t>静电场中，电场强度总是与等势面垂直的，即电场线是和等势面正交的曲线簇。</a:t>
                </a:r>
                <a:endParaRPr lang="zh-CN" altLang="en-US" dirty="0">
                  <a:latin typeface="+mj-ea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kumimoji="1" lang="zh-CN" altLang="en-US" dirty="0">
                  <a:latin typeface="+mj-ea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196752"/>
                <a:ext cx="7715199" cy="4634012"/>
              </a:xfrm>
              <a:blipFill>
                <a:blip r:embed="rId3"/>
                <a:stretch>
                  <a:fillRect l="-102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2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75" y="3047291"/>
            <a:ext cx="2482613" cy="190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11</a:t>
            </a:fld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4341778" cy="333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1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匀强电场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968552" cy="524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点电荷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2300287" cy="5065712"/>
          </a:xfrm>
        </p:spPr>
        <p:txBody>
          <a:bodyPr/>
          <a:lstStyle/>
          <a:p>
            <a:r>
              <a:rPr lang="zh-CN" altLang="en-US" dirty="0" smtClean="0"/>
              <a:t>注意同心圆非等间距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1375569"/>
            <a:ext cx="48895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14</a:t>
            </a:fld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电偶极子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51323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609600" y="1066800"/>
            <a:ext cx="8001000" cy="4572000"/>
            <a:chOff x="384" y="672"/>
            <a:chExt cx="5040" cy="2880"/>
          </a:xfrm>
        </p:grpSpPr>
        <p:grpSp>
          <p:nvGrpSpPr>
            <p:cNvPr id="17420" name="Group 3"/>
            <p:cNvGrpSpPr>
              <a:grpSpLocks/>
            </p:cNvGrpSpPr>
            <p:nvPr/>
          </p:nvGrpSpPr>
          <p:grpSpPr bwMode="auto">
            <a:xfrm>
              <a:off x="384" y="672"/>
              <a:ext cx="5040" cy="2880"/>
              <a:chOff x="384" y="672"/>
              <a:chExt cx="5040" cy="2880"/>
            </a:xfrm>
          </p:grpSpPr>
          <p:sp>
            <p:nvSpPr>
              <p:cNvPr id="17423" name="Rectangle 4"/>
              <p:cNvSpPr>
                <a:spLocks noChangeArrowheads="1"/>
              </p:cNvSpPr>
              <p:nvPr/>
            </p:nvSpPr>
            <p:spPr bwMode="auto">
              <a:xfrm>
                <a:off x="384" y="672"/>
                <a:ext cx="5040" cy="28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24" name="Text Box 5"/>
              <p:cNvSpPr txBox="1">
                <a:spLocks noChangeArrowheads="1"/>
              </p:cNvSpPr>
              <p:nvPr/>
            </p:nvSpPr>
            <p:spPr bwMode="auto">
              <a:xfrm>
                <a:off x="1104" y="921"/>
                <a:ext cx="40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两平行带电平板的电场线和等势面</a:t>
                </a:r>
              </a:p>
            </p:txBody>
          </p:sp>
          <p:grpSp>
            <p:nvGrpSpPr>
              <p:cNvPr id="17425" name="Group 6"/>
              <p:cNvGrpSpPr>
                <a:grpSpLocks/>
              </p:cNvGrpSpPr>
              <p:nvPr/>
            </p:nvGrpSpPr>
            <p:grpSpPr bwMode="auto">
              <a:xfrm>
                <a:off x="768" y="1536"/>
                <a:ext cx="4272" cy="1536"/>
                <a:chOff x="768" y="1680"/>
                <a:chExt cx="4272" cy="1536"/>
              </a:xfrm>
            </p:grpSpPr>
            <p:grpSp>
              <p:nvGrpSpPr>
                <p:cNvPr id="17426" name="Group 7"/>
                <p:cNvGrpSpPr>
                  <a:grpSpLocks/>
                </p:cNvGrpSpPr>
                <p:nvPr/>
              </p:nvGrpSpPr>
              <p:grpSpPr bwMode="auto">
                <a:xfrm>
                  <a:off x="768" y="1920"/>
                  <a:ext cx="4272" cy="1190"/>
                  <a:chOff x="912" y="2074"/>
                  <a:chExt cx="3744" cy="960"/>
                </a:xfrm>
              </p:grpSpPr>
              <p:sp>
                <p:nvSpPr>
                  <p:cNvPr id="1743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30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2" name="Freeform 9"/>
                  <p:cNvSpPr>
                    <a:spLocks/>
                  </p:cNvSpPr>
                  <p:nvPr/>
                </p:nvSpPr>
                <p:spPr bwMode="auto">
                  <a:xfrm>
                    <a:off x="225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43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4176" y="2122"/>
                    <a:ext cx="143" cy="866"/>
                    <a:chOff x="4224" y="2016"/>
                    <a:chExt cx="143" cy="818"/>
                  </a:xfrm>
                </p:grpSpPr>
                <p:sp>
                  <p:nvSpPr>
                    <p:cNvPr id="17477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4224" y="2352"/>
                      <a:ext cx="96" cy="482"/>
                    </a:xfrm>
                    <a:custGeom>
                      <a:avLst/>
                      <a:gdLst>
                        <a:gd name="T0" fmla="*/ 119 w 86"/>
                        <a:gd name="T1" fmla="*/ 0 h 458"/>
                        <a:gd name="T2" fmla="*/ 119 w 86"/>
                        <a:gd name="T3" fmla="*/ 13 h 458"/>
                        <a:gd name="T4" fmla="*/ 119 w 86"/>
                        <a:gd name="T5" fmla="*/ 23 h 458"/>
                        <a:gd name="T6" fmla="*/ 118 w 86"/>
                        <a:gd name="T7" fmla="*/ 92 h 458"/>
                        <a:gd name="T8" fmla="*/ 111 w 86"/>
                        <a:gd name="T9" fmla="*/ 161 h 458"/>
                        <a:gd name="T10" fmla="*/ 104 w 86"/>
                        <a:gd name="T11" fmla="*/ 228 h 458"/>
                        <a:gd name="T12" fmla="*/ 88 w 86"/>
                        <a:gd name="T13" fmla="*/ 294 h 458"/>
                        <a:gd name="T14" fmla="*/ 73 w 86"/>
                        <a:gd name="T15" fmla="*/ 358 h 458"/>
                        <a:gd name="T16" fmla="*/ 51 w 86"/>
                        <a:gd name="T17" fmla="*/ 420 h 458"/>
                        <a:gd name="T18" fmla="*/ 28 w 86"/>
                        <a:gd name="T19" fmla="*/ 478 h 458"/>
                        <a:gd name="T20" fmla="*/ 0 w 86"/>
                        <a:gd name="T21" fmla="*/ 534 h 458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86"/>
                        <a:gd name="T34" fmla="*/ 0 h 458"/>
                        <a:gd name="T35" fmla="*/ 86 w 86"/>
                        <a:gd name="T36" fmla="*/ 458 h 458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86" h="458">
                          <a:moveTo>
                            <a:pt x="86" y="0"/>
                          </a:moveTo>
                          <a:lnTo>
                            <a:pt x="86" y="10"/>
                          </a:lnTo>
                          <a:lnTo>
                            <a:pt x="86" y="20"/>
                          </a:lnTo>
                          <a:lnTo>
                            <a:pt x="85" y="79"/>
                          </a:lnTo>
                          <a:lnTo>
                            <a:pt x="80" y="138"/>
                          </a:lnTo>
                          <a:lnTo>
                            <a:pt x="74" y="196"/>
                          </a:lnTo>
                          <a:lnTo>
                            <a:pt x="64" y="252"/>
                          </a:lnTo>
                          <a:lnTo>
                            <a:pt x="52" y="307"/>
                          </a:lnTo>
                          <a:lnTo>
                            <a:pt x="37" y="360"/>
                          </a:lnTo>
                          <a:lnTo>
                            <a:pt x="20" y="410"/>
                          </a:lnTo>
                          <a:lnTo>
                            <a:pt x="0" y="458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8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4229" y="2016"/>
                      <a:ext cx="91" cy="384"/>
                    </a:xfrm>
                    <a:custGeom>
                      <a:avLst/>
                      <a:gdLst>
                        <a:gd name="T0" fmla="*/ 0 w 78"/>
                        <a:gd name="T1" fmla="*/ 0 h 351"/>
                        <a:gd name="T2" fmla="*/ 25 w 78"/>
                        <a:gd name="T3" fmla="*/ 51 h 351"/>
                        <a:gd name="T4" fmla="*/ 47 w 78"/>
                        <a:gd name="T5" fmla="*/ 105 h 351"/>
                        <a:gd name="T6" fmla="*/ 65 w 78"/>
                        <a:gd name="T7" fmla="*/ 160 h 351"/>
                        <a:gd name="T8" fmla="*/ 83 w 78"/>
                        <a:gd name="T9" fmla="*/ 218 h 351"/>
                        <a:gd name="T10" fmla="*/ 97 w 78"/>
                        <a:gd name="T11" fmla="*/ 277 h 351"/>
                        <a:gd name="T12" fmla="*/ 111 w 78"/>
                        <a:gd name="T13" fmla="*/ 336 h 351"/>
                        <a:gd name="T14" fmla="*/ 117 w 78"/>
                        <a:gd name="T15" fmla="*/ 396 h 351"/>
                        <a:gd name="T16" fmla="*/ 124 w 78"/>
                        <a:gd name="T17" fmla="*/ 459 h 35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8"/>
                        <a:gd name="T28" fmla="*/ 0 h 351"/>
                        <a:gd name="T29" fmla="*/ 78 w 78"/>
                        <a:gd name="T30" fmla="*/ 351 h 35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8" h="351">
                          <a:moveTo>
                            <a:pt x="0" y="0"/>
                          </a:moveTo>
                          <a:lnTo>
                            <a:pt x="15" y="39"/>
                          </a:lnTo>
                          <a:lnTo>
                            <a:pt x="29" y="80"/>
                          </a:lnTo>
                          <a:lnTo>
                            <a:pt x="41" y="122"/>
                          </a:lnTo>
                          <a:lnTo>
                            <a:pt x="52" y="166"/>
                          </a:lnTo>
                          <a:lnTo>
                            <a:pt x="61" y="211"/>
                          </a:lnTo>
                          <a:lnTo>
                            <a:pt x="69" y="257"/>
                          </a:lnTo>
                          <a:lnTo>
                            <a:pt x="74" y="303"/>
                          </a:lnTo>
                          <a:lnTo>
                            <a:pt x="78" y="351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4272" y="2352"/>
                      <a:ext cx="95" cy="96"/>
                    </a:xfrm>
                    <a:custGeom>
                      <a:avLst/>
                      <a:gdLst>
                        <a:gd name="T0" fmla="*/ 0 w 67"/>
                        <a:gd name="T1" fmla="*/ 2 h 100"/>
                        <a:gd name="T2" fmla="*/ 105 w 67"/>
                        <a:gd name="T3" fmla="*/ 88 h 100"/>
                        <a:gd name="T4" fmla="*/ 191 w 67"/>
                        <a:gd name="T5" fmla="*/ 0 h 100"/>
                        <a:gd name="T6" fmla="*/ 101 w 67"/>
                        <a:gd name="T7" fmla="*/ 29 h 100"/>
                        <a:gd name="T8" fmla="*/ 0 w 67"/>
                        <a:gd name="T9" fmla="*/ 2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7"/>
                        <a:gd name="T16" fmla="*/ 0 h 100"/>
                        <a:gd name="T17" fmla="*/ 67 w 67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7" h="100">
                          <a:moveTo>
                            <a:pt x="0" y="2"/>
                          </a:moveTo>
                          <a:lnTo>
                            <a:pt x="37" y="100"/>
                          </a:lnTo>
                          <a:lnTo>
                            <a:pt x="67" y="0"/>
                          </a:lnTo>
                          <a:lnTo>
                            <a:pt x="35" y="32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CC00CC"/>
                    </a:solidFill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43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4176" y="2074"/>
                    <a:ext cx="480" cy="960"/>
                    <a:chOff x="4224" y="1960"/>
                    <a:chExt cx="480" cy="869"/>
                  </a:xfrm>
                </p:grpSpPr>
                <p:sp>
                  <p:nvSpPr>
                    <p:cNvPr id="1747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4224" y="2448"/>
                      <a:ext cx="393" cy="381"/>
                    </a:xfrm>
                    <a:custGeom>
                      <a:avLst/>
                      <a:gdLst>
                        <a:gd name="T0" fmla="*/ 393 w 393"/>
                        <a:gd name="T1" fmla="*/ 0 h 381"/>
                        <a:gd name="T2" fmla="*/ 387 w 393"/>
                        <a:gd name="T3" fmla="*/ 40 h 381"/>
                        <a:gd name="T4" fmla="*/ 378 w 393"/>
                        <a:gd name="T5" fmla="*/ 79 h 381"/>
                        <a:gd name="T6" fmla="*/ 366 w 393"/>
                        <a:gd name="T7" fmla="*/ 116 h 381"/>
                        <a:gd name="T8" fmla="*/ 351 w 393"/>
                        <a:gd name="T9" fmla="*/ 152 h 381"/>
                        <a:gd name="T10" fmla="*/ 333 w 393"/>
                        <a:gd name="T11" fmla="*/ 185 h 381"/>
                        <a:gd name="T12" fmla="*/ 313 w 393"/>
                        <a:gd name="T13" fmla="*/ 216 h 381"/>
                        <a:gd name="T14" fmla="*/ 291 w 393"/>
                        <a:gd name="T15" fmla="*/ 246 h 381"/>
                        <a:gd name="T16" fmla="*/ 266 w 393"/>
                        <a:gd name="T17" fmla="*/ 272 h 381"/>
                        <a:gd name="T18" fmla="*/ 240 w 393"/>
                        <a:gd name="T19" fmla="*/ 296 h 381"/>
                        <a:gd name="T20" fmla="*/ 212 w 393"/>
                        <a:gd name="T21" fmla="*/ 318 h 381"/>
                        <a:gd name="T22" fmla="*/ 182 w 393"/>
                        <a:gd name="T23" fmla="*/ 337 h 381"/>
                        <a:gd name="T24" fmla="*/ 150 w 393"/>
                        <a:gd name="T25" fmla="*/ 352 h 381"/>
                        <a:gd name="T26" fmla="*/ 117 w 393"/>
                        <a:gd name="T27" fmla="*/ 365 h 381"/>
                        <a:gd name="T28" fmla="*/ 83 w 393"/>
                        <a:gd name="T29" fmla="*/ 374 h 381"/>
                        <a:gd name="T30" fmla="*/ 48 w 393"/>
                        <a:gd name="T31" fmla="*/ 379 h 381"/>
                        <a:gd name="T32" fmla="*/ 12 w 393"/>
                        <a:gd name="T33" fmla="*/ 381 h 381"/>
                        <a:gd name="T34" fmla="*/ 0 w 393"/>
                        <a:gd name="T35" fmla="*/ 381 h 38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393"/>
                        <a:gd name="T55" fmla="*/ 0 h 381"/>
                        <a:gd name="T56" fmla="*/ 393 w 393"/>
                        <a:gd name="T57" fmla="*/ 381 h 38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393" h="381">
                          <a:moveTo>
                            <a:pt x="393" y="0"/>
                          </a:moveTo>
                          <a:lnTo>
                            <a:pt x="387" y="40"/>
                          </a:lnTo>
                          <a:lnTo>
                            <a:pt x="378" y="79"/>
                          </a:lnTo>
                          <a:lnTo>
                            <a:pt x="366" y="116"/>
                          </a:lnTo>
                          <a:lnTo>
                            <a:pt x="351" y="152"/>
                          </a:lnTo>
                          <a:lnTo>
                            <a:pt x="333" y="185"/>
                          </a:lnTo>
                          <a:lnTo>
                            <a:pt x="313" y="216"/>
                          </a:lnTo>
                          <a:lnTo>
                            <a:pt x="291" y="246"/>
                          </a:lnTo>
                          <a:lnTo>
                            <a:pt x="266" y="272"/>
                          </a:lnTo>
                          <a:lnTo>
                            <a:pt x="240" y="296"/>
                          </a:lnTo>
                          <a:lnTo>
                            <a:pt x="212" y="318"/>
                          </a:lnTo>
                          <a:lnTo>
                            <a:pt x="182" y="337"/>
                          </a:lnTo>
                          <a:lnTo>
                            <a:pt x="150" y="352"/>
                          </a:lnTo>
                          <a:lnTo>
                            <a:pt x="117" y="365"/>
                          </a:lnTo>
                          <a:lnTo>
                            <a:pt x="83" y="374"/>
                          </a:lnTo>
                          <a:lnTo>
                            <a:pt x="48" y="379"/>
                          </a:lnTo>
                          <a:lnTo>
                            <a:pt x="12" y="381"/>
                          </a:lnTo>
                          <a:lnTo>
                            <a:pt x="0" y="381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4236" y="1960"/>
                      <a:ext cx="384" cy="447"/>
                    </a:xfrm>
                    <a:custGeom>
                      <a:avLst/>
                      <a:gdLst>
                        <a:gd name="T0" fmla="*/ 0 w 384"/>
                        <a:gd name="T1" fmla="*/ 0 h 447"/>
                        <a:gd name="T2" fmla="*/ 20 w 384"/>
                        <a:gd name="T3" fmla="*/ 1 h 447"/>
                        <a:gd name="T4" fmla="*/ 39 w 384"/>
                        <a:gd name="T5" fmla="*/ 2 h 447"/>
                        <a:gd name="T6" fmla="*/ 58 w 384"/>
                        <a:gd name="T7" fmla="*/ 5 h 447"/>
                        <a:gd name="T8" fmla="*/ 77 w 384"/>
                        <a:gd name="T9" fmla="*/ 9 h 447"/>
                        <a:gd name="T10" fmla="*/ 96 w 384"/>
                        <a:gd name="T11" fmla="*/ 14 h 447"/>
                        <a:gd name="T12" fmla="*/ 114 w 384"/>
                        <a:gd name="T13" fmla="*/ 20 h 447"/>
                        <a:gd name="T14" fmla="*/ 149 w 384"/>
                        <a:gd name="T15" fmla="*/ 34 h 447"/>
                        <a:gd name="T16" fmla="*/ 183 w 384"/>
                        <a:gd name="T17" fmla="*/ 53 h 447"/>
                        <a:gd name="T18" fmla="*/ 215 w 384"/>
                        <a:gd name="T19" fmla="*/ 74 h 447"/>
                        <a:gd name="T20" fmla="*/ 244 w 384"/>
                        <a:gd name="T21" fmla="*/ 99 h 447"/>
                        <a:gd name="T22" fmla="*/ 272 w 384"/>
                        <a:gd name="T23" fmla="*/ 128 h 447"/>
                        <a:gd name="T24" fmla="*/ 296 w 384"/>
                        <a:gd name="T25" fmla="*/ 158 h 447"/>
                        <a:gd name="T26" fmla="*/ 318 w 384"/>
                        <a:gd name="T27" fmla="*/ 192 h 447"/>
                        <a:gd name="T28" fmla="*/ 338 w 384"/>
                        <a:gd name="T29" fmla="*/ 228 h 447"/>
                        <a:gd name="T30" fmla="*/ 354 w 384"/>
                        <a:gd name="T31" fmla="*/ 266 h 447"/>
                        <a:gd name="T32" fmla="*/ 367 w 384"/>
                        <a:gd name="T33" fmla="*/ 306 h 447"/>
                        <a:gd name="T34" fmla="*/ 376 w 384"/>
                        <a:gd name="T35" fmla="*/ 347 h 447"/>
                        <a:gd name="T36" fmla="*/ 382 w 384"/>
                        <a:gd name="T37" fmla="*/ 391 h 447"/>
                        <a:gd name="T38" fmla="*/ 384 w 384"/>
                        <a:gd name="T39" fmla="*/ 413 h 447"/>
                        <a:gd name="T40" fmla="*/ 384 w 384"/>
                        <a:gd name="T41" fmla="*/ 435 h 447"/>
                        <a:gd name="T42" fmla="*/ 384 w 384"/>
                        <a:gd name="T43" fmla="*/ 441 h 447"/>
                        <a:gd name="T44" fmla="*/ 383 w 384"/>
                        <a:gd name="T45" fmla="*/ 447 h 44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384"/>
                        <a:gd name="T70" fmla="*/ 0 h 447"/>
                        <a:gd name="T71" fmla="*/ 384 w 384"/>
                        <a:gd name="T72" fmla="*/ 447 h 44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384" h="447">
                          <a:moveTo>
                            <a:pt x="0" y="0"/>
                          </a:moveTo>
                          <a:lnTo>
                            <a:pt x="20" y="1"/>
                          </a:lnTo>
                          <a:lnTo>
                            <a:pt x="39" y="2"/>
                          </a:lnTo>
                          <a:lnTo>
                            <a:pt x="58" y="5"/>
                          </a:lnTo>
                          <a:lnTo>
                            <a:pt x="77" y="9"/>
                          </a:lnTo>
                          <a:lnTo>
                            <a:pt x="96" y="14"/>
                          </a:lnTo>
                          <a:lnTo>
                            <a:pt x="114" y="20"/>
                          </a:lnTo>
                          <a:lnTo>
                            <a:pt x="149" y="34"/>
                          </a:lnTo>
                          <a:lnTo>
                            <a:pt x="183" y="53"/>
                          </a:lnTo>
                          <a:lnTo>
                            <a:pt x="215" y="74"/>
                          </a:lnTo>
                          <a:lnTo>
                            <a:pt x="244" y="99"/>
                          </a:lnTo>
                          <a:lnTo>
                            <a:pt x="272" y="128"/>
                          </a:lnTo>
                          <a:lnTo>
                            <a:pt x="296" y="158"/>
                          </a:lnTo>
                          <a:lnTo>
                            <a:pt x="318" y="192"/>
                          </a:lnTo>
                          <a:lnTo>
                            <a:pt x="338" y="228"/>
                          </a:lnTo>
                          <a:lnTo>
                            <a:pt x="354" y="266"/>
                          </a:lnTo>
                          <a:lnTo>
                            <a:pt x="367" y="306"/>
                          </a:lnTo>
                          <a:lnTo>
                            <a:pt x="376" y="347"/>
                          </a:lnTo>
                          <a:lnTo>
                            <a:pt x="382" y="391"/>
                          </a:lnTo>
                          <a:lnTo>
                            <a:pt x="384" y="413"/>
                          </a:lnTo>
                          <a:lnTo>
                            <a:pt x="384" y="435"/>
                          </a:lnTo>
                          <a:lnTo>
                            <a:pt x="384" y="441"/>
                          </a:lnTo>
                          <a:lnTo>
                            <a:pt x="383" y="447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4560" y="2352"/>
                      <a:ext cx="144" cy="148"/>
                    </a:xfrm>
                    <a:custGeom>
                      <a:avLst/>
                      <a:gdLst>
                        <a:gd name="T0" fmla="*/ 0 w 67"/>
                        <a:gd name="T1" fmla="*/ 0 h 102"/>
                        <a:gd name="T2" fmla="*/ 249 w 67"/>
                        <a:gd name="T3" fmla="*/ 312 h 102"/>
                        <a:gd name="T4" fmla="*/ 664 w 67"/>
                        <a:gd name="T5" fmla="*/ 19 h 102"/>
                        <a:gd name="T6" fmla="*/ 309 w 67"/>
                        <a:gd name="T7" fmla="*/ 103 h 102"/>
                        <a:gd name="T8" fmla="*/ 0 w 67"/>
                        <a:gd name="T9" fmla="*/ 0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7"/>
                        <a:gd name="T16" fmla="*/ 0 h 102"/>
                        <a:gd name="T17" fmla="*/ 67 w 67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7" h="102">
                          <a:moveTo>
                            <a:pt x="0" y="0"/>
                          </a:moveTo>
                          <a:lnTo>
                            <a:pt x="25" y="102"/>
                          </a:lnTo>
                          <a:lnTo>
                            <a:pt x="67" y="6"/>
                          </a:lnTo>
                          <a:lnTo>
                            <a:pt x="31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C00CC"/>
                    </a:solidFill>
                    <a:ln w="9525">
                      <a:solidFill>
                        <a:srgbClr val="CC00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43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58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7" name="Freeform 20"/>
                  <p:cNvSpPr>
                    <a:spLocks/>
                  </p:cNvSpPr>
                  <p:nvPr/>
                </p:nvSpPr>
                <p:spPr bwMode="auto">
                  <a:xfrm>
                    <a:off x="153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58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82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0" name="Freeform 23"/>
                  <p:cNvSpPr>
                    <a:spLocks/>
                  </p:cNvSpPr>
                  <p:nvPr/>
                </p:nvSpPr>
                <p:spPr bwMode="auto">
                  <a:xfrm>
                    <a:off x="177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2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06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3" name="Freeform 26"/>
                  <p:cNvSpPr>
                    <a:spLocks/>
                  </p:cNvSpPr>
                  <p:nvPr/>
                </p:nvSpPr>
                <p:spPr bwMode="auto">
                  <a:xfrm>
                    <a:off x="201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06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6" name="Freeform 29"/>
                  <p:cNvSpPr>
                    <a:spLocks/>
                  </p:cNvSpPr>
                  <p:nvPr/>
                </p:nvSpPr>
                <p:spPr bwMode="auto">
                  <a:xfrm>
                    <a:off x="249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54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78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9" name="Freeform 32"/>
                  <p:cNvSpPr>
                    <a:spLocks/>
                  </p:cNvSpPr>
                  <p:nvPr/>
                </p:nvSpPr>
                <p:spPr bwMode="auto">
                  <a:xfrm>
                    <a:off x="273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02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2" name="Freeform 35"/>
                  <p:cNvSpPr>
                    <a:spLocks/>
                  </p:cNvSpPr>
                  <p:nvPr/>
                </p:nvSpPr>
                <p:spPr bwMode="auto">
                  <a:xfrm>
                    <a:off x="297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02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26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5" name="Freeform 38"/>
                  <p:cNvSpPr>
                    <a:spLocks/>
                  </p:cNvSpPr>
                  <p:nvPr/>
                </p:nvSpPr>
                <p:spPr bwMode="auto">
                  <a:xfrm>
                    <a:off x="321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26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8" name="Freeform 41"/>
                  <p:cNvSpPr>
                    <a:spLocks/>
                  </p:cNvSpPr>
                  <p:nvPr/>
                </p:nvSpPr>
                <p:spPr bwMode="auto">
                  <a:xfrm>
                    <a:off x="345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1" name="Freeform 44"/>
                  <p:cNvSpPr>
                    <a:spLocks/>
                  </p:cNvSpPr>
                  <p:nvPr/>
                </p:nvSpPr>
                <p:spPr bwMode="auto">
                  <a:xfrm>
                    <a:off x="369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985" y="2170"/>
                    <a:ext cx="1" cy="306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4" name="Freeform 47"/>
                  <p:cNvSpPr>
                    <a:spLocks/>
                  </p:cNvSpPr>
                  <p:nvPr/>
                </p:nvSpPr>
                <p:spPr bwMode="auto">
                  <a:xfrm>
                    <a:off x="3936" y="2458"/>
                    <a:ext cx="96" cy="109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100 w 67"/>
                      <a:gd name="T3" fmla="*/ 132 h 99"/>
                      <a:gd name="T4" fmla="*/ 198 w 67"/>
                      <a:gd name="T5" fmla="*/ 0 h 99"/>
                      <a:gd name="T6" fmla="*/ 100 w 67"/>
                      <a:gd name="T7" fmla="*/ 41 h 99"/>
                      <a:gd name="T8" fmla="*/ 0 w 67"/>
                      <a:gd name="T9" fmla="*/ 0 h 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7"/>
                      <a:gd name="T16" fmla="*/ 0 h 99"/>
                      <a:gd name="T17" fmla="*/ 67 w 67"/>
                      <a:gd name="T18" fmla="*/ 99 h 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C00CC"/>
                  </a:solidFill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985" y="2567"/>
                    <a:ext cx="1" cy="463"/>
                  </a:xfrm>
                  <a:prstGeom prst="line">
                    <a:avLst/>
                  </a:pr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7466" name="Group 49"/>
                  <p:cNvGrpSpPr>
                    <a:grpSpLocks/>
                  </p:cNvGrpSpPr>
                  <p:nvPr/>
                </p:nvGrpSpPr>
                <p:grpSpPr bwMode="auto">
                  <a:xfrm flipH="1">
                    <a:off x="1248" y="2122"/>
                    <a:ext cx="144" cy="866"/>
                    <a:chOff x="4224" y="2016"/>
                    <a:chExt cx="143" cy="818"/>
                  </a:xfrm>
                </p:grpSpPr>
                <p:sp>
                  <p:nvSpPr>
                    <p:cNvPr id="17471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224" y="2352"/>
                      <a:ext cx="96" cy="482"/>
                    </a:xfrm>
                    <a:custGeom>
                      <a:avLst/>
                      <a:gdLst>
                        <a:gd name="T0" fmla="*/ 119 w 86"/>
                        <a:gd name="T1" fmla="*/ 0 h 458"/>
                        <a:gd name="T2" fmla="*/ 119 w 86"/>
                        <a:gd name="T3" fmla="*/ 13 h 458"/>
                        <a:gd name="T4" fmla="*/ 119 w 86"/>
                        <a:gd name="T5" fmla="*/ 23 h 458"/>
                        <a:gd name="T6" fmla="*/ 118 w 86"/>
                        <a:gd name="T7" fmla="*/ 92 h 458"/>
                        <a:gd name="T8" fmla="*/ 111 w 86"/>
                        <a:gd name="T9" fmla="*/ 161 h 458"/>
                        <a:gd name="T10" fmla="*/ 104 w 86"/>
                        <a:gd name="T11" fmla="*/ 228 h 458"/>
                        <a:gd name="T12" fmla="*/ 88 w 86"/>
                        <a:gd name="T13" fmla="*/ 294 h 458"/>
                        <a:gd name="T14" fmla="*/ 73 w 86"/>
                        <a:gd name="T15" fmla="*/ 358 h 458"/>
                        <a:gd name="T16" fmla="*/ 51 w 86"/>
                        <a:gd name="T17" fmla="*/ 420 h 458"/>
                        <a:gd name="T18" fmla="*/ 28 w 86"/>
                        <a:gd name="T19" fmla="*/ 478 h 458"/>
                        <a:gd name="T20" fmla="*/ 0 w 86"/>
                        <a:gd name="T21" fmla="*/ 534 h 458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86"/>
                        <a:gd name="T34" fmla="*/ 0 h 458"/>
                        <a:gd name="T35" fmla="*/ 86 w 86"/>
                        <a:gd name="T36" fmla="*/ 458 h 458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86" h="458">
                          <a:moveTo>
                            <a:pt x="86" y="0"/>
                          </a:moveTo>
                          <a:lnTo>
                            <a:pt x="86" y="10"/>
                          </a:lnTo>
                          <a:lnTo>
                            <a:pt x="86" y="20"/>
                          </a:lnTo>
                          <a:lnTo>
                            <a:pt x="85" y="79"/>
                          </a:lnTo>
                          <a:lnTo>
                            <a:pt x="80" y="138"/>
                          </a:lnTo>
                          <a:lnTo>
                            <a:pt x="74" y="196"/>
                          </a:lnTo>
                          <a:lnTo>
                            <a:pt x="64" y="252"/>
                          </a:lnTo>
                          <a:lnTo>
                            <a:pt x="52" y="307"/>
                          </a:lnTo>
                          <a:lnTo>
                            <a:pt x="37" y="360"/>
                          </a:lnTo>
                          <a:lnTo>
                            <a:pt x="20" y="410"/>
                          </a:lnTo>
                          <a:lnTo>
                            <a:pt x="0" y="458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4229" y="2016"/>
                      <a:ext cx="91" cy="384"/>
                    </a:xfrm>
                    <a:custGeom>
                      <a:avLst/>
                      <a:gdLst>
                        <a:gd name="T0" fmla="*/ 0 w 78"/>
                        <a:gd name="T1" fmla="*/ 0 h 351"/>
                        <a:gd name="T2" fmla="*/ 25 w 78"/>
                        <a:gd name="T3" fmla="*/ 51 h 351"/>
                        <a:gd name="T4" fmla="*/ 47 w 78"/>
                        <a:gd name="T5" fmla="*/ 105 h 351"/>
                        <a:gd name="T6" fmla="*/ 65 w 78"/>
                        <a:gd name="T7" fmla="*/ 160 h 351"/>
                        <a:gd name="T8" fmla="*/ 83 w 78"/>
                        <a:gd name="T9" fmla="*/ 218 h 351"/>
                        <a:gd name="T10" fmla="*/ 97 w 78"/>
                        <a:gd name="T11" fmla="*/ 277 h 351"/>
                        <a:gd name="T12" fmla="*/ 111 w 78"/>
                        <a:gd name="T13" fmla="*/ 336 h 351"/>
                        <a:gd name="T14" fmla="*/ 117 w 78"/>
                        <a:gd name="T15" fmla="*/ 396 h 351"/>
                        <a:gd name="T16" fmla="*/ 124 w 78"/>
                        <a:gd name="T17" fmla="*/ 459 h 351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78"/>
                        <a:gd name="T28" fmla="*/ 0 h 351"/>
                        <a:gd name="T29" fmla="*/ 78 w 78"/>
                        <a:gd name="T30" fmla="*/ 351 h 351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78" h="351">
                          <a:moveTo>
                            <a:pt x="0" y="0"/>
                          </a:moveTo>
                          <a:lnTo>
                            <a:pt x="15" y="39"/>
                          </a:lnTo>
                          <a:lnTo>
                            <a:pt x="29" y="80"/>
                          </a:lnTo>
                          <a:lnTo>
                            <a:pt x="41" y="122"/>
                          </a:lnTo>
                          <a:lnTo>
                            <a:pt x="52" y="166"/>
                          </a:lnTo>
                          <a:lnTo>
                            <a:pt x="61" y="211"/>
                          </a:lnTo>
                          <a:lnTo>
                            <a:pt x="69" y="257"/>
                          </a:lnTo>
                          <a:lnTo>
                            <a:pt x="74" y="303"/>
                          </a:lnTo>
                          <a:lnTo>
                            <a:pt x="78" y="351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3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4272" y="2352"/>
                      <a:ext cx="95" cy="96"/>
                    </a:xfrm>
                    <a:custGeom>
                      <a:avLst/>
                      <a:gdLst>
                        <a:gd name="T0" fmla="*/ 0 w 67"/>
                        <a:gd name="T1" fmla="*/ 2 h 100"/>
                        <a:gd name="T2" fmla="*/ 105 w 67"/>
                        <a:gd name="T3" fmla="*/ 88 h 100"/>
                        <a:gd name="T4" fmla="*/ 191 w 67"/>
                        <a:gd name="T5" fmla="*/ 0 h 100"/>
                        <a:gd name="T6" fmla="*/ 101 w 67"/>
                        <a:gd name="T7" fmla="*/ 29 h 100"/>
                        <a:gd name="T8" fmla="*/ 0 w 67"/>
                        <a:gd name="T9" fmla="*/ 2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7"/>
                        <a:gd name="T16" fmla="*/ 0 h 100"/>
                        <a:gd name="T17" fmla="*/ 67 w 67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7" h="100">
                          <a:moveTo>
                            <a:pt x="0" y="2"/>
                          </a:moveTo>
                          <a:lnTo>
                            <a:pt x="37" y="100"/>
                          </a:lnTo>
                          <a:lnTo>
                            <a:pt x="67" y="0"/>
                          </a:lnTo>
                          <a:lnTo>
                            <a:pt x="35" y="32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CC00CC"/>
                    </a:solidFill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467" name="Group 53"/>
                  <p:cNvGrpSpPr>
                    <a:grpSpLocks/>
                  </p:cNvGrpSpPr>
                  <p:nvPr/>
                </p:nvGrpSpPr>
                <p:grpSpPr bwMode="auto">
                  <a:xfrm flipH="1">
                    <a:off x="912" y="2074"/>
                    <a:ext cx="480" cy="960"/>
                    <a:chOff x="4224" y="1960"/>
                    <a:chExt cx="480" cy="869"/>
                  </a:xfrm>
                </p:grpSpPr>
                <p:sp>
                  <p:nvSpPr>
                    <p:cNvPr id="1746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4224" y="2448"/>
                      <a:ext cx="393" cy="381"/>
                    </a:xfrm>
                    <a:custGeom>
                      <a:avLst/>
                      <a:gdLst>
                        <a:gd name="T0" fmla="*/ 393 w 393"/>
                        <a:gd name="T1" fmla="*/ 0 h 381"/>
                        <a:gd name="T2" fmla="*/ 387 w 393"/>
                        <a:gd name="T3" fmla="*/ 40 h 381"/>
                        <a:gd name="T4" fmla="*/ 378 w 393"/>
                        <a:gd name="T5" fmla="*/ 79 h 381"/>
                        <a:gd name="T6" fmla="*/ 366 w 393"/>
                        <a:gd name="T7" fmla="*/ 116 h 381"/>
                        <a:gd name="T8" fmla="*/ 351 w 393"/>
                        <a:gd name="T9" fmla="*/ 152 h 381"/>
                        <a:gd name="T10" fmla="*/ 333 w 393"/>
                        <a:gd name="T11" fmla="*/ 185 h 381"/>
                        <a:gd name="T12" fmla="*/ 313 w 393"/>
                        <a:gd name="T13" fmla="*/ 216 h 381"/>
                        <a:gd name="T14" fmla="*/ 291 w 393"/>
                        <a:gd name="T15" fmla="*/ 246 h 381"/>
                        <a:gd name="T16" fmla="*/ 266 w 393"/>
                        <a:gd name="T17" fmla="*/ 272 h 381"/>
                        <a:gd name="T18" fmla="*/ 240 w 393"/>
                        <a:gd name="T19" fmla="*/ 296 h 381"/>
                        <a:gd name="T20" fmla="*/ 212 w 393"/>
                        <a:gd name="T21" fmla="*/ 318 h 381"/>
                        <a:gd name="T22" fmla="*/ 182 w 393"/>
                        <a:gd name="T23" fmla="*/ 337 h 381"/>
                        <a:gd name="T24" fmla="*/ 150 w 393"/>
                        <a:gd name="T25" fmla="*/ 352 h 381"/>
                        <a:gd name="T26" fmla="*/ 117 w 393"/>
                        <a:gd name="T27" fmla="*/ 365 h 381"/>
                        <a:gd name="T28" fmla="*/ 83 w 393"/>
                        <a:gd name="T29" fmla="*/ 374 h 381"/>
                        <a:gd name="T30" fmla="*/ 48 w 393"/>
                        <a:gd name="T31" fmla="*/ 379 h 381"/>
                        <a:gd name="T32" fmla="*/ 12 w 393"/>
                        <a:gd name="T33" fmla="*/ 381 h 381"/>
                        <a:gd name="T34" fmla="*/ 0 w 393"/>
                        <a:gd name="T35" fmla="*/ 381 h 381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w 393"/>
                        <a:gd name="T55" fmla="*/ 0 h 381"/>
                        <a:gd name="T56" fmla="*/ 393 w 393"/>
                        <a:gd name="T57" fmla="*/ 381 h 381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T54" t="T55" r="T56" b="T57"/>
                      <a:pathLst>
                        <a:path w="393" h="381">
                          <a:moveTo>
                            <a:pt x="393" y="0"/>
                          </a:moveTo>
                          <a:lnTo>
                            <a:pt x="387" y="40"/>
                          </a:lnTo>
                          <a:lnTo>
                            <a:pt x="378" y="79"/>
                          </a:lnTo>
                          <a:lnTo>
                            <a:pt x="366" y="116"/>
                          </a:lnTo>
                          <a:lnTo>
                            <a:pt x="351" y="152"/>
                          </a:lnTo>
                          <a:lnTo>
                            <a:pt x="333" y="185"/>
                          </a:lnTo>
                          <a:lnTo>
                            <a:pt x="313" y="216"/>
                          </a:lnTo>
                          <a:lnTo>
                            <a:pt x="291" y="246"/>
                          </a:lnTo>
                          <a:lnTo>
                            <a:pt x="266" y="272"/>
                          </a:lnTo>
                          <a:lnTo>
                            <a:pt x="240" y="296"/>
                          </a:lnTo>
                          <a:lnTo>
                            <a:pt x="212" y="318"/>
                          </a:lnTo>
                          <a:lnTo>
                            <a:pt x="182" y="337"/>
                          </a:lnTo>
                          <a:lnTo>
                            <a:pt x="150" y="352"/>
                          </a:lnTo>
                          <a:lnTo>
                            <a:pt x="117" y="365"/>
                          </a:lnTo>
                          <a:lnTo>
                            <a:pt x="83" y="374"/>
                          </a:lnTo>
                          <a:lnTo>
                            <a:pt x="48" y="379"/>
                          </a:lnTo>
                          <a:lnTo>
                            <a:pt x="12" y="381"/>
                          </a:lnTo>
                          <a:lnTo>
                            <a:pt x="0" y="381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69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4236" y="1960"/>
                      <a:ext cx="384" cy="447"/>
                    </a:xfrm>
                    <a:custGeom>
                      <a:avLst/>
                      <a:gdLst>
                        <a:gd name="T0" fmla="*/ 0 w 384"/>
                        <a:gd name="T1" fmla="*/ 0 h 447"/>
                        <a:gd name="T2" fmla="*/ 20 w 384"/>
                        <a:gd name="T3" fmla="*/ 1 h 447"/>
                        <a:gd name="T4" fmla="*/ 39 w 384"/>
                        <a:gd name="T5" fmla="*/ 2 h 447"/>
                        <a:gd name="T6" fmla="*/ 58 w 384"/>
                        <a:gd name="T7" fmla="*/ 5 h 447"/>
                        <a:gd name="T8" fmla="*/ 77 w 384"/>
                        <a:gd name="T9" fmla="*/ 9 h 447"/>
                        <a:gd name="T10" fmla="*/ 96 w 384"/>
                        <a:gd name="T11" fmla="*/ 14 h 447"/>
                        <a:gd name="T12" fmla="*/ 114 w 384"/>
                        <a:gd name="T13" fmla="*/ 20 h 447"/>
                        <a:gd name="T14" fmla="*/ 149 w 384"/>
                        <a:gd name="T15" fmla="*/ 34 h 447"/>
                        <a:gd name="T16" fmla="*/ 183 w 384"/>
                        <a:gd name="T17" fmla="*/ 53 h 447"/>
                        <a:gd name="T18" fmla="*/ 215 w 384"/>
                        <a:gd name="T19" fmla="*/ 74 h 447"/>
                        <a:gd name="T20" fmla="*/ 244 w 384"/>
                        <a:gd name="T21" fmla="*/ 99 h 447"/>
                        <a:gd name="T22" fmla="*/ 272 w 384"/>
                        <a:gd name="T23" fmla="*/ 128 h 447"/>
                        <a:gd name="T24" fmla="*/ 296 w 384"/>
                        <a:gd name="T25" fmla="*/ 158 h 447"/>
                        <a:gd name="T26" fmla="*/ 318 w 384"/>
                        <a:gd name="T27" fmla="*/ 192 h 447"/>
                        <a:gd name="T28" fmla="*/ 338 w 384"/>
                        <a:gd name="T29" fmla="*/ 228 h 447"/>
                        <a:gd name="T30" fmla="*/ 354 w 384"/>
                        <a:gd name="T31" fmla="*/ 266 h 447"/>
                        <a:gd name="T32" fmla="*/ 367 w 384"/>
                        <a:gd name="T33" fmla="*/ 306 h 447"/>
                        <a:gd name="T34" fmla="*/ 376 w 384"/>
                        <a:gd name="T35" fmla="*/ 347 h 447"/>
                        <a:gd name="T36" fmla="*/ 382 w 384"/>
                        <a:gd name="T37" fmla="*/ 391 h 447"/>
                        <a:gd name="T38" fmla="*/ 384 w 384"/>
                        <a:gd name="T39" fmla="*/ 413 h 447"/>
                        <a:gd name="T40" fmla="*/ 384 w 384"/>
                        <a:gd name="T41" fmla="*/ 435 h 447"/>
                        <a:gd name="T42" fmla="*/ 384 w 384"/>
                        <a:gd name="T43" fmla="*/ 441 h 447"/>
                        <a:gd name="T44" fmla="*/ 383 w 384"/>
                        <a:gd name="T45" fmla="*/ 447 h 447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384"/>
                        <a:gd name="T70" fmla="*/ 0 h 447"/>
                        <a:gd name="T71" fmla="*/ 384 w 384"/>
                        <a:gd name="T72" fmla="*/ 447 h 447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384" h="447">
                          <a:moveTo>
                            <a:pt x="0" y="0"/>
                          </a:moveTo>
                          <a:lnTo>
                            <a:pt x="20" y="1"/>
                          </a:lnTo>
                          <a:lnTo>
                            <a:pt x="39" y="2"/>
                          </a:lnTo>
                          <a:lnTo>
                            <a:pt x="58" y="5"/>
                          </a:lnTo>
                          <a:lnTo>
                            <a:pt x="77" y="9"/>
                          </a:lnTo>
                          <a:lnTo>
                            <a:pt x="96" y="14"/>
                          </a:lnTo>
                          <a:lnTo>
                            <a:pt x="114" y="20"/>
                          </a:lnTo>
                          <a:lnTo>
                            <a:pt x="149" y="34"/>
                          </a:lnTo>
                          <a:lnTo>
                            <a:pt x="183" y="53"/>
                          </a:lnTo>
                          <a:lnTo>
                            <a:pt x="215" y="74"/>
                          </a:lnTo>
                          <a:lnTo>
                            <a:pt x="244" y="99"/>
                          </a:lnTo>
                          <a:lnTo>
                            <a:pt x="272" y="128"/>
                          </a:lnTo>
                          <a:lnTo>
                            <a:pt x="296" y="158"/>
                          </a:lnTo>
                          <a:lnTo>
                            <a:pt x="318" y="192"/>
                          </a:lnTo>
                          <a:lnTo>
                            <a:pt x="338" y="228"/>
                          </a:lnTo>
                          <a:lnTo>
                            <a:pt x="354" y="266"/>
                          </a:lnTo>
                          <a:lnTo>
                            <a:pt x="367" y="306"/>
                          </a:lnTo>
                          <a:lnTo>
                            <a:pt x="376" y="347"/>
                          </a:lnTo>
                          <a:lnTo>
                            <a:pt x="382" y="391"/>
                          </a:lnTo>
                          <a:lnTo>
                            <a:pt x="384" y="413"/>
                          </a:lnTo>
                          <a:lnTo>
                            <a:pt x="384" y="435"/>
                          </a:lnTo>
                          <a:lnTo>
                            <a:pt x="384" y="441"/>
                          </a:lnTo>
                          <a:lnTo>
                            <a:pt x="383" y="447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CC00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70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4560" y="2352"/>
                      <a:ext cx="144" cy="148"/>
                    </a:xfrm>
                    <a:custGeom>
                      <a:avLst/>
                      <a:gdLst>
                        <a:gd name="T0" fmla="*/ 0 w 67"/>
                        <a:gd name="T1" fmla="*/ 0 h 102"/>
                        <a:gd name="T2" fmla="*/ 249 w 67"/>
                        <a:gd name="T3" fmla="*/ 312 h 102"/>
                        <a:gd name="T4" fmla="*/ 664 w 67"/>
                        <a:gd name="T5" fmla="*/ 19 h 102"/>
                        <a:gd name="T6" fmla="*/ 309 w 67"/>
                        <a:gd name="T7" fmla="*/ 103 h 102"/>
                        <a:gd name="T8" fmla="*/ 0 w 67"/>
                        <a:gd name="T9" fmla="*/ 0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7"/>
                        <a:gd name="T16" fmla="*/ 0 h 102"/>
                        <a:gd name="T17" fmla="*/ 67 w 67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7" h="102">
                          <a:moveTo>
                            <a:pt x="0" y="0"/>
                          </a:moveTo>
                          <a:lnTo>
                            <a:pt x="25" y="102"/>
                          </a:lnTo>
                          <a:lnTo>
                            <a:pt x="67" y="6"/>
                          </a:lnTo>
                          <a:lnTo>
                            <a:pt x="31" y="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C00CC"/>
                    </a:solidFill>
                    <a:ln w="9525">
                      <a:solidFill>
                        <a:srgbClr val="CC00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7427" name="Rectangle 57" descr="蓝色砂纸"/>
                <p:cNvSpPr>
                  <a:spLocks noChangeArrowheads="1"/>
                </p:cNvSpPr>
                <p:nvPr/>
              </p:nvSpPr>
              <p:spPr bwMode="auto">
                <a:xfrm>
                  <a:off x="1296" y="3024"/>
                  <a:ext cx="3264" cy="19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2857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28" name="Line 58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3120" cy="0"/>
                </a:xfrm>
                <a:prstGeom prst="line">
                  <a:avLst/>
                </a:prstGeom>
                <a:noFill/>
                <a:ln w="571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29" name="Rectangle 59" descr="25%"/>
                <p:cNvSpPr>
                  <a:spLocks noChangeArrowheads="1"/>
                </p:cNvSpPr>
                <p:nvPr/>
              </p:nvSpPr>
              <p:spPr bwMode="auto">
                <a:xfrm>
                  <a:off x="1248" y="1833"/>
                  <a:ext cx="3370" cy="204"/>
                </a:xfrm>
                <a:prstGeom prst="rect">
                  <a:avLst/>
                </a:prstGeom>
                <a:pattFill prst="pct25">
                  <a:fgClr>
                    <a:schemeClr val="bg1"/>
                  </a:fgClr>
                  <a:bgClr>
                    <a:srgbClr val="FFE7FF"/>
                  </a:bgClr>
                </a:pattFill>
                <a:ln w="28575">
                  <a:solidFill>
                    <a:srgbClr val="CC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43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296" y="1680"/>
                  <a:ext cx="3356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3200" b="1">
                      <a:solidFill>
                        <a:srgbClr val="FF0000"/>
                      </a:solidFill>
                      <a:latin typeface="Times New Roman" pitchFamily="18" charset="0"/>
                      <a:ea typeface="宋体" charset="-122"/>
                    </a:rPr>
                    <a:t>+  +  +  +  +  +  +  +  +  +  +  +</a:t>
                  </a:r>
                  <a:r>
                    <a:rPr kumimoji="1" lang="en-US" altLang="zh-CN" sz="4000" b="1">
                      <a:solidFill>
                        <a:srgbClr val="FF0000"/>
                      </a:solidFill>
                      <a:latin typeface="Times New Roman" pitchFamily="18" charset="0"/>
                      <a:ea typeface="宋体" charset="-122"/>
                    </a:rPr>
                    <a:t> </a:t>
                  </a:r>
                  <a:endParaRPr kumimoji="1" lang="en-US" altLang="zh-CN" sz="2800" b="1"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17421" name="Rectangle 61"/>
            <p:cNvSpPr>
              <a:spLocks noChangeArrowheads="1"/>
            </p:cNvSpPr>
            <p:nvPr/>
          </p:nvSpPr>
          <p:spPr bwMode="auto">
            <a:xfrm>
              <a:off x="4017" y="1487"/>
              <a:ext cx="35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2" name="Rectangle 62"/>
            <p:cNvSpPr>
              <a:spLocks noChangeArrowheads="1"/>
            </p:cNvSpPr>
            <p:nvPr/>
          </p:nvSpPr>
          <p:spPr bwMode="auto">
            <a:xfrm>
              <a:off x="1571" y="1487"/>
              <a:ext cx="35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11" name="Group 63"/>
          <p:cNvGrpSpPr>
            <a:grpSpLocks/>
          </p:cNvGrpSpPr>
          <p:nvPr/>
        </p:nvGrpSpPr>
        <p:grpSpPr bwMode="auto">
          <a:xfrm>
            <a:off x="990600" y="2438400"/>
            <a:ext cx="7239000" cy="2514600"/>
            <a:chOff x="624" y="1536"/>
            <a:chExt cx="4560" cy="1584"/>
          </a:xfrm>
        </p:grpSpPr>
        <p:sp>
          <p:nvSpPr>
            <p:cNvPr id="17412" name="Line 64"/>
            <p:cNvSpPr>
              <a:spLocks noChangeShapeType="1"/>
            </p:cNvSpPr>
            <p:nvPr/>
          </p:nvSpPr>
          <p:spPr bwMode="auto">
            <a:xfrm>
              <a:off x="624" y="2400"/>
              <a:ext cx="456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13" name="Group 65"/>
            <p:cNvGrpSpPr>
              <a:grpSpLocks/>
            </p:cNvGrpSpPr>
            <p:nvPr/>
          </p:nvGrpSpPr>
          <p:grpSpPr bwMode="auto">
            <a:xfrm>
              <a:off x="960" y="1536"/>
              <a:ext cx="3888" cy="1584"/>
              <a:chOff x="960" y="1536"/>
              <a:chExt cx="3888" cy="1584"/>
            </a:xfrm>
          </p:grpSpPr>
          <p:sp>
            <p:nvSpPr>
              <p:cNvPr id="17414" name="Line 66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73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5" name="Line 67"/>
              <p:cNvSpPr>
                <a:spLocks noChangeShapeType="1"/>
              </p:cNvSpPr>
              <p:nvPr/>
            </p:nvSpPr>
            <p:spPr bwMode="auto">
              <a:xfrm>
                <a:off x="1536" y="2112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6" name="Arc 68"/>
              <p:cNvSpPr>
                <a:spLocks/>
              </p:cNvSpPr>
              <p:nvPr/>
            </p:nvSpPr>
            <p:spPr bwMode="auto">
              <a:xfrm>
                <a:off x="4320" y="2640"/>
                <a:ext cx="48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7" name="Arc 69"/>
              <p:cNvSpPr>
                <a:spLocks/>
              </p:cNvSpPr>
              <p:nvPr/>
            </p:nvSpPr>
            <p:spPr bwMode="auto">
              <a:xfrm flipH="1">
                <a:off x="960" y="2640"/>
                <a:ext cx="52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8" name="Arc 70"/>
              <p:cNvSpPr>
                <a:spLocks/>
              </p:cNvSpPr>
              <p:nvPr/>
            </p:nvSpPr>
            <p:spPr bwMode="auto">
              <a:xfrm flipV="1">
                <a:off x="4368" y="1584"/>
                <a:ext cx="480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9" name="Arc 71"/>
              <p:cNvSpPr>
                <a:spLocks/>
              </p:cNvSpPr>
              <p:nvPr/>
            </p:nvSpPr>
            <p:spPr bwMode="auto">
              <a:xfrm flipH="1" flipV="1">
                <a:off x="1008" y="1536"/>
                <a:ext cx="528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Text Box 2"/>
          <p:cNvSpPr txBox="1">
            <a:spLocks noChangeArrowheads="1"/>
          </p:cNvSpPr>
          <p:nvPr/>
        </p:nvSpPr>
        <p:spPr bwMode="auto">
          <a:xfrm>
            <a:off x="531876" y="331788"/>
            <a:ext cx="3324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+mj-ea"/>
                <a:ea typeface="+mj-ea"/>
              </a:rPr>
              <a:t>电势梯度</a:t>
            </a:r>
            <a:endParaRPr kumimoji="1" lang="zh-CN" altLang="en-US" sz="2800" b="1" dirty="0">
              <a:latin typeface="+mj-ea"/>
              <a:ea typeface="+mj-ea"/>
            </a:endParaRP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679883" y="5496960"/>
            <a:ext cx="7875984" cy="1113766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+mn-ea"/>
                <a:ea typeface="+mn-ea"/>
              </a:rPr>
              <a:t>电场</a:t>
            </a:r>
            <a:r>
              <a:rPr kumimoji="1" lang="zh-CN" altLang="en-US" b="1" dirty="0">
                <a:latin typeface="+mn-ea"/>
                <a:ea typeface="+mn-ea"/>
              </a:rPr>
              <a:t>中某一点的电场强度沿某一方向的分量，等于这一点的电势沿该方向单位长度上电势变化率的负值。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48064" y="152400"/>
            <a:ext cx="3733800" cy="4114800"/>
            <a:chOff x="3312" y="576"/>
            <a:chExt cx="2352" cy="2592"/>
          </a:xfrm>
        </p:grpSpPr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3312" y="576"/>
              <a:ext cx="2352" cy="25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8459" name="Group 10"/>
            <p:cNvGrpSpPr>
              <a:grpSpLocks/>
            </p:cNvGrpSpPr>
            <p:nvPr/>
          </p:nvGrpSpPr>
          <p:grpSpPr bwMode="auto">
            <a:xfrm>
              <a:off x="3312" y="766"/>
              <a:ext cx="2256" cy="2310"/>
              <a:chOff x="3312" y="766"/>
              <a:chExt cx="2256" cy="2310"/>
            </a:xfrm>
          </p:grpSpPr>
          <p:sp>
            <p:nvSpPr>
              <p:cNvPr id="18460" name="Arc 11"/>
              <p:cNvSpPr>
                <a:spLocks/>
              </p:cNvSpPr>
              <p:nvPr/>
            </p:nvSpPr>
            <p:spPr bwMode="auto">
              <a:xfrm>
                <a:off x="3552" y="766"/>
                <a:ext cx="2016" cy="2019"/>
              </a:xfrm>
              <a:custGeom>
                <a:avLst/>
                <a:gdLst>
                  <a:gd name="T0" fmla="*/ 0 w 21600"/>
                  <a:gd name="T1" fmla="*/ 0 h 21125"/>
                  <a:gd name="T2" fmla="*/ 2 w 21600"/>
                  <a:gd name="T3" fmla="*/ 2 h 21125"/>
                  <a:gd name="T4" fmla="*/ 0 w 21600"/>
                  <a:gd name="T5" fmla="*/ 2 h 2112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25"/>
                  <a:gd name="T11" fmla="*/ 21600 w 21600"/>
                  <a:gd name="T12" fmla="*/ 21125 h 211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25" fill="none" extrusionOk="0">
                    <a:moveTo>
                      <a:pt x="4505" y="0"/>
                    </a:moveTo>
                    <a:cubicBezTo>
                      <a:pt x="14474" y="2126"/>
                      <a:pt x="21600" y="10932"/>
                      <a:pt x="21600" y="21125"/>
                    </a:cubicBezTo>
                  </a:path>
                  <a:path w="21600" h="21125" stroke="0" extrusionOk="0">
                    <a:moveTo>
                      <a:pt x="4505" y="0"/>
                    </a:moveTo>
                    <a:cubicBezTo>
                      <a:pt x="14474" y="2126"/>
                      <a:pt x="21600" y="10932"/>
                      <a:pt x="21600" y="21125"/>
                    </a:cubicBezTo>
                    <a:lnTo>
                      <a:pt x="0" y="21125"/>
                    </a:lnTo>
                    <a:lnTo>
                      <a:pt x="4505" y="0"/>
                    </a:lnTo>
                    <a:close/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1" name="Arc 12"/>
              <p:cNvSpPr>
                <a:spLocks/>
              </p:cNvSpPr>
              <p:nvPr/>
            </p:nvSpPr>
            <p:spPr bwMode="auto">
              <a:xfrm>
                <a:off x="3312" y="1292"/>
                <a:ext cx="1680" cy="1781"/>
              </a:xfrm>
              <a:custGeom>
                <a:avLst/>
                <a:gdLst>
                  <a:gd name="T0" fmla="*/ 0 w 21600"/>
                  <a:gd name="T1" fmla="*/ 0 h 21086"/>
                  <a:gd name="T2" fmla="*/ 1 w 21600"/>
                  <a:gd name="T3" fmla="*/ 1 h 21086"/>
                  <a:gd name="T4" fmla="*/ 0 w 21600"/>
                  <a:gd name="T5" fmla="*/ 1 h 2108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086"/>
                  <a:gd name="T11" fmla="*/ 21600 w 21600"/>
                  <a:gd name="T12" fmla="*/ 21086 h 210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086" fill="none" extrusionOk="0">
                    <a:moveTo>
                      <a:pt x="4684" y="-1"/>
                    </a:moveTo>
                    <a:cubicBezTo>
                      <a:pt x="14567" y="2195"/>
                      <a:pt x="21600" y="10961"/>
                      <a:pt x="21600" y="21086"/>
                    </a:cubicBezTo>
                  </a:path>
                  <a:path w="21600" h="21086" stroke="0" extrusionOk="0">
                    <a:moveTo>
                      <a:pt x="4684" y="-1"/>
                    </a:moveTo>
                    <a:cubicBezTo>
                      <a:pt x="14567" y="2195"/>
                      <a:pt x="21600" y="10961"/>
                      <a:pt x="21600" y="21086"/>
                    </a:cubicBezTo>
                    <a:lnTo>
                      <a:pt x="0" y="21086"/>
                    </a:lnTo>
                    <a:lnTo>
                      <a:pt x="4684" y="-1"/>
                    </a:lnTo>
                    <a:close/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62" name="Object 13"/>
              <p:cNvGraphicFramePr>
                <a:graphicFrameLocks noChangeAspect="1"/>
              </p:cNvGraphicFramePr>
              <p:nvPr/>
            </p:nvGraphicFramePr>
            <p:xfrm>
              <a:off x="5273" y="2489"/>
              <a:ext cx="29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7" name="Equation" r:id="rId4" imgW="152202" imgH="177569" progId="Equation.3">
                      <p:embed/>
                    </p:oleObj>
                  </mc:Choice>
                  <mc:Fallback>
                    <p:oleObj name="Equation" r:id="rId4" imgW="152202" imgH="177569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3" y="2489"/>
                            <a:ext cx="295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3" name="Object 14"/>
              <p:cNvGraphicFramePr>
                <a:graphicFrameLocks noChangeAspect="1"/>
              </p:cNvGraphicFramePr>
              <p:nvPr/>
            </p:nvGraphicFramePr>
            <p:xfrm>
              <a:off x="4128" y="2736"/>
              <a:ext cx="81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18" name="Equation" r:id="rId6" imgW="507780" imgH="177723" progId="Equation.3">
                      <p:embed/>
                    </p:oleObj>
                  </mc:Choice>
                  <mc:Fallback>
                    <p:oleObj name="Equation" r:id="rId6" imgW="507780" imgH="177723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736"/>
                            <a:ext cx="81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096000" y="1447800"/>
            <a:ext cx="2133600" cy="1905000"/>
            <a:chOff x="3840" y="1104"/>
            <a:chExt cx="1344" cy="1200"/>
          </a:xfrm>
        </p:grpSpPr>
        <p:sp>
          <p:nvSpPr>
            <p:cNvPr id="18453" name="Line 16"/>
            <p:cNvSpPr>
              <a:spLocks noChangeShapeType="1"/>
            </p:cNvSpPr>
            <p:nvPr/>
          </p:nvSpPr>
          <p:spPr bwMode="auto">
            <a:xfrm flipH="1">
              <a:off x="4368" y="1392"/>
              <a:ext cx="816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7"/>
            <p:cNvSpPr>
              <a:spLocks noChangeShapeType="1"/>
            </p:cNvSpPr>
            <p:nvPr/>
          </p:nvSpPr>
          <p:spPr bwMode="auto">
            <a:xfrm flipH="1">
              <a:off x="3936" y="1392"/>
              <a:ext cx="1248" cy="91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5" name="Object 18"/>
            <p:cNvGraphicFramePr>
              <a:graphicFrameLocks noChangeAspect="1"/>
            </p:cNvGraphicFramePr>
            <p:nvPr/>
          </p:nvGraphicFramePr>
          <p:xfrm>
            <a:off x="4512" y="1104"/>
            <a:ext cx="40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9" name="公式" r:id="rId8" imgW="205848" imgH="198192" progId="Equation.3">
                    <p:embed/>
                  </p:oleObj>
                </mc:Choice>
                <mc:Fallback>
                  <p:oleObj name="公式" r:id="rId8" imgW="205848" imgH="19819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04"/>
                          <a:ext cx="40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19"/>
            <p:cNvGraphicFramePr>
              <a:graphicFrameLocks noChangeAspect="1"/>
            </p:cNvGraphicFramePr>
            <p:nvPr/>
          </p:nvGraphicFramePr>
          <p:xfrm>
            <a:off x="3840" y="1812"/>
            <a:ext cx="31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0" name="公式" r:id="rId10" imgW="144720" imgH="182880" progId="Equation.3">
                    <p:embed/>
                  </p:oleObj>
                </mc:Choice>
                <mc:Fallback>
                  <p:oleObj name="公式" r:id="rId10" imgW="144720" imgH="182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12"/>
                          <a:ext cx="31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20"/>
            <p:cNvGraphicFramePr>
              <a:graphicFrameLocks noChangeAspect="1"/>
            </p:cNvGraphicFramePr>
            <p:nvPr/>
          </p:nvGraphicFramePr>
          <p:xfrm>
            <a:off x="4608" y="1488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1" name="公式" r:id="rId12" imgW="126725" imgH="177415" progId="Equation.3">
                    <p:embed/>
                  </p:oleObj>
                </mc:Choice>
                <mc:Fallback>
                  <p:oleObj name="公式" r:id="rId12" imgW="126725" imgH="17741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88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410200" y="1905000"/>
            <a:ext cx="2819400" cy="1447800"/>
            <a:chOff x="3408" y="1536"/>
            <a:chExt cx="1776" cy="912"/>
          </a:xfrm>
        </p:grpSpPr>
        <p:grpSp>
          <p:nvGrpSpPr>
            <p:cNvPr id="18449" name="Group 22"/>
            <p:cNvGrpSpPr>
              <a:grpSpLocks/>
            </p:cNvGrpSpPr>
            <p:nvPr/>
          </p:nvGrpSpPr>
          <p:grpSpPr bwMode="auto">
            <a:xfrm>
              <a:off x="3744" y="1536"/>
              <a:ext cx="1440" cy="912"/>
              <a:chOff x="3744" y="1536"/>
              <a:chExt cx="1440" cy="912"/>
            </a:xfrm>
          </p:grpSpPr>
          <p:sp>
            <p:nvSpPr>
              <p:cNvPr id="18451" name="Line 23"/>
              <p:cNvSpPr>
                <a:spLocks noChangeShapeType="1"/>
              </p:cNvSpPr>
              <p:nvPr/>
            </p:nvSpPr>
            <p:spPr bwMode="auto">
              <a:xfrm flipH="1">
                <a:off x="3744" y="1536"/>
                <a:ext cx="1440" cy="3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2" name="Line 24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144" cy="57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8450" name="Object 25"/>
            <p:cNvGraphicFramePr>
              <a:graphicFrameLocks noChangeAspect="1"/>
            </p:cNvGraphicFramePr>
            <p:nvPr/>
          </p:nvGraphicFramePr>
          <p:xfrm>
            <a:off x="3408" y="1680"/>
            <a:ext cx="37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2" name="Equation" r:id="rId14" imgW="167616" imgH="221052" progId="Equation.3">
                    <p:embed/>
                  </p:oleObj>
                </mc:Choice>
                <mc:Fallback>
                  <p:oleObj name="Equation" r:id="rId14" imgW="167616" imgH="22105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80"/>
                          <a:ext cx="37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477000" y="1371600"/>
            <a:ext cx="2057400" cy="914400"/>
            <a:chOff x="3951" y="1200"/>
            <a:chExt cx="1410" cy="576"/>
          </a:xfrm>
        </p:grpSpPr>
        <p:grpSp>
          <p:nvGrpSpPr>
            <p:cNvPr id="18444" name="Group 27"/>
            <p:cNvGrpSpPr>
              <a:grpSpLocks/>
            </p:cNvGrpSpPr>
            <p:nvPr/>
          </p:nvGrpSpPr>
          <p:grpSpPr bwMode="auto">
            <a:xfrm>
              <a:off x="4368" y="1498"/>
              <a:ext cx="842" cy="250"/>
              <a:chOff x="4368" y="1354"/>
              <a:chExt cx="842" cy="250"/>
            </a:xfrm>
          </p:grpSpPr>
          <p:sp>
            <p:nvSpPr>
              <p:cNvPr id="18447" name="Oval 28"/>
              <p:cNvSpPr>
                <a:spLocks noChangeArrowheads="1"/>
              </p:cNvSpPr>
              <p:nvPr/>
            </p:nvSpPr>
            <p:spPr bwMode="auto">
              <a:xfrm flipH="1">
                <a:off x="4368" y="1536"/>
                <a:ext cx="74" cy="6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48" name="Oval 29"/>
              <p:cNvSpPr>
                <a:spLocks noChangeArrowheads="1"/>
              </p:cNvSpPr>
              <p:nvPr/>
            </p:nvSpPr>
            <p:spPr bwMode="auto">
              <a:xfrm flipH="1">
                <a:off x="5136" y="1354"/>
                <a:ext cx="74" cy="6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8445" name="Object 30"/>
            <p:cNvGraphicFramePr>
              <a:graphicFrameLocks noChangeAspect="1"/>
            </p:cNvGraphicFramePr>
            <p:nvPr/>
          </p:nvGraphicFramePr>
          <p:xfrm>
            <a:off x="5088" y="1200"/>
            <a:ext cx="27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3" name="Equation" r:id="rId16" imgW="152268" imgH="164957" progId="Equation.3">
                    <p:embed/>
                  </p:oleObj>
                </mc:Choice>
                <mc:Fallback>
                  <p:oleObj name="Equation" r:id="rId16" imgW="152268" imgH="164957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200"/>
                          <a:ext cx="27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31"/>
            <p:cNvGraphicFramePr>
              <a:graphicFrameLocks noChangeAspect="1"/>
            </p:cNvGraphicFramePr>
            <p:nvPr/>
          </p:nvGraphicFramePr>
          <p:xfrm>
            <a:off x="3951" y="1480"/>
            <a:ext cx="27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24" name="Equation" r:id="rId18" imgW="152268" imgH="164957" progId="Equation.3">
                    <p:embed/>
                  </p:oleObj>
                </mc:Choice>
                <mc:Fallback>
                  <p:oleObj name="Equation" r:id="rId18" imgW="152268" imgH="16495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1480"/>
                          <a:ext cx="27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6969" y="1209881"/>
                <a:ext cx="4290465" cy="367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9" y="1209881"/>
                <a:ext cx="4290465" cy="36729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 autoUpdateAnimBg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4648200" y="922338"/>
            <a:ext cx="4221163" cy="4724400"/>
            <a:chOff x="2928" y="528"/>
            <a:chExt cx="2659" cy="2976"/>
          </a:xfrm>
        </p:grpSpPr>
        <p:grpSp>
          <p:nvGrpSpPr>
            <p:cNvPr id="19484" name="Group 3"/>
            <p:cNvGrpSpPr>
              <a:grpSpLocks/>
            </p:cNvGrpSpPr>
            <p:nvPr/>
          </p:nvGrpSpPr>
          <p:grpSpPr bwMode="auto">
            <a:xfrm>
              <a:off x="2928" y="528"/>
              <a:ext cx="2659" cy="2976"/>
              <a:chOff x="2928" y="528"/>
              <a:chExt cx="2659" cy="2976"/>
            </a:xfrm>
          </p:grpSpPr>
          <p:sp>
            <p:nvSpPr>
              <p:cNvPr id="19492" name="Rectangle 4"/>
              <p:cNvSpPr>
                <a:spLocks noChangeArrowheads="1"/>
              </p:cNvSpPr>
              <p:nvPr/>
            </p:nvSpPr>
            <p:spPr bwMode="auto">
              <a:xfrm>
                <a:off x="2947" y="528"/>
                <a:ext cx="2640" cy="29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93" name="Arc 5"/>
              <p:cNvSpPr>
                <a:spLocks/>
              </p:cNvSpPr>
              <p:nvPr/>
            </p:nvSpPr>
            <p:spPr bwMode="auto">
              <a:xfrm>
                <a:off x="3417" y="1018"/>
                <a:ext cx="2016" cy="2064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4" name="Arc 6"/>
              <p:cNvSpPr>
                <a:spLocks/>
              </p:cNvSpPr>
              <p:nvPr/>
            </p:nvSpPr>
            <p:spPr bwMode="auto">
              <a:xfrm>
                <a:off x="3177" y="1546"/>
                <a:ext cx="1680" cy="1824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99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95" name="Object 7"/>
              <p:cNvGraphicFramePr>
                <a:graphicFrameLocks noChangeAspect="1"/>
              </p:cNvGraphicFramePr>
              <p:nvPr/>
            </p:nvGraphicFramePr>
            <p:xfrm>
              <a:off x="3134" y="905"/>
              <a:ext cx="293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0" name="Equation" r:id="rId4" imgW="152202" imgH="177569" progId="Equation.3">
                      <p:embed/>
                    </p:oleObj>
                  </mc:Choice>
                  <mc:Fallback>
                    <p:oleObj name="Equation" r:id="rId4" imgW="152202" imgH="177569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4" y="905"/>
                            <a:ext cx="293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6" name="Object 8"/>
              <p:cNvGraphicFramePr>
                <a:graphicFrameLocks noChangeAspect="1"/>
              </p:cNvGraphicFramePr>
              <p:nvPr/>
            </p:nvGraphicFramePr>
            <p:xfrm>
              <a:off x="2928" y="1617"/>
              <a:ext cx="787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81" name="Equation" r:id="rId6" imgW="507780" imgH="177723" progId="Equation.3">
                      <p:embed/>
                    </p:oleObj>
                  </mc:Choice>
                  <mc:Fallback>
                    <p:oleObj name="Equation" r:id="rId6" imgW="507780" imgH="177723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617"/>
                            <a:ext cx="787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5" name="Group 9"/>
            <p:cNvGrpSpPr>
              <a:grpSpLocks/>
            </p:cNvGrpSpPr>
            <p:nvPr/>
          </p:nvGrpSpPr>
          <p:grpSpPr bwMode="auto">
            <a:xfrm>
              <a:off x="3610" y="1170"/>
              <a:ext cx="1063" cy="1422"/>
              <a:chOff x="3648" y="1026"/>
              <a:chExt cx="1063" cy="1422"/>
            </a:xfrm>
          </p:grpSpPr>
          <p:grpSp>
            <p:nvGrpSpPr>
              <p:cNvPr id="19486" name="Group 10"/>
              <p:cNvGrpSpPr>
                <a:grpSpLocks/>
              </p:cNvGrpSpPr>
              <p:nvPr/>
            </p:nvGrpSpPr>
            <p:grpSpPr bwMode="auto">
              <a:xfrm>
                <a:off x="3926" y="1354"/>
                <a:ext cx="768" cy="1094"/>
                <a:chOff x="3926" y="1354"/>
                <a:chExt cx="768" cy="1094"/>
              </a:xfrm>
            </p:grpSpPr>
            <p:sp>
              <p:nvSpPr>
                <p:cNvPr id="1949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926" y="1354"/>
                  <a:ext cx="768" cy="81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491" name="Object 12"/>
                <p:cNvGraphicFramePr>
                  <a:graphicFrameLocks noChangeAspect="1"/>
                </p:cNvGraphicFramePr>
                <p:nvPr/>
              </p:nvGraphicFramePr>
              <p:xfrm>
                <a:off x="3963" y="2026"/>
                <a:ext cx="335" cy="4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682" name="公式" r:id="rId8" imgW="144720" imgH="182880" progId="Equation.3">
                        <p:embed/>
                      </p:oleObj>
                    </mc:Choice>
                    <mc:Fallback>
                      <p:oleObj name="公式" r:id="rId8" imgW="144720" imgH="18288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3" y="2026"/>
                              <a:ext cx="335" cy="4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9487" name="Group 13"/>
              <p:cNvGrpSpPr>
                <a:grpSpLocks/>
              </p:cNvGrpSpPr>
              <p:nvPr/>
            </p:nvGrpSpPr>
            <p:grpSpPr bwMode="auto">
              <a:xfrm>
                <a:off x="3648" y="1026"/>
                <a:ext cx="1063" cy="461"/>
                <a:chOff x="3648" y="1026"/>
                <a:chExt cx="1063" cy="461"/>
              </a:xfrm>
            </p:grpSpPr>
            <p:sp>
              <p:nvSpPr>
                <p:cNvPr id="1948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771" y="1343"/>
                  <a:ext cx="940" cy="14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oval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489" name="Object 15"/>
                <p:cNvGraphicFramePr>
                  <a:graphicFrameLocks noChangeAspect="1"/>
                </p:cNvGraphicFramePr>
                <p:nvPr/>
              </p:nvGraphicFramePr>
              <p:xfrm>
                <a:off x="3648" y="1026"/>
                <a:ext cx="538" cy="3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683" name="Equation" r:id="rId10" imgW="198072" imgH="198192" progId="Equation.3">
                        <p:embed/>
                      </p:oleObj>
                    </mc:Choice>
                    <mc:Fallback>
                      <p:oleObj name="Equation" r:id="rId10" imgW="198072" imgH="198192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48" y="1026"/>
                              <a:ext cx="538" cy="3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6934200" y="4046538"/>
            <a:ext cx="1585913" cy="1524000"/>
            <a:chOff x="4396" y="2506"/>
            <a:chExt cx="999" cy="960"/>
          </a:xfrm>
        </p:grpSpPr>
        <p:sp>
          <p:nvSpPr>
            <p:cNvPr id="19482" name="Text Box 17"/>
            <p:cNvSpPr txBox="1">
              <a:spLocks noChangeArrowheads="1"/>
            </p:cNvSpPr>
            <p:nvPr/>
          </p:nvSpPr>
          <p:spPr bwMode="auto">
            <a:xfrm>
              <a:off x="5010" y="2506"/>
              <a:ext cx="38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  <a:ea typeface="宋体" charset="-122"/>
                </a:rPr>
                <a:t>高电势</a:t>
              </a:r>
              <a:endParaRPr kumimoji="1" lang="zh-CN" altLang="en-US" sz="2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83" name="Text Box 18"/>
            <p:cNvSpPr txBox="1">
              <a:spLocks noChangeArrowheads="1"/>
            </p:cNvSpPr>
            <p:nvPr/>
          </p:nvSpPr>
          <p:spPr bwMode="auto">
            <a:xfrm>
              <a:off x="4396" y="2698"/>
              <a:ext cx="38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itchFamily="18" charset="0"/>
                  <a:ea typeface="宋体" charset="-122"/>
                </a:rPr>
                <a:t>低电势</a:t>
              </a:r>
              <a:endParaRPr kumimoji="1" lang="zh-CN" altLang="en-US" sz="2800" b="1"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6477000" y="846138"/>
            <a:ext cx="2270125" cy="1638300"/>
            <a:chOff x="4118" y="346"/>
            <a:chExt cx="1430" cy="1032"/>
          </a:xfrm>
        </p:grpSpPr>
        <p:sp>
          <p:nvSpPr>
            <p:cNvPr id="19478" name="Line 20"/>
            <p:cNvSpPr>
              <a:spLocks noChangeShapeType="1"/>
            </p:cNvSpPr>
            <p:nvPr/>
          </p:nvSpPr>
          <p:spPr bwMode="auto">
            <a:xfrm flipV="1">
              <a:off x="4719" y="745"/>
              <a:ext cx="541" cy="60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21"/>
            <p:cNvSpPr>
              <a:spLocks noChangeShapeType="1"/>
            </p:cNvSpPr>
            <p:nvPr/>
          </p:nvSpPr>
          <p:spPr bwMode="auto">
            <a:xfrm flipH="1" flipV="1">
              <a:off x="4118" y="745"/>
              <a:ext cx="601" cy="60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0" name="Object 22"/>
            <p:cNvGraphicFramePr>
              <a:graphicFrameLocks noChangeAspect="1"/>
            </p:cNvGraphicFramePr>
            <p:nvPr/>
          </p:nvGraphicFramePr>
          <p:xfrm>
            <a:off x="5140" y="745"/>
            <a:ext cx="408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4" name="公式" r:id="rId12" imgW="160056" imgH="221052" progId="Equation.3">
                    <p:embed/>
                  </p:oleObj>
                </mc:Choice>
                <mc:Fallback>
                  <p:oleObj name="公式" r:id="rId12" imgW="160056" imgH="22105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0" y="745"/>
                          <a:ext cx="408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23"/>
            <p:cNvGraphicFramePr>
              <a:graphicFrameLocks noChangeAspect="1"/>
            </p:cNvGraphicFramePr>
            <p:nvPr/>
          </p:nvGraphicFramePr>
          <p:xfrm>
            <a:off x="4178" y="346"/>
            <a:ext cx="37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5" name="公式" r:id="rId14" imgW="144720" imgH="221052" progId="Equation.3">
                    <p:embed/>
                  </p:oleObj>
                </mc:Choice>
                <mc:Fallback>
                  <p:oleObj name="公式" r:id="rId14" imgW="144720" imgH="22105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346"/>
                          <a:ext cx="377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5926393" y="2412206"/>
            <a:ext cx="1762125" cy="985837"/>
            <a:chOff x="3709" y="1488"/>
            <a:chExt cx="1110" cy="621"/>
          </a:xfrm>
        </p:grpSpPr>
        <p:graphicFrame>
          <p:nvGraphicFramePr>
            <p:cNvPr id="19474" name="Object 25"/>
            <p:cNvGraphicFramePr>
              <a:graphicFrameLocks noChangeAspect="1"/>
            </p:cNvGraphicFramePr>
            <p:nvPr/>
          </p:nvGraphicFramePr>
          <p:xfrm>
            <a:off x="4389" y="1655"/>
            <a:ext cx="43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86" name="Equation" r:id="rId16" imgW="205848" imgH="221052" progId="Equation.3">
                    <p:embed/>
                  </p:oleObj>
                </mc:Choice>
                <mc:Fallback>
                  <p:oleObj name="Equation" r:id="rId16" imgW="205848" imgH="22105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1655"/>
                          <a:ext cx="430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5" name="Group 26"/>
            <p:cNvGrpSpPr>
              <a:grpSpLocks/>
            </p:cNvGrpSpPr>
            <p:nvPr/>
          </p:nvGrpSpPr>
          <p:grpSpPr bwMode="auto">
            <a:xfrm>
              <a:off x="3709" y="1488"/>
              <a:ext cx="947" cy="481"/>
              <a:chOff x="3709" y="1488"/>
              <a:chExt cx="947" cy="481"/>
            </a:xfrm>
          </p:grpSpPr>
          <p:sp>
            <p:nvSpPr>
              <p:cNvPr id="19476" name="Line 27"/>
              <p:cNvSpPr>
                <a:spLocks noChangeShapeType="1"/>
              </p:cNvSpPr>
              <p:nvPr/>
            </p:nvSpPr>
            <p:spPr bwMode="auto">
              <a:xfrm rot="120000" flipH="1">
                <a:off x="4224" y="1488"/>
                <a:ext cx="432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Line 28"/>
              <p:cNvSpPr>
                <a:spLocks noChangeShapeType="1"/>
              </p:cNvSpPr>
              <p:nvPr/>
            </p:nvSpPr>
            <p:spPr bwMode="auto">
              <a:xfrm flipH="1" flipV="1">
                <a:off x="3709" y="1653"/>
                <a:ext cx="499" cy="31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72" name="Text Box 30"/>
              <p:cNvSpPr txBox="1">
                <a:spLocks noChangeArrowheads="1"/>
              </p:cNvSpPr>
              <p:nvPr/>
            </p:nvSpPr>
            <p:spPr bwMode="auto">
              <a:xfrm>
                <a:off x="899592" y="6042026"/>
                <a:ext cx="763480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800" b="1" dirty="0" smtClean="0">
                    <a:solidFill>
                      <a:srgbClr val="FFFF00"/>
                    </a:solidFill>
                    <a:latin typeface="宋体" charset="-122"/>
                    <a:ea typeface="宋体" charset="-122"/>
                  </a:rPr>
                  <a:t>方向</a:t>
                </a:r>
                <a:r>
                  <a:rPr kumimoji="1" lang="zh-CN" altLang="en-US" sz="2800" b="1" dirty="0">
                    <a:solidFill>
                      <a:srgbClr val="3333FF"/>
                    </a:solidFill>
                    <a:latin typeface="宋体" charset="-122"/>
                    <a:ea typeface="宋体" charset="-122"/>
                  </a:rPr>
                  <a:t>  </a:t>
                </a:r>
                <a:r>
                  <a:rPr kumimoji="1" lang="zh-CN" altLang="en-US" sz="2800" b="1" dirty="0" smtClean="0">
                    <a:solidFill>
                      <a:schemeClr val="tx1"/>
                    </a:solidFill>
                    <a:latin typeface="宋体" charset="-122"/>
                    <a:ea typeface="宋体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宋体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zh-CN" altLang="en-US" sz="2800" b="1" dirty="0" smtClean="0">
                    <a:solidFill>
                      <a:schemeClr val="tx1"/>
                    </a:solidFill>
                    <a:latin typeface="宋体" charset="-122"/>
                    <a:ea typeface="宋体" charset="-122"/>
                  </a:rPr>
                  <a:t>相反</a:t>
                </a:r>
                <a:r>
                  <a:rPr kumimoji="1" lang="zh-CN" altLang="en-US" sz="2800" b="1" dirty="0">
                    <a:solidFill>
                      <a:schemeClr val="tx1"/>
                    </a:solidFill>
                    <a:latin typeface="宋体" charset="-122"/>
                    <a:ea typeface="宋体" charset="-122"/>
                  </a:rPr>
                  <a:t>，由</a:t>
                </a:r>
                <a:r>
                  <a:rPr kumimoji="1" lang="zh-CN" altLang="en-US" sz="2800" b="1" dirty="0">
                    <a:solidFill>
                      <a:srgbClr val="FFFF00"/>
                    </a:solidFill>
                    <a:latin typeface="宋体" charset="-122"/>
                    <a:ea typeface="宋体" charset="-122"/>
                  </a:rPr>
                  <a:t>高</a:t>
                </a:r>
                <a:r>
                  <a:rPr kumimoji="1" lang="zh-CN" altLang="en-US" sz="2800" b="1" dirty="0">
                    <a:solidFill>
                      <a:schemeClr val="tx1"/>
                    </a:solidFill>
                    <a:latin typeface="宋体" charset="-122"/>
                    <a:ea typeface="宋体" charset="-122"/>
                  </a:rPr>
                  <a:t>电势处指向</a:t>
                </a:r>
                <a:r>
                  <a:rPr kumimoji="1" lang="zh-CN" altLang="en-US" sz="2800" b="1" dirty="0">
                    <a:solidFill>
                      <a:srgbClr val="FFFF00"/>
                    </a:solidFill>
                    <a:latin typeface="宋体" charset="-122"/>
                    <a:ea typeface="宋体" charset="-122"/>
                  </a:rPr>
                  <a:t>低</a:t>
                </a:r>
                <a:r>
                  <a:rPr kumimoji="1" lang="zh-CN" altLang="en-US" sz="2800" b="1" dirty="0">
                    <a:solidFill>
                      <a:schemeClr val="tx1"/>
                    </a:solidFill>
                    <a:latin typeface="宋体" charset="-122"/>
                    <a:ea typeface="宋体" charset="-122"/>
                  </a:rPr>
                  <a:t>电势处</a:t>
                </a:r>
              </a:p>
            </p:txBody>
          </p:sp>
        </mc:Choice>
        <mc:Fallback xmlns="">
          <p:sp>
            <p:nvSpPr>
              <p:cNvPr id="19472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6042026"/>
                <a:ext cx="7634808" cy="523875"/>
              </a:xfrm>
              <a:prstGeom prst="rect">
                <a:avLst/>
              </a:prstGeom>
              <a:blipFill>
                <a:blip r:embed="rId18"/>
                <a:stretch>
                  <a:fillRect l="-1677" t="-13953" b="-290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1" name="Text Box 34"/>
              <p:cNvSpPr txBox="1">
                <a:spLocks noChangeArrowheads="1"/>
              </p:cNvSpPr>
              <p:nvPr/>
            </p:nvSpPr>
            <p:spPr bwMode="auto">
              <a:xfrm>
                <a:off x="899592" y="4819530"/>
                <a:ext cx="3580334" cy="774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800" b="1" dirty="0" smtClean="0">
                    <a:solidFill>
                      <a:srgbClr val="FFFF00"/>
                    </a:solidFill>
                    <a:latin typeface="宋体" charset="-122"/>
                    <a:ea typeface="宋体" charset="-122"/>
                  </a:rPr>
                  <a:t>大小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宋体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𝑬</m:t>
                            </m:r>
                          </m:e>
                        </m:acc>
                      </m:e>
                    </m:d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宋体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𝒅𝑽</m:t>
                            </m:r>
                          </m:num>
                          <m:den>
                            <m:r>
                              <a:rPr kumimoji="1"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𝒅</m:t>
                            </m:r>
                            <m:sSub>
                              <m:sSubPr>
                                <m:ctrlPr>
                                  <a:rPr kumimoji="1"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kumimoji="1"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kumimoji="1" lang="zh-CN" altLang="en-US" sz="2800" b="1" dirty="0">
                  <a:solidFill>
                    <a:srgbClr val="FFFF00"/>
                  </a:solidFill>
                  <a:latin typeface="宋体" charset="-122"/>
                  <a:ea typeface="宋体" charset="-122"/>
                </a:endParaRPr>
              </a:p>
            </p:txBody>
          </p:sp>
        </mc:Choice>
        <mc:Fallback xmlns="">
          <p:sp>
            <p:nvSpPr>
              <p:cNvPr id="19471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819530"/>
                <a:ext cx="3580334" cy="774186"/>
              </a:xfrm>
              <a:prstGeom prst="rect">
                <a:avLst/>
              </a:prstGeom>
              <a:blipFill>
                <a:blip r:embed="rId19"/>
                <a:stretch>
                  <a:fillRect l="-35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019" name="AutoShape 35"/>
          <p:cNvSpPr>
            <a:spLocks/>
          </p:cNvSpPr>
          <p:nvPr/>
        </p:nvSpPr>
        <p:spPr bwMode="auto">
          <a:xfrm>
            <a:off x="457200" y="5037138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2982" y="763934"/>
                <a:ext cx="4447494" cy="341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2" y="763934"/>
                <a:ext cx="4447494" cy="34111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/>
      <p:bldP spid="19471" grpId="0"/>
      <p:bldP spid="170019" grpId="0" animBg="1"/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88024" y="1196752"/>
            <a:ext cx="4104456" cy="352839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693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+mn-ea"/>
                <a:ea typeface="+mn-ea"/>
              </a:rPr>
              <a:t>电偶极子在远处的电势</a:t>
            </a:r>
          </a:p>
        </p:txBody>
      </p:sp>
      <p:grpSp>
        <p:nvGrpSpPr>
          <p:cNvPr id="20483" name="Group 36"/>
          <p:cNvGrpSpPr>
            <a:grpSpLocks/>
          </p:cNvGrpSpPr>
          <p:nvPr/>
        </p:nvGrpSpPr>
        <p:grpSpPr bwMode="auto">
          <a:xfrm>
            <a:off x="5219700" y="1398588"/>
            <a:ext cx="3505200" cy="3024187"/>
            <a:chOff x="3288" y="1117"/>
            <a:chExt cx="2208" cy="1905"/>
          </a:xfrm>
        </p:grpSpPr>
        <p:grpSp>
          <p:nvGrpSpPr>
            <p:cNvPr id="20489" name="Group 34"/>
            <p:cNvGrpSpPr>
              <a:grpSpLocks/>
            </p:cNvGrpSpPr>
            <p:nvPr/>
          </p:nvGrpSpPr>
          <p:grpSpPr bwMode="auto">
            <a:xfrm>
              <a:off x="3288" y="1253"/>
              <a:ext cx="2208" cy="1769"/>
              <a:chOff x="3288" y="1253"/>
              <a:chExt cx="2208" cy="1769"/>
            </a:xfrm>
          </p:grpSpPr>
          <p:sp>
            <p:nvSpPr>
              <p:cNvPr id="20491" name="Line 8"/>
              <p:cNvSpPr>
                <a:spLocks noChangeShapeType="1"/>
              </p:cNvSpPr>
              <p:nvPr/>
            </p:nvSpPr>
            <p:spPr bwMode="auto">
              <a:xfrm>
                <a:off x="3334" y="2160"/>
                <a:ext cx="17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2" name="Line 9"/>
              <p:cNvSpPr>
                <a:spLocks noChangeShapeType="1"/>
              </p:cNvSpPr>
              <p:nvPr/>
            </p:nvSpPr>
            <p:spPr bwMode="auto">
              <a:xfrm>
                <a:off x="4117" y="1434"/>
                <a:ext cx="0" cy="14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93" name="Object 11"/>
              <p:cNvGraphicFramePr>
                <a:graphicFrameLocks noChangeAspect="1"/>
              </p:cNvGraphicFramePr>
              <p:nvPr/>
            </p:nvGraphicFramePr>
            <p:xfrm>
              <a:off x="3745" y="1298"/>
              <a:ext cx="35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1" name="公式" r:id="rId4" imgW="126835" imgH="139518" progId="Equation.3">
                      <p:embed/>
                    </p:oleObj>
                  </mc:Choice>
                  <mc:Fallback>
                    <p:oleObj name="公式" r:id="rId4" imgW="126835" imgH="139518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5" y="1298"/>
                            <a:ext cx="352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4" name="Object 12"/>
              <p:cNvGraphicFramePr>
                <a:graphicFrameLocks noChangeAspect="1"/>
              </p:cNvGraphicFramePr>
              <p:nvPr/>
            </p:nvGraphicFramePr>
            <p:xfrm>
              <a:off x="3288" y="2445"/>
              <a:ext cx="336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2" name="公式" r:id="rId6" imgW="139579" imgH="164957" progId="Equation.3">
                      <p:embed/>
                    </p:oleObj>
                  </mc:Choice>
                  <mc:Fallback>
                    <p:oleObj name="公式" r:id="rId6" imgW="139579" imgH="164957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2445"/>
                            <a:ext cx="336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5" name="Object 13"/>
              <p:cNvGraphicFramePr>
                <a:graphicFrameLocks noChangeAspect="1"/>
              </p:cNvGraphicFramePr>
              <p:nvPr/>
            </p:nvGraphicFramePr>
            <p:xfrm>
              <a:off x="5181" y="2008"/>
              <a:ext cx="315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3" name="公式" r:id="rId8" imgW="126725" imgH="126725" progId="Equation.3">
                      <p:embed/>
                    </p:oleObj>
                  </mc:Choice>
                  <mc:Fallback>
                    <p:oleObj name="公式" r:id="rId8" imgW="126725" imgH="12672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1" y="2008"/>
                            <a:ext cx="315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6" name="Object 14"/>
              <p:cNvGraphicFramePr>
                <a:graphicFrameLocks noChangeAspect="1"/>
              </p:cNvGraphicFramePr>
              <p:nvPr/>
            </p:nvGraphicFramePr>
            <p:xfrm>
              <a:off x="4138" y="2160"/>
              <a:ext cx="19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4" name="公式" r:id="rId10" imgW="126725" imgH="177415" progId="Equation.3">
                      <p:embed/>
                    </p:oleObj>
                  </mc:Choice>
                  <mc:Fallback>
                    <p:oleObj name="公式" r:id="rId10" imgW="126725" imgH="17741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8" y="2160"/>
                            <a:ext cx="19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497" name="Group 17"/>
              <p:cNvGrpSpPr>
                <a:grpSpLocks/>
              </p:cNvGrpSpPr>
              <p:nvPr/>
            </p:nvGrpSpPr>
            <p:grpSpPr bwMode="auto">
              <a:xfrm>
                <a:off x="3787" y="2115"/>
                <a:ext cx="720" cy="48"/>
                <a:chOff x="3888" y="3504"/>
                <a:chExt cx="720" cy="48"/>
              </a:xfrm>
            </p:grpSpPr>
            <p:sp>
              <p:nvSpPr>
                <p:cNvPr id="20511" name="Oval 18"/>
                <p:cNvSpPr>
                  <a:spLocks noChangeArrowheads="1"/>
                </p:cNvSpPr>
                <p:nvPr/>
              </p:nvSpPr>
              <p:spPr bwMode="auto">
                <a:xfrm>
                  <a:off x="3888" y="3504"/>
                  <a:ext cx="48" cy="48"/>
                </a:xfrm>
                <a:prstGeom prst="ellipse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12" name="Oval 19"/>
                <p:cNvSpPr>
                  <a:spLocks noChangeArrowheads="1"/>
                </p:cNvSpPr>
                <p:nvPr/>
              </p:nvSpPr>
              <p:spPr bwMode="auto">
                <a:xfrm>
                  <a:off x="4560" y="3504"/>
                  <a:ext cx="48" cy="48"/>
                </a:xfrm>
                <a:prstGeom prst="ellipse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黑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0498" name="Line 20"/>
              <p:cNvSpPr>
                <a:spLocks noChangeShapeType="1"/>
              </p:cNvSpPr>
              <p:nvPr/>
            </p:nvSpPr>
            <p:spPr bwMode="auto">
              <a:xfrm>
                <a:off x="3828" y="216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99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2100623"/>
                  </p:ext>
                </p:extLst>
              </p:nvPr>
            </p:nvGraphicFramePr>
            <p:xfrm>
              <a:off x="3969" y="1887"/>
              <a:ext cx="203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5" name="Equation" r:id="rId12" imgW="114120" imgH="215640" progId="Equation.DSMT4">
                      <p:embed/>
                    </p:oleObj>
                  </mc:Choice>
                  <mc:Fallback>
                    <p:oleObj name="Equation" r:id="rId12" imgW="114120" imgH="21564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887"/>
                            <a:ext cx="203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0" name="Object 22"/>
              <p:cNvGraphicFramePr>
                <a:graphicFrameLocks noChangeAspect="1"/>
              </p:cNvGraphicFramePr>
              <p:nvPr/>
            </p:nvGraphicFramePr>
            <p:xfrm>
              <a:off x="3470" y="1873"/>
              <a:ext cx="386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6" name="公式" r:id="rId14" imgW="241091" imgH="164957" progId="Equation.3">
                      <p:embed/>
                    </p:oleObj>
                  </mc:Choice>
                  <mc:Fallback>
                    <p:oleObj name="公式" r:id="rId14" imgW="241091" imgH="164957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1873"/>
                            <a:ext cx="386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1" name="Object 23"/>
              <p:cNvGraphicFramePr>
                <a:graphicFrameLocks noChangeAspect="1"/>
              </p:cNvGraphicFramePr>
              <p:nvPr/>
            </p:nvGraphicFramePr>
            <p:xfrm>
              <a:off x="4468" y="2205"/>
              <a:ext cx="362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7" name="公式" r:id="rId16" imgW="241091" imgH="177646" progId="Equation.3">
                      <p:embed/>
                    </p:oleObj>
                  </mc:Choice>
                  <mc:Fallback>
                    <p:oleObj name="公式" r:id="rId16" imgW="241091" imgH="177646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8" y="2205"/>
                            <a:ext cx="362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2" name="Line 25"/>
              <p:cNvSpPr>
                <a:spLocks noChangeShapeType="1"/>
              </p:cNvSpPr>
              <p:nvPr/>
            </p:nvSpPr>
            <p:spPr bwMode="auto">
              <a:xfrm flipV="1">
                <a:off x="3833" y="1253"/>
                <a:ext cx="120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3" name="Line 26"/>
              <p:cNvSpPr>
                <a:spLocks noChangeShapeType="1"/>
              </p:cNvSpPr>
              <p:nvPr/>
            </p:nvSpPr>
            <p:spPr bwMode="auto">
              <a:xfrm flipV="1">
                <a:off x="4481" y="1253"/>
                <a:ext cx="576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04" name="Object 27"/>
              <p:cNvGraphicFramePr>
                <a:graphicFrameLocks noChangeAspect="1"/>
              </p:cNvGraphicFramePr>
              <p:nvPr/>
            </p:nvGraphicFramePr>
            <p:xfrm>
              <a:off x="4217" y="1406"/>
              <a:ext cx="251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8" name="公式" r:id="rId18" imgW="152268" imgH="215713" progId="Equation.3">
                      <p:embed/>
                    </p:oleObj>
                  </mc:Choice>
                  <mc:Fallback>
                    <p:oleObj name="公式" r:id="rId18" imgW="152268" imgH="215713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7" y="1406"/>
                            <a:ext cx="251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5" name="Object 28"/>
              <p:cNvGraphicFramePr>
                <a:graphicFrameLocks noChangeAspect="1"/>
              </p:cNvGraphicFramePr>
              <p:nvPr/>
            </p:nvGraphicFramePr>
            <p:xfrm>
              <a:off x="4740" y="1587"/>
              <a:ext cx="250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9" name="公式" r:id="rId20" imgW="152268" imgH="215713" progId="Equation.3">
                      <p:embed/>
                    </p:oleObj>
                  </mc:Choice>
                  <mc:Fallback>
                    <p:oleObj name="公式" r:id="rId20" imgW="152268" imgH="215713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1587"/>
                            <a:ext cx="250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6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1780315"/>
                  </p:ext>
                </p:extLst>
              </p:nvPr>
            </p:nvGraphicFramePr>
            <p:xfrm>
              <a:off x="3787" y="2214"/>
              <a:ext cx="16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60" name="Equation" r:id="rId22" imgW="126725" imgH="177415" progId="Equation.DSMT4">
                      <p:embed/>
                    </p:oleObj>
                  </mc:Choice>
                  <mc:Fallback>
                    <p:oleObj name="Equation" r:id="rId22" imgW="126725" imgH="177415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2214"/>
                            <a:ext cx="16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7" name="Line 30"/>
              <p:cNvSpPr>
                <a:spLocks noChangeShapeType="1"/>
              </p:cNvSpPr>
              <p:nvPr/>
            </p:nvSpPr>
            <p:spPr bwMode="auto">
              <a:xfrm flipH="1" flipV="1">
                <a:off x="4150" y="1888"/>
                <a:ext cx="318" cy="27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8" name="Line 31"/>
              <p:cNvSpPr>
                <a:spLocks noChangeShapeType="1"/>
              </p:cNvSpPr>
              <p:nvPr/>
            </p:nvSpPr>
            <p:spPr bwMode="auto">
              <a:xfrm flipV="1">
                <a:off x="3288" y="1253"/>
                <a:ext cx="1769" cy="17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9" name="Freeform 32"/>
              <p:cNvSpPr>
                <a:spLocks/>
              </p:cNvSpPr>
              <p:nvPr/>
            </p:nvSpPr>
            <p:spPr bwMode="auto">
              <a:xfrm>
                <a:off x="4014" y="2160"/>
                <a:ext cx="45" cy="91"/>
              </a:xfrm>
              <a:custGeom>
                <a:avLst/>
                <a:gdLst>
                  <a:gd name="T0" fmla="*/ 0 w 45"/>
                  <a:gd name="T1" fmla="*/ 0 h 91"/>
                  <a:gd name="T2" fmla="*/ 45 w 45"/>
                  <a:gd name="T3" fmla="*/ 91 h 9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" h="91">
                    <a:moveTo>
                      <a:pt x="0" y="0"/>
                    </a:moveTo>
                    <a:cubicBezTo>
                      <a:pt x="0" y="0"/>
                      <a:pt x="22" y="45"/>
                      <a:pt x="45" y="91"/>
                    </a:cubicBez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Freeform 33"/>
              <p:cNvSpPr>
                <a:spLocks/>
              </p:cNvSpPr>
              <p:nvPr/>
            </p:nvSpPr>
            <p:spPr bwMode="auto">
              <a:xfrm>
                <a:off x="4241" y="2069"/>
                <a:ext cx="45" cy="91"/>
              </a:xfrm>
              <a:custGeom>
                <a:avLst/>
                <a:gdLst>
                  <a:gd name="T0" fmla="*/ 0 w 45"/>
                  <a:gd name="T1" fmla="*/ 0 h 91"/>
                  <a:gd name="T2" fmla="*/ 45 w 45"/>
                  <a:gd name="T3" fmla="*/ 91 h 9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5" h="91">
                    <a:moveTo>
                      <a:pt x="0" y="0"/>
                    </a:moveTo>
                    <a:cubicBezTo>
                      <a:pt x="0" y="0"/>
                      <a:pt x="22" y="45"/>
                      <a:pt x="45" y="91"/>
                    </a:cubicBez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0" name="Text Box 35"/>
            <p:cNvSpPr txBox="1">
              <a:spLocks noChangeArrowheads="1"/>
            </p:cNvSpPr>
            <p:nvPr/>
          </p:nvSpPr>
          <p:spPr bwMode="auto">
            <a:xfrm>
              <a:off x="5057" y="1117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</p:grpSp>
      <p:graphicFrame>
        <p:nvGraphicFramePr>
          <p:cNvPr id="48165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272722"/>
              </p:ext>
            </p:extLst>
          </p:nvPr>
        </p:nvGraphicFramePr>
        <p:xfrm>
          <a:off x="395288" y="1341438"/>
          <a:ext cx="1584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1" name="Equation" r:id="rId24" imgW="711000" imgH="228600" progId="Equation.DSMT4">
                  <p:embed/>
                </p:oleObj>
              </mc:Choice>
              <mc:Fallback>
                <p:oleObj name="Equation" r:id="rId24" imgW="711000" imgH="228600" progId="Equation.DSMT4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15843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6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974792"/>
              </p:ext>
            </p:extLst>
          </p:nvPr>
        </p:nvGraphicFramePr>
        <p:xfrm>
          <a:off x="733686" y="2148240"/>
          <a:ext cx="2612851" cy="115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2" name="Equation" r:id="rId26" imgW="1054080" imgH="482400" progId="Equation.DSMT4">
                  <p:embed/>
                </p:oleObj>
              </mc:Choice>
              <mc:Fallback>
                <p:oleObj name="Equation" r:id="rId26" imgW="1054080" imgH="482400" progId="Equation.DSMT4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86" y="2148240"/>
                        <a:ext cx="2612851" cy="115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50902"/>
              </p:ext>
            </p:extLst>
          </p:nvPr>
        </p:nvGraphicFramePr>
        <p:xfrm>
          <a:off x="701675" y="3479800"/>
          <a:ext cx="1108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3" name="Equation" r:id="rId28" imgW="393480" imgH="177480" progId="Equation.DSMT4">
                  <p:embed/>
                </p:oleObj>
              </mc:Choice>
              <mc:Fallback>
                <p:oleObj name="Equation" r:id="rId28" imgW="393480" imgH="177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479800"/>
                        <a:ext cx="11080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01675" y="4437873"/>
                <a:ext cx="3021807" cy="213039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5" y="4437873"/>
                <a:ext cx="3021807" cy="213039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885570" y="4944695"/>
                <a:ext cx="3021807" cy="116955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70" y="4944695"/>
                <a:ext cx="3021807" cy="116955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81062"/>
          </a:xfrm>
        </p:spPr>
        <p:txBody>
          <a:bodyPr/>
          <a:lstStyle/>
          <a:p>
            <a:r>
              <a:rPr lang="zh-CN" altLang="en-US" dirty="0" smtClean="0"/>
              <a:t>电场力是否是保守力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0768"/>
            <a:ext cx="8229600" cy="48488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保守力沿闭合曲线做功为零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保守力做功只与起始和终点位置有关，与中间路线无关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对于保守力，可以定义势能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保守力为势能梯度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空间两点间势能的减少为保守力做功</a:t>
            </a:r>
          </a:p>
        </p:txBody>
      </p:sp>
      <p:graphicFrame>
        <p:nvGraphicFramePr>
          <p:cNvPr id="410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493724"/>
              </p:ext>
            </p:extLst>
          </p:nvPr>
        </p:nvGraphicFramePr>
        <p:xfrm>
          <a:off x="2921000" y="2016125"/>
          <a:ext cx="17176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4" imgW="774360" imgH="279360" progId="Equation.DSMT4">
                  <p:embed/>
                </p:oleObj>
              </mc:Choice>
              <mc:Fallback>
                <p:oleObj name="Equation" r:id="rId4" imgW="77436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016125"/>
                        <a:ext cx="17176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17602"/>
              </p:ext>
            </p:extLst>
          </p:nvPr>
        </p:nvGraphicFramePr>
        <p:xfrm>
          <a:off x="3090863" y="4522788"/>
          <a:ext cx="1406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6" imgW="634680" imgH="215640" progId="Equation.DSMT4">
                  <p:embed/>
                </p:oleObj>
              </mc:Choice>
              <mc:Fallback>
                <p:oleObj name="Equation" r:id="rId6" imgW="634680" imgH="215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522788"/>
                        <a:ext cx="14065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8746"/>
              </p:ext>
            </p:extLst>
          </p:nvPr>
        </p:nvGraphicFramePr>
        <p:xfrm>
          <a:off x="1633538" y="5710238"/>
          <a:ext cx="45561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8" imgW="2057400" imgH="330120" progId="Equation.DSMT4">
                  <p:embed/>
                </p:oleObj>
              </mc:Choice>
              <mc:Fallback>
                <p:oleObj name="Equation" r:id="rId8" imgW="2057400" imgH="3301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5710238"/>
                        <a:ext cx="45561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2</a:t>
            </a:fld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281490"/>
              </p:ext>
            </p:extLst>
          </p:nvPr>
        </p:nvGraphicFramePr>
        <p:xfrm>
          <a:off x="971600" y="4349601"/>
          <a:ext cx="2428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4" imgW="1155600" imgH="431640" progId="Equation.DSMT4">
                  <p:embed/>
                </p:oleObj>
              </mc:Choice>
              <mc:Fallback>
                <p:oleObj name="Equation" r:id="rId4" imgW="1155600" imgH="4316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349601"/>
                        <a:ext cx="24288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63139"/>
              </p:ext>
            </p:extLst>
          </p:nvPr>
        </p:nvGraphicFramePr>
        <p:xfrm>
          <a:off x="3410763" y="4350722"/>
          <a:ext cx="31480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6" imgW="1498320" imgH="444240" progId="Equation.DSMT4">
                  <p:embed/>
                </p:oleObj>
              </mc:Choice>
              <mc:Fallback>
                <p:oleObj name="Equation" r:id="rId6" imgW="1498320" imgH="4442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763" y="4350722"/>
                        <a:ext cx="31480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25610"/>
              </p:ext>
            </p:extLst>
          </p:nvPr>
        </p:nvGraphicFramePr>
        <p:xfrm>
          <a:off x="1691680" y="5585960"/>
          <a:ext cx="29352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8" imgW="1396800" imgH="444240" progId="Equation.DSMT4">
                  <p:embed/>
                </p:oleObj>
              </mc:Choice>
              <mc:Fallback>
                <p:oleObj name="Equation" r:id="rId8" imgW="1396800" imgH="4442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585960"/>
                        <a:ext cx="29352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947521"/>
              </p:ext>
            </p:extLst>
          </p:nvPr>
        </p:nvGraphicFramePr>
        <p:xfrm>
          <a:off x="4788024" y="5543891"/>
          <a:ext cx="34702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10" imgW="1650960" imgH="482400" progId="Equation.DSMT4">
                  <p:embed/>
                </p:oleObj>
              </mc:Choice>
              <mc:Fallback>
                <p:oleObj name="Equation" r:id="rId10" imgW="1650960" imgH="4824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543891"/>
                        <a:ext cx="347027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71600" y="2318107"/>
                <a:ext cx="1924645" cy="168507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en-US" altLang="zh-CN" sz="28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318107"/>
                <a:ext cx="1924645" cy="16850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995936" y="2708919"/>
                <a:ext cx="2330475" cy="90345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𝑝𝑧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708919"/>
                <a:ext cx="2330475" cy="903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39552" y="692696"/>
                <a:ext cx="7560840" cy="10604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92696"/>
                <a:ext cx="7560840" cy="10604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36096" y="3772351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4193156" y="682473"/>
            <a:ext cx="4699323" cy="25305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5029200" y="1219200"/>
            <a:ext cx="857250" cy="18605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129213" y="1419225"/>
            <a:ext cx="679450" cy="1501775"/>
          </a:xfrm>
          <a:prstGeom prst="ellipse">
            <a:avLst/>
          </a:prstGeom>
          <a:noFill/>
          <a:ln w="9525">
            <a:solidFill>
              <a:srgbClr val="390CB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5481638" y="2209800"/>
            <a:ext cx="3128962" cy="158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4267200" y="2244725"/>
            <a:ext cx="1189038" cy="498475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8229600" y="1809750"/>
          <a:ext cx="381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9" name="公式" r:id="rId4" imgW="142943" imgH="133440" progId="Equation.3">
                  <p:embed/>
                </p:oleObj>
              </mc:Choice>
              <mc:Fallback>
                <p:oleObj name="公式" r:id="rId4" imgW="142943" imgH="133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09750"/>
                        <a:ext cx="381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486400" y="609600"/>
          <a:ext cx="2778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0" name="公式" r:id="rId6" imgW="123757" imgH="133440" progId="Equation.3">
                  <p:embed/>
                </p:oleObj>
              </mc:Choice>
              <mc:Fallback>
                <p:oleObj name="公式" r:id="rId6" imgW="123757" imgH="133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09600"/>
                        <a:ext cx="2778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435914"/>
              </p:ext>
            </p:extLst>
          </p:nvPr>
        </p:nvGraphicFramePr>
        <p:xfrm>
          <a:off x="4267200" y="2209800"/>
          <a:ext cx="3889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" name="公式" r:id="rId8" imgW="133485" imgH="133440" progId="Equation.3">
                  <p:embed/>
                </p:oleObj>
              </mc:Choice>
              <mc:Fallback>
                <p:oleObj name="公式" r:id="rId8" imgW="133485" imgH="133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3889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423242"/>
              </p:ext>
            </p:extLst>
          </p:nvPr>
        </p:nvGraphicFramePr>
        <p:xfrm>
          <a:off x="5277644" y="2284261"/>
          <a:ext cx="3079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" name="公式" r:id="rId10" imgW="133485" imgH="142875" progId="Equation.3">
                  <p:embed/>
                </p:oleObj>
              </mc:Choice>
              <mc:Fallback>
                <p:oleObj name="公式" r:id="rId10" imgW="133485" imgH="1428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7644" y="2284261"/>
                        <a:ext cx="3079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 flipH="1" flipV="1">
            <a:off x="5189538" y="1658938"/>
            <a:ext cx="257175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987925" y="2143125"/>
          <a:ext cx="1936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3" name="公式" r:id="rId12" imgW="104843" imgH="104865" progId="Equation.3">
                  <p:embed/>
                </p:oleObj>
              </mc:Choice>
              <mc:Fallback>
                <p:oleObj name="公式" r:id="rId12" imgW="104843" imgH="10486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2143125"/>
                        <a:ext cx="1936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751513" y="2366963"/>
          <a:ext cx="192087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4" name="公式" r:id="rId14" imgW="104843" imgH="104865" progId="Equation.3">
                  <p:embed/>
                </p:oleObj>
              </mc:Choice>
              <mc:Fallback>
                <p:oleObj name="公式" r:id="rId14" imgW="104843" imgH="10486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2366963"/>
                        <a:ext cx="192087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308600" y="1262063"/>
          <a:ext cx="1936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5" name="公式" r:id="rId16" imgW="104843" imgH="104865" progId="Equation.3">
                  <p:embed/>
                </p:oleObj>
              </mc:Choice>
              <mc:Fallback>
                <p:oleObj name="公式" r:id="rId16" imgW="104843" imgH="1048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1262063"/>
                        <a:ext cx="1936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5383213" y="2903538"/>
          <a:ext cx="1936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6" name="公式" r:id="rId18" imgW="104843" imgH="104865" progId="Equation.3">
                  <p:embed/>
                </p:oleObj>
              </mc:Choice>
              <mc:Fallback>
                <p:oleObj name="公式" r:id="rId18" imgW="104843" imgH="10486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2903538"/>
                        <a:ext cx="1936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5622925" y="1468438"/>
          <a:ext cx="19367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7" name="公式" r:id="rId20" imgW="104843" imgH="104865" progId="Equation.3">
                  <p:embed/>
                </p:oleObj>
              </mc:Choice>
              <mc:Fallback>
                <p:oleObj name="公式" r:id="rId20" imgW="104843" imgH="10486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468438"/>
                        <a:ext cx="193675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5749925" y="1866900"/>
          <a:ext cx="1936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8" name="公式" r:id="rId22" imgW="104843" imgH="104865" progId="Equation.3">
                  <p:embed/>
                </p:oleObj>
              </mc:Choice>
              <mc:Fallback>
                <p:oleObj name="公式" r:id="rId22" imgW="104843" imgH="10486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1866900"/>
                        <a:ext cx="1936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5140325" y="2627313"/>
          <a:ext cx="1936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9" name="公式" r:id="rId24" imgW="104843" imgH="104865" progId="Equation.3">
                  <p:embed/>
                </p:oleObj>
              </mc:Choice>
              <mc:Fallback>
                <p:oleObj name="公式" r:id="rId24" imgW="104843" imgH="10486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627313"/>
                        <a:ext cx="1936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5605463" y="2695575"/>
          <a:ext cx="1936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0" name="公式" r:id="rId26" imgW="104843" imgH="104865" progId="Equation.3">
                  <p:embed/>
                </p:oleObj>
              </mc:Choice>
              <mc:Fallback>
                <p:oleObj name="公式" r:id="rId26" imgW="104843" imgH="10486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695575"/>
                        <a:ext cx="193675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5029200" y="1752600"/>
          <a:ext cx="19208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1" name="公式" r:id="rId28" imgW="104843" imgH="104865" progId="Equation.3">
                  <p:embed/>
                </p:oleObj>
              </mc:Choice>
              <mc:Fallback>
                <p:oleObj name="公式" r:id="rId28" imgW="104843" imgH="10486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0"/>
                        <a:ext cx="192088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478463" y="1450975"/>
            <a:ext cx="0" cy="76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5105400" y="190500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2" name="公式" r:id="rId30" imgW="133485" imgH="133440" progId="Equation.3">
                  <p:embed/>
                </p:oleObj>
              </mc:Choice>
              <mc:Fallback>
                <p:oleObj name="公式" r:id="rId30" imgW="133485" imgH="133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05000"/>
                        <a:ext cx="311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9"/>
          <p:cNvGraphicFramePr>
            <a:graphicFrameLocks noChangeAspect="1"/>
          </p:cNvGraphicFramePr>
          <p:nvPr/>
        </p:nvGraphicFramePr>
        <p:xfrm>
          <a:off x="8072438" y="2114550"/>
          <a:ext cx="192087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3" name="公式" r:id="rId32" imgW="85657" imgH="85725" progId="Equation.3">
                  <p:embed/>
                </p:oleObj>
              </mc:Choice>
              <mc:Fallback>
                <p:oleObj name="公式" r:id="rId32" imgW="85657" imgH="8572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2114550"/>
                        <a:ext cx="192087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30"/>
          <p:cNvGraphicFramePr>
            <a:graphicFrameLocks noChangeAspect="1"/>
          </p:cNvGraphicFramePr>
          <p:nvPr/>
        </p:nvGraphicFramePr>
        <p:xfrm>
          <a:off x="7924800" y="2209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4" name="公式" r:id="rId34" imgW="133485" imgH="133440" progId="Equation.3">
                  <p:embed/>
                </p:oleObj>
              </mc:Choice>
              <mc:Fallback>
                <p:oleObj name="公式" r:id="rId34" imgW="133485" imgH="1334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209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31"/>
          <p:cNvGraphicFramePr>
            <a:graphicFrameLocks noChangeAspect="1"/>
          </p:cNvGraphicFramePr>
          <p:nvPr/>
        </p:nvGraphicFramePr>
        <p:xfrm>
          <a:off x="6553200" y="2286000"/>
          <a:ext cx="396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5" name="公式" r:id="rId36" imgW="104843" imgH="104865" progId="Equation.3">
                  <p:embed/>
                </p:oleObj>
              </mc:Choice>
              <mc:Fallback>
                <p:oleObj name="公式" r:id="rId36" imgW="104843" imgH="10486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86000"/>
                        <a:ext cx="396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95092" y="72873"/>
            <a:ext cx="5226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+mj-ea"/>
                <a:ea typeface="+mj-ea"/>
              </a:rPr>
              <a:t>均匀带电圆环轴线上的电势分布</a:t>
            </a:r>
            <a:endParaRPr lang="en-US" altLang="zh-CN" sz="2800" b="1" i="1" dirty="0">
              <a:latin typeface="+mj-ea"/>
              <a:ea typeface="+mj-ea"/>
            </a:endParaRPr>
          </a:p>
        </p:txBody>
      </p:sp>
      <p:graphicFrame>
        <p:nvGraphicFramePr>
          <p:cNvPr id="2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4446"/>
              </p:ext>
            </p:extLst>
          </p:nvPr>
        </p:nvGraphicFramePr>
        <p:xfrm>
          <a:off x="531813" y="1174750"/>
          <a:ext cx="21764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6" name="Equation" r:id="rId38" imgW="761760" imgH="431640" progId="Equation.DSMT4">
                  <p:embed/>
                </p:oleObj>
              </mc:Choice>
              <mc:Fallback>
                <p:oleObj name="Equation" r:id="rId38" imgW="761760" imgH="431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174750"/>
                        <a:ext cx="2176462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88249"/>
              </p:ext>
            </p:extLst>
          </p:nvPr>
        </p:nvGraphicFramePr>
        <p:xfrm>
          <a:off x="440340" y="4112947"/>
          <a:ext cx="42767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" name="Equation" r:id="rId40" imgW="1892160" imgH="469800" progId="Equation.DSMT4">
                  <p:embed/>
                </p:oleObj>
              </mc:Choice>
              <mc:Fallback>
                <p:oleObj name="Equation" r:id="rId40" imgW="1892160" imgH="469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40" y="4112947"/>
                        <a:ext cx="427672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31266"/>
              </p:ext>
            </p:extLst>
          </p:nvPr>
        </p:nvGraphicFramePr>
        <p:xfrm>
          <a:off x="5653088" y="3360738"/>
          <a:ext cx="292893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" name="Equation" r:id="rId42" imgW="1295280" imgH="469800" progId="Equation.DSMT4">
                  <p:embed/>
                </p:oleObj>
              </mc:Choice>
              <mc:Fallback>
                <p:oleObj name="Equation" r:id="rId42" imgW="1295280" imgH="469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3360738"/>
                        <a:ext cx="292893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863266"/>
              </p:ext>
            </p:extLst>
          </p:nvPr>
        </p:nvGraphicFramePr>
        <p:xfrm>
          <a:off x="5556250" y="4411663"/>
          <a:ext cx="3049588" cy="21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" name="Equation" r:id="rId44" imgW="1460160" imgH="1015920" progId="Equation.DSMT4">
                  <p:embed/>
                </p:oleObj>
              </mc:Choice>
              <mc:Fallback>
                <p:oleObj name="Equation" r:id="rId44" imgW="1460160" imgH="101592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4411663"/>
                        <a:ext cx="3049588" cy="21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4859338" y="908050"/>
            <a:ext cx="1287462" cy="1584325"/>
            <a:chOff x="3061" y="572"/>
            <a:chExt cx="811" cy="998"/>
          </a:xfrm>
        </p:grpSpPr>
        <p:sp>
          <p:nvSpPr>
            <p:cNvPr id="22566" name="AutoShape 24"/>
            <p:cNvSpPr>
              <a:spLocks noChangeArrowheads="1"/>
            </p:cNvSpPr>
            <p:nvPr/>
          </p:nvSpPr>
          <p:spPr bwMode="auto">
            <a:xfrm rot="-3901000">
              <a:off x="3052" y="749"/>
              <a:ext cx="998" cy="6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748 w 21600"/>
                <a:gd name="T13" fmla="*/ 0 h 21600"/>
                <a:gd name="T14" fmla="*/ 13852 w 21600"/>
                <a:gd name="T15" fmla="*/ 25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5" y="2258"/>
                  </a:moveTo>
                  <a:cubicBezTo>
                    <a:pt x="10054" y="2210"/>
                    <a:pt x="10427" y="2185"/>
                    <a:pt x="10800" y="2186"/>
                  </a:cubicBezTo>
                  <a:cubicBezTo>
                    <a:pt x="11172" y="2186"/>
                    <a:pt x="11545" y="2210"/>
                    <a:pt x="11914" y="2258"/>
                  </a:cubicBezTo>
                  <a:lnTo>
                    <a:pt x="12197" y="90"/>
                  </a:lnTo>
                  <a:cubicBezTo>
                    <a:pt x="11734" y="30"/>
                    <a:pt x="11267" y="-1"/>
                    <a:pt x="10799" y="0"/>
                  </a:cubicBezTo>
                  <a:cubicBezTo>
                    <a:pt x="10332" y="0"/>
                    <a:pt x="9865" y="30"/>
                    <a:pt x="9402" y="90"/>
                  </a:cubicBezTo>
                  <a:lnTo>
                    <a:pt x="9685" y="2258"/>
                  </a:lnTo>
                  <a:close/>
                </a:path>
              </a:pathLst>
            </a:custGeom>
            <a:solidFill>
              <a:srgbClr val="FF0066"/>
            </a:solidFill>
            <a:ln w="571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7" name="Object 43"/>
            <p:cNvGraphicFramePr>
              <a:graphicFrameLocks noChangeAspect="1"/>
            </p:cNvGraphicFramePr>
            <p:nvPr/>
          </p:nvGraphicFramePr>
          <p:xfrm>
            <a:off x="3061" y="709"/>
            <a:ext cx="2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0" name="公式" r:id="rId46" imgW="355292" imgH="342603" progId="Equation.3">
                    <p:embed/>
                  </p:oleObj>
                </mc:Choice>
                <mc:Fallback>
                  <p:oleObj name="公式" r:id="rId46" imgW="355292" imgH="342603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709"/>
                          <a:ext cx="2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46"/>
          <p:cNvGrpSpPr>
            <a:grpSpLocks/>
          </p:cNvGrpSpPr>
          <p:nvPr/>
        </p:nvGrpSpPr>
        <p:grpSpPr bwMode="auto">
          <a:xfrm>
            <a:off x="5410200" y="1143000"/>
            <a:ext cx="2670175" cy="1454150"/>
            <a:chOff x="3408" y="720"/>
            <a:chExt cx="1682" cy="916"/>
          </a:xfrm>
        </p:grpSpPr>
        <p:sp>
          <p:nvSpPr>
            <p:cNvPr id="22564" name="Line 28"/>
            <p:cNvSpPr>
              <a:spLocks noChangeShapeType="1"/>
            </p:cNvSpPr>
            <p:nvPr/>
          </p:nvSpPr>
          <p:spPr bwMode="auto">
            <a:xfrm rot="-938166">
              <a:off x="3408" y="720"/>
              <a:ext cx="1682" cy="9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5" name="Object 45"/>
            <p:cNvGraphicFramePr>
              <a:graphicFrameLocks noChangeAspect="1"/>
            </p:cNvGraphicFramePr>
            <p:nvPr/>
          </p:nvGraphicFramePr>
          <p:xfrm>
            <a:off x="3923" y="890"/>
            <a:ext cx="20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1" name="公式" r:id="rId48" imgW="203112" imgH="228501" progId="Equation.3">
                    <p:embed/>
                  </p:oleObj>
                </mc:Choice>
                <mc:Fallback>
                  <p:oleObj name="公式" r:id="rId48" imgW="203112" imgH="228501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890"/>
                          <a:ext cx="20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327594"/>
              </p:ext>
            </p:extLst>
          </p:nvPr>
        </p:nvGraphicFramePr>
        <p:xfrm>
          <a:off x="1211263" y="2320925"/>
          <a:ext cx="177641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2" name="Equation" r:id="rId50" imgW="533160" imgH="431640" progId="Equation.DSMT4">
                  <p:embed/>
                </p:oleObj>
              </mc:Choice>
              <mc:Fallback>
                <p:oleObj name="Equation" r:id="rId50" imgW="533160" imgH="431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2320925"/>
                        <a:ext cx="177641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79522"/>
              </p:ext>
            </p:extLst>
          </p:nvPr>
        </p:nvGraphicFramePr>
        <p:xfrm>
          <a:off x="876902" y="5168634"/>
          <a:ext cx="23796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3" name="Equation" r:id="rId52" imgW="1041120" imgH="457200" progId="Equation.DSMT4">
                  <p:embed/>
                </p:oleObj>
              </mc:Choice>
              <mc:Fallback>
                <p:oleObj name="Equation" r:id="rId52" imgW="1041120" imgH="457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902" y="5168634"/>
                        <a:ext cx="23796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563" name="直接连接符 44"/>
          <p:cNvCxnSpPr>
            <a:cxnSpLocks noChangeShapeType="1"/>
          </p:cNvCxnSpPr>
          <p:nvPr/>
        </p:nvCxnSpPr>
        <p:spPr bwMode="auto">
          <a:xfrm>
            <a:off x="5129213" y="3357563"/>
            <a:ext cx="0" cy="3311525"/>
          </a:xfrm>
          <a:prstGeom prst="line">
            <a:avLst/>
          </a:prstGeom>
          <a:noFill/>
          <a:ln w="28575" algn="ctr">
            <a:solidFill>
              <a:srgbClr val="9227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0" name="Line 2"/>
          <p:cNvSpPr>
            <a:spLocks noChangeShapeType="1"/>
          </p:cNvSpPr>
          <p:nvPr/>
        </p:nvSpPr>
        <p:spPr bwMode="auto">
          <a:xfrm flipH="1" flipV="1">
            <a:off x="5461507" y="810064"/>
            <a:ext cx="15367" cy="1406085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均匀带电圆盘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8" y="484981"/>
            <a:ext cx="3300413" cy="27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923180"/>
              </p:ext>
            </p:extLst>
          </p:nvPr>
        </p:nvGraphicFramePr>
        <p:xfrm>
          <a:off x="845616" y="1306511"/>
          <a:ext cx="28082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5" imgW="1231560" imgH="457200" progId="Equation.DSMT4">
                  <p:embed/>
                </p:oleObj>
              </mc:Choice>
              <mc:Fallback>
                <p:oleObj name="Equation" r:id="rId5" imgW="123156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616" y="1306511"/>
                        <a:ext cx="28082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92738"/>
              </p:ext>
            </p:extLst>
          </p:nvPr>
        </p:nvGraphicFramePr>
        <p:xfrm>
          <a:off x="1366800" y="2635251"/>
          <a:ext cx="23225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7" imgW="1015920" imgH="457200" progId="Equation.DSMT4">
                  <p:embed/>
                </p:oleObj>
              </mc:Choice>
              <mc:Fallback>
                <p:oleObj name="Equation" r:id="rId7" imgW="101592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00" y="2635251"/>
                        <a:ext cx="23225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119280"/>
              </p:ext>
            </p:extLst>
          </p:nvPr>
        </p:nvGraphicFramePr>
        <p:xfrm>
          <a:off x="1038225" y="4148138"/>
          <a:ext cx="28733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9" imgW="1257120" imgH="431640" progId="Equation.DSMT4">
                  <p:embed/>
                </p:oleObj>
              </mc:Choice>
              <mc:Fallback>
                <p:oleObj name="Equation" r:id="rId9" imgW="125712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148138"/>
                        <a:ext cx="28733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91941"/>
              </p:ext>
            </p:extLst>
          </p:nvPr>
        </p:nvGraphicFramePr>
        <p:xfrm>
          <a:off x="4090988" y="4198938"/>
          <a:ext cx="29289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11" imgW="1282680" imgH="431640" progId="Equation.DSMT4">
                  <p:embed/>
                </p:oleObj>
              </mc:Choice>
              <mc:Fallback>
                <p:oleObj name="Equation" r:id="rId11" imgW="128268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4198938"/>
                        <a:ext cx="292893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98517"/>
              </p:ext>
            </p:extLst>
          </p:nvPr>
        </p:nvGraphicFramePr>
        <p:xfrm>
          <a:off x="1147763" y="5588000"/>
          <a:ext cx="44926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13" imgW="1981080" imgH="482400" progId="Equation.DSMT4">
                  <p:embed/>
                </p:oleObj>
              </mc:Choice>
              <mc:Fallback>
                <p:oleObj name="Equation" r:id="rId13" imgW="1981080" imgH="482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588000"/>
                        <a:ext cx="44926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22</a:t>
            </a:fld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185"/>
          </a:xfrm>
        </p:spPr>
        <p:txBody>
          <a:bodyPr/>
          <a:lstStyle/>
          <a:p>
            <a:r>
              <a:rPr lang="zh-CN" altLang="en-US" dirty="0" smtClean="0"/>
              <a:t>均匀带电球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59273"/>
              </p:ext>
            </p:extLst>
          </p:nvPr>
        </p:nvGraphicFramePr>
        <p:xfrm>
          <a:off x="593852" y="1279799"/>
          <a:ext cx="7064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" name="Equation" r:id="rId4" imgW="368280" imgH="164880" progId="Equation.DSMT4">
                  <p:embed/>
                </p:oleObj>
              </mc:Choice>
              <mc:Fallback>
                <p:oleObj name="Equation" r:id="rId4" imgW="368280" imgH="1648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52" y="1279799"/>
                        <a:ext cx="706437" cy="360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49" y="515937"/>
            <a:ext cx="25860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199764"/>
              </p:ext>
            </p:extLst>
          </p:nvPr>
        </p:nvGraphicFramePr>
        <p:xfrm>
          <a:off x="1907704" y="1086124"/>
          <a:ext cx="14716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" name="Equation" r:id="rId7" imgW="787320" imgH="431640" progId="Equation.DSMT4">
                  <p:embed/>
                </p:oleObj>
              </mc:Choice>
              <mc:Fallback>
                <p:oleObj name="Equation" r:id="rId7" imgW="78732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086124"/>
                        <a:ext cx="14716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455879"/>
              </p:ext>
            </p:extLst>
          </p:nvPr>
        </p:nvGraphicFramePr>
        <p:xfrm>
          <a:off x="457200" y="2064024"/>
          <a:ext cx="33861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5" name="Equation" r:id="rId9" imgW="1828800" imgH="431640" progId="Equation.DSMT4">
                  <p:embed/>
                </p:oleObj>
              </mc:Choice>
              <mc:Fallback>
                <p:oleObj name="Equation" r:id="rId9" imgW="182880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64024"/>
                        <a:ext cx="33861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27699"/>
              </p:ext>
            </p:extLst>
          </p:nvPr>
        </p:nvGraphicFramePr>
        <p:xfrm>
          <a:off x="4031277" y="2059206"/>
          <a:ext cx="10144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6" name="Equation" r:id="rId11" imgW="533160" imgH="431640" progId="Equation.DSMT4">
                  <p:embed/>
                </p:oleObj>
              </mc:Choice>
              <mc:Fallback>
                <p:oleObj name="Equation" r:id="rId11" imgW="53316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277" y="2059206"/>
                        <a:ext cx="101441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25547"/>
              </p:ext>
            </p:extLst>
          </p:nvPr>
        </p:nvGraphicFramePr>
        <p:xfrm>
          <a:off x="593725" y="3136900"/>
          <a:ext cx="7048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7" name="Equation" r:id="rId13" imgW="368280" imgH="164880" progId="Equation.DSMT4">
                  <p:embed/>
                </p:oleObj>
              </mc:Choice>
              <mc:Fallback>
                <p:oleObj name="Equation" r:id="rId13" imgW="368280" imgH="1648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136900"/>
                        <a:ext cx="704850" cy="360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35416"/>
              </p:ext>
            </p:extLst>
          </p:nvPr>
        </p:nvGraphicFramePr>
        <p:xfrm>
          <a:off x="2119015" y="2939661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8" name="Equation" r:id="rId15" imgW="825480" imgH="431640" progId="Equation.DSMT4">
                  <p:embed/>
                </p:oleObj>
              </mc:Choice>
              <mc:Fallback>
                <p:oleObj name="Equation" r:id="rId15" imgW="82548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15" y="2939661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6568"/>
              </p:ext>
            </p:extLst>
          </p:nvPr>
        </p:nvGraphicFramePr>
        <p:xfrm>
          <a:off x="432072" y="3889593"/>
          <a:ext cx="40560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" name="Equation" r:id="rId17" imgW="2197080" imgH="431640" progId="Equation.DSMT4">
                  <p:embed/>
                </p:oleObj>
              </mc:Choice>
              <mc:Fallback>
                <p:oleObj name="Equation" r:id="rId17" imgW="219708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72" y="3889593"/>
                        <a:ext cx="405606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92474"/>
              </p:ext>
            </p:extLst>
          </p:nvPr>
        </p:nvGraphicFramePr>
        <p:xfrm>
          <a:off x="1371872" y="4691280"/>
          <a:ext cx="22034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0" name="Equation" r:id="rId19" imgW="1193760" imgH="431640" progId="Equation.DSMT4">
                  <p:embed/>
                </p:oleObj>
              </mc:Choice>
              <mc:Fallback>
                <p:oleObj name="Equation" r:id="rId19" imgW="1193760" imgH="431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872" y="4691280"/>
                        <a:ext cx="22034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28043"/>
              </p:ext>
            </p:extLst>
          </p:nvPr>
        </p:nvGraphicFramePr>
        <p:xfrm>
          <a:off x="372765" y="5719980"/>
          <a:ext cx="1433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Equation" r:id="rId21" imgW="761760" imgH="431640" progId="Equation.DSMT4">
                  <p:embed/>
                </p:oleObj>
              </mc:Choice>
              <mc:Fallback>
                <p:oleObj name="Equation" r:id="rId21" imgW="761760" imgH="4316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65" y="5719980"/>
                        <a:ext cx="14335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>
            <a:spLocks noChangeArrowheads="1"/>
          </p:cNvSpPr>
          <p:nvPr/>
        </p:nvSpPr>
        <p:spPr bwMode="auto">
          <a:xfrm>
            <a:off x="2119015" y="6031130"/>
            <a:ext cx="719138" cy="236538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DDDDDD"/>
          </a:solidFill>
          <a:ln w="28575" algn="ctr">
            <a:solidFill>
              <a:srgbClr val="92270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41684"/>
              </p:ext>
            </p:extLst>
          </p:nvPr>
        </p:nvGraphicFramePr>
        <p:xfrm>
          <a:off x="3131840" y="5678705"/>
          <a:ext cx="24336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Equation" r:id="rId23" imgW="1320480" imgH="482400" progId="Equation.DSMT4">
                  <p:embed/>
                </p:oleObj>
              </mc:Choice>
              <mc:Fallback>
                <p:oleObj name="Equation" r:id="rId23" imgW="1320480" imgH="4824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678705"/>
                        <a:ext cx="24336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17" y="2736274"/>
            <a:ext cx="3289300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72089" y="1589088"/>
            <a:ext cx="3793490" cy="2173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7067550" y="1968500"/>
            <a:ext cx="1524000" cy="762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2268538" y="188913"/>
            <a:ext cx="54133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800" b="1" dirty="0">
                <a:latin typeface="+mj-ea"/>
                <a:ea typeface="+mj-ea"/>
              </a:rPr>
              <a:t>均匀带电球面电场中电势的分布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395288" y="893763"/>
            <a:ext cx="2039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dirty="0">
                <a:latin typeface="+mn-ea"/>
                <a:ea typeface="+mn-ea"/>
              </a:rPr>
              <a:t>任一圆环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898525" y="3449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1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0528"/>
              </p:ext>
            </p:extLst>
          </p:nvPr>
        </p:nvGraphicFramePr>
        <p:xfrm>
          <a:off x="4683125" y="3937000"/>
          <a:ext cx="38195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" name="Equation" r:id="rId4" imgW="1460160" imgH="457200" progId="Equation.DSMT4">
                  <p:embed/>
                </p:oleObj>
              </mc:Choice>
              <mc:Fallback>
                <p:oleObj name="Equation" r:id="rId4" imgW="1460160" imgH="457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3937000"/>
                        <a:ext cx="38195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10575"/>
              </p:ext>
            </p:extLst>
          </p:nvPr>
        </p:nvGraphicFramePr>
        <p:xfrm>
          <a:off x="4447926" y="3728656"/>
          <a:ext cx="5472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" name="Equation" r:id="rId6" imgW="368280" imgH="164880" progId="Equation.DSMT4">
                  <p:embed/>
                </p:oleObj>
              </mc:Choice>
              <mc:Fallback>
                <p:oleObj name="Equation" r:id="rId6" imgW="368280" imgH="164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926" y="3728656"/>
                        <a:ext cx="54723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90902"/>
              </p:ext>
            </p:extLst>
          </p:nvPr>
        </p:nvGraphicFramePr>
        <p:xfrm>
          <a:off x="4477766" y="4989806"/>
          <a:ext cx="584200" cy="37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3" name="Equation" r:id="rId8" imgW="368280" imgH="164880" progId="Equation.DSMT4">
                  <p:embed/>
                </p:oleObj>
              </mc:Choice>
              <mc:Fallback>
                <p:oleObj name="Equation" r:id="rId8" imgW="368280" imgH="1648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766" y="4989806"/>
                        <a:ext cx="584200" cy="377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833891"/>
              </p:ext>
            </p:extLst>
          </p:nvPr>
        </p:nvGraphicFramePr>
        <p:xfrm>
          <a:off x="4673600" y="5191125"/>
          <a:ext cx="40655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" name="Equation" r:id="rId10" imgW="1498320" imgH="457200" progId="Equation.DSMT4">
                  <p:embed/>
                </p:oleObj>
              </mc:Choice>
              <mc:Fallback>
                <p:oleObj name="Equation" r:id="rId10" imgW="1498320" imgH="45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5191125"/>
                        <a:ext cx="40655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33"/>
          <p:cNvSpPr>
            <a:spLocks noChangeShapeType="1"/>
          </p:cNvSpPr>
          <p:nvPr/>
        </p:nvSpPr>
        <p:spPr bwMode="auto">
          <a:xfrm flipH="1">
            <a:off x="4343400" y="3500438"/>
            <a:ext cx="12700" cy="2913062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5391150" y="1663700"/>
            <a:ext cx="3429000" cy="1981200"/>
            <a:chOff x="3600" y="1488"/>
            <a:chExt cx="2160" cy="1248"/>
          </a:xfrm>
        </p:grpSpPr>
        <p:grpSp>
          <p:nvGrpSpPr>
            <p:cNvPr id="25633" name="Group 35"/>
            <p:cNvGrpSpPr>
              <a:grpSpLocks/>
            </p:cNvGrpSpPr>
            <p:nvPr/>
          </p:nvGrpSpPr>
          <p:grpSpPr bwMode="auto">
            <a:xfrm>
              <a:off x="3600" y="1488"/>
              <a:ext cx="2160" cy="1248"/>
              <a:chOff x="3600" y="1488"/>
              <a:chExt cx="2160" cy="1248"/>
            </a:xfrm>
          </p:grpSpPr>
          <p:grpSp>
            <p:nvGrpSpPr>
              <p:cNvPr id="25635" name="Group 36"/>
              <p:cNvGrpSpPr>
                <a:grpSpLocks/>
              </p:cNvGrpSpPr>
              <p:nvPr/>
            </p:nvGrpSpPr>
            <p:grpSpPr bwMode="auto">
              <a:xfrm>
                <a:off x="3600" y="1488"/>
                <a:ext cx="2160" cy="1248"/>
                <a:chOff x="3600" y="1488"/>
                <a:chExt cx="2160" cy="1248"/>
              </a:xfrm>
            </p:grpSpPr>
            <p:grpSp>
              <p:nvGrpSpPr>
                <p:cNvPr id="25637" name="Group 37"/>
                <p:cNvGrpSpPr>
                  <a:grpSpLocks/>
                </p:cNvGrpSpPr>
                <p:nvPr/>
              </p:nvGrpSpPr>
              <p:grpSpPr bwMode="auto">
                <a:xfrm>
                  <a:off x="3600" y="1488"/>
                  <a:ext cx="2160" cy="1236"/>
                  <a:chOff x="3600" y="1488"/>
                  <a:chExt cx="2160" cy="1236"/>
                </a:xfrm>
              </p:grpSpPr>
              <p:grpSp>
                <p:nvGrpSpPr>
                  <p:cNvPr id="256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600" y="1488"/>
                    <a:ext cx="1236" cy="1236"/>
                    <a:chOff x="3600" y="1488"/>
                    <a:chExt cx="1236" cy="1236"/>
                  </a:xfrm>
                </p:grpSpPr>
                <p:sp>
                  <p:nvSpPr>
                    <p:cNvPr id="25645" name="Line 3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88" y="1584"/>
                      <a:ext cx="336" cy="57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70C0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646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0" y="1488"/>
                      <a:ext cx="1236" cy="1236"/>
                      <a:chOff x="3600" y="1488"/>
                      <a:chExt cx="1236" cy="1236"/>
                    </a:xfrm>
                  </p:grpSpPr>
                  <p:sp>
                    <p:nvSpPr>
                      <p:cNvPr id="25647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0" y="1488"/>
                        <a:ext cx="1236" cy="1236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rgbClr val="0070C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graphicFrame>
                    <p:nvGraphicFramePr>
                      <p:cNvPr id="25648" name="Object 4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984" y="2112"/>
                      <a:ext cx="230" cy="24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6015" name="公式" r:id="rId12" imgW="133485" imgH="142875" progId="Equation.3">
                              <p:embed/>
                            </p:oleObj>
                          </mc:Choice>
                          <mc:Fallback>
                            <p:oleObj name="公式" r:id="rId12" imgW="133485" imgH="142875" progId="Equation.3">
                              <p:embed/>
                              <p:pic>
                                <p:nvPicPr>
                                  <p:cNvPr id="0" name="Object 4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984" y="2112"/>
                                    <a:ext cx="230" cy="24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25649" name="Object 4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840" y="1776"/>
                      <a:ext cx="244" cy="24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6016" name="公式" r:id="rId14" imgW="133485" imgH="133440" progId="Equation.3">
                              <p:embed/>
                            </p:oleObj>
                          </mc:Choice>
                          <mc:Fallback>
                            <p:oleObj name="公式" r:id="rId14" imgW="133485" imgH="133440" progId="Equation.3">
                              <p:embed/>
                              <p:pic>
                                <p:nvPicPr>
                                  <p:cNvPr id="0" name="Object 43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5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840" y="1776"/>
                                    <a:ext cx="244" cy="24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</p:grpSp>
              <p:sp>
                <p:nvSpPr>
                  <p:cNvPr id="2564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160"/>
                    <a:ext cx="153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70C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5644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5516" y="2208"/>
                  <a:ext cx="244" cy="2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6017" name="公式" r:id="rId16" imgW="133485" imgH="133440" progId="Equation.3">
                          <p:embed/>
                        </p:oleObj>
                      </mc:Choice>
                      <mc:Fallback>
                        <p:oleObj name="公式" r:id="rId16" imgW="133485" imgH="133440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16" y="2208"/>
                                <a:ext cx="244" cy="2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639" name="Line 47"/>
                <p:cNvSpPr>
                  <a:spLocks noChangeShapeType="1"/>
                </p:cNvSpPr>
                <p:nvPr/>
              </p:nvSpPr>
              <p:spPr bwMode="auto">
                <a:xfrm>
                  <a:off x="5616" y="254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224" y="2640"/>
                  <a:ext cx="1392" cy="5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5641" name="Object 49"/>
                <p:cNvGraphicFramePr>
                  <a:graphicFrameLocks noChangeAspect="1"/>
                </p:cNvGraphicFramePr>
                <p:nvPr/>
              </p:nvGraphicFramePr>
              <p:xfrm>
                <a:off x="4944" y="2400"/>
                <a:ext cx="251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018" name="公式" r:id="rId18" imgW="85657" imgH="95160" progId="Equation.3">
                        <p:embed/>
                      </p:oleObj>
                    </mc:Choice>
                    <mc:Fallback>
                      <p:oleObj name="公式" r:id="rId18" imgW="85657" imgH="95160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2400"/>
                              <a:ext cx="251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3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224" y="254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36" name="Oval 50"/>
              <p:cNvSpPr>
                <a:spLocks noChangeArrowheads="1"/>
              </p:cNvSpPr>
              <p:nvPr/>
            </p:nvSpPr>
            <p:spPr bwMode="auto">
              <a:xfrm flipH="1">
                <a:off x="5591" y="2135"/>
                <a:ext cx="50" cy="5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5634" name="Line 51"/>
            <p:cNvSpPr>
              <a:spLocks noChangeShapeType="1"/>
            </p:cNvSpPr>
            <p:nvPr/>
          </p:nvSpPr>
          <p:spPr bwMode="auto">
            <a:xfrm>
              <a:off x="4224" y="25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7224"/>
              </p:ext>
            </p:extLst>
          </p:nvPr>
        </p:nvGraphicFramePr>
        <p:xfrm>
          <a:off x="2474913" y="1022350"/>
          <a:ext cx="23368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9" name="Equation" r:id="rId20" imgW="1218960" imgH="177480" progId="Equation.DSMT4">
                  <p:embed/>
                </p:oleObj>
              </mc:Choice>
              <mc:Fallback>
                <p:oleObj name="Equation" r:id="rId20" imgW="1218960" imgH="177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1022350"/>
                        <a:ext cx="23368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94787"/>
              </p:ext>
            </p:extLst>
          </p:nvPr>
        </p:nvGraphicFramePr>
        <p:xfrm>
          <a:off x="5591175" y="911225"/>
          <a:ext cx="32019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" name="Equation" r:id="rId22" imgW="1701720" imgH="228600" progId="Equation.DSMT4">
                  <p:embed/>
                </p:oleObj>
              </mc:Choice>
              <mc:Fallback>
                <p:oleObj name="Equation" r:id="rId22" imgW="1701720" imgH="228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911225"/>
                        <a:ext cx="32019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755668"/>
              </p:ext>
            </p:extLst>
          </p:nvPr>
        </p:nvGraphicFramePr>
        <p:xfrm>
          <a:off x="420688" y="1668463"/>
          <a:ext cx="45354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1" name="Equation" r:id="rId24" imgW="2184120" imgH="457200" progId="Equation.DSMT4">
                  <p:embed/>
                </p:oleObj>
              </mc:Choice>
              <mc:Fallback>
                <p:oleObj name="Equation" r:id="rId24" imgW="2184120" imgH="4572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1668463"/>
                        <a:ext cx="4535487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50596"/>
              </p:ext>
            </p:extLst>
          </p:nvPr>
        </p:nvGraphicFramePr>
        <p:xfrm>
          <a:off x="954088" y="2836863"/>
          <a:ext cx="16017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2" name="Equation" r:id="rId26" imgW="749160" imgH="431640" progId="Equation.DSMT4">
                  <p:embed/>
                </p:oleObj>
              </mc:Choice>
              <mc:Fallback>
                <p:oleObj name="Equation" r:id="rId26" imgW="749160" imgH="4316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836863"/>
                        <a:ext cx="16017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42512"/>
              </p:ext>
            </p:extLst>
          </p:nvPr>
        </p:nvGraphicFramePr>
        <p:xfrm>
          <a:off x="633413" y="5472113"/>
          <a:ext cx="15859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3" name="Equation" r:id="rId28" imgW="838080" imgH="431640" progId="Equation.DSMT4">
                  <p:embed/>
                </p:oleObj>
              </mc:Choice>
              <mc:Fallback>
                <p:oleObj name="Equation" r:id="rId28" imgW="838080" imgH="43164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5472113"/>
                        <a:ext cx="158591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711891"/>
              </p:ext>
            </p:extLst>
          </p:nvPr>
        </p:nvGraphicFramePr>
        <p:xfrm>
          <a:off x="395288" y="4868863"/>
          <a:ext cx="24780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4" name="Equation" r:id="rId30" imgW="1155600" imgH="177480" progId="Equation.DSMT4">
                  <p:embed/>
                </p:oleObj>
              </mc:Choice>
              <mc:Fallback>
                <p:oleObj name="Equation" r:id="rId30" imgW="1155600" imgH="17748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68863"/>
                        <a:ext cx="24780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63"/>
          <p:cNvGrpSpPr>
            <a:grpSpLocks/>
          </p:cNvGrpSpPr>
          <p:nvPr/>
        </p:nvGrpSpPr>
        <p:grpSpPr bwMode="auto">
          <a:xfrm>
            <a:off x="6300788" y="1816100"/>
            <a:ext cx="1447800" cy="1600200"/>
            <a:chOff x="3969" y="1462"/>
            <a:chExt cx="912" cy="1008"/>
          </a:xfrm>
        </p:grpSpPr>
        <p:grpSp>
          <p:nvGrpSpPr>
            <p:cNvPr id="25621" name="Group 5"/>
            <p:cNvGrpSpPr>
              <a:grpSpLocks/>
            </p:cNvGrpSpPr>
            <p:nvPr/>
          </p:nvGrpSpPr>
          <p:grpSpPr bwMode="auto">
            <a:xfrm flipH="1">
              <a:off x="4195" y="1510"/>
              <a:ext cx="336" cy="960"/>
              <a:chOff x="1800" y="1872"/>
              <a:chExt cx="696" cy="1008"/>
            </a:xfrm>
          </p:grpSpPr>
          <p:sp>
            <p:nvSpPr>
              <p:cNvPr id="25631" name="AutoShape 6"/>
              <p:cNvSpPr>
                <a:spLocks noChangeArrowheads="1"/>
              </p:cNvSpPr>
              <p:nvPr/>
            </p:nvSpPr>
            <p:spPr bwMode="auto">
              <a:xfrm rot="-5400000">
                <a:off x="1548" y="2148"/>
                <a:ext cx="960" cy="4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8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" y="11698"/>
                    </a:moveTo>
                    <a:cubicBezTo>
                      <a:pt x="1591" y="11400"/>
                      <a:pt x="1577" y="11100"/>
                      <a:pt x="1577" y="10800"/>
                    </a:cubicBezTo>
                    <a:cubicBezTo>
                      <a:pt x="1577" y="5706"/>
                      <a:pt x="5706" y="1577"/>
                      <a:pt x="10800" y="1577"/>
                    </a:cubicBezTo>
                    <a:cubicBezTo>
                      <a:pt x="15893" y="1577"/>
                      <a:pt x="20023" y="5706"/>
                      <a:pt x="20023" y="10800"/>
                    </a:cubicBezTo>
                    <a:cubicBezTo>
                      <a:pt x="20023" y="11100"/>
                      <a:pt x="20008" y="11400"/>
                      <a:pt x="19979" y="11698"/>
                    </a:cubicBezTo>
                    <a:lnTo>
                      <a:pt x="21548" y="11852"/>
                    </a:lnTo>
                    <a:cubicBezTo>
                      <a:pt x="21582" y="11502"/>
                      <a:pt x="21600" y="11151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1151"/>
                      <a:pt x="17" y="11502"/>
                      <a:pt x="51" y="11852"/>
                    </a:cubicBezTo>
                    <a:lnTo>
                      <a:pt x="1620" y="11698"/>
                    </a:lnTo>
                    <a:close/>
                  </a:path>
                </a:pathLst>
              </a:custGeom>
              <a:noFill/>
              <a:ln w="12700">
                <a:solidFill>
                  <a:srgbClr val="FF3300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AutoShape 7"/>
              <p:cNvSpPr>
                <a:spLocks noChangeArrowheads="1"/>
              </p:cNvSpPr>
              <p:nvPr/>
            </p:nvSpPr>
            <p:spPr bwMode="auto">
              <a:xfrm rot="5400000" flipH="1">
                <a:off x="1656" y="2040"/>
                <a:ext cx="100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119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21" y="13884"/>
                    </a:moveTo>
                    <a:cubicBezTo>
                      <a:pt x="2249" y="12898"/>
                      <a:pt x="2059" y="11853"/>
                      <a:pt x="2059" y="10800"/>
                    </a:cubicBezTo>
                    <a:cubicBezTo>
                      <a:pt x="2059" y="5972"/>
                      <a:pt x="5972" y="2059"/>
                      <a:pt x="10800" y="2059"/>
                    </a:cubicBezTo>
                    <a:cubicBezTo>
                      <a:pt x="15627" y="2059"/>
                      <a:pt x="19541" y="5972"/>
                      <a:pt x="19541" y="10800"/>
                    </a:cubicBezTo>
                    <a:cubicBezTo>
                      <a:pt x="19541" y="11853"/>
                      <a:pt x="19350" y="12898"/>
                      <a:pt x="18978" y="13884"/>
                    </a:cubicBezTo>
                    <a:lnTo>
                      <a:pt x="20905" y="14611"/>
                    </a:lnTo>
                    <a:cubicBezTo>
                      <a:pt x="21364" y="13393"/>
                      <a:pt x="21600" y="12101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2101"/>
                      <a:pt x="235" y="13393"/>
                      <a:pt x="694" y="14611"/>
                    </a:cubicBezTo>
                    <a:lnTo>
                      <a:pt x="2621" y="13884"/>
                    </a:lnTo>
                    <a:close/>
                  </a:path>
                </a:pathLst>
              </a:custGeom>
              <a:noFill/>
              <a:ln w="127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22" name="Group 62"/>
            <p:cNvGrpSpPr>
              <a:grpSpLocks/>
            </p:cNvGrpSpPr>
            <p:nvPr/>
          </p:nvGrpSpPr>
          <p:grpSpPr bwMode="auto">
            <a:xfrm>
              <a:off x="3969" y="1462"/>
              <a:ext cx="912" cy="576"/>
              <a:chOff x="3969" y="1462"/>
              <a:chExt cx="912" cy="576"/>
            </a:xfrm>
          </p:grpSpPr>
          <p:sp>
            <p:nvSpPr>
              <p:cNvPr id="25623" name="Line 8"/>
              <p:cNvSpPr>
                <a:spLocks noChangeShapeType="1"/>
              </p:cNvSpPr>
              <p:nvPr/>
            </p:nvSpPr>
            <p:spPr bwMode="auto">
              <a:xfrm flipV="1">
                <a:off x="4020" y="1558"/>
                <a:ext cx="432" cy="48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4" name="Line 9"/>
              <p:cNvSpPr>
                <a:spLocks noChangeShapeType="1"/>
              </p:cNvSpPr>
              <p:nvPr/>
            </p:nvSpPr>
            <p:spPr bwMode="auto">
              <a:xfrm flipV="1">
                <a:off x="4020" y="1462"/>
                <a:ext cx="336" cy="576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5" name="Arc 11"/>
              <p:cNvSpPr>
                <a:spLocks/>
              </p:cNvSpPr>
              <p:nvPr/>
            </p:nvSpPr>
            <p:spPr bwMode="auto">
              <a:xfrm>
                <a:off x="4164" y="1894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6" name="Arc 12"/>
              <p:cNvSpPr>
                <a:spLocks/>
              </p:cNvSpPr>
              <p:nvPr/>
            </p:nvSpPr>
            <p:spPr bwMode="auto">
              <a:xfrm>
                <a:off x="4164" y="179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7" name="Line 15"/>
              <p:cNvSpPr>
                <a:spLocks noChangeShapeType="1"/>
              </p:cNvSpPr>
              <p:nvPr/>
            </p:nvSpPr>
            <p:spPr bwMode="auto">
              <a:xfrm>
                <a:off x="4116" y="1654"/>
                <a:ext cx="48" cy="144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28" name="Object 59"/>
              <p:cNvGraphicFramePr>
                <a:graphicFrameLocks noChangeAspect="1"/>
              </p:cNvGraphicFramePr>
              <p:nvPr/>
            </p:nvGraphicFramePr>
            <p:xfrm>
              <a:off x="3969" y="1501"/>
              <a:ext cx="205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25" name="公式" r:id="rId32" imgW="469696" imgH="342751" progId="Equation.3">
                      <p:embed/>
                    </p:oleObj>
                  </mc:Choice>
                  <mc:Fallback>
                    <p:oleObj name="公式" r:id="rId32" imgW="469696" imgH="34275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501"/>
                            <a:ext cx="205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9" name="Object 60"/>
              <p:cNvGraphicFramePr>
                <a:graphicFrameLocks noChangeAspect="1"/>
              </p:cNvGraphicFramePr>
              <p:nvPr/>
            </p:nvGraphicFramePr>
            <p:xfrm>
              <a:off x="4277" y="1887"/>
              <a:ext cx="100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26" name="公式" r:id="rId34" imgW="241195" imgH="330057" progId="Equation.3">
                      <p:embed/>
                    </p:oleObj>
                  </mc:Choice>
                  <mc:Fallback>
                    <p:oleObj name="公式" r:id="rId34" imgW="241195" imgH="330057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7" y="1887"/>
                            <a:ext cx="100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0" name="Object 61"/>
              <p:cNvGraphicFramePr>
                <a:graphicFrameLocks noChangeAspect="1"/>
              </p:cNvGraphicFramePr>
              <p:nvPr/>
            </p:nvGraphicFramePr>
            <p:xfrm>
              <a:off x="4785" y="1525"/>
              <a:ext cx="9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27" name="公式" r:id="rId36" imgW="152334" imgH="342751" progId="Equation.3">
                      <p:embed/>
                    </p:oleObj>
                  </mc:Choice>
                  <mc:Fallback>
                    <p:oleObj name="公式" r:id="rId36" imgW="152334" imgH="34275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1525"/>
                            <a:ext cx="9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61446"/>
              </p:ext>
            </p:extLst>
          </p:nvPr>
        </p:nvGraphicFramePr>
        <p:xfrm>
          <a:off x="455613" y="4076700"/>
          <a:ext cx="30940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8" name="Equation" r:id="rId38" imgW="1447560" imgH="203040" progId="Equation.DSMT4">
                  <p:embed/>
                </p:oleObj>
              </mc:Choice>
              <mc:Fallback>
                <p:oleObj name="Equation" r:id="rId38" imgW="1447560" imgH="2030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076700"/>
                        <a:ext cx="30940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4606925" y="6237288"/>
            <a:ext cx="162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800" dirty="0">
                <a:latin typeface="+mj-ea"/>
                <a:ea typeface="+mj-ea"/>
              </a:rPr>
              <a:t>不为零！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 autoUpdateAnimBg="0"/>
      <p:bldP spid="14" grpId="0" animBg="1"/>
      <p:bldP spid="5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204207" y="2361407"/>
            <a:ext cx="3793490" cy="21732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7800" y="3449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80915"/>
              </p:ext>
            </p:extLst>
          </p:nvPr>
        </p:nvGraphicFramePr>
        <p:xfrm>
          <a:off x="4127500" y="4062413"/>
          <a:ext cx="712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6" name="Equation" r:id="rId4" imgW="368280" imgH="164880" progId="Equation.DSMT4">
                  <p:embed/>
                </p:oleObj>
              </mc:Choice>
              <mc:Fallback>
                <p:oleObj name="Equation" r:id="rId4" imgW="3682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062413"/>
                        <a:ext cx="7127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674756"/>
              </p:ext>
            </p:extLst>
          </p:nvPr>
        </p:nvGraphicFramePr>
        <p:xfrm>
          <a:off x="1282700" y="2622550"/>
          <a:ext cx="711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7" name="Equation" r:id="rId6" imgW="368280" imgH="164880" progId="Equation.DSMT4">
                  <p:embed/>
                </p:oleObj>
              </mc:Choice>
              <mc:Fallback>
                <p:oleObj name="Equation" r:id="rId6" imgW="36828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622550"/>
                        <a:ext cx="711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995738" y="2819400"/>
            <a:ext cx="0" cy="365760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734288" y="509984"/>
            <a:ext cx="3453678" cy="1658622"/>
            <a:chOff x="3400" y="-6"/>
            <a:chExt cx="2081" cy="995"/>
          </a:xfrm>
        </p:grpSpPr>
        <p:graphicFrame>
          <p:nvGraphicFramePr>
            <p:cNvPr id="2666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0345650"/>
                </p:ext>
              </p:extLst>
            </p:nvPr>
          </p:nvGraphicFramePr>
          <p:xfrm>
            <a:off x="5032" y="165"/>
            <a:ext cx="44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8" name="Equation" r:id="rId8" imgW="368280" imgH="164880" progId="Equation.DSMT4">
                    <p:embed/>
                  </p:oleObj>
                </mc:Choice>
                <mc:Fallback>
                  <p:oleObj name="Equation" r:id="rId8" imgW="3682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165"/>
                          <a:ext cx="449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608073"/>
                </p:ext>
              </p:extLst>
            </p:nvPr>
          </p:nvGraphicFramePr>
          <p:xfrm>
            <a:off x="5032" y="645"/>
            <a:ext cx="44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59" name="Equation" r:id="rId10" imgW="368280" imgH="164880" progId="Equation.DSMT4">
                    <p:embed/>
                  </p:oleObj>
                </mc:Choice>
                <mc:Fallback>
                  <p:oleObj name="Equation" r:id="rId10" imgW="36828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2" y="645"/>
                          <a:ext cx="449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9714253"/>
                </p:ext>
              </p:extLst>
            </p:nvPr>
          </p:nvGraphicFramePr>
          <p:xfrm>
            <a:off x="3400" y="403"/>
            <a:ext cx="44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60" name="Equation" r:id="rId12" imgW="279360" imgH="164880" progId="Equation.DSMT4">
                    <p:embed/>
                  </p:oleObj>
                </mc:Choice>
                <mc:Fallback>
                  <p:oleObj name="Equation" r:id="rId12" imgW="27936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403"/>
                          <a:ext cx="44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2" name="AutoShape 12"/>
            <p:cNvSpPr>
              <a:spLocks/>
            </p:cNvSpPr>
            <p:nvPr/>
          </p:nvSpPr>
          <p:spPr bwMode="auto">
            <a:xfrm>
              <a:off x="3888" y="33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667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6353171"/>
                </p:ext>
              </p:extLst>
            </p:nvPr>
          </p:nvGraphicFramePr>
          <p:xfrm>
            <a:off x="3973" y="-6"/>
            <a:ext cx="79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61" name="Equation" r:id="rId14" imgW="482400" imgH="431640" progId="Equation.DSMT4">
                    <p:embed/>
                  </p:oleObj>
                </mc:Choice>
                <mc:Fallback>
                  <p:oleObj name="Equation" r:id="rId14" imgW="482400" imgH="431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-6"/>
                          <a:ext cx="790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123869"/>
                </p:ext>
              </p:extLst>
            </p:nvPr>
          </p:nvGraphicFramePr>
          <p:xfrm>
            <a:off x="4242" y="700"/>
            <a:ext cx="23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62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" y="700"/>
                          <a:ext cx="235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893611"/>
              </p:ext>
            </p:extLst>
          </p:nvPr>
        </p:nvGraphicFramePr>
        <p:xfrm>
          <a:off x="750888" y="3155950"/>
          <a:ext cx="2889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3" name="Equation" r:id="rId18" imgW="1358640" imgH="457200" progId="Equation.DSMT4">
                  <p:embed/>
                </p:oleObj>
              </mc:Choice>
              <mc:Fallback>
                <p:oleObj name="Equation" r:id="rId18" imgW="1358640" imgH="45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155950"/>
                        <a:ext cx="28892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81648"/>
              </p:ext>
            </p:extLst>
          </p:nvPr>
        </p:nvGraphicFramePr>
        <p:xfrm>
          <a:off x="1012825" y="4284663"/>
          <a:ext cx="21732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4" name="Equation" r:id="rId20" imgW="1066680" imgH="457200" progId="Equation.DSMT4">
                  <p:embed/>
                </p:oleObj>
              </mc:Choice>
              <mc:Fallback>
                <p:oleObj name="Equation" r:id="rId20" imgW="1066680" imgH="457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284663"/>
                        <a:ext cx="21732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2828"/>
              </p:ext>
            </p:extLst>
          </p:nvPr>
        </p:nvGraphicFramePr>
        <p:xfrm>
          <a:off x="955675" y="5464175"/>
          <a:ext cx="11636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5" name="Equation" r:id="rId22" imgW="571320" imgH="431640" progId="Equation.DSMT4">
                  <p:embed/>
                </p:oleObj>
              </mc:Choice>
              <mc:Fallback>
                <p:oleObj name="Equation" r:id="rId22" imgW="571320" imgH="4316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5464175"/>
                        <a:ext cx="11636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27091"/>
              </p:ext>
            </p:extLst>
          </p:nvPr>
        </p:nvGraphicFramePr>
        <p:xfrm>
          <a:off x="4244975" y="4572000"/>
          <a:ext cx="20161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6" name="Equation" r:id="rId24" imgW="990360" imgH="457200" progId="Equation.DSMT4">
                  <p:embed/>
                </p:oleObj>
              </mc:Choice>
              <mc:Fallback>
                <p:oleObj name="Equation" r:id="rId24" imgW="990360" imgH="457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4572000"/>
                        <a:ext cx="20161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50041"/>
              </p:ext>
            </p:extLst>
          </p:nvPr>
        </p:nvGraphicFramePr>
        <p:xfrm>
          <a:off x="4500563" y="5607050"/>
          <a:ext cx="10858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7" name="Equation" r:id="rId26" imgW="533160" imgH="431640" progId="Equation.DSMT4">
                  <p:embed/>
                </p:oleObj>
              </mc:Choice>
              <mc:Fallback>
                <p:oleObj name="Equation" r:id="rId26" imgW="533160" imgH="4316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07050"/>
                        <a:ext cx="10858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325929"/>
              </p:ext>
            </p:extLst>
          </p:nvPr>
        </p:nvGraphicFramePr>
        <p:xfrm>
          <a:off x="581025" y="1096963"/>
          <a:ext cx="14097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8" name="Equation" r:id="rId28" imgW="761760" imgH="457200" progId="Equation.DSMT4">
                  <p:embed/>
                </p:oleObj>
              </mc:Choice>
              <mc:Fallback>
                <p:oleObj name="Equation" r:id="rId28" imgW="761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1096963"/>
                        <a:ext cx="1409700" cy="1109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3"/>
          <p:cNvSpPr>
            <a:spLocks noChangeShapeType="1"/>
          </p:cNvSpPr>
          <p:nvPr/>
        </p:nvSpPr>
        <p:spPr bwMode="auto">
          <a:xfrm>
            <a:off x="6969125" y="2725738"/>
            <a:ext cx="1524000" cy="762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8" name="Group 34"/>
          <p:cNvGrpSpPr>
            <a:grpSpLocks/>
          </p:cNvGrpSpPr>
          <p:nvPr/>
        </p:nvGrpSpPr>
        <p:grpSpPr bwMode="auto">
          <a:xfrm>
            <a:off x="5292725" y="2420938"/>
            <a:ext cx="3429000" cy="1981200"/>
            <a:chOff x="3600" y="1488"/>
            <a:chExt cx="2160" cy="1248"/>
          </a:xfrm>
        </p:grpSpPr>
        <p:grpSp>
          <p:nvGrpSpPr>
            <p:cNvPr id="26652" name="Group 35"/>
            <p:cNvGrpSpPr>
              <a:grpSpLocks/>
            </p:cNvGrpSpPr>
            <p:nvPr/>
          </p:nvGrpSpPr>
          <p:grpSpPr bwMode="auto">
            <a:xfrm>
              <a:off x="3600" y="1488"/>
              <a:ext cx="2160" cy="1248"/>
              <a:chOff x="3600" y="1488"/>
              <a:chExt cx="2160" cy="1248"/>
            </a:xfrm>
          </p:grpSpPr>
          <p:grpSp>
            <p:nvGrpSpPr>
              <p:cNvPr id="26654" name="Group 36"/>
              <p:cNvGrpSpPr>
                <a:grpSpLocks/>
              </p:cNvGrpSpPr>
              <p:nvPr/>
            </p:nvGrpSpPr>
            <p:grpSpPr bwMode="auto">
              <a:xfrm>
                <a:off x="3600" y="1488"/>
                <a:ext cx="2160" cy="1248"/>
                <a:chOff x="3600" y="1488"/>
                <a:chExt cx="2160" cy="1248"/>
              </a:xfrm>
            </p:grpSpPr>
            <p:grpSp>
              <p:nvGrpSpPr>
                <p:cNvPr id="26656" name="Group 37"/>
                <p:cNvGrpSpPr>
                  <a:grpSpLocks/>
                </p:cNvGrpSpPr>
                <p:nvPr/>
              </p:nvGrpSpPr>
              <p:grpSpPr bwMode="auto">
                <a:xfrm>
                  <a:off x="3600" y="1488"/>
                  <a:ext cx="2160" cy="1236"/>
                  <a:chOff x="3600" y="1488"/>
                  <a:chExt cx="2160" cy="1236"/>
                </a:xfrm>
              </p:grpSpPr>
              <p:grpSp>
                <p:nvGrpSpPr>
                  <p:cNvPr id="26661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3600" y="1488"/>
                    <a:ext cx="1236" cy="1236"/>
                    <a:chOff x="3600" y="1488"/>
                    <a:chExt cx="1236" cy="1236"/>
                  </a:xfrm>
                </p:grpSpPr>
                <p:sp>
                  <p:nvSpPr>
                    <p:cNvPr id="26664" name="Line 3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88" y="1584"/>
                      <a:ext cx="336" cy="57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70C0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6665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00" y="1488"/>
                      <a:ext cx="1236" cy="1236"/>
                      <a:chOff x="3600" y="1488"/>
                      <a:chExt cx="1236" cy="1236"/>
                    </a:xfrm>
                  </p:grpSpPr>
                  <p:sp>
                    <p:nvSpPr>
                      <p:cNvPr id="26666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600" y="1488"/>
                        <a:ext cx="1236" cy="1236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rgbClr val="0070C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1pPr>
                        <a:lvl2pPr marL="742950" indent="-285750"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2pPr>
                        <a:lvl3pPr marL="11430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3pPr>
                        <a:lvl4pPr marL="16002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4pPr>
                        <a:lvl5pPr marL="2057400" indent="-228600" eaLnBrk="0" hangingPunct="0"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charset="0"/>
                            <a:ea typeface="黑体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graphicFrame>
                    <p:nvGraphicFramePr>
                      <p:cNvPr id="26667" name="Object 4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984" y="2112"/>
                      <a:ext cx="230" cy="24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7069" name="公式" r:id="rId30" imgW="133485" imgH="142875" progId="Equation.3">
                              <p:embed/>
                            </p:oleObj>
                          </mc:Choice>
                          <mc:Fallback>
                            <p:oleObj name="公式" r:id="rId30" imgW="133485" imgH="142875" progId="Equation.3">
                              <p:embed/>
                              <p:pic>
                                <p:nvPicPr>
                                  <p:cNvPr id="0" name="Object 4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31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984" y="2112"/>
                                    <a:ext cx="230" cy="24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26668" name="Object 43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3840" y="1776"/>
                      <a:ext cx="244" cy="24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27070" name="公式" r:id="rId32" imgW="133485" imgH="133440" progId="Equation.3">
                              <p:embed/>
                            </p:oleObj>
                          </mc:Choice>
                          <mc:Fallback>
                            <p:oleObj name="公式" r:id="rId32" imgW="133485" imgH="133440" progId="Equation.3">
                              <p:embed/>
                              <p:pic>
                                <p:nvPicPr>
                                  <p:cNvPr id="0" name="Object 43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3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840" y="1776"/>
                                    <a:ext cx="244" cy="24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ffectLst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  <a:ext uri="{AF507438-7753-43E0-B8FC-AC1667EBCBE1}">
                                      <a14:hiddenEffects xmlns:a14="http://schemas.microsoft.com/office/drawing/2010/main">
                                        <a:effectLst>
                                          <a:outerShdw dist="35921" dir="2700000" algn="ctr" rotWithShape="0">
                                            <a:srgbClr val="808080"/>
                                          </a:outerShdw>
                                        </a:effectLst>
                                      </a14:hiddenEffects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</p:grpSp>
              <p:sp>
                <p:nvSpPr>
                  <p:cNvPr id="2666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160"/>
                    <a:ext cx="153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70C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6663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5516" y="2208"/>
                  <a:ext cx="244" cy="2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071" name="公式" r:id="rId34" imgW="133485" imgH="133440" progId="Equation.3">
                          <p:embed/>
                        </p:oleObj>
                      </mc:Choice>
                      <mc:Fallback>
                        <p:oleObj name="公式" r:id="rId34" imgW="133485" imgH="133440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16" y="2208"/>
                                <a:ext cx="244" cy="2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665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224" y="254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8" name="Line 47"/>
                <p:cNvSpPr>
                  <a:spLocks noChangeShapeType="1"/>
                </p:cNvSpPr>
                <p:nvPr/>
              </p:nvSpPr>
              <p:spPr bwMode="auto">
                <a:xfrm>
                  <a:off x="5616" y="254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9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2640"/>
                  <a:ext cx="1392" cy="0"/>
                </a:xfrm>
                <a:prstGeom prst="line">
                  <a:avLst/>
                </a:prstGeom>
                <a:noFill/>
                <a:ln w="12700">
                  <a:solidFill>
                    <a:srgbClr val="0070C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60" name="Object 49"/>
                <p:cNvGraphicFramePr>
                  <a:graphicFrameLocks noChangeAspect="1"/>
                </p:cNvGraphicFramePr>
                <p:nvPr/>
              </p:nvGraphicFramePr>
              <p:xfrm>
                <a:off x="4944" y="2400"/>
                <a:ext cx="251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072" name="公式" r:id="rId36" imgW="85657" imgH="95160" progId="Equation.3">
                        <p:embed/>
                      </p:oleObj>
                    </mc:Choice>
                    <mc:Fallback>
                      <p:oleObj name="公式" r:id="rId36" imgW="85657" imgH="95160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2400"/>
                              <a:ext cx="251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655" name="Oval 50"/>
              <p:cNvSpPr>
                <a:spLocks noChangeArrowheads="1"/>
              </p:cNvSpPr>
              <p:nvPr/>
            </p:nvSpPr>
            <p:spPr bwMode="auto">
              <a:xfrm flipH="1">
                <a:off x="5591" y="2135"/>
                <a:ext cx="50" cy="5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rgbClr val="0070C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6653" name="Line 51"/>
            <p:cNvSpPr>
              <a:spLocks noChangeShapeType="1"/>
            </p:cNvSpPr>
            <p:nvPr/>
          </p:nvSpPr>
          <p:spPr bwMode="auto">
            <a:xfrm>
              <a:off x="4224" y="259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9" name="Group 63"/>
          <p:cNvGrpSpPr>
            <a:grpSpLocks/>
          </p:cNvGrpSpPr>
          <p:nvPr/>
        </p:nvGrpSpPr>
        <p:grpSpPr bwMode="auto">
          <a:xfrm>
            <a:off x="6202363" y="2573338"/>
            <a:ext cx="1447800" cy="1600200"/>
            <a:chOff x="3969" y="1462"/>
            <a:chExt cx="912" cy="1008"/>
          </a:xfrm>
        </p:grpSpPr>
        <p:grpSp>
          <p:nvGrpSpPr>
            <p:cNvPr id="26640" name="Group 5"/>
            <p:cNvGrpSpPr>
              <a:grpSpLocks/>
            </p:cNvGrpSpPr>
            <p:nvPr/>
          </p:nvGrpSpPr>
          <p:grpSpPr bwMode="auto">
            <a:xfrm flipH="1">
              <a:off x="4195" y="1510"/>
              <a:ext cx="336" cy="960"/>
              <a:chOff x="1800" y="1872"/>
              <a:chExt cx="696" cy="1008"/>
            </a:xfrm>
          </p:grpSpPr>
          <p:sp>
            <p:nvSpPr>
              <p:cNvPr id="26650" name="AutoShape 6"/>
              <p:cNvSpPr>
                <a:spLocks noChangeArrowheads="1"/>
              </p:cNvSpPr>
              <p:nvPr/>
            </p:nvSpPr>
            <p:spPr bwMode="auto">
              <a:xfrm rot="-5400000">
                <a:off x="1548" y="2148"/>
                <a:ext cx="960" cy="4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81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" y="11698"/>
                    </a:moveTo>
                    <a:cubicBezTo>
                      <a:pt x="1591" y="11400"/>
                      <a:pt x="1577" y="11100"/>
                      <a:pt x="1577" y="10800"/>
                    </a:cubicBezTo>
                    <a:cubicBezTo>
                      <a:pt x="1577" y="5706"/>
                      <a:pt x="5706" y="1577"/>
                      <a:pt x="10800" y="1577"/>
                    </a:cubicBezTo>
                    <a:cubicBezTo>
                      <a:pt x="15893" y="1577"/>
                      <a:pt x="20023" y="5706"/>
                      <a:pt x="20023" y="10800"/>
                    </a:cubicBezTo>
                    <a:cubicBezTo>
                      <a:pt x="20023" y="11100"/>
                      <a:pt x="20008" y="11400"/>
                      <a:pt x="19979" y="11698"/>
                    </a:cubicBezTo>
                    <a:lnTo>
                      <a:pt x="21548" y="11852"/>
                    </a:lnTo>
                    <a:cubicBezTo>
                      <a:pt x="21582" y="11502"/>
                      <a:pt x="21600" y="11151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1151"/>
                      <a:pt x="17" y="11502"/>
                      <a:pt x="51" y="11852"/>
                    </a:cubicBezTo>
                    <a:lnTo>
                      <a:pt x="1620" y="11698"/>
                    </a:lnTo>
                    <a:close/>
                  </a:path>
                </a:pathLst>
              </a:custGeom>
              <a:noFill/>
              <a:ln w="12700">
                <a:solidFill>
                  <a:srgbClr val="FF3300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AutoShape 7"/>
              <p:cNvSpPr>
                <a:spLocks noChangeArrowheads="1"/>
              </p:cNvSpPr>
              <p:nvPr/>
            </p:nvSpPr>
            <p:spPr bwMode="auto">
              <a:xfrm rot="5400000" flipH="1">
                <a:off x="1656" y="2040"/>
                <a:ext cx="1008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1192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21" y="13884"/>
                    </a:moveTo>
                    <a:cubicBezTo>
                      <a:pt x="2249" y="12898"/>
                      <a:pt x="2059" y="11853"/>
                      <a:pt x="2059" y="10800"/>
                    </a:cubicBezTo>
                    <a:cubicBezTo>
                      <a:pt x="2059" y="5972"/>
                      <a:pt x="5972" y="2059"/>
                      <a:pt x="10800" y="2059"/>
                    </a:cubicBezTo>
                    <a:cubicBezTo>
                      <a:pt x="15627" y="2059"/>
                      <a:pt x="19541" y="5972"/>
                      <a:pt x="19541" y="10800"/>
                    </a:cubicBezTo>
                    <a:cubicBezTo>
                      <a:pt x="19541" y="11853"/>
                      <a:pt x="19350" y="12898"/>
                      <a:pt x="18978" y="13884"/>
                    </a:cubicBezTo>
                    <a:lnTo>
                      <a:pt x="20905" y="14611"/>
                    </a:lnTo>
                    <a:cubicBezTo>
                      <a:pt x="21364" y="13393"/>
                      <a:pt x="21600" y="12101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2101"/>
                      <a:pt x="235" y="13393"/>
                      <a:pt x="694" y="14611"/>
                    </a:cubicBezTo>
                    <a:lnTo>
                      <a:pt x="2621" y="13884"/>
                    </a:lnTo>
                    <a:close/>
                  </a:path>
                </a:pathLst>
              </a:custGeom>
              <a:noFill/>
              <a:ln w="127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41" name="Group 62"/>
            <p:cNvGrpSpPr>
              <a:grpSpLocks/>
            </p:cNvGrpSpPr>
            <p:nvPr/>
          </p:nvGrpSpPr>
          <p:grpSpPr bwMode="auto">
            <a:xfrm>
              <a:off x="3969" y="1462"/>
              <a:ext cx="912" cy="576"/>
              <a:chOff x="3969" y="1462"/>
              <a:chExt cx="912" cy="576"/>
            </a:xfrm>
          </p:grpSpPr>
          <p:sp>
            <p:nvSpPr>
              <p:cNvPr id="26642" name="Line 8"/>
              <p:cNvSpPr>
                <a:spLocks noChangeShapeType="1"/>
              </p:cNvSpPr>
              <p:nvPr/>
            </p:nvSpPr>
            <p:spPr bwMode="auto">
              <a:xfrm flipV="1">
                <a:off x="4020" y="1558"/>
                <a:ext cx="432" cy="48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3" name="Line 9"/>
              <p:cNvSpPr>
                <a:spLocks noChangeShapeType="1"/>
              </p:cNvSpPr>
              <p:nvPr/>
            </p:nvSpPr>
            <p:spPr bwMode="auto">
              <a:xfrm flipV="1">
                <a:off x="4020" y="1462"/>
                <a:ext cx="336" cy="54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4" name="Arc 11"/>
              <p:cNvSpPr>
                <a:spLocks/>
              </p:cNvSpPr>
              <p:nvPr/>
            </p:nvSpPr>
            <p:spPr bwMode="auto">
              <a:xfrm>
                <a:off x="4164" y="1894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Arc 12"/>
              <p:cNvSpPr>
                <a:spLocks/>
              </p:cNvSpPr>
              <p:nvPr/>
            </p:nvSpPr>
            <p:spPr bwMode="auto">
              <a:xfrm>
                <a:off x="4164" y="179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6" name="Line 15"/>
              <p:cNvSpPr>
                <a:spLocks noChangeShapeType="1"/>
              </p:cNvSpPr>
              <p:nvPr/>
            </p:nvSpPr>
            <p:spPr bwMode="auto">
              <a:xfrm>
                <a:off x="4116" y="1654"/>
                <a:ext cx="4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47" name="Object 59"/>
              <p:cNvGraphicFramePr>
                <a:graphicFrameLocks noChangeAspect="1"/>
              </p:cNvGraphicFramePr>
              <p:nvPr/>
            </p:nvGraphicFramePr>
            <p:xfrm>
              <a:off x="3969" y="1501"/>
              <a:ext cx="205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73" name="公式" r:id="rId38" imgW="469696" imgH="342751" progId="Equation.3">
                      <p:embed/>
                    </p:oleObj>
                  </mc:Choice>
                  <mc:Fallback>
                    <p:oleObj name="公式" r:id="rId38" imgW="469696" imgH="342751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501"/>
                            <a:ext cx="205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8" name="Object 60"/>
              <p:cNvGraphicFramePr>
                <a:graphicFrameLocks noChangeAspect="1"/>
              </p:cNvGraphicFramePr>
              <p:nvPr/>
            </p:nvGraphicFramePr>
            <p:xfrm>
              <a:off x="4277" y="1887"/>
              <a:ext cx="100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74" name="公式" r:id="rId40" imgW="241195" imgH="330057" progId="Equation.3">
                      <p:embed/>
                    </p:oleObj>
                  </mc:Choice>
                  <mc:Fallback>
                    <p:oleObj name="公式" r:id="rId40" imgW="241195" imgH="330057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7" y="1887"/>
                            <a:ext cx="100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9" name="Object 61"/>
              <p:cNvGraphicFramePr>
                <a:graphicFrameLocks noChangeAspect="1"/>
              </p:cNvGraphicFramePr>
              <p:nvPr/>
            </p:nvGraphicFramePr>
            <p:xfrm>
              <a:off x="4785" y="1525"/>
              <a:ext cx="9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075" name="公式" r:id="rId42" imgW="152334" imgH="342751" progId="Equation.3">
                      <p:embed/>
                    </p:oleObj>
                  </mc:Choice>
                  <mc:Fallback>
                    <p:oleObj name="公式" r:id="rId42" imgW="152334" imgH="342751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1525"/>
                            <a:ext cx="9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电势能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将两个相距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的点电荷分开到无穷远电场力做功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相应的，将它们从无穷远搬近到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需要克服电场力做相同大小的功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因此该系统具有的能量为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称该系统的电势能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692150"/>
            <a:ext cx="3130550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092728"/>
              </p:ext>
            </p:extLst>
          </p:nvPr>
        </p:nvGraphicFramePr>
        <p:xfrm>
          <a:off x="2206439" y="2027696"/>
          <a:ext cx="252253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Equation" r:id="rId6" imgW="1104840" imgH="431640" progId="Equation.DSMT4">
                  <p:embed/>
                </p:oleObj>
              </mc:Choice>
              <mc:Fallback>
                <p:oleObj name="Equation" r:id="rId6" imgW="110484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439" y="2027696"/>
                        <a:ext cx="2522537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02586"/>
              </p:ext>
            </p:extLst>
          </p:nvPr>
        </p:nvGraphicFramePr>
        <p:xfrm>
          <a:off x="4840988" y="2027695"/>
          <a:ext cx="12446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5" name="Equation" r:id="rId8" imgW="533160" imgH="431640" progId="Equation.DSMT4">
                  <p:embed/>
                </p:oleObj>
              </mc:Choice>
              <mc:Fallback>
                <p:oleObj name="Equation" r:id="rId8" imgW="53316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988" y="2027695"/>
                        <a:ext cx="12446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274317"/>
              </p:ext>
            </p:extLst>
          </p:nvPr>
        </p:nvGraphicFramePr>
        <p:xfrm>
          <a:off x="3467707" y="4365104"/>
          <a:ext cx="15875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10" imgW="685800" imgH="431640" progId="Equation.DSMT4">
                  <p:embed/>
                </p:oleObj>
              </mc:Choice>
              <mc:Fallback>
                <p:oleObj name="Equation" r:id="rId10" imgW="68580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707" y="4365104"/>
                        <a:ext cx="15875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26</a:t>
            </a:fld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/>
          <a:lstStyle/>
          <a:p>
            <a:r>
              <a:rPr lang="zh-CN" altLang="en-US" dirty="0" smtClean="0"/>
              <a:t>多电荷体系的电势能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294" y="1204827"/>
            <a:ext cx="6553200" cy="50657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例：等边三角形三顶点上三个电荷的电势能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电荷时，体系电势能为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当将电荷</a:t>
            </a:r>
            <a:r>
              <a:rPr lang="en-US" altLang="zh-CN" dirty="0" smtClean="0"/>
              <a:t>3</a:t>
            </a:r>
            <a:r>
              <a:rPr lang="zh-CN" altLang="en-US" dirty="0" smtClean="0"/>
              <a:t>从无穷远搬运过来，克服其与电荷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的相互作用需做功分别为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则体系的电势能为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836613"/>
            <a:ext cx="240665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032292"/>
              </p:ext>
            </p:extLst>
          </p:nvPr>
        </p:nvGraphicFramePr>
        <p:xfrm>
          <a:off x="2894807" y="2363557"/>
          <a:ext cx="157003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5" imgW="799920" imgH="431640" progId="Equation.DSMT4">
                  <p:embed/>
                </p:oleObj>
              </mc:Choice>
              <mc:Fallback>
                <p:oleObj name="Equation" r:id="rId5" imgW="799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807" y="2363557"/>
                        <a:ext cx="157003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47821"/>
              </p:ext>
            </p:extLst>
          </p:nvPr>
        </p:nvGraphicFramePr>
        <p:xfrm>
          <a:off x="1763688" y="4153457"/>
          <a:ext cx="14747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7" imgW="799920" imgH="431640" progId="Equation.DSMT4">
                  <p:embed/>
                </p:oleObj>
              </mc:Choice>
              <mc:Fallback>
                <p:oleObj name="Equation" r:id="rId7" imgW="79992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153457"/>
                        <a:ext cx="147478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23687"/>
              </p:ext>
            </p:extLst>
          </p:nvPr>
        </p:nvGraphicFramePr>
        <p:xfrm>
          <a:off x="3692390" y="4153457"/>
          <a:ext cx="1474787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9" imgW="799920" imgH="431640" progId="Equation.DSMT4">
                  <p:embed/>
                </p:oleObj>
              </mc:Choice>
              <mc:Fallback>
                <p:oleObj name="Equation" r:id="rId9" imgW="79992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390" y="4153457"/>
                        <a:ext cx="1474787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707161"/>
              </p:ext>
            </p:extLst>
          </p:nvPr>
        </p:nvGraphicFramePr>
        <p:xfrm>
          <a:off x="1331640" y="5577275"/>
          <a:ext cx="3444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11" imgW="1777680" imgH="431640" progId="Equation.DSMT4">
                  <p:embed/>
                </p:oleObj>
              </mc:Choice>
              <mc:Fallback>
                <p:oleObj name="Equation" r:id="rId11" imgW="177768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577275"/>
                        <a:ext cx="34448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46248"/>
              </p:ext>
            </p:extLst>
          </p:nvPr>
        </p:nvGraphicFramePr>
        <p:xfrm>
          <a:off x="4887651" y="5738837"/>
          <a:ext cx="20208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651" y="5738837"/>
                        <a:ext cx="20208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27</a:t>
            </a:fld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3"/>
          <p:cNvSpPr>
            <a:spLocks noChangeShapeType="1"/>
          </p:cNvSpPr>
          <p:nvPr/>
        </p:nvSpPr>
        <p:spPr bwMode="auto">
          <a:xfrm flipV="1">
            <a:off x="4572000" y="2781300"/>
            <a:ext cx="4103688" cy="1798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42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882598"/>
              </p:ext>
            </p:extLst>
          </p:nvPr>
        </p:nvGraphicFramePr>
        <p:xfrm>
          <a:off x="393700" y="2159318"/>
          <a:ext cx="21018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4" imgW="888840" imgH="253800" progId="Equation.DSMT4">
                  <p:embed/>
                </p:oleObj>
              </mc:Choice>
              <mc:Fallback>
                <p:oleObj name="Equation" r:id="rId4" imgW="888840" imgH="253800" progId="Equation.DSMT4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159318"/>
                        <a:ext cx="21018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Group 45"/>
          <p:cNvGrpSpPr>
            <a:grpSpLocks/>
          </p:cNvGrpSpPr>
          <p:nvPr/>
        </p:nvGrpSpPr>
        <p:grpSpPr bwMode="auto">
          <a:xfrm>
            <a:off x="4335463" y="1484313"/>
            <a:ext cx="4305300" cy="3478212"/>
            <a:chOff x="2731" y="935"/>
            <a:chExt cx="2712" cy="2191"/>
          </a:xfrm>
        </p:grpSpPr>
        <p:sp>
          <p:nvSpPr>
            <p:cNvPr id="5129" name="Freeform 7"/>
            <p:cNvSpPr>
              <a:spLocks/>
            </p:cNvSpPr>
            <p:nvPr/>
          </p:nvSpPr>
          <p:spPr bwMode="auto">
            <a:xfrm>
              <a:off x="4422" y="1116"/>
              <a:ext cx="386" cy="1724"/>
            </a:xfrm>
            <a:custGeom>
              <a:avLst/>
              <a:gdLst>
                <a:gd name="T0" fmla="*/ 0 w 386"/>
                <a:gd name="T1" fmla="*/ 1724 h 1724"/>
                <a:gd name="T2" fmla="*/ 363 w 386"/>
                <a:gd name="T3" fmla="*/ 1089 h 1724"/>
                <a:gd name="T4" fmla="*/ 136 w 386"/>
                <a:gd name="T5" fmla="*/ 0 h 17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6" h="1724">
                  <a:moveTo>
                    <a:pt x="0" y="1724"/>
                  </a:moveTo>
                  <a:cubicBezTo>
                    <a:pt x="170" y="1550"/>
                    <a:pt x="340" y="1376"/>
                    <a:pt x="363" y="1089"/>
                  </a:cubicBezTo>
                  <a:cubicBezTo>
                    <a:pt x="386" y="802"/>
                    <a:pt x="261" y="401"/>
                    <a:pt x="1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Oval 8"/>
            <p:cNvSpPr>
              <a:spLocks noChangeArrowheads="1"/>
            </p:cNvSpPr>
            <p:nvPr/>
          </p:nvSpPr>
          <p:spPr bwMode="auto">
            <a:xfrm>
              <a:off x="2880" y="2885"/>
              <a:ext cx="45" cy="45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131" name="Oval 9"/>
            <p:cNvSpPr>
              <a:spLocks noChangeArrowheads="1"/>
            </p:cNvSpPr>
            <p:nvPr/>
          </p:nvSpPr>
          <p:spPr bwMode="auto">
            <a:xfrm>
              <a:off x="4422" y="2795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132" name="Oval 10"/>
            <p:cNvSpPr>
              <a:spLocks noChangeArrowheads="1"/>
            </p:cNvSpPr>
            <p:nvPr/>
          </p:nvSpPr>
          <p:spPr bwMode="auto">
            <a:xfrm>
              <a:off x="4513" y="1071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 flipV="1">
              <a:off x="2880" y="2840"/>
              <a:ext cx="1588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2"/>
            <p:cNvSpPr>
              <a:spLocks noChangeShapeType="1"/>
            </p:cNvSpPr>
            <p:nvPr/>
          </p:nvSpPr>
          <p:spPr bwMode="auto">
            <a:xfrm flipV="1">
              <a:off x="2880" y="1071"/>
              <a:ext cx="1678" cy="1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4"/>
            <p:cNvSpPr>
              <a:spLocks noChangeShapeType="1"/>
            </p:cNvSpPr>
            <p:nvPr/>
          </p:nvSpPr>
          <p:spPr bwMode="auto">
            <a:xfrm flipV="1">
              <a:off x="2880" y="1706"/>
              <a:ext cx="1860" cy="1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 flipH="1" flipV="1">
              <a:off x="4740" y="1706"/>
              <a:ext cx="45" cy="31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16"/>
            <p:cNvSpPr>
              <a:spLocks noChangeShapeType="1"/>
            </p:cNvSpPr>
            <p:nvPr/>
          </p:nvSpPr>
          <p:spPr bwMode="auto">
            <a:xfrm flipH="1" flipV="1">
              <a:off x="4649" y="1751"/>
              <a:ext cx="136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Freeform 19"/>
            <p:cNvSpPr>
              <a:spLocks/>
            </p:cNvSpPr>
            <p:nvPr/>
          </p:nvSpPr>
          <p:spPr bwMode="auto">
            <a:xfrm>
              <a:off x="4785" y="1933"/>
              <a:ext cx="91" cy="90"/>
            </a:xfrm>
            <a:custGeom>
              <a:avLst/>
              <a:gdLst>
                <a:gd name="T0" fmla="*/ 0 w 226"/>
                <a:gd name="T1" fmla="*/ 0 h 317"/>
                <a:gd name="T2" fmla="*/ 5 w 226"/>
                <a:gd name="T3" fmla="*/ 1 h 317"/>
                <a:gd name="T4" fmla="*/ 6 w 226"/>
                <a:gd name="T5" fmla="*/ 2 h 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" h="317">
                  <a:moveTo>
                    <a:pt x="0" y="0"/>
                  </a:moveTo>
                  <a:cubicBezTo>
                    <a:pt x="71" y="19"/>
                    <a:pt x="143" y="38"/>
                    <a:pt x="181" y="91"/>
                  </a:cubicBezTo>
                  <a:cubicBezTo>
                    <a:pt x="219" y="144"/>
                    <a:pt x="222" y="230"/>
                    <a:pt x="226" y="31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4876" y="1797"/>
              <a:ext cx="81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l-GR" altLang="zh-CN" sz="3600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latin typeface="Arial"/>
                  <a:cs typeface="Arial"/>
                </a:rPr>
                <a:t>θ</a:t>
              </a:r>
              <a:endParaRPr lang="zh-CN" alt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latin typeface="Arial"/>
                <a:cs typeface="Arial"/>
              </a:endParaRPr>
            </a:p>
          </p:txBody>
        </p:sp>
        <p:sp>
          <p:nvSpPr>
            <p:cNvPr id="5140" name="Oval 25"/>
            <p:cNvSpPr>
              <a:spLocks noChangeArrowheads="1"/>
            </p:cNvSpPr>
            <p:nvPr/>
          </p:nvSpPr>
          <p:spPr bwMode="auto">
            <a:xfrm>
              <a:off x="4740" y="2023"/>
              <a:ext cx="45" cy="4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1" name="WordArt 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61" y="1497"/>
                  <a:ext cx="233" cy="252"/>
                </a:xfrm>
                <a:prstGeom prst="rect">
                  <a:avLst/>
                </a:prstGeom>
              </p:spPr>
              <p:txBody>
                <a:bodyPr wrap="none" fromWordArt="1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kern="1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𝑑</m:t>
                        </m:r>
                        <m:r>
                          <a:rPr lang="en-US" altLang="zh-CN" sz="2800" b="0" i="1" kern="1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𝑟</m:t>
                        </m:r>
                      </m:oMath>
                    </m:oMathPara>
                  </a14:m>
                  <a:endParaRPr lang="zh-CN" altLang="en-US" sz="2800" i="1" kern="10" dirty="0">
                    <a:solidFill>
                      <a:srgbClr val="FFC000"/>
                    </a:solidFill>
                    <a:latin typeface="宋体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5141" name="WordArt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1" y="1497"/>
                  <a:ext cx="233" cy="252"/>
                </a:xfrm>
                <a:prstGeom prst="rect">
                  <a:avLst/>
                </a:prstGeom>
                <a:blipFill>
                  <a:blip r:embed="rId6"/>
                  <a:stretch>
                    <a:fillRect l="-23333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2" name="WordArt 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03" y="2159"/>
                  <a:ext cx="130" cy="163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kern="10" dirty="0">
                            <a:latin typeface="Cambria Math" panose="02040503050406030204" pitchFamily="18" charset="0"/>
                            <a:ea typeface="宋体"/>
                          </a:rPr>
                          <m:t>𝒄</m:t>
                        </m:r>
                      </m:oMath>
                    </m:oMathPara>
                  </a14:m>
                  <a:endParaRPr lang="zh-CN" altLang="en-US" sz="2800" i="1" kern="10" dirty="0">
                    <a:latin typeface="宋体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5142" name="WordArt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3" y="2159"/>
                  <a:ext cx="130" cy="163"/>
                </a:xfrm>
                <a:prstGeom prst="rect">
                  <a:avLst/>
                </a:prstGeom>
                <a:blipFill>
                  <a:blip r:embed="rId7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3" name="WordArt 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442" y="1809"/>
                  <a:ext cx="252" cy="304"/>
                </a:xfrm>
                <a:prstGeom prst="rect">
                  <a:avLst/>
                </a:prstGeom>
              </p:spPr>
              <p:txBody>
                <a:bodyPr wrap="none" fromWordArt="1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kern="10" dirty="0">
                            <a:latin typeface="Cambria Math" panose="02040503050406030204" pitchFamily="18" charset="0"/>
                            <a:ea typeface="宋体"/>
                          </a:rPr>
                          <m:t>𝒄</m:t>
                        </m:r>
                        <m:r>
                          <a:rPr lang="zh-CN" altLang="en-US" sz="2800" i="1" kern="10" dirty="0">
                            <a:latin typeface="Cambria Math" panose="02040503050406030204" pitchFamily="18" charset="0"/>
                            <a:ea typeface="宋体"/>
                          </a:rPr>
                          <m:t>‘</m:t>
                        </m:r>
                      </m:oMath>
                    </m:oMathPara>
                  </a14:m>
                  <a:endParaRPr lang="zh-CN" altLang="en-US" sz="2800" i="1" kern="10" dirty="0">
                    <a:latin typeface="宋体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5143" name="WordArt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2" y="1809"/>
                  <a:ext cx="252" cy="304"/>
                </a:xfrm>
                <a:prstGeom prst="rect">
                  <a:avLst/>
                </a:prstGeom>
                <a:blipFill>
                  <a:blip r:embed="rId8"/>
                  <a:stretch>
                    <a:fillRect l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4" name="WordArt 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513" y="2840"/>
                  <a:ext cx="362" cy="286"/>
                </a:xfrm>
                <a:prstGeom prst="rect">
                  <a:avLst/>
                </a:prstGeom>
              </p:spPr>
              <p:txBody>
                <a:bodyPr wrap="none" fromWordArt="1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kern="10" dirty="0">
                            <a:latin typeface="Cambria Math" panose="02040503050406030204" pitchFamily="18" charset="0"/>
                            <a:ea typeface="宋体"/>
                          </a:rPr>
                          <m:t>𝒂</m:t>
                        </m:r>
                      </m:oMath>
                    </m:oMathPara>
                  </a14:m>
                  <a:endParaRPr lang="zh-CN" altLang="en-US" sz="2800" i="1" kern="10" dirty="0">
                    <a:latin typeface="宋体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5144" name="WordArt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3" y="2840"/>
                  <a:ext cx="362" cy="2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5" name="WordArt 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604" y="935"/>
                  <a:ext cx="96" cy="19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kern="10" dirty="0">
                            <a:latin typeface="Cambria Math" panose="02040503050406030204" pitchFamily="18" charset="0"/>
                            <a:ea typeface="宋体"/>
                          </a:rPr>
                          <m:t>𝒃</m:t>
                        </m:r>
                      </m:oMath>
                    </m:oMathPara>
                  </a14:m>
                  <a:endParaRPr lang="zh-CN" altLang="en-US" sz="2800" i="1" kern="10" dirty="0">
                    <a:latin typeface="宋体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5145" name="WordArt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4" y="935"/>
                  <a:ext cx="96" cy="198"/>
                </a:xfrm>
                <a:prstGeom prst="rect">
                  <a:avLst/>
                </a:prstGeom>
                <a:blipFill>
                  <a:blip r:embed="rId10"/>
                  <a:stretch>
                    <a:fillRect l="-4000"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4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2731" y="2568"/>
              <a:ext cx="194" cy="222"/>
            </a:xfrm>
            <a:prstGeom prst="rect">
              <a:avLst/>
            </a:prstGeom>
          </p:spPr>
          <p:txBody>
            <a:bodyPr wrap="none" fromWordArt="1"/>
            <a:lstStyle/>
            <a:p>
              <a:r>
                <a:rPr lang="en-US" altLang="zh-CN" sz="2800" i="1" kern="10" dirty="0">
                  <a:latin typeface="宋体"/>
                  <a:ea typeface="宋体"/>
                </a:rPr>
                <a:t>Q</a:t>
              </a:r>
              <a:endParaRPr lang="zh-CN" altLang="en-US" sz="2800" i="1" kern="10" dirty="0">
                <a:latin typeface="宋体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147" name="Object 3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6912481"/>
                    </p:ext>
                  </p:extLst>
                </p:nvPr>
              </p:nvGraphicFramePr>
              <p:xfrm>
                <a:off x="3651" y="1465"/>
                <a:ext cx="263" cy="43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74" name="Equation" r:id="rId11" imgW="139680" imgH="228600" progId="Equation.DSMT4">
                        <p:embed/>
                      </p:oleObj>
                    </mc:Choice>
                    <mc:Fallback>
                      <p:oleObj name="Equation" r:id="rId11" imgW="139680" imgH="228600" progId="Equation.DSMT4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1" y="1465"/>
                              <a:ext cx="263" cy="4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47" name="Object 3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6912481"/>
                    </p:ext>
                  </p:extLst>
                </p:nvPr>
              </p:nvGraphicFramePr>
              <p:xfrm>
                <a:off x="3651" y="1465"/>
                <a:ext cx="263" cy="43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01" name="Equation" r:id="rId13" imgW="139680" imgH="228600" progId="Equation.DSMT4">
                        <p:embed/>
                      </p:oleObj>
                    </mc:Choice>
                    <mc:Fallback>
                      <p:oleObj name="Equation" r:id="rId13" imgW="139680" imgH="228600" progId="Equation.DSMT4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1" y="1465"/>
                              <a:ext cx="263" cy="4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148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4765650"/>
                    </p:ext>
                  </p:extLst>
                </p:nvPr>
              </p:nvGraphicFramePr>
              <p:xfrm>
                <a:off x="3832" y="2447"/>
                <a:ext cx="273" cy="4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75" name="Equation" r:id="rId15" imgW="139680" imgH="228600" progId="Equation.DSMT4">
                        <p:embed/>
                      </p:oleObj>
                    </mc:Choice>
                    <mc:Fallback>
                      <p:oleObj name="Equation" r:id="rId15" imgW="139680" imgH="228600" progId="Equation.DSMT4">
                        <p:embed/>
                        <p:pic>
                          <p:nvPicPr>
                            <p:cNvPr id="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2" y="2447"/>
                              <a:ext cx="273" cy="4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48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4765650"/>
                    </p:ext>
                  </p:extLst>
                </p:nvPr>
              </p:nvGraphicFramePr>
              <p:xfrm>
                <a:off x="3832" y="2447"/>
                <a:ext cx="273" cy="4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02" name="Equation" r:id="rId17" imgW="139680" imgH="228600" progId="Equation.DSMT4">
                        <p:embed/>
                      </p:oleObj>
                    </mc:Choice>
                    <mc:Fallback>
                      <p:oleObj name="Equation" r:id="rId17" imgW="139680" imgH="228600" progId="Equation.DSMT4">
                        <p:embed/>
                        <p:pic>
                          <p:nvPicPr>
                            <p:cNvPr id="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2" y="2447"/>
                              <a:ext cx="273" cy="4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149" name="Object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3005896"/>
                    </p:ext>
                  </p:extLst>
                </p:nvPr>
              </p:nvGraphicFramePr>
              <p:xfrm>
                <a:off x="4785" y="1933"/>
                <a:ext cx="230" cy="31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76" name="Equation" r:id="rId19" imgW="164880" imgH="228600" progId="Equation.DSMT4">
                        <p:embed/>
                      </p:oleObj>
                    </mc:Choice>
                    <mc:Fallback>
                      <p:oleObj name="Equation" r:id="rId19" imgW="164880" imgH="228600" progId="Equation.DSMT4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85" y="1933"/>
                              <a:ext cx="230" cy="3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12700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49" name="Object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03005896"/>
                    </p:ext>
                  </p:extLst>
                </p:nvPr>
              </p:nvGraphicFramePr>
              <p:xfrm>
                <a:off x="4785" y="1933"/>
                <a:ext cx="230" cy="31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03" name="Equation" r:id="rId21" imgW="164880" imgH="228600" progId="Equation.DSMT4">
                        <p:embed/>
                      </p:oleObj>
                    </mc:Choice>
                    <mc:Fallback>
                      <p:oleObj name="Equation" r:id="rId21" imgW="164880" imgH="228600" progId="Equation.DSMT4">
                        <p:embed/>
                        <p:pic>
                          <p:nvPicPr>
                            <p:cNvPr id="0" name="Object 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85" y="1933"/>
                              <a:ext cx="230" cy="3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150" name="Object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8512399"/>
                    </p:ext>
                  </p:extLst>
                </p:nvPr>
              </p:nvGraphicFramePr>
              <p:xfrm>
                <a:off x="4740" y="1479"/>
                <a:ext cx="256" cy="2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77" name="Equation" r:id="rId23" imgW="203040" imgH="215640" progId="Equation.DSMT4">
                        <p:embed/>
                      </p:oleObj>
                    </mc:Choice>
                    <mc:Fallback>
                      <p:oleObj name="Equation" r:id="rId23" imgW="203040" imgH="215640" progId="Equation.DSMT4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0" y="1479"/>
                              <a:ext cx="256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12700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50" name="Object 3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8512399"/>
                    </p:ext>
                  </p:extLst>
                </p:nvPr>
              </p:nvGraphicFramePr>
              <p:xfrm>
                <a:off x="4740" y="1479"/>
                <a:ext cx="256" cy="2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04" name="Equation" r:id="rId25" imgW="203040" imgH="215640" progId="Equation.DSMT4">
                        <p:embed/>
                      </p:oleObj>
                    </mc:Choice>
                    <mc:Fallback>
                      <p:oleObj name="Equation" r:id="rId25" imgW="203040" imgH="215640" progId="Equation.DSMT4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0" y="1479"/>
                              <a:ext cx="256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151" name="Object 4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0414186"/>
                    </p:ext>
                  </p:extLst>
                </p:nvPr>
              </p:nvGraphicFramePr>
              <p:xfrm>
                <a:off x="5239" y="1525"/>
                <a:ext cx="204" cy="2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78" name="Equation" r:id="rId27" imgW="152280" imgH="203040" progId="Equation.DSMT4">
                        <p:embed/>
                      </p:oleObj>
                    </mc:Choice>
                    <mc:Fallback>
                      <p:oleObj name="Equation" r:id="rId27" imgW="152280" imgH="203040" progId="Equation.DSMT4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9" y="1525"/>
                              <a:ext cx="204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12700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151" name="Object 4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10414186"/>
                    </p:ext>
                  </p:extLst>
                </p:nvPr>
              </p:nvGraphicFramePr>
              <p:xfrm>
                <a:off x="5239" y="1525"/>
                <a:ext cx="204" cy="27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05" name="Equation" r:id="rId29" imgW="152280" imgH="203040" progId="Equation.DSMT4">
                        <p:embed/>
                      </p:oleObj>
                    </mc:Choice>
                    <mc:Fallback>
                      <p:oleObj name="Equation" r:id="rId29" imgW="152280" imgH="203040" progId="Equation.DSMT4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9" y="1525"/>
                              <a:ext cx="204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5125" name="标题 1"/>
          <p:cNvSpPr>
            <a:spLocks noGrp="1"/>
          </p:cNvSpPr>
          <p:nvPr>
            <p:ph type="title"/>
          </p:nvPr>
        </p:nvSpPr>
        <p:spPr>
          <a:xfrm>
            <a:off x="393700" y="188913"/>
            <a:ext cx="8713788" cy="688975"/>
          </a:xfrm>
        </p:spPr>
        <p:txBody>
          <a:bodyPr/>
          <a:lstStyle/>
          <a:p>
            <a:r>
              <a:rPr lang="zh-CN" altLang="en-US" smtClean="0"/>
              <a:t>点电荷的电场力沿环路做功</a:t>
            </a:r>
          </a:p>
        </p:txBody>
      </p:sp>
      <p:graphicFrame>
        <p:nvGraphicFramePr>
          <p:cNvPr id="33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659639"/>
              </p:ext>
            </p:extLst>
          </p:nvPr>
        </p:nvGraphicFramePr>
        <p:xfrm>
          <a:off x="992189" y="3060700"/>
          <a:ext cx="22844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31" imgW="965160" imgH="431640" progId="Equation.DSMT4">
                  <p:embed/>
                </p:oleObj>
              </mc:Choice>
              <mc:Fallback>
                <p:oleObj name="Equation" r:id="rId31" imgW="965160" imgH="431640" progId="Equation.DSMT4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9" y="3060700"/>
                        <a:ext cx="2284412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349836"/>
              </p:ext>
            </p:extLst>
          </p:nvPr>
        </p:nvGraphicFramePr>
        <p:xfrm>
          <a:off x="989808" y="4393881"/>
          <a:ext cx="18335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33" imgW="774360" imgH="431640" progId="Equation.DSMT4">
                  <p:embed/>
                </p:oleObj>
              </mc:Choice>
              <mc:Fallback>
                <p:oleObj name="Equation" r:id="rId33" imgW="774360" imgH="431640" progId="Equation.DSMT4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808" y="4393881"/>
                        <a:ext cx="18335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3</a:t>
            </a:fld>
            <a:endParaRPr kumimoji="0"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380287" y="2708275"/>
            <a:ext cx="133351" cy="904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323475"/>
              </p:ext>
            </p:extLst>
          </p:nvPr>
        </p:nvGraphicFramePr>
        <p:xfrm>
          <a:off x="638175" y="1035050"/>
          <a:ext cx="75247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4" imgW="2628720" imgH="482400" progId="Equation.DSMT4">
                  <p:embed/>
                </p:oleObj>
              </mc:Choice>
              <mc:Fallback>
                <p:oleObj name="Equation" r:id="rId4" imgW="26287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035050"/>
                        <a:ext cx="75247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30037"/>
              </p:ext>
            </p:extLst>
          </p:nvPr>
        </p:nvGraphicFramePr>
        <p:xfrm>
          <a:off x="2030413" y="2643982"/>
          <a:ext cx="6516688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6" imgW="2311200" imgH="1015920" progId="Equation.DSMT4">
                  <p:embed/>
                </p:oleObj>
              </mc:Choice>
              <mc:Fallback>
                <p:oleObj name="Equation" r:id="rId6" imgW="2311200" imgH="10159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2643982"/>
                        <a:ext cx="6516688" cy="286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01933"/>
              </p:ext>
            </p:extLst>
          </p:nvPr>
        </p:nvGraphicFramePr>
        <p:xfrm>
          <a:off x="5651500" y="5565775"/>
          <a:ext cx="26098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8" imgW="672840" imgH="279360" progId="Equation.DSMT4">
                  <p:embed/>
                </p:oleObj>
              </mc:Choice>
              <mc:Fallback>
                <p:oleObj name="Equation" r:id="rId8" imgW="672840" imgH="2793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565775"/>
                        <a:ext cx="2609850" cy="10826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任意多边形 1"/>
          <p:cNvSpPr>
            <a:spLocks/>
          </p:cNvSpPr>
          <p:nvPr/>
        </p:nvSpPr>
        <p:spPr bwMode="auto">
          <a:xfrm>
            <a:off x="558800" y="4371975"/>
            <a:ext cx="1117600" cy="1735138"/>
          </a:xfrm>
          <a:custGeom>
            <a:avLst/>
            <a:gdLst>
              <a:gd name="T0" fmla="*/ 144968 w 1118228"/>
              <a:gd name="T1" fmla="*/ 0 h 1735014"/>
              <a:gd name="T2" fmla="*/ 16232 w 1118228"/>
              <a:gd name="T3" fmla="*/ 738713 h 1735014"/>
              <a:gd name="T4" fmla="*/ 449255 w 1118228"/>
              <a:gd name="T5" fmla="*/ 1371894 h 1735014"/>
              <a:gd name="T6" fmla="*/ 1116345 w 1118228"/>
              <a:gd name="T7" fmla="*/ 1735386 h 17350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18228" h="1735014">
                <a:moveTo>
                  <a:pt x="145213" y="0"/>
                </a:moveTo>
                <a:cubicBezTo>
                  <a:pt x="40682" y="274516"/>
                  <a:pt x="-34541" y="509954"/>
                  <a:pt x="16259" y="738554"/>
                </a:cubicBezTo>
                <a:cubicBezTo>
                  <a:pt x="67059" y="967154"/>
                  <a:pt x="266352" y="1205523"/>
                  <a:pt x="450013" y="1371600"/>
                </a:cubicBezTo>
                <a:cubicBezTo>
                  <a:pt x="633675" y="1537677"/>
                  <a:pt x="880836" y="1680306"/>
                  <a:pt x="1118228" y="1735014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" name="任意多边形 2"/>
          <p:cNvSpPr>
            <a:spLocks/>
          </p:cNvSpPr>
          <p:nvPr/>
        </p:nvSpPr>
        <p:spPr bwMode="auto">
          <a:xfrm>
            <a:off x="738188" y="4075113"/>
            <a:ext cx="949325" cy="1997075"/>
          </a:xfrm>
          <a:custGeom>
            <a:avLst/>
            <a:gdLst>
              <a:gd name="T0" fmla="*/ 0 w 949569"/>
              <a:gd name="T1" fmla="*/ 297587 h 1997724"/>
              <a:gd name="T2" fmla="*/ 538845 w 949569"/>
              <a:gd name="T3" fmla="*/ 4795 h 1997724"/>
              <a:gd name="T4" fmla="*/ 925409 w 949569"/>
              <a:gd name="T5" fmla="*/ 508398 h 1997724"/>
              <a:gd name="T6" fmla="*/ 784840 w 949569"/>
              <a:gd name="T7" fmla="*/ 1269654 h 1997724"/>
              <a:gd name="T8" fmla="*/ 948837 w 949569"/>
              <a:gd name="T9" fmla="*/ 1995777 h 1997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9569" h="1997724">
                <a:moveTo>
                  <a:pt x="0" y="297878"/>
                </a:moveTo>
                <a:cubicBezTo>
                  <a:pt x="192453" y="133755"/>
                  <a:pt x="384907" y="-30368"/>
                  <a:pt x="539261" y="4801"/>
                </a:cubicBezTo>
                <a:cubicBezTo>
                  <a:pt x="693615" y="39970"/>
                  <a:pt x="885092" y="297878"/>
                  <a:pt x="926123" y="508893"/>
                </a:cubicBezTo>
                <a:cubicBezTo>
                  <a:pt x="967154" y="719908"/>
                  <a:pt x="781538" y="1022755"/>
                  <a:pt x="785446" y="1270893"/>
                </a:cubicBezTo>
                <a:cubicBezTo>
                  <a:pt x="789354" y="1519031"/>
                  <a:pt x="928077" y="1886355"/>
                  <a:pt x="949569" y="1997724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630014"/>
              </p:ext>
            </p:extLst>
          </p:nvPr>
        </p:nvGraphicFramePr>
        <p:xfrm>
          <a:off x="395288" y="3821113"/>
          <a:ext cx="3635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21113"/>
                        <a:ext cx="3635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984934"/>
              </p:ext>
            </p:extLst>
          </p:nvPr>
        </p:nvGraphicFramePr>
        <p:xfrm>
          <a:off x="1619250" y="5949950"/>
          <a:ext cx="3635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12" imgW="126720" imgH="177480" progId="Equation.DSMT4">
                  <p:embed/>
                </p:oleObj>
              </mc:Choice>
              <mc:Fallback>
                <p:oleObj name="Equation" r:id="rId12" imgW="12672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949950"/>
                        <a:ext cx="3635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077328"/>
              </p:ext>
            </p:extLst>
          </p:nvPr>
        </p:nvGraphicFramePr>
        <p:xfrm>
          <a:off x="347663" y="5373688"/>
          <a:ext cx="4349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14" imgW="152280" imgH="177480" progId="Equation.DSMT4">
                  <p:embed/>
                </p:oleObj>
              </mc:Choice>
              <mc:Fallback>
                <p:oleObj name="Equation" r:id="rId14" imgW="15228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5373688"/>
                        <a:ext cx="4349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018495"/>
              </p:ext>
            </p:extLst>
          </p:nvPr>
        </p:nvGraphicFramePr>
        <p:xfrm>
          <a:off x="1747838" y="4584700"/>
          <a:ext cx="3270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16" imgW="114120" imgH="139680" progId="Equation.DSMT4">
                  <p:embed/>
                </p:oleObj>
              </mc:Choice>
              <mc:Fallback>
                <p:oleObj name="Equation" r:id="rId16" imgW="114120" imgH="139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584700"/>
                        <a:ext cx="3270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Text Box 5"/>
              <p:cNvSpPr txBox="1">
                <a:spLocks noChangeArrowheads="1"/>
              </p:cNvSpPr>
              <p:nvPr/>
            </p:nvSpPr>
            <p:spPr bwMode="auto">
              <a:xfrm>
                <a:off x="179388" y="1195388"/>
                <a:ext cx="7993062" cy="1154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5715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7145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3200" dirty="0" smtClean="0">
                    <a:latin typeface="+mj-ea"/>
                    <a:ea typeface="+mj-ea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sz="3200" dirty="0">
                    <a:latin typeface="+mj-ea"/>
                    <a:ea typeface="+mj-ea"/>
                  </a:rPr>
                  <a:t>个固定</a:t>
                </a:r>
                <a:r>
                  <a:rPr lang="zh-CN" altLang="en-US" sz="3200" dirty="0" smtClean="0">
                    <a:latin typeface="+mj-ea"/>
                    <a:ea typeface="+mj-ea"/>
                  </a:rPr>
                  <a:t>点电荷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zh-CN" sz="3200" i="1" baseline="-25000" dirty="0" smtClean="0"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+mj-ea"/>
                      </a:rPr>
                      <m:t>……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r>
                      <a:rPr lang="en-US" altLang="zh-CN" sz="3200" i="1" dirty="0" err="1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zh-CN" sz="3200" i="1" baseline="-25000" dirty="0" err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sz="3200" dirty="0">
                    <a:latin typeface="+mj-ea"/>
                    <a:ea typeface="+mj-ea"/>
                  </a:rPr>
                  <a:t>激发的电场</a:t>
                </a:r>
              </a:p>
              <a:p>
                <a:pPr>
                  <a:spcBef>
                    <a:spcPts val="600"/>
                  </a:spcBef>
                  <a:defRPr/>
                </a:pPr>
                <a:r>
                  <a:rPr lang="zh-CN" altLang="en-US" sz="3200" dirty="0">
                    <a:latin typeface="+mj-ea"/>
                    <a:ea typeface="+mj-ea"/>
                  </a:rPr>
                  <a:t>根据电场的叠加原理</a:t>
                </a:r>
              </a:p>
            </p:txBody>
          </p:sp>
        </mc:Choice>
        <mc:Fallback xmlns="">
          <p:sp>
            <p:nvSpPr>
              <p:cNvPr id="2765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195388"/>
                <a:ext cx="7993062" cy="1154112"/>
              </a:xfrm>
              <a:prstGeom prst="rect">
                <a:avLst/>
              </a:prstGeom>
              <a:blipFill>
                <a:blip r:embed="rId4"/>
                <a:stretch>
                  <a:fillRect t="-6878" b="-16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64923"/>
              </p:ext>
            </p:extLst>
          </p:nvPr>
        </p:nvGraphicFramePr>
        <p:xfrm>
          <a:off x="2195513" y="2571750"/>
          <a:ext cx="42529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5" imgW="1371600" imgH="253800" progId="Equation.DSMT4">
                  <p:embed/>
                </p:oleObj>
              </mc:Choice>
              <mc:Fallback>
                <p:oleObj name="Equation" r:id="rId5" imgW="13716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571750"/>
                        <a:ext cx="425291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50825" y="3789363"/>
            <a:ext cx="4897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dirty="0">
                <a:latin typeface="+mn-ea"/>
                <a:ea typeface="+mn-ea"/>
              </a:rPr>
              <a:t>静电力（合力）所做的功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630837"/>
              </p:ext>
            </p:extLst>
          </p:nvPr>
        </p:nvGraphicFramePr>
        <p:xfrm>
          <a:off x="1139825" y="4787900"/>
          <a:ext cx="678973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7" imgW="2476440" imgH="279360" progId="Equation.DSMT4">
                  <p:embed/>
                </p:oleObj>
              </mc:Choice>
              <mc:Fallback>
                <p:oleObj name="Equation" r:id="rId7" imgW="247644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87900"/>
                        <a:ext cx="678973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403350" y="5876925"/>
            <a:ext cx="6985000" cy="58578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静电力为保守力，可定义相应的势能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2"/>
            <a:ext cx="8229600" cy="525693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单位电荷受到的电场力其势能称电势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场强为</a:t>
            </a:r>
            <a:r>
              <a:rPr lang="zh-CN" altLang="en-US" dirty="0" smtClean="0"/>
              <a:t>电势的负梯度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为什么要定义电势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电势只与环境有关，与感受电场力的电荷大小无关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类比海拔或相对高度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之后会看到其他用途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注意区别电势和电势能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700594"/>
              </p:ext>
            </p:extLst>
          </p:nvPr>
        </p:nvGraphicFramePr>
        <p:xfrm>
          <a:off x="1088232" y="1916832"/>
          <a:ext cx="10874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4" imgW="444240" imgH="419040" progId="Equation.DSMT4">
                  <p:embed/>
                </p:oleObj>
              </mc:Choice>
              <mc:Fallback>
                <p:oleObj name="Equation" r:id="rId4" imgW="44424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232" y="1916832"/>
                        <a:ext cx="1087437" cy="1023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75044"/>
              </p:ext>
            </p:extLst>
          </p:nvPr>
        </p:nvGraphicFramePr>
        <p:xfrm>
          <a:off x="2812716" y="1916832"/>
          <a:ext cx="48831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6" imgW="1993680" imgH="419040" progId="Equation.DSMT4">
                  <p:embed/>
                </p:oleObj>
              </mc:Choice>
              <mc:Fallback>
                <p:oleObj name="Equation" r:id="rId6" imgW="199368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716" y="1916832"/>
                        <a:ext cx="488315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0689"/>
              </p:ext>
            </p:extLst>
          </p:nvPr>
        </p:nvGraphicFramePr>
        <p:xfrm>
          <a:off x="4371975" y="2938463"/>
          <a:ext cx="34480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8" imgW="1409400" imgH="444240" progId="Equation.DSMT4">
                  <p:embed/>
                </p:oleObj>
              </mc:Choice>
              <mc:Fallback>
                <p:oleObj name="Equation" r:id="rId8" imgW="1409400" imgH="4442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938463"/>
                        <a:ext cx="34480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0288" y="1628775"/>
            <a:ext cx="1295400" cy="461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电势差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6</a:t>
            </a:fld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dirty="0" smtClean="0"/>
              <a:t>电势的单位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1001"/>
            <a:ext cx="8229600" cy="47164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电势对应与能量和电量的比值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单位定义为伏特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电场单位与电势单位间关系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一个电子在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伏特的电势差下受力做功为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859886"/>
              </p:ext>
            </p:extLst>
          </p:nvPr>
        </p:nvGraphicFramePr>
        <p:xfrm>
          <a:off x="2987824" y="2370050"/>
          <a:ext cx="21320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4" imgW="927000" imgH="419040" progId="Equation.DSMT4">
                  <p:embed/>
                </p:oleObj>
              </mc:Choice>
              <mc:Fallback>
                <p:oleObj name="Equation" r:id="rId4" imgW="92700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370050"/>
                        <a:ext cx="21320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7767"/>
              </p:ext>
            </p:extLst>
          </p:nvPr>
        </p:nvGraphicFramePr>
        <p:xfrm>
          <a:off x="1628775" y="4222259"/>
          <a:ext cx="58864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6" imgW="2489040" imgH="419040" progId="Equation.DSMT4">
                  <p:embed/>
                </p:oleObj>
              </mc:Choice>
              <mc:Fallback>
                <p:oleObj name="Equation" r:id="rId6" imgW="248904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222259"/>
                        <a:ext cx="58864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892110"/>
              </p:ext>
            </p:extLst>
          </p:nvPr>
        </p:nvGraphicFramePr>
        <p:xfrm>
          <a:off x="2195736" y="6048185"/>
          <a:ext cx="43592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8" imgW="1841400" imgH="215640" progId="Equation.DSMT4">
                  <p:embed/>
                </p:oleObj>
              </mc:Choice>
              <mc:Fallback>
                <p:oleObj name="Equation" r:id="rId8" imgW="184140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048185"/>
                        <a:ext cx="43592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zh-CN" smtClean="0"/>
              <a:pPr/>
              <a:t>7</a:t>
            </a:fld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920626" y="3212976"/>
            <a:ext cx="5834062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  <a:sym typeface="Monotype Sorts" pitchFamily="2" charset="2"/>
              </a:rPr>
              <a:t>电</a:t>
            </a:r>
            <a:r>
              <a:rPr lang="zh-CN" altLang="en-US" dirty="0">
                <a:latin typeface="+mn-ea"/>
                <a:ea typeface="+mn-ea"/>
              </a:rPr>
              <a:t>势零点的选择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参考点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  <a:p>
            <a:pPr defTabSz="762000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latin typeface="+mn-ea"/>
                <a:ea typeface="+mn-ea"/>
              </a:rPr>
              <a:t>任意</a:t>
            </a:r>
            <a:r>
              <a:rPr lang="en-US" altLang="zh-CN" dirty="0">
                <a:latin typeface="+mn-ea"/>
                <a:ea typeface="+mn-ea"/>
              </a:rPr>
              <a:t>,	</a:t>
            </a:r>
            <a:r>
              <a:rPr lang="zh-CN" altLang="en-US" dirty="0">
                <a:latin typeface="+mn-ea"/>
                <a:ea typeface="+mn-ea"/>
              </a:rPr>
              <a:t>视分析问题方便而定  </a:t>
            </a:r>
          </a:p>
          <a:p>
            <a:pPr defTabSz="762000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		参考点不同电势不同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755575" y="5213548"/>
            <a:ext cx="7488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理论计算</a:t>
            </a:r>
            <a:r>
              <a:rPr lang="en-US" altLang="zh-CN" dirty="0" smtClean="0">
                <a:latin typeface="+mn-ea"/>
                <a:ea typeface="+mn-ea"/>
              </a:rPr>
              <a:t>: </a:t>
            </a:r>
            <a:r>
              <a:rPr lang="zh-CN" altLang="en-US" dirty="0" smtClean="0">
                <a:latin typeface="+mn-ea"/>
                <a:ea typeface="+mn-ea"/>
              </a:rPr>
              <a:t>有限带电体电势时选无限远为参考点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dirty="0" smtClean="0">
                <a:latin typeface="+mn-ea"/>
                <a:ea typeface="+mn-ea"/>
              </a:rPr>
              <a:t>实际应用</a:t>
            </a:r>
            <a:r>
              <a:rPr lang="en-US" altLang="zh-CN" dirty="0" smtClean="0">
                <a:latin typeface="+mn-ea"/>
                <a:ea typeface="+mn-ea"/>
              </a:rPr>
              <a:t>: </a:t>
            </a:r>
            <a:r>
              <a:rPr lang="zh-CN" altLang="en-US" dirty="0" smtClean="0">
                <a:latin typeface="+mn-ea"/>
                <a:ea typeface="+mn-ea"/>
              </a:rPr>
              <a:t>研究电路问题时取大地、仪器外壳等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70093"/>
              </p:ext>
            </p:extLst>
          </p:nvPr>
        </p:nvGraphicFramePr>
        <p:xfrm>
          <a:off x="334045" y="1484511"/>
          <a:ext cx="350361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4" imgW="1130040" imgH="330120" progId="Equation.DSMT4">
                  <p:embed/>
                </p:oleObj>
              </mc:Choice>
              <mc:Fallback>
                <p:oleObj name="Equation" r:id="rId4" imgW="1130040" imgH="3301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45" y="1484511"/>
                        <a:ext cx="3503612" cy="1020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4045" y="401167"/>
            <a:ext cx="4815434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 defTabSz="762000">
              <a:spcBef>
                <a:spcPct val="50000"/>
              </a:spcBef>
              <a:defRPr/>
            </a:pPr>
            <a:r>
              <a:rPr lang="zh-CN" altLang="en-US" sz="3200" b="1" dirty="0">
                <a:latin typeface="+mj-ea"/>
                <a:ea typeface="+mj-ea"/>
                <a:sym typeface="Monotype Sorts" pitchFamily="2" charset="2"/>
              </a:rPr>
              <a:t>电</a:t>
            </a:r>
            <a:r>
              <a:rPr lang="zh-CN" altLang="en-US" sz="3200" b="1" dirty="0">
                <a:latin typeface="+mj-ea"/>
                <a:ea typeface="+mj-ea"/>
              </a:rPr>
              <a:t>势零点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31029"/>
              </p:ext>
            </p:extLst>
          </p:nvPr>
        </p:nvGraphicFramePr>
        <p:xfrm>
          <a:off x="4283745" y="1484511"/>
          <a:ext cx="44481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6" imgW="1434960" imgH="330120" progId="Equation.DSMT4">
                  <p:embed/>
                </p:oleObj>
              </mc:Choice>
              <mc:Fallback>
                <p:oleObj name="Equation" r:id="rId6" imgW="1434960" imgH="33012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745" y="1484511"/>
                        <a:ext cx="4448175" cy="1020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/>
      <p:bldP spid="143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193925" y="179388"/>
            <a:ext cx="4826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lang="zh-CN" altLang="en-US" sz="3200" dirty="0">
                <a:latin typeface="+mj-ea"/>
                <a:ea typeface="+mj-ea"/>
              </a:rPr>
              <a:t>点电荷场的电势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4213" y="4652963"/>
            <a:ext cx="7775575" cy="135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57200" indent="-457200" algn="l" defTabSz="7620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latin typeface="+mn-ea"/>
                <a:ea typeface="+mn-ea"/>
              </a:rPr>
              <a:t>球对称</a:t>
            </a:r>
          </a:p>
          <a:p>
            <a:pPr marL="457200" indent="-457200" algn="l" defTabSz="7620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latin typeface="+mn-ea"/>
                <a:ea typeface="+mn-ea"/>
                <a:sym typeface="Monotype Sorts" pitchFamily="2" charset="2"/>
              </a:rPr>
              <a:t>标量</a:t>
            </a:r>
          </a:p>
          <a:p>
            <a:pPr marL="457200" indent="-457200" algn="l" defTabSz="7620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latin typeface="+mn-ea"/>
                <a:ea typeface="+mn-ea"/>
                <a:sym typeface="Monotype Sorts" pitchFamily="2" charset="2"/>
              </a:rPr>
              <a:t>正电荷的势能为正，负电荷的势能为负</a:t>
            </a:r>
            <a:endParaRPr lang="zh-CN" altLang="en-US" dirty="0">
              <a:latin typeface="+mn-ea"/>
              <a:ea typeface="+mn-ea"/>
            </a:endParaRPr>
          </a:p>
        </p:txBody>
      </p:sp>
      <p:graphicFrame>
        <p:nvGraphicFramePr>
          <p:cNvPr id="4608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70816"/>
              </p:ext>
            </p:extLst>
          </p:nvPr>
        </p:nvGraphicFramePr>
        <p:xfrm>
          <a:off x="824780" y="3375948"/>
          <a:ext cx="2402695" cy="101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4" imgW="736560" imgH="431640" progId="Equation.DSMT4">
                  <p:embed/>
                </p:oleObj>
              </mc:Choice>
              <mc:Fallback>
                <p:oleObj name="Equation" r:id="rId4" imgW="736560" imgH="4316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80" y="3375948"/>
                        <a:ext cx="2402695" cy="101443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57123"/>
              </p:ext>
            </p:extLst>
          </p:nvPr>
        </p:nvGraphicFramePr>
        <p:xfrm>
          <a:off x="807320" y="1998583"/>
          <a:ext cx="1898958" cy="76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6" imgW="850680" imgH="330120" progId="Equation.DSMT4">
                  <p:embed/>
                </p:oleObj>
              </mc:Choice>
              <mc:Fallback>
                <p:oleObj name="Equation" r:id="rId6" imgW="850680" imgH="3301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320" y="1998583"/>
                        <a:ext cx="1898958" cy="76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027443"/>
              </p:ext>
            </p:extLst>
          </p:nvPr>
        </p:nvGraphicFramePr>
        <p:xfrm>
          <a:off x="2843808" y="1909774"/>
          <a:ext cx="2176883" cy="999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8" imgW="939600" imgH="431640" progId="Equation.DSMT4">
                  <p:embed/>
                </p:oleObj>
              </mc:Choice>
              <mc:Fallback>
                <p:oleObj name="Equation" r:id="rId8" imgW="93960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909774"/>
                        <a:ext cx="2176883" cy="999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750" y="981075"/>
            <a:ext cx="48260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>
              <a:spcBef>
                <a:spcPct val="50000"/>
              </a:spcBef>
              <a:defRPr/>
            </a:pPr>
            <a:r>
              <a:rPr lang="zh-CN" altLang="en-US" dirty="0">
                <a:latin typeface="+mn-ea"/>
                <a:ea typeface="+mn-ea"/>
              </a:rPr>
              <a:t>取无穷远为电势能零点</a:t>
            </a:r>
          </a:p>
        </p:txBody>
      </p:sp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052553"/>
              </p:ext>
            </p:extLst>
          </p:nvPr>
        </p:nvGraphicFramePr>
        <p:xfrm>
          <a:off x="5169621" y="1880998"/>
          <a:ext cx="1382088" cy="999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10" imgW="596880" imgH="431640" progId="Equation.DSMT4">
                  <p:embed/>
                </p:oleObj>
              </mc:Choice>
              <mc:Fallback>
                <p:oleObj name="Equation" r:id="rId10" imgW="59688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621" y="1880998"/>
                        <a:ext cx="1382088" cy="999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266335"/>
              </p:ext>
            </p:extLst>
          </p:nvPr>
        </p:nvGraphicFramePr>
        <p:xfrm>
          <a:off x="3777530" y="3424243"/>
          <a:ext cx="4110479" cy="89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12" imgW="2057400" imgH="431640" progId="Equation.DSMT4">
                  <p:embed/>
                </p:oleObj>
              </mc:Choice>
              <mc:Fallback>
                <p:oleObj name="Equation" r:id="rId12" imgW="2057400" imgH="4316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530" y="3424243"/>
                        <a:ext cx="4110479" cy="894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13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</TotalTime>
  <Words>1023</Words>
  <Application>Microsoft Macintosh PowerPoint</Application>
  <PresentationFormat>On-screen Show (4:3)</PresentationFormat>
  <Paragraphs>148</Paragraphs>
  <Slides>27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Cambria Math</vt:lpstr>
      <vt:lpstr>Century Schoolbook</vt:lpstr>
      <vt:lpstr>Monotype Sorts</vt:lpstr>
      <vt:lpstr>Times New Roman</vt:lpstr>
      <vt:lpstr>华文新魏</vt:lpstr>
      <vt:lpstr>华文楷体</vt:lpstr>
      <vt:lpstr>宋体</vt:lpstr>
      <vt:lpstr>黑体</vt:lpstr>
      <vt:lpstr>Arial</vt:lpstr>
      <vt:lpstr>2_自定义设计方案</vt:lpstr>
      <vt:lpstr>3_自定义设计方案</vt:lpstr>
      <vt:lpstr>1_自定义设计方案</vt:lpstr>
      <vt:lpstr>4_自定义设计方案</vt:lpstr>
      <vt:lpstr>古典型相册</vt:lpstr>
      <vt:lpstr>Equation</vt:lpstr>
      <vt:lpstr>公式</vt:lpstr>
      <vt:lpstr>PowerPoint Presentation</vt:lpstr>
      <vt:lpstr>电场力是否是保守力</vt:lpstr>
      <vt:lpstr>点电荷的电场力沿环路做功</vt:lpstr>
      <vt:lpstr>PowerPoint Presentation</vt:lpstr>
      <vt:lpstr>PowerPoint Presentation</vt:lpstr>
      <vt:lpstr>电势</vt:lpstr>
      <vt:lpstr>电势的单位</vt:lpstr>
      <vt:lpstr>PowerPoint Presentation</vt:lpstr>
      <vt:lpstr>PowerPoint Presentation</vt:lpstr>
      <vt:lpstr>PowerPoint Presentation</vt:lpstr>
      <vt:lpstr>等势面</vt:lpstr>
      <vt:lpstr>PowerPoint Presentation</vt:lpstr>
      <vt:lpstr>匀强电场</vt:lpstr>
      <vt:lpstr>点电荷</vt:lpstr>
      <vt:lpstr>电偶极子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均匀带电圆盘</vt:lpstr>
      <vt:lpstr>均匀带电球</vt:lpstr>
      <vt:lpstr>PowerPoint Presentation</vt:lpstr>
      <vt:lpstr>PowerPoint Presentation</vt:lpstr>
      <vt:lpstr>电势能</vt:lpstr>
      <vt:lpstr>多电荷体系的电势能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w2425</cp:lastModifiedBy>
  <cp:revision>230</cp:revision>
  <dcterms:created xsi:type="dcterms:W3CDTF">2012-02-08T09:22:22Z</dcterms:created>
  <dcterms:modified xsi:type="dcterms:W3CDTF">2018-10-06T07:35:01Z</dcterms:modified>
</cp:coreProperties>
</file>