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940" r:id="rId2"/>
    <p:sldMasterId id="2147483953" r:id="rId3"/>
    <p:sldMasterId id="2147483966" r:id="rId4"/>
    <p:sldMasterId id="2147483979" r:id="rId5"/>
  </p:sldMasterIdLst>
  <p:notesMasterIdLst>
    <p:notesMasterId r:id="rId13"/>
  </p:notesMasterIdLst>
  <p:sldIdLst>
    <p:sldId id="352" r:id="rId6"/>
    <p:sldId id="353" r:id="rId7"/>
    <p:sldId id="354" r:id="rId8"/>
    <p:sldId id="355" r:id="rId9"/>
    <p:sldId id="356" r:id="rId10"/>
    <p:sldId id="360" r:id="rId11"/>
    <p:sldId id="359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0BEAE41-04BA-4194-A64B-969C02871F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34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1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70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3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8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58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6881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4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47423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361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61478676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958757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27719004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201500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1165447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903706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22036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23393524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7496276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92700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803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243223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6875836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3743719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88736875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74637306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10558866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8647169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5383813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60362642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2018/10/10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051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53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2254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17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9526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00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622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2018/10/10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  <p:sldLayoutId id="2147483997" r:id="rId18"/>
    <p:sldLayoutId id="2147483998" r:id="rId19"/>
    <p:sldLayoutId id="2147483999" r:id="rId20"/>
    <p:sldLayoutId id="2147484000" r:id="rId21"/>
    <p:sldLayoutId id="2147484001" r:id="rId22"/>
    <p:sldLayoutId id="2147484002" r:id="rId23"/>
    <p:sldLayoutId id="2147484003" r:id="rId24"/>
    <p:sldLayoutId id="2147484004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 smtClean="0">
                <a:latin typeface="+mj-ea"/>
              </a:rPr>
              <a:t>电介质</a:t>
            </a:r>
            <a:endParaRPr lang="en-US" altLang="zh-CN" sz="4000" kern="0" dirty="0" smtClean="0">
              <a:latin typeface="+mj-ea"/>
            </a:endParaRPr>
          </a:p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94" y="548680"/>
            <a:ext cx="4762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介质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6472" y="1268760"/>
                <a:ext cx="8180328" cy="505693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非导电材料称电介质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各向同性电介质中点电荷的电场为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/>
                  <a:t>称为该介质的（相对）介电常数对于电容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相比无电介质情况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 smtClean="0"/>
              </a:p>
            </p:txBody>
          </p:sp>
        </mc:Choice>
        <mc:Fallback xmlns="">
          <p:sp>
            <p:nvSpPr>
              <p:cNvPr id="204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472" y="1268760"/>
                <a:ext cx="8180328" cy="5056936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7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9543"/>
          </a:xfrm>
        </p:spPr>
        <p:txBody>
          <a:bodyPr/>
          <a:lstStyle/>
          <a:p>
            <a:r>
              <a:rPr lang="zh-CN" altLang="en-US" dirty="0" smtClean="0"/>
              <a:t>电介质效应的微观原因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83079" y="1104181"/>
            <a:ext cx="8214834" cy="50140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极性分子具有电偶极矩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非极性分子（原子）在电场下极化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无电场时极化分子方向完全混乱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加电场后极化方向开始有序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48" y="2348880"/>
            <a:ext cx="33559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48" y="4345781"/>
            <a:ext cx="2414587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45780"/>
            <a:ext cx="2676764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8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564258"/>
            <a:ext cx="8229600" cy="4561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有序的极化分子将在两端产生电荷积累，称极化电荷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极化电荷将产生反向电场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21992"/>
              </p:ext>
            </p:extLst>
          </p:nvPr>
        </p:nvGraphicFramePr>
        <p:xfrm>
          <a:off x="3005138" y="5775325"/>
          <a:ext cx="1663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749160" imgH="253800" progId="Equation.DSMT4">
                  <p:embed/>
                </p:oleObj>
              </mc:Choice>
              <mc:Fallback>
                <p:oleObj name="Equation" r:id="rId3" imgW="74916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775325"/>
                        <a:ext cx="1663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44800"/>
            <a:ext cx="8737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74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有介质时的高斯定理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4360" y="1124744"/>
                <a:ext cx="8435280" cy="514116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200" dirty="0" smtClean="0"/>
                  <a:t>导体板上的电荷称自由电荷</a:t>
                </a:r>
                <a:endParaRPr lang="en-US" altLang="zh-CN" sz="2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200" dirty="0" smtClean="0"/>
                  <a:t>平行板电容器</a:t>
                </a:r>
                <a:endParaRPr lang="en-US" altLang="zh-CN" sz="22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200" dirty="0" smtClean="0"/>
                  <a:t>极板上有自由电荷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2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200" dirty="0" smtClean="0"/>
                  <a:t>介质接触面有极化电荷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altLang="zh-CN" sz="2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200" dirty="0" smtClean="0"/>
                  <a:t>取如图高斯面，则通量</a:t>
                </a:r>
                <a:endParaRPr lang="en-US" altLang="zh-C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𝐸𝐴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sSub>
                            <m:sSub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altLang="zh-CN" sz="22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200" dirty="0" smtClean="0"/>
                  <a:t>定义电位移矢量 </a:t>
                </a:r>
                <a:endParaRPr lang="en-US" altLang="zh-CN" sz="2200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200" dirty="0" smtClean="0"/>
              </a:p>
            </p:txBody>
          </p:sp>
        </mc:Choice>
        <mc:Fallback xmlns="">
          <p:sp>
            <p:nvSpPr>
              <p:cNvPr id="184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60" y="1124744"/>
                <a:ext cx="8435280" cy="5141168"/>
              </a:xfrm>
              <a:blipFill>
                <a:blip r:embed="rId2"/>
                <a:stretch>
                  <a:fillRect l="-939" t="-593" b="-8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65" y="1268760"/>
            <a:ext cx="316547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电位移矢量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078" y="1639019"/>
                <a:ext cx="8203721" cy="44871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真空与电介质的差异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真空中无电荷，对电场无影响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电介质的极化会影响电场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电介质对电场的影响用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表示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电位移矢量将电介质的电效应收纳隐藏起来，真空与不同电介质变的等价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78" y="1639019"/>
                <a:ext cx="8203721" cy="4487144"/>
              </a:xfrm>
              <a:blipFill>
                <a:blip r:embed="rId2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高斯定律与边值关系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7328" y="1593012"/>
                <a:ext cx="5966880" cy="4860324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介质表面无自由电荷，取高斯面，有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→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环路定律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 →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28" y="1593012"/>
                <a:ext cx="5966880" cy="4860324"/>
              </a:xfrm>
              <a:blipFill>
                <a:blip r:embed="rId2"/>
                <a:stretch>
                  <a:fillRect l="-1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59" y="4941168"/>
            <a:ext cx="3099075" cy="13062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59" y="51836"/>
            <a:ext cx="3099075" cy="25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123</Words>
  <Application>Microsoft Office PowerPoint</Application>
  <PresentationFormat>全屏显示(4:3)</PresentationFormat>
  <Paragraphs>43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2_自定义设计方案</vt:lpstr>
      <vt:lpstr>3_自定义设计方案</vt:lpstr>
      <vt:lpstr>1_自定义设计方案</vt:lpstr>
      <vt:lpstr>4_自定义设计方案</vt:lpstr>
      <vt:lpstr>古典型相册</vt:lpstr>
      <vt:lpstr>MathType 6.0 Equation</vt:lpstr>
      <vt:lpstr>PowerPoint 演示文稿</vt:lpstr>
      <vt:lpstr>介质</vt:lpstr>
      <vt:lpstr>电介质效应的微观原因</vt:lpstr>
      <vt:lpstr>PowerPoint 演示文稿</vt:lpstr>
      <vt:lpstr>有介质时的高斯定理</vt:lpstr>
      <vt:lpstr>电位移矢量</vt:lpstr>
      <vt:lpstr>高斯定律与边值关系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186</cp:revision>
  <dcterms:created xsi:type="dcterms:W3CDTF">2012-02-08T09:22:22Z</dcterms:created>
  <dcterms:modified xsi:type="dcterms:W3CDTF">2018-10-09T20:52:36Z</dcterms:modified>
</cp:coreProperties>
</file>