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8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9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4106" r:id="rId2"/>
    <p:sldMasterId id="2147484120" r:id="rId3"/>
    <p:sldMasterId id="2147484133" r:id="rId4"/>
    <p:sldMasterId id="2147484146" r:id="rId5"/>
    <p:sldMasterId id="2147484159" r:id="rId6"/>
    <p:sldMasterId id="2147484186" r:id="rId7"/>
    <p:sldMasterId id="2147484199" r:id="rId8"/>
    <p:sldMasterId id="2147484212" r:id="rId9"/>
    <p:sldMasterId id="2147484225" r:id="rId10"/>
  </p:sldMasterIdLst>
  <p:notesMasterIdLst>
    <p:notesMasterId r:id="rId28"/>
  </p:notesMasterIdLst>
  <p:sldIdLst>
    <p:sldId id="377" r:id="rId11"/>
    <p:sldId id="360" r:id="rId12"/>
    <p:sldId id="361" r:id="rId13"/>
    <p:sldId id="362" r:id="rId14"/>
    <p:sldId id="364" r:id="rId15"/>
    <p:sldId id="365" r:id="rId16"/>
    <p:sldId id="366" r:id="rId17"/>
    <p:sldId id="367" r:id="rId18"/>
    <p:sldId id="369" r:id="rId19"/>
    <p:sldId id="370" r:id="rId20"/>
    <p:sldId id="368" r:id="rId21"/>
    <p:sldId id="371" r:id="rId22"/>
    <p:sldId id="372" r:id="rId23"/>
    <p:sldId id="373" r:id="rId24"/>
    <p:sldId id="375" r:id="rId25"/>
    <p:sldId id="374" r:id="rId26"/>
    <p:sldId id="376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703" autoAdjust="0"/>
  </p:normalViewPr>
  <p:slideViewPr>
    <p:cSldViewPr>
      <p:cViewPr varScale="1">
        <p:scale>
          <a:sx n="81" d="100"/>
          <a:sy n="81" d="100"/>
        </p:scale>
        <p:origin x="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F296968-C796-4DBE-BC2B-C7FA1A0082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591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926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jpe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.jpeg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jpe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376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0492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791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6026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634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4167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047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292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01737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18082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926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3480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6953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612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6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12411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6943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7458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832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6077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673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638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89793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9841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304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5087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926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60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990347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2617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19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5483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545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060278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7234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2072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9053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6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42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9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69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091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46100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2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83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09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2212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4453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82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004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87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289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455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420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68416382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44914664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82689575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366126955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55757877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10934788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62649413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59977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9110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69987909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7260428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528364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94882273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012039898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75389975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97688209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41881963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92736430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653335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26611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5370095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70480734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479763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2055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7638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474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46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964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9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7498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2813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862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3254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182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3966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53691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78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908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568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5.xml"/><Relationship Id="rId13" Type="http://schemas.openxmlformats.org/officeDocument/2006/relationships/theme" Target="../theme/theme10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9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1.xml"/><Relationship Id="rId13" Type="http://schemas.openxmlformats.org/officeDocument/2006/relationships/theme" Target="../theme/theme5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87.xml"/><Relationship Id="rId27" Type="http://schemas.openxmlformats.org/officeDocument/2006/relationships/theme" Target="../theme/theme6.xml"/><Relationship Id="rId10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theme" Target="../theme/theme7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9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1.xml"/><Relationship Id="rId13" Type="http://schemas.openxmlformats.org/officeDocument/2006/relationships/theme" Target="../theme/theme8.xml"/><Relationship Id="rId14" Type="http://schemas.openxmlformats.org/officeDocument/2006/relationships/image" Target="../media/image9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3.xml"/><Relationship Id="rId13" Type="http://schemas.openxmlformats.org/officeDocument/2006/relationships/theme" Target="../theme/theme9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5536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07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  <p:sldLayoutId id="2147484177" r:id="rId18"/>
    <p:sldLayoutId id="2147484178" r:id="rId19"/>
    <p:sldLayoutId id="2147484179" r:id="rId20"/>
    <p:sldLayoutId id="2147484180" r:id="rId21"/>
    <p:sldLayoutId id="2147484181" r:id="rId22"/>
    <p:sldLayoutId id="2147484182" r:id="rId23"/>
    <p:sldLayoutId id="2147484183" r:id="rId24"/>
    <p:sldLayoutId id="2147484184" r:id="rId25"/>
    <p:sldLayoutId id="2147484185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7763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72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8170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11.xml"/><Relationship Id="rId12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5.xml"/><Relationship Id="rId8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30.png"/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6" Type="http://schemas.openxmlformats.org/officeDocument/2006/relationships/image" Target="../media/image70.png"/><Relationship Id="rId17" Type="http://schemas.openxmlformats.org/officeDocument/2006/relationships/image" Target="../media/image24.png"/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4437112"/>
            <a:ext cx="4260726" cy="2160240"/>
          </a:xfrm>
          <a:prstGeom prst="rect">
            <a:avLst/>
          </a:prstGeom>
          <a:ln/>
        </p:spPr>
        <p:txBody>
          <a:bodyPr t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0" dirty="0" smtClean="0">
                <a:latin typeface="+mj-ea"/>
              </a:rPr>
              <a:t>电磁感应</a:t>
            </a:r>
            <a:r>
              <a:rPr lang="zh-CN" altLang="en-US" sz="2000" kern="0" dirty="0" smtClean="0">
                <a:latin typeface="+mj-ea"/>
              </a:rPr>
              <a:t/>
            </a:r>
            <a:br>
              <a:rPr lang="zh-CN" altLang="en-US" sz="2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>李 晟</a:t>
            </a:r>
            <a:br>
              <a:rPr lang="zh-CN" altLang="en-US" sz="2000" kern="0" dirty="0" smtClean="0">
                <a:latin typeface="+mj-ea"/>
              </a:rPr>
            </a:br>
            <a:r>
              <a:rPr lang="en-US" altLang="zh-CN" sz="2000" kern="0" dirty="0" smtClean="0">
                <a:latin typeface="+mj-ea"/>
              </a:rPr>
              <a:t>2018.10</a:t>
            </a:r>
            <a:endParaRPr lang="zh-CN" altLang="en-US" sz="2000" kern="0" dirty="0" smtClean="0">
              <a:latin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541" y="494782"/>
            <a:ext cx="4934153" cy="38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感生电场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7327" y="908720"/>
                <a:ext cx="8271137" cy="554314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法拉第定律的积分表述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微分表述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 smtClean="0"/>
                  <a:t>磁场的变化会产生有旋电场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33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327" y="908720"/>
                <a:ext cx="8271137" cy="5543145"/>
              </a:xfrm>
              <a:blipFill>
                <a:blip r:embed="rId16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电势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7585" y="1006415"/>
                <a:ext cx="8180328" cy="504037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对于静电场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可以定义电势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对于感应电场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不能定义电势</a:t>
                </a:r>
              </a:p>
            </p:txBody>
          </p:sp>
        </mc:Choice>
        <mc:Fallback xmlns="">
          <p:sp>
            <p:nvSpPr>
              <p:cNvPr id="1433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85" y="1006415"/>
                <a:ext cx="8180328" cy="5040373"/>
              </a:xfrm>
              <a:blipFill>
                <a:blip r:embed="rId1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发电机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1219200"/>
                <a:ext cx="5233020" cy="53061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发电机和电动机结构相同</a:t>
                </a:r>
                <a:endParaRPr lang="en-US" altLang="zh-CN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𝐵𝐴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𝑁𝐵𝐴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𝑁𝐵𝐴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1536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219200"/>
                <a:ext cx="5233020" cy="5306144"/>
              </a:xfrm>
              <a:blipFill>
                <a:blip r:embed="rId3"/>
                <a:stretch>
                  <a:fillRect l="-1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45" y="908720"/>
            <a:ext cx="3600450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384425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Eddy</a:t>
            </a:r>
            <a:r>
              <a:rPr lang="zh-CN" altLang="en-US" smtClean="0"/>
              <a:t>电流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71577" y="1069676"/>
            <a:ext cx="5037048" cy="51199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当金属穿过磁场时其内部会产生感应电流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金属会由此受到与运动方向相反的阻力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该效应常用于刹车系统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0"/>
            <a:ext cx="1606650" cy="309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29" y="3367574"/>
            <a:ext cx="280828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自动售货机硬币识别系统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68" y="1733104"/>
            <a:ext cx="72564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自感现象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83078" y="1242204"/>
            <a:ext cx="5457073" cy="50919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线圈中的电流会产生磁场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电流的变化会导致磁场变化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磁场变化会在线圈中产生感应电动势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感应电动势的作用是抑制线圈中的电流变化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302" y="1412776"/>
            <a:ext cx="2706688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58" y="4077072"/>
            <a:ext cx="4618038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电感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2" y="980728"/>
                <a:ext cx="8280151" cy="56162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对于一个线圈，当其中通过电流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时会产生磁通量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电感定义为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电感单位为亨利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亨利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=1 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特斯拉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  <m:t>米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安培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1945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2" y="980728"/>
                <a:ext cx="8280151" cy="5616277"/>
              </a:xfrm>
              <a:blipFill>
                <a:blip r:embed="rId3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螺线管的电感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49729" y="1393370"/>
                <a:ext cx="5966487" cy="439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𝑁𝐴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9" y="1393370"/>
                <a:ext cx="5966487" cy="4393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电磁感应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4103687" cy="5065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在导线圈中通过的磁场发生改变的过程中导线圈中会产生电流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341438"/>
            <a:ext cx="4586287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开关关闭或打开的瞬间另一线圈中会产生电流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636838"/>
            <a:ext cx="5681663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0332" y="1178944"/>
                <a:ext cx="5295804" cy="494722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类似电场通量可以定义磁场通量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磁通量单位：韦伯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韦伯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特拉斯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米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332" y="1178944"/>
                <a:ext cx="5295804" cy="4947220"/>
              </a:xfrm>
              <a:blipFill>
                <a:blip r:embed="rId9"/>
                <a:stretch>
                  <a:fillRect l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484313"/>
            <a:ext cx="2544763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法拉第定律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4581" y="1000664"/>
                <a:ext cx="8470032" cy="511756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由于磁场变化产生的电动势称感生电动势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由于相对于磁场有运动产生的电动势称动生电动势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无论感生还是动生其共同点都是导线回路中磁通量发生改变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对于多匝线圈，每一匝线圈都会产生电动势，总电动势为累加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81" y="1000664"/>
                <a:ext cx="8470032" cy="5117561"/>
              </a:xfrm>
              <a:blipFill>
                <a:blip r:embed="rId8"/>
                <a:stretch>
                  <a:fillRect l="-1079" r="-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楞次定律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4325" y="1610264"/>
            <a:ext cx="8232475" cy="45158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感应电流的方向总是使其所产生的磁场来对抗其磁通量的变化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0968"/>
            <a:ext cx="3014662" cy="2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156843"/>
            <a:ext cx="3024188" cy="298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166813"/>
            <a:ext cx="451643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60800"/>
            <a:ext cx="4538663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例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065713"/>
          </a:xfrm>
        </p:spPr>
        <p:txBody>
          <a:bodyPr/>
          <a:lstStyle/>
          <a:p>
            <a:r>
              <a:rPr lang="zh-CN" altLang="en-US" dirty="0" smtClean="0"/>
              <a:t>如图线框匀速运动，其中电流和受力如何变化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525588"/>
            <a:ext cx="2231851" cy="1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3107157"/>
            <a:ext cx="3129389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14086"/>
            <a:ext cx="3129388" cy="164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13" y="5180208"/>
            <a:ext cx="312896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7" name="TextBox 4"/>
          <p:cNvSpPr txBox="1">
            <a:spLocks noChangeArrowheads="1"/>
          </p:cNvSpPr>
          <p:nvPr/>
        </p:nvSpPr>
        <p:spPr bwMode="auto">
          <a:xfrm>
            <a:off x="7631112" y="5408808"/>
            <a:ext cx="1512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dirty="0"/>
              <a:t>外力做功转变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电流</a:t>
            </a:r>
            <a:r>
              <a:rPr lang="zh-CN" altLang="en-US" dirty="0"/>
              <a:t>发热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033156" y="3510643"/>
                <a:ext cx="4499284" cy="302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𝐵𝑙𝑥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𝐵𝑙𝑣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𝐵𝑙𝑣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156" y="3510643"/>
                <a:ext cx="4499284" cy="3025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313"/>
          </a:xfrm>
        </p:spPr>
        <p:txBody>
          <a:bodyPr/>
          <a:lstStyle/>
          <a:p>
            <a:r>
              <a:rPr lang="zh-CN" altLang="en-US" dirty="0" smtClean="0"/>
              <a:t>感生电场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0331" y="994912"/>
                <a:ext cx="6735965" cy="61785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感应电流的出现说明存在一电场驱动电荷运动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称感生电场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229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331" y="994912"/>
                <a:ext cx="6735965" cy="6178503"/>
              </a:xfrm>
              <a:blipFill>
                <a:blip r:embed="rId16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00213"/>
            <a:ext cx="2302347" cy="239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/>
    </p:bld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4746</TotalTime>
  <Words>828</Words>
  <Application>Microsoft Macintosh PowerPoint</Application>
  <PresentationFormat>On-screen Show (4:3)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Arial</vt:lpstr>
      <vt:lpstr>Cambria Math</vt:lpstr>
      <vt:lpstr>Century Schoolbook</vt:lpstr>
      <vt:lpstr>华文新魏</vt:lpstr>
      <vt:lpstr>华文楷体</vt:lpstr>
      <vt:lpstr>宋体</vt:lpstr>
      <vt:lpstr>黑体</vt:lpstr>
      <vt:lpstr>2_自定义设计方案</vt:lpstr>
      <vt:lpstr>3_自定义设计方案</vt:lpstr>
      <vt:lpstr>4_自定义设计方案</vt:lpstr>
      <vt:lpstr>1_自定义设计方案</vt:lpstr>
      <vt:lpstr>5_自定义设计方案</vt:lpstr>
      <vt:lpstr>古典型相册</vt:lpstr>
      <vt:lpstr>6_自定义设计方案</vt:lpstr>
      <vt:lpstr>7_自定义设计方案</vt:lpstr>
      <vt:lpstr>8_自定义设计方案</vt:lpstr>
      <vt:lpstr>9_自定义设计方案</vt:lpstr>
      <vt:lpstr>PowerPoint Presentation</vt:lpstr>
      <vt:lpstr>电磁感应</vt:lpstr>
      <vt:lpstr>PowerPoint Presentation</vt:lpstr>
      <vt:lpstr>磁通量</vt:lpstr>
      <vt:lpstr>法拉第定律</vt:lpstr>
      <vt:lpstr>楞次定律</vt:lpstr>
      <vt:lpstr>PowerPoint Presentation</vt:lpstr>
      <vt:lpstr>例</vt:lpstr>
      <vt:lpstr>感生电场</vt:lpstr>
      <vt:lpstr>感生电场</vt:lpstr>
      <vt:lpstr>电势</vt:lpstr>
      <vt:lpstr>发电机</vt:lpstr>
      <vt:lpstr>Eddy电流</vt:lpstr>
      <vt:lpstr>自动售货机硬币识别系统</vt:lpstr>
      <vt:lpstr>自感现象</vt:lpstr>
      <vt:lpstr>电感</vt:lpstr>
      <vt:lpstr>螺线管的电感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w2425</cp:lastModifiedBy>
  <cp:revision>341</cp:revision>
  <dcterms:created xsi:type="dcterms:W3CDTF">2012-02-08T09:22:22Z</dcterms:created>
  <dcterms:modified xsi:type="dcterms:W3CDTF">2018-10-24T03:39:03Z</dcterms:modified>
</cp:coreProperties>
</file>