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7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8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9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0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1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12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13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4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theme/theme15.xml" ContentType="application/vnd.openxmlformats-officedocument.theme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6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theme/theme17.xml" ContentType="application/vnd.openxmlformats-officedocument.theme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theme/theme18.xml" ContentType="application/vnd.openxmlformats-officedocument.theme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theme/theme19.xml" ContentType="application/vnd.openxmlformats-officedocument.theme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4148" r:id="rId2"/>
    <p:sldMasterId id="2147484161" r:id="rId3"/>
    <p:sldMasterId id="2147484174" r:id="rId4"/>
    <p:sldMasterId id="2147484187" r:id="rId5"/>
    <p:sldMasterId id="2147484200" r:id="rId6"/>
    <p:sldMasterId id="2147484213" r:id="rId7"/>
    <p:sldMasterId id="2147484227" r:id="rId8"/>
    <p:sldMasterId id="2147484240" r:id="rId9"/>
    <p:sldMasterId id="2147484253" r:id="rId10"/>
    <p:sldMasterId id="2147484266" r:id="rId11"/>
    <p:sldMasterId id="2147484279" r:id="rId12"/>
    <p:sldMasterId id="2147484293" r:id="rId13"/>
    <p:sldMasterId id="2147484306" r:id="rId14"/>
    <p:sldMasterId id="2147484319" r:id="rId15"/>
    <p:sldMasterId id="2147484332" r:id="rId16"/>
    <p:sldMasterId id="2147484359" r:id="rId17"/>
    <p:sldMasterId id="2147484372" r:id="rId18"/>
    <p:sldMasterId id="2147484385" r:id="rId19"/>
    <p:sldMasterId id="2147484398" r:id="rId20"/>
  </p:sldMasterIdLst>
  <p:notesMasterIdLst>
    <p:notesMasterId r:id="rId33"/>
  </p:notesMasterIdLst>
  <p:sldIdLst>
    <p:sldId id="396" r:id="rId21"/>
    <p:sldId id="387" r:id="rId22"/>
    <p:sldId id="390" r:id="rId23"/>
    <p:sldId id="388" r:id="rId24"/>
    <p:sldId id="389" r:id="rId25"/>
    <p:sldId id="391" r:id="rId26"/>
    <p:sldId id="392" r:id="rId27"/>
    <p:sldId id="393" r:id="rId28"/>
    <p:sldId id="394" r:id="rId29"/>
    <p:sldId id="395" r:id="rId30"/>
    <p:sldId id="398" r:id="rId31"/>
    <p:sldId id="397" r:id="rId3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lnSpc>
        <a:spcPct val="110000"/>
      </a:lnSpc>
      <a:spcBef>
        <a:spcPct val="20000"/>
      </a:spcBef>
      <a:spcAft>
        <a:spcPct val="0"/>
      </a:spcAft>
      <a:buSzPct val="120000"/>
      <a:buChar char="•"/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1pPr>
    <a:lvl2pPr marL="457200" algn="l" rtl="0" eaLnBrk="0" fontAlgn="base" hangingPunct="0">
      <a:lnSpc>
        <a:spcPct val="110000"/>
      </a:lnSpc>
      <a:spcBef>
        <a:spcPct val="20000"/>
      </a:spcBef>
      <a:spcAft>
        <a:spcPct val="0"/>
      </a:spcAft>
      <a:buSzPct val="120000"/>
      <a:buChar char="•"/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2pPr>
    <a:lvl3pPr marL="914400" algn="l" rtl="0" eaLnBrk="0" fontAlgn="base" hangingPunct="0">
      <a:lnSpc>
        <a:spcPct val="110000"/>
      </a:lnSpc>
      <a:spcBef>
        <a:spcPct val="20000"/>
      </a:spcBef>
      <a:spcAft>
        <a:spcPct val="0"/>
      </a:spcAft>
      <a:buSzPct val="120000"/>
      <a:buChar char="•"/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3pPr>
    <a:lvl4pPr marL="1371600" algn="l" rtl="0" eaLnBrk="0" fontAlgn="base" hangingPunct="0">
      <a:lnSpc>
        <a:spcPct val="110000"/>
      </a:lnSpc>
      <a:spcBef>
        <a:spcPct val="20000"/>
      </a:spcBef>
      <a:spcAft>
        <a:spcPct val="0"/>
      </a:spcAft>
      <a:buSzPct val="120000"/>
      <a:buChar char="•"/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4pPr>
    <a:lvl5pPr marL="1828800" algn="l" rtl="0" eaLnBrk="0" fontAlgn="base" hangingPunct="0">
      <a:lnSpc>
        <a:spcPct val="110000"/>
      </a:lnSpc>
      <a:spcBef>
        <a:spcPct val="20000"/>
      </a:spcBef>
      <a:spcAft>
        <a:spcPct val="0"/>
      </a:spcAft>
      <a:buSzPct val="120000"/>
      <a:buChar char="•"/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3" autoAdjust="0"/>
  </p:normalViewPr>
  <p:slideViewPr>
    <p:cSldViewPr>
      <p:cViewPr varScale="1">
        <p:scale>
          <a:sx n="105" d="100"/>
          <a:sy n="105" d="100"/>
        </p:scale>
        <p:origin x="17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9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6.xml"/><Relationship Id="rId21" Type="http://schemas.openxmlformats.org/officeDocument/2006/relationships/slide" Target="slides/slide1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1C34454-FD49-4F9A-AC4B-1E830FFC50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079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C3137B9-ED63-4AF9-B4CA-D3631F62CBE7}" type="slidenum">
              <a:rPr lang="en-US" altLang="zh-CN" sz="1200" smtClean="0">
                <a:ea typeface="宋体" charset="-122"/>
              </a:rPr>
              <a:pPr eaLnBrk="1" hangingPunct="1"/>
              <a:t>1</a:t>
            </a:fld>
            <a:endParaRPr lang="en-US" altLang="zh-CN" sz="12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451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8E000A37-15E0-450B-9E34-977047819A06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/>
              <a:t>2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68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50CBFD2E-1A06-4FD7-A9BE-C4AF9E22DD39}" type="slidenum">
              <a:rPr lang="en-US" altLang="zh-CN" sz="1200">
                <a:solidFill>
                  <a:schemeClr val="tx1"/>
                </a:solidFill>
                <a:ea typeface="宋体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zh-CN" sz="120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5559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4752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14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48460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88308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22291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31234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99061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545290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30989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38088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21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32789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32493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6274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595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564287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03284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87508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03665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02659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5165515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9577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3839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67330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254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5077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图片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图片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sjtu.edu.cn/_mediafile/wwwsjtu/2011/03/15/jl4fvhoxv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19478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72227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542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417543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52559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22227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00986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214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98594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8279199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3223075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91225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6733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1852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19138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92815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807759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7825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79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图片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图片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sjtu.edu.cn/_mediafile/wwwsjtu/2011/03/15/jl4fvhoxv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19478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56285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93817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86609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14357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467785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23452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83932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51627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6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94528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038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635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240748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87619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3018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67901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60108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418837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1365916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62257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90903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896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929206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727417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57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8849600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58718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86693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62540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348551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70398586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667517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111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7113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0956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69379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307752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6957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437519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69806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641386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46150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593138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119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08906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981178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280622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833400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863382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zh-CN"/>
            </a:lvl1pPr>
            <a:extLst/>
          </a:lstStyle>
          <a:p>
            <a:r>
              <a:rPr kumimoji="0" lang="zh-CN"/>
              <a:t>单击此处添加相册标题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/>
            </a:pPr>
            <a:endParaRPr kumimoji="0" lang="zh-CN" sz="3200" b="0" i="1" u="none" strike="noStrike" kern="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单击此处添加日期和其他详细信息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0C0E48A-392A-4A05-A004-BEF86D1FCF96}" type="datetime1">
              <a:rPr kumimoji="0" lang="zh-CN" altLang="en-US" sz="1200" smtClean="0">
                <a:solidFill>
                  <a:schemeClr val="tx2"/>
                </a:solidFill>
              </a:rPr>
              <a:t>2018/10/23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837295335"/>
      </p:ext>
    </p:extLst>
  </p:cSld>
  <p:clrMapOvr>
    <a:masterClrMapping/>
  </p:clrMapOvr>
  <p:transition>
    <p:fade/>
  </p:transition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3A2D69F-7934-4E81-872F-051B83F0179D}" type="datetime1">
              <a:rPr kumimoji="0" lang="zh-CN" altLang="en-US" sz="1200" smtClean="0">
                <a:solidFill>
                  <a:schemeClr val="tx2"/>
                </a:solidFill>
              </a:rPr>
              <a:t>2018/10/23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708643662"/>
      </p:ext>
    </p:extLst>
  </p:cSld>
  <p:clrMapOvr>
    <a:masterClrMapping/>
  </p:clrMapOvr>
  <p:transition>
    <p:fade/>
  </p:transition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AEFF259-C18E-4C6C-80B6-C9613BCDE5CB}" type="datetime1">
              <a:rPr kumimoji="0" lang="zh-CN" altLang="en-US" sz="1200" smtClean="0">
                <a:solidFill>
                  <a:schemeClr val="tx2"/>
                </a:solidFill>
              </a:rPr>
              <a:t>2018/10/23</a:t>
            </a:fld>
            <a:endParaRPr kumimoji="0" lang="zh-CN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837457207"/>
      </p:ext>
    </p:extLst>
  </p:cSld>
  <p:clrMapOvr>
    <a:masterClrMapping/>
  </p:clrMapOvr>
  <p:transition>
    <p:fade/>
  </p:transition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横栏(全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zh-CN"/>
              <a:t>单击图标</a:t>
            </a:r>
            <a:r>
              <a:rPr kumimoji="0" lang="zh-CN" baseline="0"/>
              <a:t>添加</a:t>
            </a:r>
            <a:r>
              <a:rPr kumimoji="0" lang="zh-CN"/>
              <a:t>全页图片</a:t>
            </a:r>
            <a:endParaRPr kumimoji="0" lang="zh-CN" i="0" baseline="0"/>
          </a:p>
          <a:p>
            <a:pPr marL="0" marR="0" indent="0" algn="ctr">
              <a:buFontTx/>
              <a:buNone/>
            </a:pPr>
            <a:endParaRPr kumimoji="0" lang="zh-CN" i="0"/>
          </a:p>
          <a:p>
            <a:pPr algn="ctr">
              <a:buFontTx/>
              <a:buNone/>
            </a:pPr>
            <a:endParaRPr kumimoji="0" lang="zh-CN" i="0"/>
          </a:p>
          <a:p>
            <a:pPr algn="ctr">
              <a:buFontTx/>
              <a:buNone/>
            </a:pPr>
            <a:endParaRPr kumimoji="0" lang="zh-CN" i="0"/>
          </a:p>
        </p:txBody>
      </p:sp>
    </p:spTree>
    <p:extLst>
      <p:ext uri="{BB962C8B-B14F-4D97-AF65-F5344CB8AC3E}">
        <p14:creationId xmlns:p14="http://schemas.microsoft.com/office/powerpoint/2010/main" val="1479536105"/>
      </p:ext>
    </p:extLst>
  </p:cSld>
  <p:clrMapOvr>
    <a:masterClrMapping/>
  </p:clrMapOvr>
  <p:transition>
    <p:fade/>
  </p:transition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zh-CN" baseline="0"/>
            </a:lvl1pPr>
            <a:extLst/>
          </a:lstStyle>
          <a:p>
            <a:r>
              <a:rPr kumimoji="0" lang="zh-CN"/>
              <a:t>单击此处添加节标题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单击此处添加副标题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66E553D-8116-44EE-936E-3884B7A2C673}" type="datetime1">
              <a:rPr kumimoji="0" lang="zh-CN" altLang="en-US" sz="1200" smtClean="0">
                <a:solidFill>
                  <a:schemeClr val="tx2"/>
                </a:solidFill>
              </a:rPr>
              <a:t>2018/10/23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4175353693"/>
      </p:ext>
    </p:extLst>
  </p:cSld>
  <p:clrMapOvr>
    <a:masterClrMapping/>
  </p:clrMapOvr>
  <p:transition>
    <p:fade/>
  </p:transition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3E0086C-8CE8-4F0D-9FD8-38F0FA3B7609}" type="datetime1">
              <a:rPr kumimoji="0" lang="zh-CN" altLang="en-US" sz="1200" smtClean="0">
                <a:solidFill>
                  <a:schemeClr val="tx2"/>
                </a:solidFill>
              </a:rPr>
              <a:t>2018/10/23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54284842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823761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492E269-8C9F-4EFE-B82E-D7D58700CC2B}" type="datetime1">
              <a:rPr kumimoji="0" lang="zh-CN" altLang="en-US" sz="1200" smtClean="0">
                <a:solidFill>
                  <a:schemeClr val="tx2"/>
                </a:solidFill>
              </a:rPr>
              <a:t>2018/10/23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4164004179"/>
      </p:ext>
    </p:extLst>
  </p:cSld>
  <p:clrMapOvr>
    <a:masterClrMapping/>
  </p:clrMapOvr>
  <p:transition>
    <p:fade/>
  </p:transition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混向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A30BB1-46FB-4A30-84BE-49D1D3D735E6}" type="datetime1">
              <a:rPr kumimoji="0" lang="zh-CN" altLang="en-US" sz="1200" smtClean="0">
                <a:solidFill>
                  <a:schemeClr val="tx2"/>
                </a:solidFill>
              </a:rPr>
              <a:t>2018/10/23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091446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2DA35CB-122A-4C3E-85CF-69106ECA0516}" type="datetime1">
              <a:rPr kumimoji="0" lang="zh-CN" altLang="en-US" sz="1200" smtClean="0">
                <a:solidFill>
                  <a:schemeClr val="tx2"/>
                </a:solidFill>
              </a:rPr>
              <a:t>2018/10/23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457267998"/>
      </p:ext>
    </p:extLst>
  </p:cSld>
  <p:clrMapOvr>
    <a:masterClrMapping/>
  </p:clrMapOvr>
  <p:transition>
    <p:fade/>
  </p:transition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43C8818-9DB4-4891-BB61-6406A3BB761D}" type="datetime1">
              <a:rPr kumimoji="0" lang="zh-CN" altLang="en-US" sz="1200" smtClean="0">
                <a:solidFill>
                  <a:schemeClr val="tx2"/>
                </a:solidFill>
              </a:rPr>
              <a:t>2018/10/23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90242377"/>
      </p:ext>
    </p:extLst>
  </p:cSld>
  <p:clrMapOvr>
    <a:masterClrMapping/>
  </p:clrMapOvr>
  <p:transition>
    <p:fade/>
  </p:transition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混向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5543D15-9B17-4D9B-881F-6C8192C8F25F}" type="datetime1">
              <a:rPr kumimoji="0" lang="zh-CN" altLang="en-US" sz="1200" smtClean="0">
                <a:solidFill>
                  <a:schemeClr val="tx2"/>
                </a:solidFill>
              </a:rPr>
              <a:t>2018/10/23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9615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9A9369FA-C9F6-464F-9A6E-5056B7802E28}" type="datetime1">
              <a:rPr kumimoji="0" lang="zh-CN" altLang="en-US" sz="1200" smtClean="0">
                <a:solidFill>
                  <a:schemeClr val="tx2"/>
                </a:solidFill>
              </a:rPr>
              <a:t>2018/10/23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975158954"/>
      </p:ext>
    </p:extLst>
  </p:cSld>
  <p:clrMapOvr>
    <a:masterClrMapping/>
  </p:clrMapOvr>
  <p:transition>
    <p:fade/>
  </p:transition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7D9C045-3976-40E7-9665-B52F7AC6FAEF}" type="datetime1">
              <a:rPr kumimoji="0" lang="zh-CN" altLang="en-US" sz="1200" smtClean="0">
                <a:solidFill>
                  <a:schemeClr val="tx2"/>
                </a:solidFill>
              </a:rPr>
              <a:t>2018/10/23</a:t>
            </a:fld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610317776"/>
      </p:ext>
    </p:extLst>
  </p:cSld>
  <p:clrMapOvr>
    <a:masterClrMapping/>
  </p:clrMapOvr>
  <p:transition>
    <p:fade/>
  </p:transition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大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zh-CN" sz="24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E82E9900-10EA-44FB-9733-A19CA6943E7C}" type="datetime1">
              <a:rPr kumimoji="0" lang="zh-CN" altLang="en-US" sz="1200" smtClean="0">
                <a:solidFill>
                  <a:schemeClr val="tx2"/>
                </a:solidFill>
              </a:rPr>
              <a:t>2018/10/23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824841741"/>
      </p:ext>
    </p:extLst>
  </p:cSld>
  <p:clrMapOvr>
    <a:masterClrMapping/>
  </p:clrMapOvr>
  <p:transition>
    <p:fade/>
  </p:transition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栏: 1 纵栏和 3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48B0D5F9-7378-490A-9B59-1A7D4C6D8EBD}" type="datetime1">
              <a:rPr kumimoji="0" lang="zh-CN" altLang="en-US" sz="1200" smtClean="0">
                <a:solidFill>
                  <a:schemeClr val="tx2"/>
                </a:solidFill>
              </a:rPr>
              <a:t>2018/10/23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434540146"/>
      </p:ext>
    </p:extLst>
  </p:cSld>
  <p:clrMapOvr>
    <a:masterClrMapping/>
  </p:clrMapOvr>
  <p:transition>
    <p:fade/>
  </p:transition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横栏和 2 纵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571BAE2F-279C-45FD-9B0B-3AA591B31E7E}" type="datetime1">
              <a:rPr kumimoji="0" lang="zh-CN" altLang="en-US" sz="1200" smtClean="0">
                <a:solidFill>
                  <a:schemeClr val="tx2"/>
                </a:solidFill>
              </a:rPr>
              <a:t>2018/10/23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41669424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9826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06612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纵栏和 2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61388264-E941-4DC3-B3C2-9694481650B8}" type="datetime1">
              <a:rPr kumimoji="0" lang="zh-CN" altLang="en-US" sz="1200" smtClean="0">
                <a:solidFill>
                  <a:schemeClr val="tx2"/>
                </a:solidFill>
              </a:rPr>
              <a:t>2018/10/23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923894729"/>
      </p:ext>
    </p:extLst>
  </p:cSld>
  <p:clrMapOvr>
    <a:masterClrMapping/>
  </p:clrMapOvr>
  <p:transition>
    <p:fade/>
  </p:transition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74AF31B-C580-4EF1-B0C8-F2472B803B7A}" type="datetime1">
              <a:rPr kumimoji="0" lang="zh-CN" altLang="en-US" sz="1200" smtClean="0">
                <a:solidFill>
                  <a:schemeClr val="tx2"/>
                </a:solidFill>
              </a:rPr>
              <a:t>2018/10/23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090624819"/>
      </p:ext>
    </p:extLst>
  </p:cSld>
  <p:clrMapOvr>
    <a:masterClrMapping/>
  </p:clrMapOvr>
  <p:transition>
    <p:fade/>
  </p:transition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栏，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00E00C2-2977-4341-BA89-B55C34191B1E}" type="datetime1">
              <a:rPr kumimoji="0" lang="zh-CN" altLang="en-US" sz="1200" smtClean="0">
                <a:solidFill>
                  <a:schemeClr val="tx2"/>
                </a:solidFill>
              </a:rPr>
              <a:t>2018/10/23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545995948"/>
      </p:ext>
    </p:extLst>
  </p:cSld>
  <p:clrMapOvr>
    <a:masterClrMapping/>
  </p:clrMapOvr>
  <p:transition>
    <p:fade/>
  </p:transition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DB4C7B45-D645-4097-A466-FB7166160BDC}" type="datetime1">
              <a:rPr kumimoji="0" lang="zh-CN" altLang="en-US" sz="1200" smtClean="0">
                <a:solidFill>
                  <a:schemeClr val="tx2"/>
                </a:solidFill>
              </a:rPr>
              <a:t>2018/10/23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983698863"/>
      </p:ext>
    </p:extLst>
  </p:cSld>
  <p:clrMapOvr>
    <a:masterClrMapping/>
  </p:clrMapOvr>
  <p:transition>
    <p:fade/>
  </p:transition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 anchor="ctr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F8A8-35DF-45CE-B13A-E83A030AADA4}" type="datetime1">
              <a:rPr lang="zh-CN" altLang="en-US" smtClean="0"/>
              <a:t>2018/10/23</a:t>
            </a:fld>
            <a:endParaRPr kumimoji="0" lang="zh-CN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pPr/>
              <a:t>‹#›</a:t>
            </a:fld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520559132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633061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91063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293559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89191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89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7303991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05342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657346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737104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897270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25367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53396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564414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67825667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6465848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348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0476934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07295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742641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图片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图片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sjtu.edu.cn/_mediafile/wwwsjtu/2011/03/15/jl4fvhoxv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19478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68011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850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4897184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470055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877898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694490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74237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7690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39159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006754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338568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643477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132493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771550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046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2636839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26338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3059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195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73493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091542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9728941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66156602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731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077060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772493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533013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754272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2500526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452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855395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665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018854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728282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64637726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56822185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918345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925150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49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894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569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550912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78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57419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120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2830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091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22122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44537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5825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0004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0870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5387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88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9657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51161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738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714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962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1783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34173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14602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5787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01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86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8400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947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9837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75806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7852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517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8515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7394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8584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2262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2574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9653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34232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图片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图片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sjtu.edu.cn/_mediafile/wwwsjtu/2011/03/15/jl4fvhoxv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19478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040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620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906689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92900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25779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64483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014309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234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4926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07319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951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53600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54612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15888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12122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6426127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6440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40315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59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01852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72607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63987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261197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9128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95325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98587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84178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7701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09230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767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3000388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426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4500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75527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85094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6431424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980213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8092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1812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32818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0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1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image" Target="../media/image9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3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5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6.xml"/><Relationship Id="rId14" Type="http://schemas.openxmlformats.org/officeDocument/2006/relationships/image" Target="../media/image1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7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71.xml"/><Relationship Id="rId2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6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Relationship Id="rId14" Type="http://schemas.openxmlformats.org/officeDocument/2006/relationships/image" Target="../media/image1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9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83.xml"/><Relationship Id="rId2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7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Relationship Id="rId14" Type="http://schemas.openxmlformats.org/officeDocument/2006/relationships/image" Target="../media/image1.jpe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6.xml"/><Relationship Id="rId18" Type="http://schemas.openxmlformats.org/officeDocument/2006/relationships/slideLayout" Target="../slideLayouts/slideLayout201.xml"/><Relationship Id="rId26" Type="http://schemas.openxmlformats.org/officeDocument/2006/relationships/slideLayout" Target="../slideLayouts/slideLayout209.xml"/><Relationship Id="rId3" Type="http://schemas.openxmlformats.org/officeDocument/2006/relationships/slideLayout" Target="../slideLayouts/slideLayout186.xml"/><Relationship Id="rId21" Type="http://schemas.openxmlformats.org/officeDocument/2006/relationships/slideLayout" Target="../slideLayouts/slideLayout204.xml"/><Relationship Id="rId7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5.xml"/><Relationship Id="rId17" Type="http://schemas.openxmlformats.org/officeDocument/2006/relationships/slideLayout" Target="../slideLayouts/slideLayout200.xml"/><Relationship Id="rId25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185.xml"/><Relationship Id="rId16" Type="http://schemas.openxmlformats.org/officeDocument/2006/relationships/slideLayout" Target="../slideLayouts/slideLayout199.xml"/><Relationship Id="rId20" Type="http://schemas.openxmlformats.org/officeDocument/2006/relationships/slideLayout" Target="../slideLayouts/slideLayout203.xml"/><Relationship Id="rId1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4.xml"/><Relationship Id="rId24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188.xml"/><Relationship Id="rId15" Type="http://schemas.openxmlformats.org/officeDocument/2006/relationships/slideLayout" Target="../slideLayouts/slideLayout198.xml"/><Relationship Id="rId23" Type="http://schemas.openxmlformats.org/officeDocument/2006/relationships/slideLayout" Target="../slideLayouts/slideLayout206.xml"/><Relationship Id="rId10" Type="http://schemas.openxmlformats.org/officeDocument/2006/relationships/slideLayout" Target="../slideLayouts/slideLayout193.xml"/><Relationship Id="rId19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92.xml"/><Relationship Id="rId14" Type="http://schemas.openxmlformats.org/officeDocument/2006/relationships/slideLayout" Target="../slideLayouts/slideLayout197.xml"/><Relationship Id="rId22" Type="http://schemas.openxmlformats.org/officeDocument/2006/relationships/slideLayout" Target="../slideLayouts/slideLayout205.xml"/><Relationship Id="rId27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slideLayout" Target="../slideLayouts/slideLayout221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Relationship Id="rId14" Type="http://schemas.openxmlformats.org/officeDocument/2006/relationships/image" Target="../media/image1.jpe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9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24.xml"/><Relationship Id="rId7" Type="http://schemas.openxmlformats.org/officeDocument/2006/relationships/slideLayout" Target="../slideLayouts/slideLayout228.xml"/><Relationship Id="rId12" Type="http://schemas.openxmlformats.org/officeDocument/2006/relationships/slideLayout" Target="../slideLayouts/slideLayout233.xml"/><Relationship Id="rId2" Type="http://schemas.openxmlformats.org/officeDocument/2006/relationships/slideLayout" Target="../slideLayouts/slideLayout223.xml"/><Relationship Id="rId1" Type="http://schemas.openxmlformats.org/officeDocument/2006/relationships/slideLayout" Target="../slideLayouts/slideLayout222.xml"/><Relationship Id="rId6" Type="http://schemas.openxmlformats.org/officeDocument/2006/relationships/slideLayout" Target="../slideLayouts/slideLayout227.xml"/><Relationship Id="rId11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22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1.xml"/><Relationship Id="rId4" Type="http://schemas.openxmlformats.org/officeDocument/2006/relationships/slideLayout" Target="../slideLayouts/slideLayout225.xml"/><Relationship Id="rId9" Type="http://schemas.openxmlformats.org/officeDocument/2006/relationships/slideLayout" Target="../slideLayouts/slideLayout230.xml"/><Relationship Id="rId14" Type="http://schemas.openxmlformats.org/officeDocument/2006/relationships/image" Target="../media/image9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1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36.xml"/><Relationship Id="rId7" Type="http://schemas.openxmlformats.org/officeDocument/2006/relationships/slideLayout" Target="../slideLayouts/slideLayout240.xml"/><Relationship Id="rId12" Type="http://schemas.openxmlformats.org/officeDocument/2006/relationships/slideLayout" Target="../slideLayouts/slideLayout245.xml"/><Relationship Id="rId2" Type="http://schemas.openxmlformats.org/officeDocument/2006/relationships/slideLayout" Target="../slideLayouts/slideLayout235.xml"/><Relationship Id="rId1" Type="http://schemas.openxmlformats.org/officeDocument/2006/relationships/slideLayout" Target="../slideLayouts/slideLayout234.xml"/><Relationship Id="rId6" Type="http://schemas.openxmlformats.org/officeDocument/2006/relationships/slideLayout" Target="../slideLayouts/slideLayout239.xml"/><Relationship Id="rId11" Type="http://schemas.openxmlformats.org/officeDocument/2006/relationships/slideLayout" Target="../slideLayouts/slideLayout244.xml"/><Relationship Id="rId5" Type="http://schemas.openxmlformats.org/officeDocument/2006/relationships/slideLayout" Target="../slideLayouts/slideLayout23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43.xml"/><Relationship Id="rId4" Type="http://schemas.openxmlformats.org/officeDocument/2006/relationships/slideLayout" Target="../slideLayouts/slideLayout237.xml"/><Relationship Id="rId9" Type="http://schemas.openxmlformats.org/officeDocument/2006/relationships/slideLayout" Target="../slideLayouts/slideLayout242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9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3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48.xml"/><Relationship Id="rId7" Type="http://schemas.openxmlformats.org/officeDocument/2006/relationships/slideLayout" Target="../slideLayouts/slideLayout252.xml"/><Relationship Id="rId12" Type="http://schemas.openxmlformats.org/officeDocument/2006/relationships/slideLayout" Target="../slideLayouts/slideLayout257.xml"/><Relationship Id="rId2" Type="http://schemas.openxmlformats.org/officeDocument/2006/relationships/slideLayout" Target="../slideLayouts/slideLayout247.xml"/><Relationship Id="rId1" Type="http://schemas.openxmlformats.org/officeDocument/2006/relationships/slideLayout" Target="../slideLayouts/slideLayout246.xml"/><Relationship Id="rId6" Type="http://schemas.openxmlformats.org/officeDocument/2006/relationships/slideLayout" Target="../slideLayouts/slideLayout251.xml"/><Relationship Id="rId11" Type="http://schemas.openxmlformats.org/officeDocument/2006/relationships/slideLayout" Target="../slideLayouts/slideLayout256.xml"/><Relationship Id="rId5" Type="http://schemas.openxmlformats.org/officeDocument/2006/relationships/slideLayout" Target="../slideLayouts/slideLayout25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55.xml"/><Relationship Id="rId4" Type="http://schemas.openxmlformats.org/officeDocument/2006/relationships/slideLayout" Target="../slideLayouts/slideLayout249.xml"/><Relationship Id="rId9" Type="http://schemas.openxmlformats.org/officeDocument/2006/relationships/slideLayout" Target="../slideLayouts/slideLayout254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image" Target="../media/image9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  <a:defRPr/>
            </a:pPr>
            <a:fld id="{7116893C-2A89-46F8-BA4A-BC632E9E6E21}" type="slidenum">
              <a:rPr lang="en-US" altLang="zh-CN" sz="1600" smtClean="0"/>
              <a:pPr algn="ctr" eaLnBrk="1" hangingPunct="1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  <a:defRPr/>
              </a:pPr>
              <a:t>‹#›</a:t>
            </a:fld>
            <a:endParaRPr lang="en-US" altLang="zh-CN" sz="16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7CAD4C44-F2C6-426D-A273-B3CFC485B670}" type="slidenum">
              <a:rPr lang="en-US" altLang="zh-CN" sz="1600"/>
              <a:pPr eaLnBrk="1" hangingPunct="1">
                <a:spcBef>
                  <a:spcPct val="50000"/>
                </a:spcBef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29034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55" r:id="rId2"/>
    <p:sldLayoutId id="2147484256" r:id="rId3"/>
    <p:sldLayoutId id="2147484257" r:id="rId4"/>
    <p:sldLayoutId id="2147484258" r:id="rId5"/>
    <p:sldLayoutId id="2147484259" r:id="rId6"/>
    <p:sldLayoutId id="2147484260" r:id="rId7"/>
    <p:sldLayoutId id="2147484261" r:id="rId8"/>
    <p:sldLayoutId id="2147484262" r:id="rId9"/>
    <p:sldLayoutId id="2147484263" r:id="rId10"/>
    <p:sldLayoutId id="2147484264" r:id="rId11"/>
    <p:sldLayoutId id="2147484265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DFF20099-E7C3-4225-B947-3ABED4FAAAF7}" type="slidenum">
              <a:rPr lang="en-US" altLang="zh-CN" sz="160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  <p:pic>
        <p:nvPicPr>
          <p:cNvPr id="2055" name="Picture 11" descr="http://www.sjtu.edu.cn/_mediafile/wwwsjtu/2011/03/15/drz6s3owy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5100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7" r:id="rId1"/>
    <p:sldLayoutId id="2147484268" r:id="rId2"/>
    <p:sldLayoutId id="2147484269" r:id="rId3"/>
    <p:sldLayoutId id="2147484270" r:id="rId4"/>
    <p:sldLayoutId id="2147484271" r:id="rId5"/>
    <p:sldLayoutId id="2147484272" r:id="rId6"/>
    <p:sldLayoutId id="2147484273" r:id="rId7"/>
    <p:sldLayoutId id="2147484274" r:id="rId8"/>
    <p:sldLayoutId id="2147484275" r:id="rId9"/>
    <p:sldLayoutId id="2147484276" r:id="rId10"/>
    <p:sldLayoutId id="2147484277" r:id="rId11"/>
    <p:sldLayoutId id="2147484278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A7309B64-BEE1-4E46-B58D-192B62459C94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427380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0" r:id="rId1"/>
    <p:sldLayoutId id="2147484281" r:id="rId2"/>
    <p:sldLayoutId id="2147484282" r:id="rId3"/>
    <p:sldLayoutId id="2147484283" r:id="rId4"/>
    <p:sldLayoutId id="2147484284" r:id="rId5"/>
    <p:sldLayoutId id="2147484285" r:id="rId6"/>
    <p:sldLayoutId id="2147484286" r:id="rId7"/>
    <p:sldLayoutId id="2147484287" r:id="rId8"/>
    <p:sldLayoutId id="2147484288" r:id="rId9"/>
    <p:sldLayoutId id="2147484289" r:id="rId10"/>
    <p:sldLayoutId id="2147484290" r:id="rId11"/>
    <p:sldLayoutId id="2147484291" r:id="rId12"/>
    <p:sldLayoutId id="2147484292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E7EF89D-1491-4575-BC3E-C2911E192007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243452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fld id="{98CC7CC1-E46E-46A6-8B56-8C5440B76428}" type="slidenum">
              <a:rPr lang="en-US" altLang="zh-CN" sz="1600"/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59016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7" r:id="rId1"/>
    <p:sldLayoutId id="2147484308" r:id="rId2"/>
    <p:sldLayoutId id="2147484309" r:id="rId3"/>
    <p:sldLayoutId id="2147484310" r:id="rId4"/>
    <p:sldLayoutId id="2147484311" r:id="rId5"/>
    <p:sldLayoutId id="2147484312" r:id="rId6"/>
    <p:sldLayoutId id="2147484313" r:id="rId7"/>
    <p:sldLayoutId id="2147484314" r:id="rId8"/>
    <p:sldLayoutId id="2147484315" r:id="rId9"/>
    <p:sldLayoutId id="2147484316" r:id="rId10"/>
    <p:sldLayoutId id="2147484317" r:id="rId11"/>
    <p:sldLayoutId id="2147484318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7CAD4C44-F2C6-426D-A273-B3CFC485B670}" type="slidenum">
              <a:rPr lang="en-US" altLang="zh-CN" sz="1600"/>
              <a:pPr eaLnBrk="1" hangingPunct="1">
                <a:spcBef>
                  <a:spcPct val="50000"/>
                </a:spcBef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30508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21" r:id="rId2"/>
    <p:sldLayoutId id="2147484322" r:id="rId3"/>
    <p:sldLayoutId id="2147484323" r:id="rId4"/>
    <p:sldLayoutId id="2147484324" r:id="rId5"/>
    <p:sldLayoutId id="2147484325" r:id="rId6"/>
    <p:sldLayoutId id="2147484326" r:id="rId7"/>
    <p:sldLayoutId id="2147484327" r:id="rId8"/>
    <p:sldLayoutId id="2147484328" r:id="rId9"/>
    <p:sldLayoutId id="2147484329" r:id="rId10"/>
    <p:sldLayoutId id="2147484330" r:id="rId11"/>
    <p:sldLayoutId id="2147484331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fld id="{28B1A4E2-E177-4399-9E13-DB2F296B8D6B}" type="datetime1">
              <a:rPr kumimoji="0" lang="zh-CN" altLang="en-US" sz="1200" smtClean="0">
                <a:solidFill>
                  <a:schemeClr val="tx2"/>
                </a:solidFill>
              </a:rPr>
              <a:t>2018/10/23</a:t>
            </a:fld>
            <a:endParaRPr kumimoji="0" lang="zh-CN" sz="120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zh-CN" sz="120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05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  <p:sldLayoutId id="2147484344" r:id="rId12"/>
    <p:sldLayoutId id="2147484345" r:id="rId13"/>
    <p:sldLayoutId id="2147484346" r:id="rId14"/>
    <p:sldLayoutId id="2147484347" r:id="rId15"/>
    <p:sldLayoutId id="2147484348" r:id="rId16"/>
    <p:sldLayoutId id="2147484349" r:id="rId17"/>
    <p:sldLayoutId id="2147484350" r:id="rId18"/>
    <p:sldLayoutId id="2147484351" r:id="rId19"/>
    <p:sldLayoutId id="2147484352" r:id="rId20"/>
    <p:sldLayoutId id="2147484353" r:id="rId21"/>
    <p:sldLayoutId id="2147484354" r:id="rId22"/>
    <p:sldLayoutId id="2147484355" r:id="rId23"/>
    <p:sldLayoutId id="2147484356" r:id="rId24"/>
    <p:sldLayoutId id="2147484357" r:id="rId25"/>
    <p:sldLayoutId id="2147484358" r:id="rId2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zh-CN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 lang="zh-CN">
          <a:solidFill>
            <a:schemeClr val="tx2"/>
          </a:solidFill>
        </a:defRPr>
      </a:lvl2pPr>
      <a:lvl3pPr eaLnBrk="1" latinLnBrk="0" hangingPunct="1">
        <a:defRPr kumimoji="0" lang="zh-CN">
          <a:solidFill>
            <a:schemeClr val="tx2"/>
          </a:solidFill>
        </a:defRPr>
      </a:lvl3pPr>
      <a:lvl4pPr eaLnBrk="1" latinLnBrk="0" hangingPunct="1">
        <a:defRPr kumimoji="0" lang="zh-CN">
          <a:solidFill>
            <a:schemeClr val="tx2"/>
          </a:solidFill>
        </a:defRPr>
      </a:lvl4pPr>
      <a:lvl5pPr eaLnBrk="1" latinLnBrk="0" hangingPunct="1">
        <a:defRPr kumimoji="0" lang="zh-CN">
          <a:solidFill>
            <a:schemeClr val="tx2"/>
          </a:solidFill>
        </a:defRPr>
      </a:lvl5pPr>
      <a:lvl6pPr eaLnBrk="1" latinLnBrk="0" hangingPunct="1">
        <a:defRPr kumimoji="0" lang="zh-CN">
          <a:solidFill>
            <a:schemeClr val="tx2"/>
          </a:solidFill>
        </a:defRPr>
      </a:lvl6pPr>
      <a:lvl7pPr eaLnBrk="1" latinLnBrk="0" hangingPunct="1">
        <a:defRPr kumimoji="0" lang="zh-CN">
          <a:solidFill>
            <a:schemeClr val="tx2"/>
          </a:solidFill>
        </a:defRPr>
      </a:lvl7pPr>
      <a:lvl8pPr eaLnBrk="1" latinLnBrk="0" hangingPunct="1">
        <a:defRPr kumimoji="0" lang="zh-CN">
          <a:solidFill>
            <a:schemeClr val="tx2"/>
          </a:solidFill>
        </a:defRPr>
      </a:lvl8pPr>
      <a:lvl9pPr eaLnBrk="1" latinLnBrk="0" hangingPunct="1">
        <a:defRPr kumimoji="0" lang="zh-CN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zh-CN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zh-CN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zh-CN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zh-CN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DA4FF677-C9FB-4807-913D-665935D88717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289621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0" r:id="rId1"/>
    <p:sldLayoutId id="2147484361" r:id="rId2"/>
    <p:sldLayoutId id="2147484362" r:id="rId3"/>
    <p:sldLayoutId id="2147484363" r:id="rId4"/>
    <p:sldLayoutId id="2147484364" r:id="rId5"/>
    <p:sldLayoutId id="2147484365" r:id="rId6"/>
    <p:sldLayoutId id="2147484366" r:id="rId7"/>
    <p:sldLayoutId id="2147484367" r:id="rId8"/>
    <p:sldLayoutId id="2147484368" r:id="rId9"/>
    <p:sldLayoutId id="2147484369" r:id="rId10"/>
    <p:sldLayoutId id="2147484370" r:id="rId11"/>
    <p:sldLayoutId id="2147484371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DFF20099-E7C3-4225-B947-3ABED4FAAAF7}" type="slidenum">
              <a:rPr lang="en-US" altLang="zh-CN" sz="160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  <p:pic>
        <p:nvPicPr>
          <p:cNvPr id="2055" name="Picture 11" descr="http://www.sjtu.edu.cn/_mediafile/wwwsjtu/2011/03/15/drz6s3owy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5100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3" r:id="rId1"/>
    <p:sldLayoutId id="2147484374" r:id="rId2"/>
    <p:sldLayoutId id="2147484375" r:id="rId3"/>
    <p:sldLayoutId id="2147484376" r:id="rId4"/>
    <p:sldLayoutId id="2147484377" r:id="rId5"/>
    <p:sldLayoutId id="2147484378" r:id="rId6"/>
    <p:sldLayoutId id="2147484379" r:id="rId7"/>
    <p:sldLayoutId id="2147484380" r:id="rId8"/>
    <p:sldLayoutId id="2147484381" r:id="rId9"/>
    <p:sldLayoutId id="2147484382" r:id="rId10"/>
    <p:sldLayoutId id="2147484383" r:id="rId11"/>
    <p:sldLayoutId id="2147484384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fld id="{98CC7CC1-E46E-46A6-8B56-8C5440B76428}" type="slidenum">
              <a:rPr lang="en-US" altLang="zh-CN" sz="1600"/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92254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6" r:id="rId1"/>
    <p:sldLayoutId id="2147484387" r:id="rId2"/>
    <p:sldLayoutId id="2147484388" r:id="rId3"/>
    <p:sldLayoutId id="2147484389" r:id="rId4"/>
    <p:sldLayoutId id="2147484390" r:id="rId5"/>
    <p:sldLayoutId id="2147484391" r:id="rId6"/>
    <p:sldLayoutId id="2147484392" r:id="rId7"/>
    <p:sldLayoutId id="2147484393" r:id="rId8"/>
    <p:sldLayoutId id="2147484394" r:id="rId9"/>
    <p:sldLayoutId id="2147484395" r:id="rId10"/>
    <p:sldLayoutId id="2147484396" r:id="rId11"/>
    <p:sldLayoutId id="2147484397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DFF20099-E7C3-4225-B947-3ABED4FAAAF7}" type="slidenum">
              <a:rPr lang="en-US" altLang="zh-CN" sz="160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  <p:pic>
        <p:nvPicPr>
          <p:cNvPr id="2055" name="Picture 11" descr="http://www.sjtu.edu.cn/_mediafile/wwwsjtu/2011/03/15/drz6s3owy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5100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  <p:sldLayoutId id="21474841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7CAD4C44-F2C6-426D-A273-B3CFC485B670}" type="slidenum">
              <a:rPr lang="en-US" altLang="zh-CN" sz="1600"/>
              <a:pPr eaLnBrk="1" hangingPunct="1">
                <a:spcBef>
                  <a:spcPct val="50000"/>
                </a:spcBef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15416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401" r:id="rId3"/>
    <p:sldLayoutId id="2147484402" r:id="rId4"/>
    <p:sldLayoutId id="2147484403" r:id="rId5"/>
    <p:sldLayoutId id="2147484404" r:id="rId6"/>
    <p:sldLayoutId id="2147484405" r:id="rId7"/>
    <p:sldLayoutId id="2147484406" r:id="rId8"/>
    <p:sldLayoutId id="2147484407" r:id="rId9"/>
    <p:sldLayoutId id="2147484408" r:id="rId10"/>
    <p:sldLayoutId id="2147484409" r:id="rId11"/>
    <p:sldLayoutId id="2147484410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E7EF89D-1491-4575-BC3E-C2911E192007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2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8" r:id="rId7"/>
    <p:sldLayoutId id="2147484169" r:id="rId8"/>
    <p:sldLayoutId id="2147484170" r:id="rId9"/>
    <p:sldLayoutId id="2147484171" r:id="rId10"/>
    <p:sldLayoutId id="2147484172" r:id="rId11"/>
    <p:sldLayoutId id="2147484173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fld id="{98CC7CC1-E46E-46A6-8B56-8C5440B76428}" type="slidenum">
              <a:rPr lang="en-US" altLang="zh-CN" sz="1600"/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  <p:sldLayoutId id="2147484186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7CAD4C44-F2C6-426D-A273-B3CFC485B670}" type="slidenum">
              <a:rPr lang="en-US" altLang="zh-CN" sz="1600"/>
              <a:pPr eaLnBrk="1" hangingPunct="1">
                <a:spcBef>
                  <a:spcPct val="50000"/>
                </a:spcBef>
              </a:pPr>
              <a:t>‹#›</a:t>
            </a:fld>
            <a:endParaRPr lang="en-US" altLang="zh-CN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  <p:sldLayoutId id="2147484199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DFF20099-E7C3-4225-B947-3ABED4FAAAF7}" type="slidenum">
              <a:rPr lang="en-US" altLang="zh-CN" sz="160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  <p:pic>
        <p:nvPicPr>
          <p:cNvPr id="2055" name="Picture 11" descr="http://www.sjtu.edu.cn/_mediafile/wwwsjtu/2011/03/15/drz6s3owy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5100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64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  <p:sldLayoutId id="2147484212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A7309B64-BEE1-4E46-B58D-192B62459C94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350175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E7EF89D-1491-4575-BC3E-C2911E192007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291552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  <p:sldLayoutId id="2147484239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fld id="{98CC7CC1-E46E-46A6-8B56-8C5440B76428}" type="slidenum">
              <a:rPr lang="en-US" altLang="zh-CN" sz="1600"/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91717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1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  <p:sldLayoutId id="2147484252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20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04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37.wmf"/><Relationship Id="rId4" Type="http://schemas.openxmlformats.org/officeDocument/2006/relationships/image" Target="../media/image41.png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3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0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2.png"/><Relationship Id="rId4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0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wmf"/><Relationship Id="rId10" Type="http://schemas.openxmlformats.org/officeDocument/2006/relationships/image" Target="../media/image1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0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image" Target="../media/image17.wmf"/><Relationship Id="rId10" Type="http://schemas.openxmlformats.org/officeDocument/2006/relationships/image" Target="../media/image19.w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1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04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22.wmf"/><Relationship Id="rId4" Type="http://schemas.openxmlformats.org/officeDocument/2006/relationships/image" Target="../media/image26.png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0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9.wmf"/><Relationship Id="rId10" Type="http://schemas.openxmlformats.org/officeDocument/2006/relationships/image" Target="../media/image32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31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283968" y="4437112"/>
            <a:ext cx="4260726" cy="2160240"/>
          </a:xfrm>
          <a:prstGeom prst="rect">
            <a:avLst/>
          </a:prstGeom>
          <a:ln/>
        </p:spPr>
        <p:txBody>
          <a:bodyPr tIns="4572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sz="4300" cap="all" baseline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 lang="zh-CN">
                <a:solidFill>
                  <a:schemeClr val="tx2"/>
                </a:solidFill>
              </a:defRPr>
            </a:lvl2pPr>
            <a:lvl3pPr eaLnBrk="1" latinLnBrk="0" hangingPunct="1">
              <a:defRPr kumimoji="0" lang="zh-CN">
                <a:solidFill>
                  <a:schemeClr val="tx2"/>
                </a:solidFill>
              </a:defRPr>
            </a:lvl3pPr>
            <a:lvl4pPr eaLnBrk="1" latinLnBrk="0" hangingPunct="1">
              <a:defRPr kumimoji="0" lang="zh-CN">
                <a:solidFill>
                  <a:schemeClr val="tx2"/>
                </a:solidFill>
              </a:defRPr>
            </a:lvl4pPr>
            <a:lvl5pPr eaLnBrk="1" latinLnBrk="0" hangingPunct="1">
              <a:defRPr kumimoji="0" lang="zh-CN">
                <a:solidFill>
                  <a:schemeClr val="tx2"/>
                </a:solidFill>
              </a:defRPr>
            </a:lvl5pPr>
            <a:lvl6pPr eaLnBrk="1" latinLnBrk="0" hangingPunct="1">
              <a:defRPr kumimoji="0" lang="zh-CN">
                <a:solidFill>
                  <a:schemeClr val="tx2"/>
                </a:solidFill>
              </a:defRPr>
            </a:lvl6pPr>
            <a:lvl7pPr eaLnBrk="1" latinLnBrk="0" hangingPunct="1">
              <a:defRPr kumimoji="0" lang="zh-CN">
                <a:solidFill>
                  <a:schemeClr val="tx2"/>
                </a:solidFill>
              </a:defRPr>
            </a:lvl7pPr>
            <a:lvl8pPr eaLnBrk="1" latinLnBrk="0" hangingPunct="1">
              <a:defRPr kumimoji="0" lang="zh-CN">
                <a:solidFill>
                  <a:schemeClr val="tx2"/>
                </a:solidFill>
              </a:defRPr>
            </a:lvl8pPr>
            <a:lvl9pPr eaLnBrk="1" latinLnBrk="0" hangingPunct="1">
              <a:defRPr kumimoji="0" lang="zh-CN">
                <a:solidFill>
                  <a:schemeClr val="tx2"/>
                </a:solidFill>
              </a:defRPr>
            </a:lvl9pPr>
            <a:extLst/>
          </a:lstStyle>
          <a:p>
            <a:pPr algn="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4000" kern="0" dirty="0" smtClean="0">
                <a:latin typeface="+mj-ea"/>
              </a:rPr>
              <a:t>磁介质</a:t>
            </a:r>
            <a:r>
              <a:rPr lang="zh-CN" altLang="en-US" sz="2000" kern="0" dirty="0" smtClean="0">
                <a:latin typeface="+mj-ea"/>
              </a:rPr>
              <a:t/>
            </a:r>
            <a:br>
              <a:rPr lang="zh-CN" altLang="en-US" sz="2000" kern="0" dirty="0" smtClean="0">
                <a:latin typeface="+mj-ea"/>
              </a:rPr>
            </a:br>
            <a:r>
              <a:rPr lang="zh-CN" altLang="en-US" sz="2000" kern="0" dirty="0" smtClean="0">
                <a:latin typeface="+mj-ea"/>
              </a:rPr>
              <a:t>李 晟</a:t>
            </a:r>
            <a:br>
              <a:rPr lang="zh-CN" altLang="en-US" sz="2000" kern="0" dirty="0" smtClean="0">
                <a:latin typeface="+mj-ea"/>
              </a:rPr>
            </a:br>
            <a:r>
              <a:rPr lang="en-US" altLang="zh-CN" sz="2000" kern="0" dirty="0" smtClean="0">
                <a:latin typeface="+mj-ea"/>
              </a:rPr>
              <a:t>2018.10</a:t>
            </a:r>
            <a:endParaRPr lang="zh-CN" altLang="en-US" sz="2000" kern="0" dirty="0" smtClean="0">
              <a:latin typeface="+mj-ea"/>
            </a:endParaRPr>
          </a:p>
        </p:txBody>
      </p:sp>
      <p:pic>
        <p:nvPicPr>
          <p:cNvPr id="22530" name="Picture 2" descr="https://timgsa.baidu.com/timg?image&amp;quality=80&amp;size=b9999_10000&amp;sec=1540305188176&amp;di=a1aa8a1028733d90718cfc38556456e0&amp;imgtype=0&amp;src=http%3A%2F%2Fimgsrc.baidu.com%2Fimage%2Fc0%253Dshijue1%252C0%252C0%252C294%252C40%2Fsign%3D096e45cd5d2c11dfcadcb7600b4e08a5%2Fa8ec8a13632762d09cb42691aaec08fa513dc6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76672"/>
            <a:ext cx="6179377" cy="41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41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磁性介质的一般描述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065713"/>
          </a:xfrm>
        </p:spPr>
        <p:txBody>
          <a:bodyPr/>
          <a:lstStyle/>
          <a:p>
            <a:r>
              <a:rPr lang="zh-CN" altLang="en-US" dirty="0" smtClean="0"/>
              <a:t>磁化强度（各向同性线性介质）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磁场强度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介质磁导率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有介质时的安培环路定律</a:t>
            </a:r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41272"/>
            <a:ext cx="3286125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72554"/>
              </p:ext>
            </p:extLst>
          </p:nvPr>
        </p:nvGraphicFramePr>
        <p:xfrm>
          <a:off x="2317267" y="1637653"/>
          <a:ext cx="14859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Equation" r:id="rId5" imgW="799920" imgH="431640" progId="Equation.DSMT4">
                  <p:embed/>
                </p:oleObj>
              </mc:Choice>
              <mc:Fallback>
                <p:oleObj name="Equation" r:id="rId5" imgW="79992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267" y="1637653"/>
                        <a:ext cx="148590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700621"/>
              </p:ext>
            </p:extLst>
          </p:nvPr>
        </p:nvGraphicFramePr>
        <p:xfrm>
          <a:off x="1659384" y="2897047"/>
          <a:ext cx="172085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name="Equation" r:id="rId7" imgW="927000" imgH="431640" progId="Equation.DSMT4">
                  <p:embed/>
                </p:oleObj>
              </mc:Choice>
              <mc:Fallback>
                <p:oleObj name="Equation" r:id="rId7" imgW="927000" imgH="4316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384" y="2897047"/>
                        <a:ext cx="172085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578474"/>
              </p:ext>
            </p:extLst>
          </p:nvPr>
        </p:nvGraphicFramePr>
        <p:xfrm>
          <a:off x="3311971" y="2920860"/>
          <a:ext cx="174307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Equation" r:id="rId9" imgW="939600" imgH="431640" progId="Equation.DSMT4">
                  <p:embed/>
                </p:oleObj>
              </mc:Choice>
              <mc:Fallback>
                <p:oleObj name="Equation" r:id="rId9" imgW="939600" imgH="4316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971" y="2920860"/>
                        <a:ext cx="1743075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865596"/>
              </p:ext>
            </p:extLst>
          </p:nvPr>
        </p:nvGraphicFramePr>
        <p:xfrm>
          <a:off x="1786384" y="4271822"/>
          <a:ext cx="1531937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Equation" r:id="rId11" imgW="825480" imgH="431640" progId="Equation.DSMT4">
                  <p:embed/>
                </p:oleObj>
              </mc:Choice>
              <mc:Fallback>
                <p:oleObj name="Equation" r:id="rId11" imgW="825480" imgH="4316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6384" y="4271822"/>
                        <a:ext cx="1531937" cy="7985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401721"/>
              </p:ext>
            </p:extLst>
          </p:nvPr>
        </p:nvGraphicFramePr>
        <p:xfrm>
          <a:off x="4427984" y="4271822"/>
          <a:ext cx="108426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Equation" r:id="rId13" imgW="583920" imgH="419040" progId="Equation.DSMT4">
                  <p:embed/>
                </p:oleObj>
              </mc:Choice>
              <mc:Fallback>
                <p:oleObj name="Equation" r:id="rId13" imgW="583920" imgH="4190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4271822"/>
                        <a:ext cx="1084262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710907"/>
              </p:ext>
            </p:extLst>
          </p:nvPr>
        </p:nvGraphicFramePr>
        <p:xfrm>
          <a:off x="3060217" y="6134371"/>
          <a:ext cx="14859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name="Equation" r:id="rId15" imgW="799920" imgH="279360" progId="Equation.DSMT4">
                  <p:embed/>
                </p:oleObj>
              </mc:Choice>
              <mc:Fallback>
                <p:oleObj name="Equation" r:id="rId15" imgW="799920" imgH="27936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217" y="6134371"/>
                        <a:ext cx="14859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4591"/>
            <a:ext cx="3014663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indent="0" algn="l" eaLnBrk="1" hangingPunct="1"/>
            <a:r>
              <a:rPr lang="zh-CN" altLang="en-US" sz="28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磁化电流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95400"/>
            <a:ext cx="5184576" cy="48006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介质对磁场作用的响应</a:t>
            </a:r>
            <a:r>
              <a:rPr lang="en-US" altLang="zh-CN" dirty="0"/>
              <a:t>——</a:t>
            </a:r>
            <a:r>
              <a:rPr lang="zh-CN" altLang="en-US" dirty="0"/>
              <a:t>产生</a:t>
            </a:r>
            <a:r>
              <a:rPr lang="zh-CN" altLang="en-US" dirty="0">
                <a:solidFill>
                  <a:srgbClr val="FFFF00"/>
                </a:solidFill>
              </a:rPr>
              <a:t>磁化电流</a:t>
            </a:r>
          </a:p>
          <a:p>
            <a:r>
              <a:rPr lang="zh-CN" altLang="en-US" dirty="0"/>
              <a:t>磁化电流不能传导，束缚在介质内部，也叫束缚</a:t>
            </a:r>
            <a:r>
              <a:rPr lang="zh-CN" altLang="en-US" dirty="0" smtClean="0"/>
              <a:t>电流，是假想的电流</a:t>
            </a:r>
            <a:endParaRPr lang="zh-CN" altLang="en-US" dirty="0"/>
          </a:p>
          <a:p>
            <a:r>
              <a:rPr lang="zh-CN" altLang="en-US" dirty="0"/>
              <a:t>它也能产生磁场，满足毕奥</a:t>
            </a:r>
            <a:r>
              <a:rPr lang="en-US" altLang="zh-CN" dirty="0"/>
              <a:t>-</a:t>
            </a:r>
            <a:r>
              <a:rPr lang="zh-CN" altLang="en-US" dirty="0"/>
              <a:t>萨伐尔定律，可以产生附加场</a:t>
            </a:r>
            <a:r>
              <a:rPr lang="en-US" altLang="zh-CN" dirty="0"/>
              <a:t>B’</a:t>
            </a:r>
          </a:p>
          <a:p>
            <a:r>
              <a:rPr lang="zh-CN" altLang="en-US" dirty="0"/>
              <a:t>附加场反过来要影响原来空间的磁场分布。</a:t>
            </a:r>
          </a:p>
          <a:p>
            <a:r>
              <a:rPr lang="zh-CN" altLang="en-US" dirty="0"/>
              <a:t>各向同性的磁介质只有介质表面处分子电流未被抵销，形成磁化电流</a:t>
            </a:r>
          </a:p>
        </p:txBody>
      </p:sp>
      <p:pic>
        <p:nvPicPr>
          <p:cNvPr id="11269" name="Picture 5" descr="Ne4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476672"/>
            <a:ext cx="30480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5760913" y="2050504"/>
          <a:ext cx="320357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r:id="rId4" imgW="2980952" imgH="3828571" progId="PBrush">
                  <p:embed/>
                </p:oleObj>
              </mc:Choice>
              <mc:Fallback>
                <p:oleObj r:id="rId4" imgW="2980952" imgH="3828571" progId="PBrush">
                  <p:embed/>
                  <p:pic>
                    <p:nvPicPr>
                      <p:cNvPr id="11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0913" y="2050504"/>
                        <a:ext cx="3203575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076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磁边界条件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363272" cy="540060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类比电场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介质表面无</a:t>
                </a:r>
                <a:r>
                  <a:rPr lang="zh-CN" altLang="en-US" dirty="0" smtClean="0"/>
                  <a:t>自由电荷时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limLoc m:val="undOvr"/>
                          <m:subHide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  → 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  →  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 smtClean="0"/>
                  <a:t>对于磁场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 smtClean="0"/>
                  <a:t>介质表面无电流时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limLoc m:val="undOvr"/>
                          <m:subHide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  → 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  →  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363272" cy="5400600"/>
              </a:xfrm>
              <a:blipFill>
                <a:blip r:embed="rId2"/>
                <a:stretch>
                  <a:fillRect l="-729"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66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自旋角动量与自旋磁矩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0657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mtClean="0"/>
              <a:t>电子具有固有角动量，称自旋角动量</a:t>
            </a:r>
            <a:endParaRPr lang="en-US" altLang="zh-CN" smtClean="0"/>
          </a:p>
          <a:p>
            <a:pPr lvl="1"/>
            <a:r>
              <a:rPr lang="zh-CN" altLang="en-US" smtClean="0"/>
              <a:t>自旋在此处只是一个名字，不意味着电子在转</a:t>
            </a:r>
            <a:endParaRPr lang="en-US" altLang="zh-CN" smtClean="0"/>
          </a:p>
          <a:p>
            <a:pPr lvl="1"/>
            <a:r>
              <a:rPr lang="zh-CN" altLang="en-US" smtClean="0"/>
              <a:t>自旋角动量是矢量</a:t>
            </a:r>
            <a:endParaRPr lang="en-US" altLang="zh-CN" smtClean="0"/>
          </a:p>
          <a:p>
            <a:pPr lvl="1"/>
            <a:r>
              <a:rPr lang="zh-CN" altLang="en-US" smtClean="0"/>
              <a:t>由于量子效应完整的自旋角动量无法测量</a:t>
            </a:r>
            <a:endParaRPr lang="en-US" altLang="zh-CN" smtClean="0"/>
          </a:p>
          <a:p>
            <a:pPr lvl="1"/>
            <a:r>
              <a:rPr lang="zh-CN" altLang="en-US" smtClean="0"/>
              <a:t>自旋角动量沿特定方向的投影可以测量，并且是量子化的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此时垂直与该方向的自旋分量是不定的</a:t>
            </a:r>
            <a:endParaRPr lang="en-US" altLang="zh-CN" smtClean="0"/>
          </a:p>
          <a:p>
            <a:pPr lvl="1"/>
            <a:endParaRPr lang="zh-CN" altLang="en-US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960520"/>
              </p:ext>
            </p:extLst>
          </p:nvPr>
        </p:nvGraphicFramePr>
        <p:xfrm>
          <a:off x="6932613" y="1052513"/>
          <a:ext cx="3524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4" imgW="139680" imgH="215640" progId="Equation.DSMT4">
                  <p:embed/>
                </p:oleObj>
              </mc:Choice>
              <mc:Fallback>
                <p:oleObj name="Equation" r:id="rId4" imgW="139680" imgH="2156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2613" y="1052513"/>
                        <a:ext cx="35242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027566"/>
              </p:ext>
            </p:extLst>
          </p:nvPr>
        </p:nvGraphicFramePr>
        <p:xfrm>
          <a:off x="3348038" y="3789363"/>
          <a:ext cx="14414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6" imgW="571320" imgH="228600" progId="Equation.DSMT4">
                  <p:embed/>
                </p:oleObj>
              </mc:Choice>
              <mc:Fallback>
                <p:oleObj name="Equation" r:id="rId6" imgW="57132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789363"/>
                        <a:ext cx="1441450" cy="5667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B0B0B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956878"/>
              </p:ext>
            </p:extLst>
          </p:nvPr>
        </p:nvGraphicFramePr>
        <p:xfrm>
          <a:off x="2089150" y="4488795"/>
          <a:ext cx="4643438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8" imgW="1841400" imgH="393480" progId="Equation.DSMT4">
                  <p:embed/>
                </p:oleObj>
              </mc:Choice>
              <mc:Fallback>
                <p:oleObj name="Equation" r:id="rId8" imgW="1841400" imgH="3934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4488795"/>
                        <a:ext cx="4643438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91679"/>
            <a:ext cx="1412875" cy="20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zh-CN" altLang="en-US" dirty="0" smtClean="0"/>
              <a:t>自旋角动量与自旋磁矩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4294967295"/>
          </p:nvPr>
        </p:nvSpPr>
        <p:spPr>
          <a:xfrm>
            <a:off x="914400" y="1052513"/>
            <a:ext cx="8229600" cy="5065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自旋磁矩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玻尔磁矩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外场中磁矩的势能</a:t>
            </a:r>
          </a:p>
          <a:p>
            <a:pPr lvl="1">
              <a:lnSpc>
                <a:spcPct val="150000"/>
              </a:lnSpc>
            </a:pPr>
            <a:endParaRPr lang="zh-CN" altLang="en-US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161048"/>
              </p:ext>
            </p:extLst>
          </p:nvPr>
        </p:nvGraphicFramePr>
        <p:xfrm>
          <a:off x="2459832" y="1847849"/>
          <a:ext cx="3268662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4" imgW="1295280" imgH="393480" progId="Equation.DSMT4">
                  <p:embed/>
                </p:oleObj>
              </mc:Choice>
              <mc:Fallback>
                <p:oleObj name="Equation" r:id="rId4" imgW="1295280" imgH="3934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832" y="1847849"/>
                        <a:ext cx="3268662" cy="9763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B0B0B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6" y="980728"/>
            <a:ext cx="1412875" cy="20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352652"/>
              </p:ext>
            </p:extLst>
          </p:nvPr>
        </p:nvGraphicFramePr>
        <p:xfrm>
          <a:off x="2051720" y="3619498"/>
          <a:ext cx="4294188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7" imgW="1701720" imgH="393480" progId="Equation.DSMT4">
                  <p:embed/>
                </p:oleObj>
              </mc:Choice>
              <mc:Fallback>
                <p:oleObj name="Equation" r:id="rId7" imgW="1701720" imgH="3934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619498"/>
                        <a:ext cx="4294188" cy="9763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B0B0B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593553"/>
              </p:ext>
            </p:extLst>
          </p:nvPr>
        </p:nvGraphicFramePr>
        <p:xfrm>
          <a:off x="3221708" y="5794375"/>
          <a:ext cx="195421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9" imgW="774360" imgH="253800" progId="Equation.DSMT4">
                  <p:embed/>
                </p:oleObj>
              </mc:Choice>
              <mc:Fallback>
                <p:oleObj name="Equation" r:id="rId9" imgW="774360" imgH="2538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708" y="5794375"/>
                        <a:ext cx="1954212" cy="6302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B0B0B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轨道磁矩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2260" y="1052513"/>
            <a:ext cx="7704138" cy="5065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当电子绕核转动时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具有轨道角动量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具有轨道磁矩</a:t>
            </a:r>
          </a:p>
          <a:p>
            <a:pPr lvl="1">
              <a:lnSpc>
                <a:spcPct val="150000"/>
              </a:lnSpc>
            </a:pPr>
            <a:endParaRPr lang="zh-CN" altLang="en-US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电流， </a:t>
            </a:r>
            <a:r>
              <a:rPr lang="en-US" altLang="zh-CN" sz="2000" dirty="0" smtClean="0"/>
              <a:t>A </a:t>
            </a:r>
            <a:r>
              <a:rPr lang="zh-CN" altLang="en-US" sz="2000" dirty="0" smtClean="0"/>
              <a:t>面积</a:t>
            </a:r>
          </a:p>
          <a:p>
            <a:pPr lvl="1">
              <a:lnSpc>
                <a:spcPct val="150000"/>
              </a:lnSpc>
            </a:pPr>
            <a:endParaRPr lang="zh-CN" altLang="en-US" sz="2000" dirty="0" smtClean="0"/>
          </a:p>
          <a:p>
            <a:pPr lvl="1">
              <a:lnSpc>
                <a:spcPct val="150000"/>
              </a:lnSpc>
            </a:pPr>
            <a:endParaRPr lang="zh-CN" altLang="en-US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角动量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92823"/>
            <a:ext cx="247650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971776"/>
              </p:ext>
            </p:extLst>
          </p:nvPr>
        </p:nvGraphicFramePr>
        <p:xfrm>
          <a:off x="1493516" y="3889028"/>
          <a:ext cx="269081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Equation" r:id="rId5" imgW="1447560" imgH="393480" progId="Equation.DSMT4">
                  <p:embed/>
                </p:oleObj>
              </mc:Choice>
              <mc:Fallback>
                <p:oleObj name="Equation" r:id="rId5" imgW="1447560" imgH="3934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516" y="3889028"/>
                        <a:ext cx="2690813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678307"/>
              </p:ext>
            </p:extLst>
          </p:nvPr>
        </p:nvGraphicFramePr>
        <p:xfrm>
          <a:off x="5148064" y="3913239"/>
          <a:ext cx="122713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7" imgW="660240" imgH="393480" progId="Equation.DSMT4">
                  <p:embed/>
                </p:oleObj>
              </mc:Choice>
              <mc:Fallback>
                <p:oleObj name="Equation" r:id="rId7" imgW="660240" imgH="3934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3913239"/>
                        <a:ext cx="1227137" cy="730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B0B0B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905800"/>
              </p:ext>
            </p:extLst>
          </p:nvPr>
        </p:nvGraphicFramePr>
        <p:xfrm>
          <a:off x="2414266" y="5121101"/>
          <a:ext cx="177006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9" imgW="952200" imgH="266400" progId="Equation.DSMT4">
                  <p:embed/>
                </p:oleObj>
              </mc:Choice>
              <mc:Fallback>
                <p:oleObj name="Equation" r:id="rId9" imgW="952200" imgH="2664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266" y="5121101"/>
                        <a:ext cx="177006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77363"/>
              </p:ext>
            </p:extLst>
          </p:nvPr>
        </p:nvGraphicFramePr>
        <p:xfrm>
          <a:off x="5148064" y="5169719"/>
          <a:ext cx="12271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11" imgW="660240" imgH="228600" progId="Equation.DSMT4">
                  <p:embed/>
                </p:oleObj>
              </mc:Choice>
              <mc:Fallback>
                <p:oleObj name="Equation" r:id="rId11" imgW="66024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5169719"/>
                        <a:ext cx="122713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694847"/>
              </p:ext>
            </p:extLst>
          </p:nvPr>
        </p:nvGraphicFramePr>
        <p:xfrm>
          <a:off x="3131840" y="5799865"/>
          <a:ext cx="18161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13" imgW="977760" imgH="393480" progId="Equation.DSMT4">
                  <p:embed/>
                </p:oleObj>
              </mc:Choice>
              <mc:Fallback>
                <p:oleObj name="Equation" r:id="rId13" imgW="977760" imgH="3934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799865"/>
                        <a:ext cx="1816100" cy="730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B0B0B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内容占位符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016098"/>
              </p:ext>
            </p:extLst>
          </p:nvPr>
        </p:nvGraphicFramePr>
        <p:xfrm>
          <a:off x="2195736" y="2750013"/>
          <a:ext cx="103663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Equation" r:id="rId15" imgW="558720" imgH="228600" progId="Equation.DSMT4">
                  <p:embed/>
                </p:oleObj>
              </mc:Choice>
              <mc:Fallback>
                <p:oleObj name="Equation" r:id="rId15" imgW="55872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750013"/>
                        <a:ext cx="1036637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磁性材料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68313" y="1268413"/>
            <a:ext cx="3311525" cy="5065712"/>
          </a:xfrm>
        </p:spPr>
        <p:txBody>
          <a:bodyPr/>
          <a:lstStyle/>
          <a:p>
            <a:r>
              <a:rPr lang="zh-CN" altLang="en-US" smtClean="0"/>
              <a:t>抗磁性材料</a:t>
            </a:r>
            <a:endParaRPr lang="en-US" altLang="zh-CN" smtClean="0"/>
          </a:p>
          <a:p>
            <a:pPr lvl="1"/>
            <a:r>
              <a:rPr lang="zh-CN" altLang="en-US" smtClean="0"/>
              <a:t>来源：楞次定律</a:t>
            </a:r>
            <a:endParaRPr lang="en-US" altLang="zh-CN" smtClean="0"/>
          </a:p>
          <a:p>
            <a:pPr lvl="1"/>
            <a:r>
              <a:rPr lang="zh-CN" altLang="en-US" smtClean="0"/>
              <a:t>这样的材料一般合磁矩为零</a:t>
            </a:r>
            <a:endParaRPr lang="en-US" altLang="zh-CN" smtClean="0"/>
          </a:p>
          <a:p>
            <a:pPr lvl="1"/>
            <a:r>
              <a:rPr lang="zh-CN" altLang="en-US" smtClean="0"/>
              <a:t>通常很弱</a:t>
            </a:r>
            <a:endParaRPr lang="en-US" altLang="zh-CN" smtClean="0"/>
          </a:p>
        </p:txBody>
      </p:sp>
      <p:pic>
        <p:nvPicPr>
          <p:cNvPr id="16388" name="Picture 6" descr="File:Diamagnetic graphite levit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981075"/>
            <a:ext cx="4486275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磁性材料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顺磁性材料</a:t>
            </a:r>
            <a:endParaRPr lang="en-US" altLang="zh-CN" smtClean="0"/>
          </a:p>
          <a:p>
            <a:pPr lvl="1"/>
            <a:r>
              <a:rPr lang="zh-CN" altLang="en-US" smtClean="0"/>
              <a:t>合磁矩不为零</a:t>
            </a:r>
            <a:endParaRPr lang="en-US" altLang="zh-CN" smtClean="0"/>
          </a:p>
          <a:p>
            <a:pPr lvl="1"/>
            <a:r>
              <a:rPr lang="zh-CN" altLang="en-US" smtClean="0"/>
              <a:t>在外磁场的作用下原子磁矩会根据外磁场排序</a:t>
            </a:r>
          </a:p>
        </p:txBody>
      </p:sp>
      <p:pic>
        <p:nvPicPr>
          <p:cNvPr id="38914" name="Picture 2" descr="File:Paramagnetism with and without field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40968"/>
            <a:ext cx="7129164" cy="356458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2778"/>
            <a:ext cx="8229600" cy="5001419"/>
          </a:xfrm>
        </p:spPr>
        <p:txBody>
          <a:bodyPr/>
          <a:lstStyle/>
          <a:p>
            <a:r>
              <a:rPr lang="zh-CN" altLang="en-US" dirty="0" smtClean="0"/>
              <a:t>磁化强度：单位体积的磁偶极矩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外磁场让原子磁矩排序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外磁场越强磁化强度越大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有饱和现象：所有磁矩都以最大排序</a:t>
            </a:r>
            <a:endParaRPr lang="en-US" altLang="zh-CN" dirty="0" smtClean="0"/>
          </a:p>
          <a:p>
            <a:r>
              <a:rPr lang="zh-CN" altLang="en-US" dirty="0" smtClean="0"/>
              <a:t>温度让原子磁矩无序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温度越高磁化强度越小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431122"/>
              </p:ext>
            </p:extLst>
          </p:nvPr>
        </p:nvGraphicFramePr>
        <p:xfrm>
          <a:off x="2638425" y="1916113"/>
          <a:ext cx="18161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4" imgW="977760" imgH="406080" progId="Equation.DSMT4">
                  <p:embed/>
                </p:oleObj>
              </mc:Choice>
              <mc:Fallback>
                <p:oleObj name="Equation" r:id="rId4" imgW="977760" imgH="4060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1916113"/>
                        <a:ext cx="18161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761492"/>
              </p:ext>
            </p:extLst>
          </p:nvPr>
        </p:nvGraphicFramePr>
        <p:xfrm>
          <a:off x="1476375" y="5732463"/>
          <a:ext cx="134461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6" imgW="723600" imgH="393480" progId="Equation.DSMT4">
                  <p:embed/>
                </p:oleObj>
              </mc:Choice>
              <mc:Fallback>
                <p:oleObj name="Equation" r:id="rId6" imgW="723600" imgH="3934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732463"/>
                        <a:ext cx="1344613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353187"/>
              </p:ext>
            </p:extLst>
          </p:nvPr>
        </p:nvGraphicFramePr>
        <p:xfrm>
          <a:off x="3360738" y="5897563"/>
          <a:ext cx="14620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8" imgW="787320" imgH="215640" progId="Equation.DSMT4">
                  <p:embed/>
                </p:oleObj>
              </mc:Choice>
              <mc:Fallback>
                <p:oleObj name="Equation" r:id="rId8" imgW="787320" imgH="2156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38" y="5897563"/>
                        <a:ext cx="146208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437063"/>
            <a:ext cx="3744913" cy="200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磁性材料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065713"/>
          </a:xfrm>
        </p:spPr>
        <p:txBody>
          <a:bodyPr/>
          <a:lstStyle/>
          <a:p>
            <a:r>
              <a:rPr lang="zh-CN" altLang="en-US" smtClean="0"/>
              <a:t>铁磁性材料</a:t>
            </a:r>
            <a:endParaRPr lang="en-US" altLang="zh-CN" smtClean="0"/>
          </a:p>
          <a:p>
            <a:pPr lvl="1"/>
            <a:r>
              <a:rPr lang="zh-CN" altLang="en-US" smtClean="0"/>
              <a:t>材料原子具有强磁矩</a:t>
            </a:r>
            <a:endParaRPr lang="en-US" altLang="zh-CN" smtClean="0"/>
          </a:p>
          <a:p>
            <a:pPr lvl="1"/>
            <a:r>
              <a:rPr lang="zh-CN" altLang="en-US" smtClean="0"/>
              <a:t>由于临近原子的相互作用局域磁矩会排序（磁畴）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068638"/>
            <a:ext cx="6380163" cy="309721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磁滞回线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8413"/>
            <a:ext cx="3671887" cy="5065712"/>
          </a:xfrm>
        </p:spPr>
        <p:txBody>
          <a:bodyPr/>
          <a:lstStyle/>
          <a:p>
            <a:r>
              <a:rPr lang="zh-CN" altLang="en-US" smtClean="0"/>
              <a:t>外磁场增加时材料磁场增加</a:t>
            </a:r>
            <a:endParaRPr lang="en-US" altLang="zh-CN" smtClean="0"/>
          </a:p>
          <a:p>
            <a:r>
              <a:rPr lang="zh-CN" altLang="en-US" smtClean="0"/>
              <a:t>增加后降低外磁场至零时材料磁场并不减为零</a:t>
            </a:r>
            <a:endParaRPr lang="en-US" altLang="zh-CN" smtClean="0"/>
          </a:p>
          <a:p>
            <a:r>
              <a:rPr lang="zh-CN" altLang="en-US" smtClean="0"/>
              <a:t>温度升高至某临界温度（居里温度）时材料转变为顺磁材料</a:t>
            </a:r>
          </a:p>
        </p:txBody>
      </p:sp>
      <p:pic>
        <p:nvPicPr>
          <p:cNvPr id="20484" name="Picture 2" descr="http://www.apexmicrotech.comdatasheet.eeworld.com.cn/uploadfile/mndz/uploadfile/201106/2011060810035337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341438"/>
            <a:ext cx="4930775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3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4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5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古典型相册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6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8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9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8616</TotalTime>
  <Words>330</Words>
  <Application>Microsoft Office PowerPoint</Application>
  <PresentationFormat>全屏显示(4:3)</PresentationFormat>
  <Paragraphs>79</Paragraphs>
  <Slides>12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20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43" baseType="lpstr">
      <vt:lpstr>黑体</vt:lpstr>
      <vt:lpstr>华文楷体</vt:lpstr>
      <vt:lpstr>华文新魏</vt:lpstr>
      <vt:lpstr>华文中宋</vt:lpstr>
      <vt:lpstr>宋体</vt:lpstr>
      <vt:lpstr>Arial</vt:lpstr>
      <vt:lpstr>Cambria Math</vt:lpstr>
      <vt:lpstr>Century Schoolbook</vt:lpstr>
      <vt:lpstr>Symbol</vt:lpstr>
      <vt:lpstr>Times New Roman</vt:lpstr>
      <vt:lpstr>2_自定义设计方案</vt:lpstr>
      <vt:lpstr>3_自定义设计方案</vt:lpstr>
      <vt:lpstr>4_自定义设计方案</vt:lpstr>
      <vt:lpstr>1_自定义设计方案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13_自定义设计方案</vt:lpstr>
      <vt:lpstr>14_自定义设计方案</vt:lpstr>
      <vt:lpstr>15_自定义设计方案</vt:lpstr>
      <vt:lpstr>古典型相册</vt:lpstr>
      <vt:lpstr>16_自定义设计方案</vt:lpstr>
      <vt:lpstr>17_自定义设计方案</vt:lpstr>
      <vt:lpstr>18_自定义设计方案</vt:lpstr>
      <vt:lpstr>19_自定义设计方案</vt:lpstr>
      <vt:lpstr>Equation</vt:lpstr>
      <vt:lpstr>PowerPoint 演示文稿</vt:lpstr>
      <vt:lpstr>自旋角动量与自旋磁矩</vt:lpstr>
      <vt:lpstr>自旋角动量与自旋磁矩</vt:lpstr>
      <vt:lpstr>轨道磁矩</vt:lpstr>
      <vt:lpstr>磁性材料</vt:lpstr>
      <vt:lpstr>磁性材料</vt:lpstr>
      <vt:lpstr>PowerPoint 演示文稿</vt:lpstr>
      <vt:lpstr>磁性材料</vt:lpstr>
      <vt:lpstr>磁滞回线</vt:lpstr>
      <vt:lpstr>磁性介质的一般描述</vt:lpstr>
      <vt:lpstr>磁化电流 </vt:lpstr>
      <vt:lpstr>磁边界条件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 sheng</cp:lastModifiedBy>
  <cp:revision>355</cp:revision>
  <dcterms:created xsi:type="dcterms:W3CDTF">2012-02-08T09:22:22Z</dcterms:created>
  <dcterms:modified xsi:type="dcterms:W3CDTF">2018-10-23T12:16:53Z</dcterms:modified>
</cp:coreProperties>
</file>