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6.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7.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8.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9.xml" ContentType="application/vnd.openxmlformats-officedocument.theme+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10.xml" ContentType="application/vnd.openxmlformats-officedocument.theme+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theme/theme11.xml" ContentType="application/vnd.openxmlformats-officedocument.theme+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12.xml" ContentType="application/vnd.openxmlformats-officedocument.theme+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theme/theme13.xml" ContentType="application/vnd.openxmlformats-officedocument.theme+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4.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theme/theme15.xml" ContentType="application/vnd.openxmlformats-officedocument.theme+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theme/theme16.xml" ContentType="application/vnd.openxmlformats-officedocument.theme+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theme/theme17.xml" ContentType="application/vnd.openxmlformats-officedocument.theme+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theme/theme18.xml" ContentType="application/vnd.openxmlformats-officedocument.theme+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theme/theme19.xml" ContentType="application/vnd.openxmlformats-officedocument.theme+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theme/theme20.xml" ContentType="application/vnd.openxmlformats-officedocument.theme+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theme/theme21.xml" ContentType="application/vnd.openxmlformats-officedocument.theme+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theme/theme22.xml" ContentType="application/vnd.openxmlformats-officedocument.theme+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theme/theme23.xml" ContentType="application/vnd.openxmlformats-officedocument.theme+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theme/theme24.xml" ContentType="application/vnd.openxmlformats-officedocument.theme+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theme/theme25.xml" ContentType="application/vnd.openxmlformats-officedocument.theme+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theme/theme26.xml" ContentType="application/vnd.openxmlformats-officedocument.theme+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theme/theme27.xml" ContentType="application/vnd.openxmlformats-officedocument.theme+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theme/theme28.xml" ContentType="application/vnd.openxmlformats-officedocument.theme+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theme/theme29.xml" ContentType="application/vnd.openxmlformats-officedocument.theme+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theme/theme30.xml" ContentType="application/vnd.openxmlformats-officedocument.theme+xml"/>
  <Override PartName="/ppt/theme/theme3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 id="2147484148" r:id="rId2"/>
    <p:sldMasterId id="2147484161" r:id="rId3"/>
    <p:sldMasterId id="2147484174" r:id="rId4"/>
    <p:sldMasterId id="2147484187" r:id="rId5"/>
    <p:sldMasterId id="2147484200" r:id="rId6"/>
    <p:sldMasterId id="2147484228" r:id="rId7"/>
    <p:sldMasterId id="2147484242" r:id="rId8"/>
    <p:sldMasterId id="2147484256" r:id="rId9"/>
    <p:sldMasterId id="2147484269" r:id="rId10"/>
    <p:sldMasterId id="2147484282" r:id="rId11"/>
    <p:sldMasterId id="2147484295" r:id="rId12"/>
    <p:sldMasterId id="2147484309" r:id="rId13"/>
    <p:sldMasterId id="2147484322" r:id="rId14"/>
    <p:sldMasterId id="2147484335" r:id="rId15"/>
    <p:sldMasterId id="2147484348" r:id="rId16"/>
    <p:sldMasterId id="2147484361" r:id="rId17"/>
    <p:sldMasterId id="2147484374" r:id="rId18"/>
    <p:sldMasterId id="2147484388" r:id="rId19"/>
    <p:sldMasterId id="2147484401" r:id="rId20"/>
    <p:sldMasterId id="2147484414" r:id="rId21"/>
    <p:sldMasterId id="2147484427" r:id="rId22"/>
    <p:sldMasterId id="2147484440" r:id="rId23"/>
    <p:sldMasterId id="2147484454" r:id="rId24"/>
    <p:sldMasterId id="2147484467" r:id="rId25"/>
    <p:sldMasterId id="2147484480" r:id="rId26"/>
    <p:sldMasterId id="2147484493" r:id="rId27"/>
    <p:sldMasterId id="2147484506" r:id="rId28"/>
    <p:sldMasterId id="2147484519" r:id="rId29"/>
    <p:sldMasterId id="2147484532" r:id="rId30"/>
  </p:sldMasterIdLst>
  <p:notesMasterIdLst>
    <p:notesMasterId r:id="rId58"/>
  </p:notesMasterIdLst>
  <p:sldIdLst>
    <p:sldId id="414" r:id="rId31"/>
    <p:sldId id="381" r:id="rId32"/>
    <p:sldId id="382" r:id="rId33"/>
    <p:sldId id="378" r:id="rId34"/>
    <p:sldId id="379" r:id="rId35"/>
    <p:sldId id="380" r:id="rId36"/>
    <p:sldId id="384" r:id="rId37"/>
    <p:sldId id="383" r:id="rId38"/>
    <p:sldId id="385" r:id="rId39"/>
    <p:sldId id="386" r:id="rId40"/>
    <p:sldId id="397" r:id="rId41"/>
    <p:sldId id="399" r:id="rId42"/>
    <p:sldId id="400" r:id="rId43"/>
    <p:sldId id="401" r:id="rId44"/>
    <p:sldId id="402" r:id="rId45"/>
    <p:sldId id="403" r:id="rId46"/>
    <p:sldId id="404" r:id="rId47"/>
    <p:sldId id="415" r:id="rId48"/>
    <p:sldId id="405" r:id="rId49"/>
    <p:sldId id="406" r:id="rId50"/>
    <p:sldId id="407" r:id="rId51"/>
    <p:sldId id="408" r:id="rId52"/>
    <p:sldId id="409" r:id="rId53"/>
    <p:sldId id="410" r:id="rId54"/>
    <p:sldId id="411" r:id="rId55"/>
    <p:sldId id="412" r:id="rId56"/>
    <p:sldId id="413" r:id="rId57"/>
  </p:sldIdLst>
  <p:sldSz cx="9144000" cy="6858000" type="screen4x3"/>
  <p:notesSz cx="6858000" cy="9144000"/>
  <p:defaultTextStyle>
    <a:defPPr>
      <a:defRPr lang="zh-CN"/>
    </a:defPPr>
    <a:lvl1pPr algn="l" rtl="0" eaLnBrk="0" fontAlgn="base" hangingPunct="0">
      <a:lnSpc>
        <a:spcPct val="110000"/>
      </a:lnSpc>
      <a:spcBef>
        <a:spcPct val="20000"/>
      </a:spcBef>
      <a:spcAft>
        <a:spcPct val="0"/>
      </a:spcAft>
      <a:buSzPct val="120000"/>
      <a:buChar char="•"/>
      <a:defRPr sz="2800" kern="1200">
        <a:solidFill>
          <a:srgbClr val="133984"/>
        </a:solidFill>
        <a:latin typeface="Arial" charset="0"/>
        <a:ea typeface="华文新魏" pitchFamily="2" charset="-122"/>
        <a:cs typeface="+mn-cs"/>
      </a:defRPr>
    </a:lvl1pPr>
    <a:lvl2pPr marL="457200" algn="l" rtl="0" eaLnBrk="0" fontAlgn="base" hangingPunct="0">
      <a:lnSpc>
        <a:spcPct val="110000"/>
      </a:lnSpc>
      <a:spcBef>
        <a:spcPct val="20000"/>
      </a:spcBef>
      <a:spcAft>
        <a:spcPct val="0"/>
      </a:spcAft>
      <a:buSzPct val="120000"/>
      <a:buChar char="•"/>
      <a:defRPr sz="2800" kern="1200">
        <a:solidFill>
          <a:srgbClr val="133984"/>
        </a:solidFill>
        <a:latin typeface="Arial" charset="0"/>
        <a:ea typeface="华文新魏" pitchFamily="2" charset="-122"/>
        <a:cs typeface="+mn-cs"/>
      </a:defRPr>
    </a:lvl2pPr>
    <a:lvl3pPr marL="914400" algn="l" rtl="0" eaLnBrk="0" fontAlgn="base" hangingPunct="0">
      <a:lnSpc>
        <a:spcPct val="110000"/>
      </a:lnSpc>
      <a:spcBef>
        <a:spcPct val="20000"/>
      </a:spcBef>
      <a:spcAft>
        <a:spcPct val="0"/>
      </a:spcAft>
      <a:buSzPct val="120000"/>
      <a:buChar char="•"/>
      <a:defRPr sz="2800" kern="1200">
        <a:solidFill>
          <a:srgbClr val="133984"/>
        </a:solidFill>
        <a:latin typeface="Arial" charset="0"/>
        <a:ea typeface="华文新魏" pitchFamily="2" charset="-122"/>
        <a:cs typeface="+mn-cs"/>
      </a:defRPr>
    </a:lvl3pPr>
    <a:lvl4pPr marL="1371600" algn="l" rtl="0" eaLnBrk="0" fontAlgn="base" hangingPunct="0">
      <a:lnSpc>
        <a:spcPct val="110000"/>
      </a:lnSpc>
      <a:spcBef>
        <a:spcPct val="20000"/>
      </a:spcBef>
      <a:spcAft>
        <a:spcPct val="0"/>
      </a:spcAft>
      <a:buSzPct val="120000"/>
      <a:buChar char="•"/>
      <a:defRPr sz="2800" kern="1200">
        <a:solidFill>
          <a:srgbClr val="133984"/>
        </a:solidFill>
        <a:latin typeface="Arial" charset="0"/>
        <a:ea typeface="华文新魏" pitchFamily="2" charset="-122"/>
        <a:cs typeface="+mn-cs"/>
      </a:defRPr>
    </a:lvl4pPr>
    <a:lvl5pPr marL="1828800" algn="l" rtl="0" eaLnBrk="0" fontAlgn="base" hangingPunct="0">
      <a:lnSpc>
        <a:spcPct val="110000"/>
      </a:lnSpc>
      <a:spcBef>
        <a:spcPct val="20000"/>
      </a:spcBef>
      <a:spcAft>
        <a:spcPct val="0"/>
      </a:spcAft>
      <a:buSzPct val="120000"/>
      <a:buChar char="•"/>
      <a:defRPr sz="2800" kern="1200">
        <a:solidFill>
          <a:srgbClr val="133984"/>
        </a:solidFill>
        <a:latin typeface="Arial" charset="0"/>
        <a:ea typeface="华文新魏" pitchFamily="2" charset="-122"/>
        <a:cs typeface="+mn-cs"/>
      </a:defRPr>
    </a:lvl5pPr>
    <a:lvl6pPr marL="2286000" algn="l" defTabSz="914400" rtl="0" eaLnBrk="1" latinLnBrk="0" hangingPunct="1">
      <a:defRPr sz="2800" kern="1200">
        <a:solidFill>
          <a:srgbClr val="133984"/>
        </a:solidFill>
        <a:latin typeface="Arial" charset="0"/>
        <a:ea typeface="华文新魏" pitchFamily="2" charset="-122"/>
        <a:cs typeface="+mn-cs"/>
      </a:defRPr>
    </a:lvl6pPr>
    <a:lvl7pPr marL="2743200" algn="l" defTabSz="914400" rtl="0" eaLnBrk="1" latinLnBrk="0" hangingPunct="1">
      <a:defRPr sz="2800" kern="1200">
        <a:solidFill>
          <a:srgbClr val="133984"/>
        </a:solidFill>
        <a:latin typeface="Arial" charset="0"/>
        <a:ea typeface="华文新魏" pitchFamily="2" charset="-122"/>
        <a:cs typeface="+mn-cs"/>
      </a:defRPr>
    </a:lvl7pPr>
    <a:lvl8pPr marL="3200400" algn="l" defTabSz="914400" rtl="0" eaLnBrk="1" latinLnBrk="0" hangingPunct="1">
      <a:defRPr sz="2800" kern="1200">
        <a:solidFill>
          <a:srgbClr val="133984"/>
        </a:solidFill>
        <a:latin typeface="Arial" charset="0"/>
        <a:ea typeface="华文新魏" pitchFamily="2" charset="-122"/>
        <a:cs typeface="+mn-cs"/>
      </a:defRPr>
    </a:lvl8pPr>
    <a:lvl9pPr marL="3657600" algn="l" defTabSz="914400" rtl="0" eaLnBrk="1" latinLnBrk="0" hangingPunct="1">
      <a:defRPr sz="2800" kern="1200">
        <a:solidFill>
          <a:srgbClr val="133984"/>
        </a:solidFill>
        <a:latin typeface="Arial" charset="0"/>
        <a:ea typeface="华文新魏"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0B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703" autoAdjust="0"/>
  </p:normalViewPr>
  <p:slideViewPr>
    <p:cSldViewPr>
      <p:cViewPr varScale="1">
        <p:scale>
          <a:sx n="105" d="100"/>
          <a:sy n="105" d="100"/>
        </p:scale>
        <p:origin x="1158" y="102"/>
      </p:cViewPr>
      <p:guideLst>
        <p:guide orient="horz" pos="2160"/>
        <p:guide pos="2880"/>
      </p:guideLst>
    </p:cSldViewPr>
  </p:slideViewPr>
  <p:outlineViewPr>
    <p:cViewPr>
      <p:scale>
        <a:sx n="33" d="100"/>
        <a:sy n="33" d="100"/>
      </p:scale>
      <p:origin x="19"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9.xml"/><Relationship Id="rId21" Type="http://schemas.openxmlformats.org/officeDocument/2006/relationships/slideMaster" Target="slideMasters/slideMaster21.xml"/><Relationship Id="rId34" Type="http://schemas.openxmlformats.org/officeDocument/2006/relationships/slide" Target="slides/slide4.xml"/><Relationship Id="rId42" Type="http://schemas.openxmlformats.org/officeDocument/2006/relationships/slide" Target="slides/slide12.xml"/><Relationship Id="rId47" Type="http://schemas.openxmlformats.org/officeDocument/2006/relationships/slide" Target="slides/slide17.xml"/><Relationship Id="rId50" Type="http://schemas.openxmlformats.org/officeDocument/2006/relationships/slide" Target="slides/slide20.xml"/><Relationship Id="rId55" Type="http://schemas.openxmlformats.org/officeDocument/2006/relationships/slide" Target="slides/slide25.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2.xml"/><Relationship Id="rId37" Type="http://schemas.openxmlformats.org/officeDocument/2006/relationships/slide" Target="slides/slide7.xml"/><Relationship Id="rId40" Type="http://schemas.openxmlformats.org/officeDocument/2006/relationships/slide" Target="slides/slide10.xml"/><Relationship Id="rId45" Type="http://schemas.openxmlformats.org/officeDocument/2006/relationships/slide" Target="slides/slide15.xml"/><Relationship Id="rId53" Type="http://schemas.openxmlformats.org/officeDocument/2006/relationships/slide" Target="slides/slide23.xml"/><Relationship Id="rId58"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theme" Target="theme/theme1.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5.xml"/><Relationship Id="rId43" Type="http://schemas.openxmlformats.org/officeDocument/2006/relationships/slide" Target="slides/slide13.xml"/><Relationship Id="rId48" Type="http://schemas.openxmlformats.org/officeDocument/2006/relationships/slide" Target="slides/slide18.xml"/><Relationship Id="rId56" Type="http://schemas.openxmlformats.org/officeDocument/2006/relationships/slide" Target="slides/slide26.xml"/><Relationship Id="rId8" Type="http://schemas.openxmlformats.org/officeDocument/2006/relationships/slideMaster" Target="slideMasters/slideMaster8.xml"/><Relationship Id="rId51" Type="http://schemas.openxmlformats.org/officeDocument/2006/relationships/slide" Target="slides/slide2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3.xml"/><Relationship Id="rId38" Type="http://schemas.openxmlformats.org/officeDocument/2006/relationships/slide" Target="slides/slide8.xml"/><Relationship Id="rId46" Type="http://schemas.openxmlformats.org/officeDocument/2006/relationships/slide" Target="slides/slide16.xml"/><Relationship Id="rId59" Type="http://schemas.openxmlformats.org/officeDocument/2006/relationships/presProps" Target="presProps.xml"/><Relationship Id="rId20" Type="http://schemas.openxmlformats.org/officeDocument/2006/relationships/slideMaster" Target="slideMasters/slideMaster20.xml"/><Relationship Id="rId41" Type="http://schemas.openxmlformats.org/officeDocument/2006/relationships/slide" Target="slides/slide11.xml"/><Relationship Id="rId54" Type="http://schemas.openxmlformats.org/officeDocument/2006/relationships/slide" Target="slides/slide24.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6.xml"/><Relationship Id="rId49" Type="http://schemas.openxmlformats.org/officeDocument/2006/relationships/slide" Target="slides/slide19.xml"/><Relationship Id="rId57" Type="http://schemas.openxmlformats.org/officeDocument/2006/relationships/slide" Target="slides/slide27.xml"/><Relationship Id="rId10" Type="http://schemas.openxmlformats.org/officeDocument/2006/relationships/slideMaster" Target="slideMasters/slideMaster10.xml"/><Relationship Id="rId31" Type="http://schemas.openxmlformats.org/officeDocument/2006/relationships/slide" Target="slides/slide1.xml"/><Relationship Id="rId44" Type="http://schemas.openxmlformats.org/officeDocument/2006/relationships/slide" Target="slides/slide14.xml"/><Relationship Id="rId52" Type="http://schemas.openxmlformats.org/officeDocument/2006/relationships/slide" Target="slides/slide22.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75.wmf"/><Relationship Id="rId7" Type="http://schemas.openxmlformats.org/officeDocument/2006/relationships/image" Target="../media/image79.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 Id="rId9" Type="http://schemas.openxmlformats.org/officeDocument/2006/relationships/image" Target="../media/image71.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image" Target="../media/image88.wmf"/><Relationship Id="rId7" Type="http://schemas.openxmlformats.org/officeDocument/2006/relationships/image" Target="../media/image92.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image" Target="../media/image96.wmf"/><Relationship Id="rId7" Type="http://schemas.openxmlformats.org/officeDocument/2006/relationships/image" Target="../media/image100.wmf"/><Relationship Id="rId2" Type="http://schemas.openxmlformats.org/officeDocument/2006/relationships/image" Target="../media/image95.wmf"/><Relationship Id="rId1" Type="http://schemas.openxmlformats.org/officeDocument/2006/relationships/image" Target="../media/image94.wmf"/><Relationship Id="rId6" Type="http://schemas.openxmlformats.org/officeDocument/2006/relationships/image" Target="../media/image99.wmf"/><Relationship Id="rId5" Type="http://schemas.openxmlformats.org/officeDocument/2006/relationships/image" Target="../media/image98.wmf"/><Relationship Id="rId10" Type="http://schemas.openxmlformats.org/officeDocument/2006/relationships/image" Target="../media/image103.wmf"/><Relationship Id="rId4" Type="http://schemas.openxmlformats.org/officeDocument/2006/relationships/image" Target="../media/image97.wmf"/><Relationship Id="rId9" Type="http://schemas.openxmlformats.org/officeDocument/2006/relationships/image" Target="../media/image10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image" Target="../media/image38.wmf"/><Relationship Id="rId7"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image" Target="../media/image46.wmf"/><Relationship Id="rId7" Type="http://schemas.openxmlformats.org/officeDocument/2006/relationships/image" Target="../media/image50.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 Id="rId9" Type="http://schemas.openxmlformats.org/officeDocument/2006/relationships/image" Target="../media/image5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53.wmf"/><Relationship Id="rId4" Type="http://schemas.openxmlformats.org/officeDocument/2006/relationships/image" Target="../media/image5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57.wmf"/><Relationship Id="rId7" Type="http://schemas.openxmlformats.org/officeDocument/2006/relationships/image" Target="../media/image61.wmf"/><Relationship Id="rId12" Type="http://schemas.openxmlformats.org/officeDocument/2006/relationships/image" Target="../media/image54.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11" Type="http://schemas.openxmlformats.org/officeDocument/2006/relationships/image" Target="../media/image38.wmf"/><Relationship Id="rId5" Type="http://schemas.openxmlformats.org/officeDocument/2006/relationships/image" Target="../media/image59.wmf"/><Relationship Id="rId10" Type="http://schemas.openxmlformats.org/officeDocument/2006/relationships/image" Target="../media/image37.wmf"/><Relationship Id="rId4" Type="http://schemas.openxmlformats.org/officeDocument/2006/relationships/image" Target="../media/image58.wmf"/><Relationship Id="rId9" Type="http://schemas.openxmlformats.org/officeDocument/2006/relationships/image" Target="../media/image5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4" Type="http://schemas.openxmlformats.org/officeDocument/2006/relationships/image" Target="../media/image6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SzTx/>
              <a:buFontTx/>
              <a:buNone/>
              <a:defRPr sz="1200">
                <a:solidFill>
                  <a:schemeClr val="tx1"/>
                </a:solidFill>
                <a:latin typeface="Arial" charset="0"/>
                <a:ea typeface="宋体" charset="-122"/>
              </a:defRPr>
            </a:lvl1pPr>
          </a:lstStyle>
          <a:p>
            <a:pPr>
              <a:defRPr/>
            </a:pPr>
            <a:endParaRPr lang="en-US" altLang="zh-CN"/>
          </a:p>
        </p:txBody>
      </p:sp>
      <p:sp>
        <p:nvSpPr>
          <p:cNvPr id="593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buFontTx/>
              <a:buNone/>
              <a:defRPr sz="1200">
                <a:solidFill>
                  <a:schemeClr val="tx1"/>
                </a:solidFill>
                <a:latin typeface="Arial" charset="0"/>
                <a:ea typeface="宋体" charset="-122"/>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93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SzTx/>
              <a:buFontTx/>
              <a:buNone/>
              <a:defRPr sz="1200">
                <a:solidFill>
                  <a:schemeClr val="tx1"/>
                </a:solidFill>
                <a:latin typeface="Arial" charset="0"/>
                <a:ea typeface="宋体" charset="-122"/>
              </a:defRPr>
            </a:lvl1pPr>
          </a:lstStyle>
          <a:p>
            <a:pPr>
              <a:defRPr/>
            </a:pPr>
            <a:endParaRPr lang="en-US" altLang="zh-CN"/>
          </a:p>
        </p:txBody>
      </p:sp>
      <p:sp>
        <p:nvSpPr>
          <p:cNvPr id="593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SzTx/>
              <a:buFontTx/>
              <a:buNone/>
              <a:defRPr sz="1200">
                <a:solidFill>
                  <a:schemeClr val="tx1"/>
                </a:solidFill>
                <a:latin typeface="Arial" charset="0"/>
                <a:ea typeface="宋体" charset="-122"/>
              </a:defRPr>
            </a:lvl1pPr>
          </a:lstStyle>
          <a:p>
            <a:pPr>
              <a:defRPr/>
            </a:pPr>
            <a:fld id="{61C34454-FD49-4F9A-AC4B-1E830FFC5057}" type="slidenum">
              <a:rPr lang="en-US" altLang="zh-CN"/>
              <a:pPr>
                <a:defRPr/>
              </a:pPr>
              <a:t>‹#›</a:t>
            </a:fld>
            <a:endParaRPr lang="en-US" altLang="zh-CN"/>
          </a:p>
        </p:txBody>
      </p:sp>
    </p:spTree>
    <p:extLst>
      <p:ext uri="{BB962C8B-B14F-4D97-AF65-F5344CB8AC3E}">
        <p14:creationId xmlns:p14="http://schemas.microsoft.com/office/powerpoint/2010/main" val="25820790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368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黑体" pitchFamily="2" charset="-122"/>
              </a:defRPr>
            </a:lvl1pPr>
            <a:lvl2pPr marL="742950" indent="-285750" eaLnBrk="0" hangingPunct="0">
              <a:defRPr sz="2400">
                <a:solidFill>
                  <a:schemeClr val="tx1"/>
                </a:solidFill>
                <a:latin typeface="Arial" charset="0"/>
                <a:ea typeface="黑体" pitchFamily="2" charset="-122"/>
              </a:defRPr>
            </a:lvl2pPr>
            <a:lvl3pPr marL="1143000" indent="-228600" eaLnBrk="0" hangingPunct="0">
              <a:defRPr sz="2400">
                <a:solidFill>
                  <a:schemeClr val="tx1"/>
                </a:solidFill>
                <a:latin typeface="Arial" charset="0"/>
                <a:ea typeface="黑体" pitchFamily="2" charset="-122"/>
              </a:defRPr>
            </a:lvl3pPr>
            <a:lvl4pPr marL="1600200" indent="-228600" eaLnBrk="0" hangingPunct="0">
              <a:defRPr sz="2400">
                <a:solidFill>
                  <a:schemeClr val="tx1"/>
                </a:solidFill>
                <a:latin typeface="Arial" charset="0"/>
                <a:ea typeface="黑体" pitchFamily="2" charset="-122"/>
              </a:defRPr>
            </a:lvl4pPr>
            <a:lvl5pPr marL="2057400" indent="-228600" eaLnBrk="0" hangingPunct="0">
              <a:defRPr sz="2400">
                <a:solidFill>
                  <a:schemeClr val="tx1"/>
                </a:solidFill>
                <a:latin typeface="Arial" charset="0"/>
                <a:ea typeface="黑体" pitchFamily="2"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2"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2"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2"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2" charset="-122"/>
              </a:defRPr>
            </a:lvl9pPr>
          </a:lstStyle>
          <a:p>
            <a:pPr eaLnBrk="1" hangingPunct="1"/>
            <a:fld id="{EC3137B9-ED63-4AF9-B4CA-D3631F62CBE7}" type="slidenum">
              <a:rPr lang="en-US" altLang="zh-CN" sz="1200" smtClean="0">
                <a:ea typeface="宋体" charset="-122"/>
              </a:rPr>
              <a:pPr eaLnBrk="1" hangingPunct="1"/>
              <a:t>1</a:t>
            </a:fld>
            <a:endParaRPr lang="en-US" altLang="zh-CN" sz="1200" smtClean="0">
              <a:ea typeface="宋体" charset="-122"/>
            </a:endParaRPr>
          </a:p>
        </p:txBody>
      </p:sp>
    </p:spTree>
    <p:extLst>
      <p:ext uri="{BB962C8B-B14F-4D97-AF65-F5344CB8AC3E}">
        <p14:creationId xmlns:p14="http://schemas.microsoft.com/office/powerpoint/2010/main" val="2851539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48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fld id="{F26AE0A7-8E70-4E46-ABDD-BAB4AF59A710}" type="slidenum">
              <a:rPr lang="en-US" altLang="zh-CN" sz="1200" smtClean="0">
                <a:solidFill>
                  <a:schemeClr val="tx1"/>
                </a:solidFill>
                <a:ea typeface="宋体" charset="-122"/>
              </a:rPr>
              <a:pPr/>
              <a:t>10</a:t>
            </a:fld>
            <a:endParaRPr lang="en-US" altLang="zh-CN" sz="1200" smtClean="0">
              <a:solidFill>
                <a:schemeClr val="tx1"/>
              </a:solidFill>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ln/>
        </p:spPr>
      </p:sp>
      <p:sp>
        <p:nvSpPr>
          <p:cNvPr id="450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50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fld id="{6DB0E3F4-C8B5-481C-A105-111CBE51D7BB}" type="slidenum">
              <a:rPr lang="en-US" altLang="zh-CN" sz="1200" smtClean="0">
                <a:solidFill>
                  <a:schemeClr val="tx1"/>
                </a:solidFill>
                <a:ea typeface="宋体" charset="-122"/>
              </a:rPr>
              <a:pPr/>
              <a:t>11</a:t>
            </a:fld>
            <a:endParaRPr lang="en-US" altLang="zh-CN" sz="1200" smtClean="0">
              <a:solidFill>
                <a:schemeClr val="tx1"/>
              </a:solidFill>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150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pPr algn="r" eaLnBrk="1" hangingPunct="1">
              <a:lnSpc>
                <a:spcPct val="100000"/>
              </a:lnSpc>
              <a:spcBef>
                <a:spcPct val="0"/>
              </a:spcBef>
              <a:buSzTx/>
              <a:buFontTx/>
              <a:buNone/>
            </a:pPr>
            <a:fld id="{D509BC3F-A9FF-468C-8C71-8E43698BF055}" type="slidenum">
              <a:rPr lang="en-US" altLang="zh-CN" sz="1200">
                <a:solidFill>
                  <a:schemeClr val="tx1"/>
                </a:solidFill>
                <a:ea typeface="宋体" charset="-122"/>
              </a:rPr>
              <a:pPr algn="r" eaLnBrk="1" hangingPunct="1">
                <a:lnSpc>
                  <a:spcPct val="100000"/>
                </a:lnSpc>
                <a:spcBef>
                  <a:spcPct val="0"/>
                </a:spcBef>
                <a:buSzTx/>
                <a:buFontTx/>
                <a:buNone/>
              </a:pPr>
              <a:t>12</a:t>
            </a:fld>
            <a:endParaRPr lang="en-US" altLang="zh-CN" sz="1200">
              <a:solidFill>
                <a:schemeClr val="tx1"/>
              </a:solidFill>
              <a:ea typeface="宋体" charset="-122"/>
            </a:endParaRPr>
          </a:p>
        </p:txBody>
      </p:sp>
    </p:spTree>
    <p:extLst>
      <p:ext uri="{BB962C8B-B14F-4D97-AF65-F5344CB8AC3E}">
        <p14:creationId xmlns:p14="http://schemas.microsoft.com/office/powerpoint/2010/main" val="1761304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253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pPr algn="r" eaLnBrk="1" hangingPunct="1">
              <a:lnSpc>
                <a:spcPct val="100000"/>
              </a:lnSpc>
              <a:spcBef>
                <a:spcPct val="0"/>
              </a:spcBef>
              <a:buSzTx/>
              <a:buFontTx/>
              <a:buNone/>
            </a:pPr>
            <a:fld id="{E3FF361F-568D-4ACF-A032-D48134A7D560}" type="slidenum">
              <a:rPr lang="en-US" altLang="zh-CN" sz="1200">
                <a:solidFill>
                  <a:schemeClr val="tx1"/>
                </a:solidFill>
                <a:ea typeface="宋体" charset="-122"/>
              </a:rPr>
              <a:pPr algn="r" eaLnBrk="1" hangingPunct="1">
                <a:lnSpc>
                  <a:spcPct val="100000"/>
                </a:lnSpc>
                <a:spcBef>
                  <a:spcPct val="0"/>
                </a:spcBef>
                <a:buSzTx/>
                <a:buFontTx/>
                <a:buNone/>
              </a:pPr>
              <a:t>13</a:t>
            </a:fld>
            <a:endParaRPr lang="en-US" altLang="zh-CN" sz="1200">
              <a:solidFill>
                <a:schemeClr val="tx1"/>
              </a:solidFill>
              <a:ea typeface="宋体" charset="-122"/>
            </a:endParaRPr>
          </a:p>
        </p:txBody>
      </p:sp>
    </p:spTree>
    <p:extLst>
      <p:ext uri="{BB962C8B-B14F-4D97-AF65-F5344CB8AC3E}">
        <p14:creationId xmlns:p14="http://schemas.microsoft.com/office/powerpoint/2010/main" val="597632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175312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709830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p:spPr>
      </p:sp>
      <p:sp>
        <p:nvSpPr>
          <p:cNvPr id="256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56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pPr algn="r" eaLnBrk="1" hangingPunct="1">
              <a:lnSpc>
                <a:spcPct val="100000"/>
              </a:lnSpc>
              <a:spcBef>
                <a:spcPct val="0"/>
              </a:spcBef>
              <a:buSzTx/>
              <a:buFontTx/>
              <a:buNone/>
            </a:pPr>
            <a:fld id="{839B3E1F-6AAF-48BE-B4C8-20383D32112F}" type="slidenum">
              <a:rPr lang="en-US" altLang="zh-CN" sz="1200">
                <a:solidFill>
                  <a:schemeClr val="tx1"/>
                </a:solidFill>
                <a:ea typeface="宋体" charset="-122"/>
              </a:rPr>
              <a:pPr algn="r" eaLnBrk="1" hangingPunct="1">
                <a:lnSpc>
                  <a:spcPct val="100000"/>
                </a:lnSpc>
                <a:spcBef>
                  <a:spcPct val="0"/>
                </a:spcBef>
                <a:buSzTx/>
                <a:buFontTx/>
                <a:buNone/>
              </a:pPr>
              <a:t>16</a:t>
            </a:fld>
            <a:endParaRPr lang="en-US" altLang="zh-CN" sz="1200">
              <a:solidFill>
                <a:schemeClr val="tx1"/>
              </a:solidFill>
              <a:ea typeface="宋体" charset="-122"/>
            </a:endParaRPr>
          </a:p>
        </p:txBody>
      </p:sp>
    </p:spTree>
    <p:extLst>
      <p:ext uri="{BB962C8B-B14F-4D97-AF65-F5344CB8AC3E}">
        <p14:creationId xmlns:p14="http://schemas.microsoft.com/office/powerpoint/2010/main" val="2825874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94FB873-4328-4F85-A5B9-AF97FC05CFBF}" type="slidenum">
              <a:rPr lang="en-US" altLang="zh-CN" smtClean="0"/>
              <a:pPr>
                <a:defRPr/>
              </a:pPr>
              <a:t>17</a:t>
            </a:fld>
            <a:endParaRPr lang="en-US" altLang="zh-CN"/>
          </a:p>
        </p:txBody>
      </p:sp>
    </p:spTree>
    <p:extLst>
      <p:ext uri="{BB962C8B-B14F-4D97-AF65-F5344CB8AC3E}">
        <p14:creationId xmlns:p14="http://schemas.microsoft.com/office/powerpoint/2010/main" val="3601683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94FB873-4328-4F85-A5B9-AF97FC05CFBF}" type="slidenum">
              <a:rPr lang="en-US" altLang="zh-CN" smtClean="0"/>
              <a:pPr>
                <a:defRPr/>
              </a:pPr>
              <a:t>19</a:t>
            </a:fld>
            <a:endParaRPr lang="en-US" altLang="zh-CN"/>
          </a:p>
        </p:txBody>
      </p:sp>
    </p:spTree>
    <p:extLst>
      <p:ext uri="{BB962C8B-B14F-4D97-AF65-F5344CB8AC3E}">
        <p14:creationId xmlns:p14="http://schemas.microsoft.com/office/powerpoint/2010/main" val="116736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94FB873-4328-4F85-A5B9-AF97FC05CFBF}" type="slidenum">
              <a:rPr lang="en-US" altLang="zh-CN" smtClean="0"/>
              <a:pPr>
                <a:defRPr/>
              </a:pPr>
              <a:t>20</a:t>
            </a:fld>
            <a:endParaRPr lang="en-US" altLang="zh-CN"/>
          </a:p>
        </p:txBody>
      </p:sp>
    </p:spTree>
    <p:extLst>
      <p:ext uri="{BB962C8B-B14F-4D97-AF65-F5344CB8AC3E}">
        <p14:creationId xmlns:p14="http://schemas.microsoft.com/office/powerpoint/2010/main" val="2879866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fld id="{827783C1-0998-42D1-8B6D-831382EA82F3}" type="slidenum">
              <a:rPr lang="en-US" altLang="zh-CN" sz="1200" smtClean="0">
                <a:solidFill>
                  <a:schemeClr val="tx1"/>
                </a:solidFill>
                <a:ea typeface="宋体" charset="-122"/>
              </a:rPr>
              <a:pPr/>
              <a:t>2</a:t>
            </a:fld>
            <a:endParaRPr lang="en-US" altLang="zh-CN" sz="1200" smtClean="0">
              <a:solidFill>
                <a:schemeClr val="tx1"/>
              </a:solidFill>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94FB873-4328-4F85-A5B9-AF97FC05CFBF}" type="slidenum">
              <a:rPr lang="en-US" altLang="zh-CN" smtClean="0"/>
              <a:pPr>
                <a:defRPr/>
              </a:pPr>
              <a:t>21</a:t>
            </a:fld>
            <a:endParaRPr lang="en-US" altLang="zh-CN"/>
          </a:p>
        </p:txBody>
      </p:sp>
    </p:spTree>
    <p:extLst>
      <p:ext uri="{BB962C8B-B14F-4D97-AF65-F5344CB8AC3E}">
        <p14:creationId xmlns:p14="http://schemas.microsoft.com/office/powerpoint/2010/main" val="765715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94FB873-4328-4F85-A5B9-AF97FC05CFBF}" type="slidenum">
              <a:rPr lang="en-US" altLang="zh-CN" smtClean="0"/>
              <a:pPr>
                <a:defRPr/>
              </a:pPr>
              <a:t>22</a:t>
            </a:fld>
            <a:endParaRPr lang="en-US" altLang="zh-CN"/>
          </a:p>
        </p:txBody>
      </p:sp>
    </p:spTree>
    <p:extLst>
      <p:ext uri="{BB962C8B-B14F-4D97-AF65-F5344CB8AC3E}">
        <p14:creationId xmlns:p14="http://schemas.microsoft.com/office/powerpoint/2010/main" val="880642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94FB873-4328-4F85-A5B9-AF97FC05CFBF}" type="slidenum">
              <a:rPr lang="en-US" altLang="zh-CN" smtClean="0"/>
              <a:pPr>
                <a:defRPr/>
              </a:pPr>
              <a:t>23</a:t>
            </a:fld>
            <a:endParaRPr lang="en-US" altLang="zh-CN"/>
          </a:p>
        </p:txBody>
      </p:sp>
    </p:spTree>
    <p:extLst>
      <p:ext uri="{BB962C8B-B14F-4D97-AF65-F5344CB8AC3E}">
        <p14:creationId xmlns:p14="http://schemas.microsoft.com/office/powerpoint/2010/main" val="31116564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94FB873-4328-4F85-A5B9-AF97FC05CFBF}" type="slidenum">
              <a:rPr lang="en-US" altLang="zh-CN" smtClean="0"/>
              <a:pPr>
                <a:defRPr/>
              </a:pPr>
              <a:t>24</a:t>
            </a:fld>
            <a:endParaRPr lang="en-US" altLang="zh-CN"/>
          </a:p>
        </p:txBody>
      </p:sp>
    </p:spTree>
    <p:extLst>
      <p:ext uri="{BB962C8B-B14F-4D97-AF65-F5344CB8AC3E}">
        <p14:creationId xmlns:p14="http://schemas.microsoft.com/office/powerpoint/2010/main" val="8871630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94FB873-4328-4F85-A5B9-AF97FC05CFBF}" type="slidenum">
              <a:rPr lang="en-US" altLang="zh-CN" smtClean="0"/>
              <a:pPr>
                <a:defRPr/>
              </a:pPr>
              <a:t>25</a:t>
            </a:fld>
            <a:endParaRPr lang="en-US" altLang="zh-CN"/>
          </a:p>
        </p:txBody>
      </p:sp>
    </p:spTree>
    <p:extLst>
      <p:ext uri="{BB962C8B-B14F-4D97-AF65-F5344CB8AC3E}">
        <p14:creationId xmlns:p14="http://schemas.microsoft.com/office/powerpoint/2010/main" val="2715992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94FB873-4328-4F85-A5B9-AF97FC05CFBF}" type="slidenum">
              <a:rPr lang="en-US" altLang="zh-CN" smtClean="0"/>
              <a:pPr>
                <a:defRPr/>
              </a:pPr>
              <a:t>26</a:t>
            </a:fld>
            <a:endParaRPr lang="en-US" altLang="zh-CN"/>
          </a:p>
        </p:txBody>
      </p:sp>
    </p:spTree>
    <p:extLst>
      <p:ext uri="{BB962C8B-B14F-4D97-AF65-F5344CB8AC3E}">
        <p14:creationId xmlns:p14="http://schemas.microsoft.com/office/powerpoint/2010/main" val="1702696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94FB873-4328-4F85-A5B9-AF97FC05CFBF}" type="slidenum">
              <a:rPr lang="en-US" altLang="zh-CN" smtClean="0"/>
              <a:pPr>
                <a:defRPr/>
              </a:pPr>
              <a:t>27</a:t>
            </a:fld>
            <a:endParaRPr lang="en-US" altLang="zh-CN"/>
          </a:p>
        </p:txBody>
      </p:sp>
    </p:spTree>
    <p:extLst>
      <p:ext uri="{BB962C8B-B14F-4D97-AF65-F5344CB8AC3E}">
        <p14:creationId xmlns:p14="http://schemas.microsoft.com/office/powerpoint/2010/main" val="1012120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p:spPr>
      </p:sp>
      <p:sp>
        <p:nvSpPr>
          <p:cNvPr id="276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76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fld id="{CFD91E2E-E187-45F7-BDF7-772185D151AD}" type="slidenum">
              <a:rPr lang="en-US" altLang="zh-CN" sz="1200" smtClean="0">
                <a:solidFill>
                  <a:schemeClr val="tx1"/>
                </a:solidFill>
                <a:ea typeface="宋体" charset="-122"/>
              </a:rPr>
              <a:pPr/>
              <a:t>3</a:t>
            </a:fld>
            <a:endParaRPr lang="en-US" altLang="zh-CN" sz="1200" smtClean="0">
              <a:solidFill>
                <a:schemeClr val="tx1"/>
              </a:solidFill>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p:spPr>
      </p:sp>
      <p:sp>
        <p:nvSpPr>
          <p:cNvPr id="286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86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fld id="{40B76B31-F819-4900-AAAF-3FCA1B56EA93}" type="slidenum">
              <a:rPr lang="en-US" altLang="zh-CN" sz="1200" smtClean="0">
                <a:solidFill>
                  <a:schemeClr val="tx1"/>
                </a:solidFill>
                <a:ea typeface="宋体" charset="-122"/>
              </a:rPr>
              <a:pPr/>
              <a:t>4</a:t>
            </a:fld>
            <a:endParaRPr lang="en-US" altLang="zh-CN" sz="1200" smtClean="0">
              <a:solidFill>
                <a:schemeClr val="tx1"/>
              </a:solidFill>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97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fld id="{8BCCE901-1A1F-42FA-88E3-E71FFACFC76F}" type="slidenum">
              <a:rPr lang="en-US" altLang="zh-CN" sz="1200" smtClean="0">
                <a:solidFill>
                  <a:schemeClr val="tx1"/>
                </a:solidFill>
                <a:ea typeface="宋体" charset="-122"/>
              </a:rPr>
              <a:pPr/>
              <a:t>5</a:t>
            </a:fld>
            <a:endParaRPr lang="en-US" altLang="zh-CN" sz="1200" smtClean="0">
              <a:solidFill>
                <a:schemeClr val="tx1"/>
              </a:solidFill>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07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fld id="{E31204D2-1CF5-401C-9B47-9DD1EC079F88}" type="slidenum">
              <a:rPr lang="en-US" altLang="zh-CN" sz="1200" smtClean="0">
                <a:solidFill>
                  <a:schemeClr val="tx1"/>
                </a:solidFill>
                <a:ea typeface="宋体" charset="-122"/>
              </a:rPr>
              <a:pPr/>
              <a:t>6</a:t>
            </a:fld>
            <a:endParaRPr lang="en-US" altLang="zh-CN" sz="1200" smtClean="0">
              <a:solidFill>
                <a:schemeClr val="tx1"/>
              </a:solidFill>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17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fld id="{95C5BF81-4172-4438-A62F-A4D21FBF08BE}" type="slidenum">
              <a:rPr lang="en-US" altLang="zh-CN" sz="1200" smtClean="0">
                <a:solidFill>
                  <a:schemeClr val="tx1"/>
                </a:solidFill>
                <a:ea typeface="宋体" charset="-122"/>
              </a:rPr>
              <a:pPr/>
              <a:t>7</a:t>
            </a:fld>
            <a:endParaRPr lang="en-US" altLang="zh-CN" sz="1200" smtClean="0">
              <a:solidFill>
                <a:schemeClr val="tx1"/>
              </a:solidFill>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fld id="{07F5CFE7-183D-4D27-B51E-96D50215D872}" type="slidenum">
              <a:rPr lang="en-US" altLang="zh-CN" sz="1200" smtClean="0">
                <a:solidFill>
                  <a:schemeClr val="tx1"/>
                </a:solidFill>
                <a:ea typeface="宋体" charset="-122"/>
              </a:rPr>
              <a:pPr/>
              <a:t>8</a:t>
            </a:fld>
            <a:endParaRPr lang="en-US" altLang="zh-CN" sz="1200" smtClean="0">
              <a:solidFill>
                <a:schemeClr val="tx1"/>
              </a:solidFill>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37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fld id="{1C5C05F7-F8B6-48C5-BA08-C6DE6AAA49ED}" type="slidenum">
              <a:rPr lang="en-US" altLang="zh-CN" sz="1200" smtClean="0">
                <a:solidFill>
                  <a:schemeClr val="tx1"/>
                </a:solidFill>
                <a:ea typeface="宋体" charset="-122"/>
              </a:rPr>
              <a:pPr/>
              <a:t>9</a:t>
            </a:fld>
            <a:endParaRPr lang="en-US" altLang="zh-CN" sz="1200" smtClean="0">
              <a:solidFill>
                <a:schemeClr val="tx1"/>
              </a:solidFill>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8.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9.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7.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0.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9.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3.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4.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8.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5.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6.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8.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7.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9.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9.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20.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6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2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7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2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8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2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8.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24.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25.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2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26.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2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28.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58.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29.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0.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30.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4.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5.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底板白-英文大写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图片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图片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图片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图片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图片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a:t>单击此处编辑母版标题样式</a:t>
            </a:r>
          </a:p>
        </p:txBody>
      </p:sp>
      <p:sp>
        <p:nvSpPr>
          <p:cNvPr id="36868" name="Rectangle 4"/>
          <p:cNvSpPr>
            <a:spLocks noGrp="1" noChangeArrowheads="1"/>
          </p:cNvSpPr>
          <p:nvPr>
            <p:ph type="subTitle" idx="1"/>
          </p:nvPr>
        </p:nvSpPr>
        <p:spPr>
          <a:xfrm>
            <a:off x="1403350" y="3933825"/>
            <a:ext cx="6400800" cy="1079500"/>
          </a:xfrm>
        </p:spPr>
        <p:txBody>
          <a:bodyPr anchor="ctr" anchorCtr="1"/>
          <a:lstStyle>
            <a:lvl1pPr marL="0" indent="0" algn="ctr">
              <a:buFontTx/>
              <a:buNone/>
              <a:defRPr sz="2400">
                <a:solidFill>
                  <a:srgbClr val="16388A"/>
                </a:solidFill>
              </a:defRPr>
            </a:lvl1pPr>
          </a:lstStyle>
          <a:p>
            <a:r>
              <a:rPr lang="zh-CN" altLang="en-US"/>
              <a:t>单击此处编辑母版副标题样式</a:t>
            </a:r>
          </a:p>
        </p:txBody>
      </p:sp>
    </p:spTree>
    <p:extLst>
      <p:ext uri="{BB962C8B-B14F-4D97-AF65-F5344CB8AC3E}">
        <p14:creationId xmlns:p14="http://schemas.microsoft.com/office/powerpoint/2010/main" val="2455592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3164752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268413"/>
            <a:ext cx="4038600" cy="245586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876675"/>
            <a:ext cx="4038600" cy="24574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0312253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2386950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5"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图片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图片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图片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descr="图片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descr="图片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http://www.sjtu.edu.cn/_mediafile/wwwsjtu/2011/03/15/jl4fvhoxv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388" y="179388"/>
            <a:ext cx="1947862"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smtClean="0"/>
              <a:t>单击此处编辑母版标题样式</a:t>
            </a:r>
            <a:endParaRPr lang="zh-CN" altLang="en-US"/>
          </a:p>
        </p:txBody>
      </p:sp>
      <p:sp>
        <p:nvSpPr>
          <p:cNvPr id="39940" name="Rectangle 4"/>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r>
              <a:rPr lang="zh-CN" altLang="en-US" smtClean="0"/>
              <a:t>单击以编辑母版副标题样式</a:t>
            </a:r>
            <a:endParaRPr lang="zh-CN" altLang="en-US"/>
          </a:p>
        </p:txBody>
      </p:sp>
    </p:spTree>
    <p:extLst>
      <p:ext uri="{BB962C8B-B14F-4D97-AF65-F5344CB8AC3E}">
        <p14:creationId xmlns:p14="http://schemas.microsoft.com/office/powerpoint/2010/main" val="177447139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07952834"/>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Tree>
    <p:extLst>
      <p:ext uri="{BB962C8B-B14F-4D97-AF65-F5344CB8AC3E}">
        <p14:creationId xmlns:p14="http://schemas.microsoft.com/office/powerpoint/2010/main" val="214510299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0880158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8718843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36147218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5536942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1913464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4132789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242139586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1229383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0842638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268413"/>
            <a:ext cx="4038600" cy="245586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876675"/>
            <a:ext cx="4038600" cy="24574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9619295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4818419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底板白-英文大写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图片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图片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图片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图片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图片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smtClean="0"/>
              <a:t>单击此处编辑母版标题样式</a:t>
            </a:r>
            <a:endParaRPr lang="zh-CN" altLang="en-US"/>
          </a:p>
        </p:txBody>
      </p:sp>
      <p:sp>
        <p:nvSpPr>
          <p:cNvPr id="36868" name="Rectangle 4"/>
          <p:cNvSpPr>
            <a:spLocks noGrp="1" noChangeArrowheads="1"/>
          </p:cNvSpPr>
          <p:nvPr>
            <p:ph type="subTitle" idx="1"/>
          </p:nvPr>
        </p:nvSpPr>
        <p:spPr>
          <a:xfrm>
            <a:off x="1403350" y="3933825"/>
            <a:ext cx="6400800" cy="1079500"/>
          </a:xfrm>
        </p:spPr>
        <p:txBody>
          <a:bodyPr anchor="ctr" anchorCtr="1"/>
          <a:lstStyle>
            <a:lvl1pPr marL="0" indent="0" algn="ctr">
              <a:buFontTx/>
              <a:buNone/>
              <a:defRPr sz="2400">
                <a:solidFill>
                  <a:srgbClr val="16388A"/>
                </a:solidFill>
              </a:defRPr>
            </a:lvl1pPr>
          </a:lstStyle>
          <a:p>
            <a:r>
              <a:rPr lang="zh-CN" altLang="en-US" smtClean="0"/>
              <a:t>单击以编辑母版副标题样式</a:t>
            </a:r>
            <a:endParaRPr lang="zh-CN" altLang="en-US"/>
          </a:p>
        </p:txBody>
      </p:sp>
    </p:spTree>
    <p:extLst>
      <p:ext uri="{BB962C8B-B14F-4D97-AF65-F5344CB8AC3E}">
        <p14:creationId xmlns:p14="http://schemas.microsoft.com/office/powerpoint/2010/main" val="92257317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0704851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Tree>
    <p:extLst>
      <p:ext uri="{BB962C8B-B14F-4D97-AF65-F5344CB8AC3E}">
        <p14:creationId xmlns:p14="http://schemas.microsoft.com/office/powerpoint/2010/main" val="265033652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3064560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44645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8273839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5257598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18069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82804541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176455174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5664904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728723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268413"/>
            <a:ext cx="4038600" cy="245586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876675"/>
            <a:ext cx="4038600" cy="24574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9517916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底板白-英文大写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图片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图片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图片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图片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图片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smtClean="0"/>
              <a:t>单击此处编辑母版标题样式</a:t>
            </a:r>
            <a:endParaRPr lang="zh-CN" altLang="en-US"/>
          </a:p>
        </p:txBody>
      </p:sp>
      <p:sp>
        <p:nvSpPr>
          <p:cNvPr id="6148" name="Rectangle 4"/>
          <p:cNvSpPr>
            <a:spLocks noGrp="1" noChangeArrowheads="1"/>
          </p:cNvSpPr>
          <p:nvPr>
            <p:ph type="subTitle" idx="1"/>
          </p:nvPr>
        </p:nvSpPr>
        <p:spPr>
          <a:xfrm>
            <a:off x="1403350" y="3933825"/>
            <a:ext cx="6400800" cy="1079500"/>
          </a:xfrm>
        </p:spPr>
        <p:txBody>
          <a:bodyPr anchor="ctr" anchorCtr="1"/>
          <a:lstStyle>
            <a:lvl1pPr marL="0" indent="0" algn="ctr">
              <a:buFontTx/>
              <a:buNone/>
              <a:defRPr sz="2400">
                <a:solidFill>
                  <a:srgbClr val="16388A"/>
                </a:solidFill>
              </a:defRPr>
            </a:lvl1pPr>
          </a:lstStyle>
          <a:p>
            <a:r>
              <a:rPr lang="zh-CN" altLang="en-US" smtClean="0"/>
              <a:t>单击以编辑母版副标题样式</a:t>
            </a:r>
            <a:endParaRPr lang="zh-CN" altLang="en-US"/>
          </a:p>
        </p:txBody>
      </p:sp>
    </p:spTree>
    <p:extLst>
      <p:ext uri="{BB962C8B-B14F-4D97-AF65-F5344CB8AC3E}">
        <p14:creationId xmlns:p14="http://schemas.microsoft.com/office/powerpoint/2010/main" val="223690193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2895347"/>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Tree>
    <p:extLst>
      <p:ext uri="{BB962C8B-B14F-4D97-AF65-F5344CB8AC3E}">
        <p14:creationId xmlns:p14="http://schemas.microsoft.com/office/powerpoint/2010/main" val="212305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1898594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2885699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4439531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95600854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383315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38386510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35030568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271383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66495913"/>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5292363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底板白-英文大写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图片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图片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图片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图片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图片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smtClean="0"/>
              <a:t>单击此处编辑母版标题样式</a:t>
            </a:r>
            <a:endParaRPr lang="zh-CN" altLang="en-US"/>
          </a:p>
        </p:txBody>
      </p:sp>
      <p:sp>
        <p:nvSpPr>
          <p:cNvPr id="36868" name="Rectangle 4"/>
          <p:cNvSpPr>
            <a:spLocks noGrp="1" noChangeArrowheads="1"/>
          </p:cNvSpPr>
          <p:nvPr>
            <p:ph type="subTitle" idx="1"/>
          </p:nvPr>
        </p:nvSpPr>
        <p:spPr>
          <a:xfrm>
            <a:off x="1403350" y="3933825"/>
            <a:ext cx="6400800" cy="1079500"/>
          </a:xfrm>
        </p:spPr>
        <p:txBody>
          <a:bodyPr anchor="ctr" anchorCtr="1"/>
          <a:lstStyle>
            <a:lvl1pPr marL="0" indent="0" algn="ctr">
              <a:buFontTx/>
              <a:buNone/>
              <a:defRPr sz="2400">
                <a:solidFill>
                  <a:srgbClr val="16388A"/>
                </a:solidFill>
              </a:defRPr>
            </a:lvl1pPr>
          </a:lstStyle>
          <a:p>
            <a:r>
              <a:rPr lang="zh-CN" altLang="en-US" smtClean="0"/>
              <a:t>单击以编辑母版副标题样式</a:t>
            </a:r>
            <a:endParaRPr lang="zh-CN" altLang="en-US"/>
          </a:p>
        </p:txBody>
      </p:sp>
    </p:spTree>
    <p:extLst>
      <p:ext uri="{BB962C8B-B14F-4D97-AF65-F5344CB8AC3E}">
        <p14:creationId xmlns:p14="http://schemas.microsoft.com/office/powerpoint/2010/main" val="2058859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5"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图片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图片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图片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descr="图片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descr="图片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http://www.sjtu.edu.cn/_mediafile/wwwsjtu/2011/03/15/jl4fvhoxv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388" y="179388"/>
            <a:ext cx="1947862"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smtClean="0"/>
              <a:t>单击此处编辑母版标题样式</a:t>
            </a:r>
            <a:endParaRPr lang="zh-CN" altLang="en-US"/>
          </a:p>
        </p:txBody>
      </p:sp>
      <p:sp>
        <p:nvSpPr>
          <p:cNvPr id="39940" name="Rectangle 4"/>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10456285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2275279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Tree>
    <p:extLst>
      <p:ext uri="{BB962C8B-B14F-4D97-AF65-F5344CB8AC3E}">
        <p14:creationId xmlns:p14="http://schemas.microsoft.com/office/powerpoint/2010/main" val="399869734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3295580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92927631"/>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95508594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89436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177688188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310266018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3888120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97103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46635198"/>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268413"/>
            <a:ext cx="4038600" cy="245586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876675"/>
            <a:ext cx="4038600" cy="24574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98913935"/>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底板白-英文大写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图片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图片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图片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图片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图片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smtClean="0"/>
              <a:t>单击此处编辑母版标题样式</a:t>
            </a:r>
            <a:endParaRPr lang="zh-CN" altLang="en-US"/>
          </a:p>
        </p:txBody>
      </p:sp>
      <p:sp>
        <p:nvSpPr>
          <p:cNvPr id="36868" name="Rectangle 4"/>
          <p:cNvSpPr>
            <a:spLocks noGrp="1" noChangeArrowheads="1"/>
          </p:cNvSpPr>
          <p:nvPr>
            <p:ph type="subTitle" idx="1"/>
          </p:nvPr>
        </p:nvSpPr>
        <p:spPr>
          <a:xfrm>
            <a:off x="1403350" y="3933825"/>
            <a:ext cx="6400800" cy="1079500"/>
          </a:xfrm>
        </p:spPr>
        <p:txBody>
          <a:bodyPr anchor="ctr" anchorCtr="1"/>
          <a:lstStyle>
            <a:lvl1pPr marL="0" indent="0" algn="ctr">
              <a:buFontTx/>
              <a:buNone/>
              <a:defRPr sz="2400">
                <a:solidFill>
                  <a:srgbClr val="16388A"/>
                </a:solidFill>
              </a:defRPr>
            </a:lvl1pPr>
          </a:lstStyle>
          <a:p>
            <a:r>
              <a:rPr lang="zh-CN" altLang="en-US" smtClean="0"/>
              <a:t>单击以编辑母版副标题样式</a:t>
            </a:r>
            <a:endParaRPr lang="zh-CN" altLang="en-US"/>
          </a:p>
        </p:txBody>
      </p:sp>
    </p:spTree>
    <p:extLst>
      <p:ext uri="{BB962C8B-B14F-4D97-AF65-F5344CB8AC3E}">
        <p14:creationId xmlns:p14="http://schemas.microsoft.com/office/powerpoint/2010/main" val="3641009617"/>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9821764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Tree>
    <p:extLst>
      <p:ext uri="{BB962C8B-B14F-4D97-AF65-F5344CB8AC3E}">
        <p14:creationId xmlns:p14="http://schemas.microsoft.com/office/powerpoint/2010/main" val="3661132989"/>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2478789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50590267"/>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357409490"/>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458511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810466531"/>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2372444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99929206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0951220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75039967"/>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268413"/>
            <a:ext cx="4038600" cy="245586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876675"/>
            <a:ext cx="4038600" cy="24574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32792759"/>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7453369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5"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图片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图片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图片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descr="图片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descr="图片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http://www.sjtu.edu.cn/_mediafile/wwwsjtu/2011/03/15/jl4fvhoxv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388" y="179388"/>
            <a:ext cx="1947862"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smtClean="0"/>
              <a:t>单击此处编辑母版标题样式</a:t>
            </a:r>
            <a:endParaRPr lang="zh-CN" altLang="en-US"/>
          </a:p>
        </p:txBody>
      </p:sp>
      <p:sp>
        <p:nvSpPr>
          <p:cNvPr id="39940" name="Rectangle 4"/>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r>
              <a:rPr lang="zh-CN" altLang="en-US" smtClean="0"/>
              <a:t>单击以编辑母版副标题样式</a:t>
            </a:r>
            <a:endParaRPr lang="zh-CN" altLang="en-US"/>
          </a:p>
        </p:txBody>
      </p:sp>
    </p:spTree>
    <p:extLst>
      <p:ext uri="{BB962C8B-B14F-4D97-AF65-F5344CB8AC3E}">
        <p14:creationId xmlns:p14="http://schemas.microsoft.com/office/powerpoint/2010/main" val="1877473253"/>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04883664"/>
      </p:ext>
    </p:extLst>
  </p:cSld>
  <p:clrMapOvr>
    <a:masterClrMapping/>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Tree>
    <p:extLst>
      <p:ext uri="{BB962C8B-B14F-4D97-AF65-F5344CB8AC3E}">
        <p14:creationId xmlns:p14="http://schemas.microsoft.com/office/powerpoint/2010/main" val="3230621293"/>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81259650"/>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3245793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4328981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8597113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146792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212102859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185458657"/>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19653763"/>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80873671"/>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268413"/>
            <a:ext cx="4038600" cy="245586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876675"/>
            <a:ext cx="4038600" cy="24574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4237782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底板白-英文大写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图片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图片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图片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图片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图片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smtClean="0"/>
              <a:t>单击此处编辑母版标题样式</a:t>
            </a:r>
            <a:endParaRPr lang="zh-CN" altLang="en-US"/>
          </a:p>
        </p:txBody>
      </p:sp>
      <p:sp>
        <p:nvSpPr>
          <p:cNvPr id="36868" name="Rectangle 4"/>
          <p:cNvSpPr>
            <a:spLocks noGrp="1" noChangeArrowheads="1"/>
          </p:cNvSpPr>
          <p:nvPr>
            <p:ph type="subTitle" idx="1"/>
          </p:nvPr>
        </p:nvSpPr>
        <p:spPr>
          <a:xfrm>
            <a:off x="1403350" y="3933825"/>
            <a:ext cx="6400800" cy="1079500"/>
          </a:xfrm>
        </p:spPr>
        <p:txBody>
          <a:bodyPr anchor="ctr" anchorCtr="1"/>
          <a:lstStyle>
            <a:lvl1pPr marL="0" indent="0" algn="ctr">
              <a:buFontTx/>
              <a:buNone/>
              <a:defRPr sz="2400">
                <a:solidFill>
                  <a:srgbClr val="16388A"/>
                </a:solidFill>
              </a:defRPr>
            </a:lvl1pPr>
          </a:lstStyle>
          <a:p>
            <a:r>
              <a:rPr lang="zh-CN" altLang="en-US" smtClean="0"/>
              <a:t>单击以编辑母版副标题样式</a:t>
            </a:r>
            <a:endParaRPr lang="zh-CN" altLang="en-US"/>
          </a:p>
        </p:txBody>
      </p:sp>
    </p:spTree>
    <p:extLst>
      <p:ext uri="{BB962C8B-B14F-4D97-AF65-F5344CB8AC3E}">
        <p14:creationId xmlns:p14="http://schemas.microsoft.com/office/powerpoint/2010/main" val="1176007128"/>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51384038"/>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Tree>
    <p:extLst>
      <p:ext uri="{BB962C8B-B14F-4D97-AF65-F5344CB8AC3E}">
        <p14:creationId xmlns:p14="http://schemas.microsoft.com/office/powerpoint/2010/main" val="655888242"/>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664179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73089062"/>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72490405"/>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193870448"/>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082187"/>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1864241333"/>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430101874"/>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14562673"/>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1310768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268413"/>
            <a:ext cx="4038600" cy="245586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876675"/>
            <a:ext cx="4038600" cy="24574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42359066"/>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底板白-英文大写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图片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图片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图片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图片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图片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smtClean="0"/>
              <a:t>单击此处编辑母版标题样式</a:t>
            </a:r>
            <a:endParaRPr lang="zh-CN" altLang="en-US"/>
          </a:p>
        </p:txBody>
      </p:sp>
      <p:sp>
        <p:nvSpPr>
          <p:cNvPr id="6148" name="Rectangle 4"/>
          <p:cNvSpPr>
            <a:spLocks noGrp="1" noChangeArrowheads="1"/>
          </p:cNvSpPr>
          <p:nvPr>
            <p:ph type="subTitle" idx="1"/>
          </p:nvPr>
        </p:nvSpPr>
        <p:spPr>
          <a:xfrm>
            <a:off x="1403350" y="3933825"/>
            <a:ext cx="6400800" cy="1079500"/>
          </a:xfrm>
        </p:spPr>
        <p:txBody>
          <a:bodyPr anchor="ctr" anchorCtr="1"/>
          <a:lstStyle>
            <a:lvl1pPr marL="0" indent="0" algn="ctr">
              <a:buFontTx/>
              <a:buNone/>
              <a:defRPr sz="2400">
                <a:solidFill>
                  <a:srgbClr val="16388A"/>
                </a:solidFill>
              </a:defRPr>
            </a:lvl1pPr>
          </a:lstStyle>
          <a:p>
            <a:r>
              <a:rPr lang="zh-CN" altLang="en-US" smtClean="0"/>
              <a:t>单击以编辑母版副标题样式</a:t>
            </a:r>
            <a:endParaRPr lang="zh-CN" altLang="en-US"/>
          </a:p>
        </p:txBody>
      </p:sp>
    </p:spTree>
    <p:extLst>
      <p:ext uri="{BB962C8B-B14F-4D97-AF65-F5344CB8AC3E}">
        <p14:creationId xmlns:p14="http://schemas.microsoft.com/office/powerpoint/2010/main" val="20021741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1942080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446823761"/>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Tree>
    <p:extLst>
      <p:ext uri="{BB962C8B-B14F-4D97-AF65-F5344CB8AC3E}">
        <p14:creationId xmlns:p14="http://schemas.microsoft.com/office/powerpoint/2010/main" val="407761092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6966176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52296066"/>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026291979"/>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402928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380887934"/>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2674115450"/>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17762311"/>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68079730"/>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235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389826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4066124"/>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底板白-英文大写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图片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图片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图片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图片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图片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smtClean="0"/>
              <a:t>单击此处编辑母版标题样式</a:t>
            </a:r>
            <a:endParaRPr lang="zh-CN" altLang="en-US"/>
          </a:p>
        </p:txBody>
      </p:sp>
      <p:sp>
        <p:nvSpPr>
          <p:cNvPr id="36868" name="Rectangle 4"/>
          <p:cNvSpPr>
            <a:spLocks noGrp="1" noChangeArrowheads="1"/>
          </p:cNvSpPr>
          <p:nvPr>
            <p:ph type="subTitle" idx="1"/>
          </p:nvPr>
        </p:nvSpPr>
        <p:spPr>
          <a:xfrm>
            <a:off x="1403350" y="3933825"/>
            <a:ext cx="6400800" cy="1079500"/>
          </a:xfrm>
        </p:spPr>
        <p:txBody>
          <a:bodyPr anchor="ctr" anchorCtr="1"/>
          <a:lstStyle>
            <a:lvl1pPr marL="0" indent="0" algn="ctr">
              <a:buFontTx/>
              <a:buNone/>
              <a:defRPr sz="2400">
                <a:solidFill>
                  <a:srgbClr val="16388A"/>
                </a:solidFill>
              </a:defRPr>
            </a:lvl1pPr>
          </a:lstStyle>
          <a:p>
            <a:r>
              <a:rPr lang="zh-CN" altLang="en-US" smtClean="0"/>
              <a:t>单击以编辑母版副标题样式</a:t>
            </a:r>
            <a:endParaRPr lang="zh-CN" altLang="en-US"/>
          </a:p>
        </p:txBody>
      </p:sp>
    </p:spTree>
    <p:extLst>
      <p:ext uri="{BB962C8B-B14F-4D97-AF65-F5344CB8AC3E}">
        <p14:creationId xmlns:p14="http://schemas.microsoft.com/office/powerpoint/2010/main" val="2595677064"/>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09258240"/>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Tree>
    <p:extLst>
      <p:ext uri="{BB962C8B-B14F-4D97-AF65-F5344CB8AC3E}">
        <p14:creationId xmlns:p14="http://schemas.microsoft.com/office/powerpoint/2010/main" val="3820944942"/>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71973647"/>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8041354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742396746"/>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7526384"/>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2297349703"/>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4234166208"/>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213223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67303991"/>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18622675"/>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268413"/>
            <a:ext cx="4038600" cy="245586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876675"/>
            <a:ext cx="4038600" cy="24574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04227198"/>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5"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图片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图片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图片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descr="图片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descr="图片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http://www.sjtu.edu.cn/_mediafile/wwwsjtu/2011/03/15/jl4fvhoxv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388" y="179388"/>
            <a:ext cx="1947862"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smtClean="0"/>
              <a:t>单击此处编辑母版标题样式</a:t>
            </a:r>
            <a:endParaRPr lang="zh-CN" altLang="en-US"/>
          </a:p>
        </p:txBody>
      </p:sp>
      <p:sp>
        <p:nvSpPr>
          <p:cNvPr id="39940" name="Rectangle 4"/>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r>
              <a:rPr lang="zh-CN" altLang="en-US" smtClean="0"/>
              <a:t>单击以编辑母版副标题样式</a:t>
            </a:r>
            <a:endParaRPr lang="zh-CN" altLang="en-US"/>
          </a:p>
        </p:txBody>
      </p:sp>
    </p:spTree>
    <p:extLst>
      <p:ext uri="{BB962C8B-B14F-4D97-AF65-F5344CB8AC3E}">
        <p14:creationId xmlns:p14="http://schemas.microsoft.com/office/powerpoint/2010/main" val="2925217385"/>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21043495"/>
      </p:ext>
    </p:extLst>
  </p:cSld>
  <p:clrMapOvr>
    <a:masterClrMapping/>
  </p:clrMapOvr>
  <p:timing>
    <p:tnLst>
      <p:par>
        <p:cTn id="1" dur="indefinite" restart="never" nodeType="tmRoot"/>
      </p:par>
    </p:tnLst>
  </p:timing>
</p:sldLayout>
</file>

<file path=ppt/slideLayouts/slideLayout2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Tree>
    <p:extLst>
      <p:ext uri="{BB962C8B-B14F-4D97-AF65-F5344CB8AC3E}">
        <p14:creationId xmlns:p14="http://schemas.microsoft.com/office/powerpoint/2010/main" val="3425167442"/>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94534658"/>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44958842"/>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267209381"/>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5765415"/>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1506820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430476934"/>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953480872"/>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88914237"/>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6172849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268413"/>
            <a:ext cx="4038600" cy="245586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876675"/>
            <a:ext cx="4038600" cy="24574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92732642"/>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底板白-英文大写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图片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图片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图片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图片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图片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smtClean="0"/>
              <a:t>单击此处编辑母版标题样式</a:t>
            </a:r>
            <a:endParaRPr lang="zh-CN" altLang="en-US"/>
          </a:p>
        </p:txBody>
      </p:sp>
      <p:sp>
        <p:nvSpPr>
          <p:cNvPr id="36868" name="Rectangle 4"/>
          <p:cNvSpPr>
            <a:spLocks noGrp="1" noChangeArrowheads="1"/>
          </p:cNvSpPr>
          <p:nvPr>
            <p:ph type="subTitle" idx="1"/>
          </p:nvPr>
        </p:nvSpPr>
        <p:spPr>
          <a:xfrm>
            <a:off x="1403350" y="3933825"/>
            <a:ext cx="6400800" cy="1079500"/>
          </a:xfrm>
        </p:spPr>
        <p:txBody>
          <a:bodyPr anchor="ctr" anchorCtr="1"/>
          <a:lstStyle>
            <a:lvl1pPr marL="0" indent="0" algn="ctr">
              <a:buFontTx/>
              <a:buNone/>
              <a:defRPr sz="2400">
                <a:solidFill>
                  <a:srgbClr val="16388A"/>
                </a:solidFill>
              </a:defRPr>
            </a:lvl1pPr>
          </a:lstStyle>
          <a:p>
            <a:r>
              <a:rPr lang="zh-CN" altLang="en-US" smtClean="0"/>
              <a:t>单击以编辑母版副标题样式</a:t>
            </a:r>
            <a:endParaRPr lang="zh-CN" altLang="en-US"/>
          </a:p>
        </p:txBody>
      </p:sp>
    </p:spTree>
    <p:extLst>
      <p:ext uri="{BB962C8B-B14F-4D97-AF65-F5344CB8AC3E}">
        <p14:creationId xmlns:p14="http://schemas.microsoft.com/office/powerpoint/2010/main" val="2974966267"/>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26670460"/>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Tree>
    <p:extLst>
      <p:ext uri="{BB962C8B-B14F-4D97-AF65-F5344CB8AC3E}">
        <p14:creationId xmlns:p14="http://schemas.microsoft.com/office/powerpoint/2010/main" val="2875411299"/>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82091813"/>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67702212"/>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0195214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28239159"/>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6531290"/>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2409874221"/>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655458566"/>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37637274"/>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86626518"/>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268413"/>
            <a:ext cx="4038600" cy="245586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876675"/>
            <a:ext cx="4038600" cy="24574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55294671"/>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1108304"/>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底板白-英文大写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图片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图片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图片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图片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图片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smtClean="0"/>
              <a:t>单击此处编辑母版标题样式</a:t>
            </a:r>
            <a:endParaRPr lang="zh-CN" altLang="en-US"/>
          </a:p>
        </p:txBody>
      </p:sp>
      <p:sp>
        <p:nvSpPr>
          <p:cNvPr id="36868" name="Rectangle 4"/>
          <p:cNvSpPr>
            <a:spLocks noGrp="1" noChangeArrowheads="1"/>
          </p:cNvSpPr>
          <p:nvPr>
            <p:ph type="subTitle" idx="1"/>
          </p:nvPr>
        </p:nvSpPr>
        <p:spPr>
          <a:xfrm>
            <a:off x="1403350" y="3933825"/>
            <a:ext cx="6400800" cy="1079500"/>
          </a:xfrm>
        </p:spPr>
        <p:txBody>
          <a:bodyPr anchor="ctr" anchorCtr="1"/>
          <a:lstStyle>
            <a:lvl1pPr marL="0" indent="0" algn="ctr">
              <a:buFontTx/>
              <a:buNone/>
              <a:defRPr sz="2400">
                <a:solidFill>
                  <a:srgbClr val="16388A"/>
                </a:solidFill>
              </a:defRPr>
            </a:lvl1pPr>
          </a:lstStyle>
          <a:p>
            <a:r>
              <a:rPr lang="zh-CN" altLang="en-US" smtClean="0"/>
              <a:t>单击以编辑母版副标题样式</a:t>
            </a:r>
            <a:endParaRPr lang="zh-CN" altLang="en-US"/>
          </a:p>
        </p:txBody>
      </p:sp>
    </p:spTree>
    <p:extLst>
      <p:ext uri="{BB962C8B-B14F-4D97-AF65-F5344CB8AC3E}">
        <p14:creationId xmlns:p14="http://schemas.microsoft.com/office/powerpoint/2010/main" val="1168965068"/>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87504444"/>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Tree>
    <p:extLst>
      <p:ext uri="{BB962C8B-B14F-4D97-AF65-F5344CB8AC3E}">
        <p14:creationId xmlns:p14="http://schemas.microsoft.com/office/powerpoint/2010/main" val="36760938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81873493"/>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42226924"/>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90644034"/>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402622499"/>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9157068"/>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3081999584"/>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4251958615"/>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04471568"/>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81200367"/>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268413"/>
            <a:ext cx="4038600" cy="245586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876675"/>
            <a:ext cx="4038600" cy="24574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27030081"/>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底板白-英文大写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图片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图片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图片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图片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图片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smtClean="0"/>
              <a:t>单击此处编辑母版标题样式</a:t>
            </a:r>
            <a:endParaRPr lang="zh-CN" altLang="en-US"/>
          </a:p>
        </p:txBody>
      </p:sp>
      <p:sp>
        <p:nvSpPr>
          <p:cNvPr id="6148" name="Rectangle 4"/>
          <p:cNvSpPr>
            <a:spLocks noGrp="1" noChangeArrowheads="1"/>
          </p:cNvSpPr>
          <p:nvPr>
            <p:ph type="subTitle" idx="1"/>
          </p:nvPr>
        </p:nvSpPr>
        <p:spPr>
          <a:xfrm>
            <a:off x="1403350" y="3933825"/>
            <a:ext cx="6400800" cy="1079500"/>
          </a:xfrm>
        </p:spPr>
        <p:txBody>
          <a:bodyPr anchor="ctr" anchorCtr="1"/>
          <a:lstStyle>
            <a:lvl1pPr marL="0" indent="0" algn="ctr">
              <a:buFontTx/>
              <a:buNone/>
              <a:defRPr sz="2400">
                <a:solidFill>
                  <a:srgbClr val="16388A"/>
                </a:solidFill>
              </a:defRPr>
            </a:lvl1pPr>
          </a:lstStyle>
          <a:p>
            <a:r>
              <a:rPr lang="zh-CN" altLang="en-US" smtClean="0"/>
              <a:t>单击以编辑母版副标题样式</a:t>
            </a:r>
            <a:endParaRPr lang="zh-CN" altLang="en-US"/>
          </a:p>
        </p:txBody>
      </p:sp>
    </p:spTree>
    <p:extLst>
      <p:ext uri="{BB962C8B-B14F-4D97-AF65-F5344CB8AC3E}">
        <p14:creationId xmlns:p14="http://schemas.microsoft.com/office/powerpoint/2010/main" val="34413618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10855395"/>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51486796"/>
      </p:ext>
    </p:extLst>
  </p:cSld>
  <p:clrMapOvr>
    <a:masterClrMapping/>
  </p:clrMapOvr>
  <p:timing>
    <p:tnLst>
      <p:par>
        <p:cTn id="1" dur="indefinite" restart="never" nodeType="tmRoot"/>
      </p:par>
    </p:tnLst>
  </p:timing>
</p:sldLayout>
</file>

<file path=ppt/slideLayouts/slideLayout2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Tree>
    <p:extLst>
      <p:ext uri="{BB962C8B-B14F-4D97-AF65-F5344CB8AC3E}">
        <p14:creationId xmlns:p14="http://schemas.microsoft.com/office/powerpoint/2010/main" val="3616768214"/>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97700275"/>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50078113"/>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538956837"/>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201482"/>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3144079287"/>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4246912345"/>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37015742"/>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41743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底板白-英文大写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图片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图片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图片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图片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图片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smtClean="0"/>
              <a:t>单击此处编辑母版标题样式</a:t>
            </a:r>
            <a:endParaRPr lang="zh-CN" altLang="en-US"/>
          </a:p>
        </p:txBody>
      </p:sp>
      <p:sp>
        <p:nvSpPr>
          <p:cNvPr id="36868" name="Rectangle 4"/>
          <p:cNvSpPr>
            <a:spLocks noGrp="1" noChangeArrowheads="1"/>
          </p:cNvSpPr>
          <p:nvPr>
            <p:ph type="subTitle" idx="1"/>
          </p:nvPr>
        </p:nvSpPr>
        <p:spPr>
          <a:xfrm>
            <a:off x="1403350" y="3933825"/>
            <a:ext cx="6400800" cy="1079500"/>
          </a:xfrm>
        </p:spPr>
        <p:txBody>
          <a:bodyPr anchor="ctr" anchorCtr="1"/>
          <a:lstStyle>
            <a:lvl1pPr marL="0" indent="0" algn="ctr">
              <a:buFontTx/>
              <a:buNone/>
              <a:defRPr sz="2400">
                <a:solidFill>
                  <a:srgbClr val="16388A"/>
                </a:solidFill>
              </a:defRPr>
            </a:lvl1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976389465"/>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86214345"/>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底板白-英文大写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图片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图片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图片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图片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图片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smtClean="0"/>
              <a:t>单击此处编辑母版标题样式</a:t>
            </a:r>
            <a:endParaRPr lang="zh-CN" altLang="en-US"/>
          </a:p>
        </p:txBody>
      </p:sp>
      <p:sp>
        <p:nvSpPr>
          <p:cNvPr id="36868" name="Rectangle 4"/>
          <p:cNvSpPr>
            <a:spLocks noGrp="1" noChangeArrowheads="1"/>
          </p:cNvSpPr>
          <p:nvPr>
            <p:ph type="subTitle" idx="1"/>
          </p:nvPr>
        </p:nvSpPr>
        <p:spPr>
          <a:xfrm>
            <a:off x="1403350" y="3933825"/>
            <a:ext cx="6400800" cy="1079500"/>
          </a:xfrm>
        </p:spPr>
        <p:txBody>
          <a:bodyPr anchor="ctr" anchorCtr="1"/>
          <a:lstStyle>
            <a:lvl1pPr marL="0" indent="0" algn="ctr">
              <a:buFontTx/>
              <a:buNone/>
              <a:defRPr sz="2400">
                <a:solidFill>
                  <a:srgbClr val="16388A"/>
                </a:solidFill>
              </a:defRPr>
            </a:lvl1pPr>
          </a:lstStyle>
          <a:p>
            <a:r>
              <a:rPr lang="zh-CN" altLang="en-US" smtClean="0"/>
              <a:t>单击以编辑母版副标题样式</a:t>
            </a:r>
            <a:endParaRPr lang="zh-CN" altLang="en-US"/>
          </a:p>
        </p:txBody>
      </p:sp>
    </p:spTree>
    <p:extLst>
      <p:ext uri="{BB962C8B-B14F-4D97-AF65-F5344CB8AC3E}">
        <p14:creationId xmlns:p14="http://schemas.microsoft.com/office/powerpoint/2010/main" val="148860086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78725740"/>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Tree>
    <p:extLst>
      <p:ext uri="{BB962C8B-B14F-4D97-AF65-F5344CB8AC3E}">
        <p14:creationId xmlns:p14="http://schemas.microsoft.com/office/powerpoint/2010/main" val="531782008"/>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99302171"/>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02211169"/>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480503471"/>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671999"/>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2230946831"/>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19053605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50569991"/>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84442028"/>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64507187"/>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268413"/>
            <a:ext cx="4038600" cy="245586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876675"/>
            <a:ext cx="4038600" cy="24574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61614679"/>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5"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图片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图片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图片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descr="图片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descr="图片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http://www.sjtu.edu.cn/_mediafile/wwwsjtu/2011/03/15/jl4fvhoxv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388" y="179388"/>
            <a:ext cx="1947862"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smtClean="0"/>
              <a:t>单击此处编辑母版标题样式</a:t>
            </a:r>
            <a:endParaRPr lang="zh-CN" altLang="en-US"/>
          </a:p>
        </p:txBody>
      </p:sp>
      <p:sp>
        <p:nvSpPr>
          <p:cNvPr id="39940" name="Rectangle 4"/>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r>
              <a:rPr lang="zh-CN" altLang="en-US" smtClean="0"/>
              <a:t>单击以编辑母版副标题样式</a:t>
            </a:r>
            <a:endParaRPr lang="zh-CN" altLang="en-US"/>
          </a:p>
        </p:txBody>
      </p:sp>
    </p:spTree>
    <p:extLst>
      <p:ext uri="{BB962C8B-B14F-4D97-AF65-F5344CB8AC3E}">
        <p14:creationId xmlns:p14="http://schemas.microsoft.com/office/powerpoint/2010/main" val="3652869323"/>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31693947"/>
      </p:ext>
    </p:extLst>
  </p:cSld>
  <p:clrMapOvr>
    <a:masterClrMapping/>
  </p:clrMapOvr>
  <p:timing>
    <p:tnLst>
      <p:par>
        <p:cTn id="1" dur="indefinite" restart="never" nodeType="tmRoot"/>
      </p:par>
    </p:tnLst>
  </p:timing>
</p:sldLayout>
</file>

<file path=ppt/slideLayouts/slideLayout27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Tree>
    <p:extLst>
      <p:ext uri="{BB962C8B-B14F-4D97-AF65-F5344CB8AC3E}">
        <p14:creationId xmlns:p14="http://schemas.microsoft.com/office/powerpoint/2010/main" val="2110690457"/>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65473107"/>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64342403"/>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007741798"/>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54766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155091235"/>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3460009172"/>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2378989499"/>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80132647"/>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03158526"/>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268413"/>
            <a:ext cx="4038600" cy="245586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876675"/>
            <a:ext cx="4038600" cy="24574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88738706"/>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底板白-英文大写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图片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图片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图片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图片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图片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smtClean="0"/>
              <a:t>单击此处编辑母版标题样式</a:t>
            </a:r>
            <a:endParaRPr lang="zh-CN" altLang="en-US"/>
          </a:p>
        </p:txBody>
      </p:sp>
      <p:sp>
        <p:nvSpPr>
          <p:cNvPr id="36868" name="Rectangle 4"/>
          <p:cNvSpPr>
            <a:spLocks noGrp="1" noChangeArrowheads="1"/>
          </p:cNvSpPr>
          <p:nvPr>
            <p:ph type="subTitle" idx="1"/>
          </p:nvPr>
        </p:nvSpPr>
        <p:spPr>
          <a:xfrm>
            <a:off x="1403350" y="3933825"/>
            <a:ext cx="6400800" cy="1079500"/>
          </a:xfrm>
        </p:spPr>
        <p:txBody>
          <a:bodyPr anchor="ctr" anchorCtr="1"/>
          <a:lstStyle>
            <a:lvl1pPr marL="0" indent="0" algn="ctr">
              <a:buFontTx/>
              <a:buNone/>
              <a:defRPr sz="2400">
                <a:solidFill>
                  <a:srgbClr val="16388A"/>
                </a:solidFill>
              </a:defRPr>
            </a:lvl1pPr>
          </a:lstStyle>
          <a:p>
            <a:r>
              <a:rPr lang="zh-CN" altLang="en-US" smtClean="0"/>
              <a:t>单击以编辑母版副标题样式</a:t>
            </a:r>
            <a:endParaRPr lang="zh-CN" altLang="en-US"/>
          </a:p>
        </p:txBody>
      </p:sp>
    </p:spTree>
    <p:extLst>
      <p:ext uri="{BB962C8B-B14F-4D97-AF65-F5344CB8AC3E}">
        <p14:creationId xmlns:p14="http://schemas.microsoft.com/office/powerpoint/2010/main" val="3876547332"/>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41948686"/>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Tree>
    <p:extLst>
      <p:ext uri="{BB962C8B-B14F-4D97-AF65-F5344CB8AC3E}">
        <p14:creationId xmlns:p14="http://schemas.microsoft.com/office/powerpoint/2010/main" val="4181254771"/>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33581719"/>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632699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55781099"/>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032855744"/>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178643"/>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4060110642"/>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3282231782"/>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8241202"/>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08880304"/>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268413"/>
            <a:ext cx="4038600" cy="245586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876675"/>
            <a:ext cx="4038600" cy="24574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14564969"/>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56655123"/>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底板白-英文大写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图片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图片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图片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图片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图片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smtClean="0"/>
              <a:t>单击此处编辑母版标题样式</a:t>
            </a:r>
            <a:endParaRPr lang="zh-CN" altLang="en-US"/>
          </a:p>
        </p:txBody>
      </p:sp>
      <p:sp>
        <p:nvSpPr>
          <p:cNvPr id="36868" name="Rectangle 4"/>
          <p:cNvSpPr>
            <a:spLocks noGrp="1" noChangeArrowheads="1"/>
          </p:cNvSpPr>
          <p:nvPr>
            <p:ph type="subTitle" idx="1"/>
          </p:nvPr>
        </p:nvSpPr>
        <p:spPr>
          <a:xfrm>
            <a:off x="1403350" y="3933825"/>
            <a:ext cx="6400800" cy="1079500"/>
          </a:xfrm>
        </p:spPr>
        <p:txBody>
          <a:bodyPr anchor="ctr" anchorCtr="1"/>
          <a:lstStyle>
            <a:lvl1pPr marL="0" indent="0" algn="ctr">
              <a:buFontTx/>
              <a:buNone/>
              <a:defRPr sz="2400">
                <a:solidFill>
                  <a:srgbClr val="16388A"/>
                </a:solidFill>
              </a:defRPr>
            </a:lvl1pPr>
          </a:lstStyle>
          <a:p>
            <a:r>
              <a:rPr lang="zh-CN" altLang="en-US" smtClean="0"/>
              <a:t>单击以编辑母版副标题样式</a:t>
            </a:r>
            <a:endParaRPr lang="zh-CN" altLang="en-US"/>
          </a:p>
        </p:txBody>
      </p:sp>
    </p:spTree>
    <p:extLst>
      <p:ext uri="{BB962C8B-B14F-4D97-AF65-F5344CB8AC3E}">
        <p14:creationId xmlns:p14="http://schemas.microsoft.com/office/powerpoint/2010/main" val="3911811079"/>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30338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3257419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30512061"/>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Tree>
    <p:extLst>
      <p:ext uri="{BB962C8B-B14F-4D97-AF65-F5344CB8AC3E}">
        <p14:creationId xmlns:p14="http://schemas.microsoft.com/office/powerpoint/2010/main" val="3852854865"/>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95926484"/>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90660"/>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661298624"/>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9742040"/>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1092989017"/>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2072949270"/>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43175837"/>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36061904"/>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268413"/>
            <a:ext cx="4038600" cy="245586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876675"/>
            <a:ext cx="4038600" cy="24574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522146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204283003"/>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底板白-英文大写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图片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图片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图片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图片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图片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smtClean="0"/>
              <a:t>单击此处编辑母版标题样式</a:t>
            </a:r>
            <a:endParaRPr lang="zh-CN" altLang="en-US"/>
          </a:p>
        </p:txBody>
      </p:sp>
      <p:sp>
        <p:nvSpPr>
          <p:cNvPr id="6148" name="Rectangle 4"/>
          <p:cNvSpPr>
            <a:spLocks noGrp="1" noChangeArrowheads="1"/>
          </p:cNvSpPr>
          <p:nvPr>
            <p:ph type="subTitle" idx="1"/>
          </p:nvPr>
        </p:nvSpPr>
        <p:spPr>
          <a:xfrm>
            <a:off x="1403350" y="3933825"/>
            <a:ext cx="6400800" cy="1079500"/>
          </a:xfrm>
        </p:spPr>
        <p:txBody>
          <a:bodyPr anchor="ctr" anchorCtr="1"/>
          <a:lstStyle>
            <a:lvl1pPr marL="0" indent="0" algn="ctr">
              <a:buFontTx/>
              <a:buNone/>
              <a:defRPr sz="2400">
                <a:solidFill>
                  <a:srgbClr val="16388A"/>
                </a:solidFill>
              </a:defRPr>
            </a:lvl1pPr>
          </a:lstStyle>
          <a:p>
            <a:r>
              <a:rPr lang="zh-CN" altLang="en-US" smtClean="0"/>
              <a:t>单击以编辑母版副标题样式</a:t>
            </a:r>
            <a:endParaRPr lang="zh-CN" altLang="en-US"/>
          </a:p>
        </p:txBody>
      </p:sp>
    </p:spTree>
    <p:extLst>
      <p:ext uri="{BB962C8B-B14F-4D97-AF65-F5344CB8AC3E}">
        <p14:creationId xmlns:p14="http://schemas.microsoft.com/office/powerpoint/2010/main" val="2294673567"/>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66170026"/>
      </p:ext>
    </p:extLst>
  </p:cSld>
  <p:clrMapOvr>
    <a:masterClrMapping/>
  </p:clrMapOvr>
  <p:timing>
    <p:tnLst>
      <p:par>
        <p:cTn id="1" dur="indefinite" restart="never" nodeType="tmRoot"/>
      </p:par>
    </p:tnLst>
  </p:timing>
</p:sldLayout>
</file>

<file path=ppt/slideLayouts/slideLayout3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Tree>
    <p:extLst>
      <p:ext uri="{BB962C8B-B14F-4D97-AF65-F5344CB8AC3E}">
        <p14:creationId xmlns:p14="http://schemas.microsoft.com/office/powerpoint/2010/main" val="2981174948"/>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77858619"/>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15932629"/>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226575912"/>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6632106"/>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166785650"/>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114824782"/>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220151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109160"/>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34817087"/>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92360715"/>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底板白-英文大写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图片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图片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图片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图片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图片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smtClean="0"/>
              <a:t>单击此处编辑母版标题样式</a:t>
            </a:r>
            <a:endParaRPr lang="zh-CN" altLang="en-US"/>
          </a:p>
        </p:txBody>
      </p:sp>
      <p:sp>
        <p:nvSpPr>
          <p:cNvPr id="36868" name="Rectangle 4"/>
          <p:cNvSpPr>
            <a:spLocks noGrp="1" noChangeArrowheads="1"/>
          </p:cNvSpPr>
          <p:nvPr>
            <p:ph type="subTitle" idx="1"/>
          </p:nvPr>
        </p:nvSpPr>
        <p:spPr>
          <a:xfrm>
            <a:off x="1403350" y="3933825"/>
            <a:ext cx="6400800" cy="1079500"/>
          </a:xfrm>
        </p:spPr>
        <p:txBody>
          <a:bodyPr anchor="ctr" anchorCtr="1"/>
          <a:lstStyle>
            <a:lvl1pPr marL="0" indent="0" algn="ctr">
              <a:buFontTx/>
              <a:buNone/>
              <a:defRPr sz="2400">
                <a:solidFill>
                  <a:srgbClr val="16388A"/>
                </a:solidFill>
              </a:defRPr>
            </a:lvl1pPr>
          </a:lstStyle>
          <a:p>
            <a:r>
              <a:rPr lang="zh-CN" altLang="en-US" smtClean="0"/>
              <a:t>单击以编辑母版副标题样式</a:t>
            </a:r>
            <a:endParaRPr lang="zh-CN" altLang="en-US"/>
          </a:p>
        </p:txBody>
      </p:sp>
    </p:spTree>
    <p:extLst>
      <p:ext uri="{BB962C8B-B14F-4D97-AF65-F5344CB8AC3E}">
        <p14:creationId xmlns:p14="http://schemas.microsoft.com/office/powerpoint/2010/main" val="1337683255"/>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76888035"/>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Tree>
    <p:extLst>
      <p:ext uri="{BB962C8B-B14F-4D97-AF65-F5344CB8AC3E}">
        <p14:creationId xmlns:p14="http://schemas.microsoft.com/office/powerpoint/2010/main" val="2105527212"/>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4595885"/>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98649108"/>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833789878"/>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0795833"/>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26997235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52212262"/>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1646710376"/>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7976103"/>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50606702"/>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268413"/>
            <a:ext cx="4038600" cy="245586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876675"/>
            <a:ext cx="4038600" cy="24574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13391464"/>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底板白-英文大写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图片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图片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图片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图片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图片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smtClean="0"/>
              <a:t>单击此处编辑母版标题样式</a:t>
            </a:r>
            <a:endParaRPr lang="zh-CN" altLang="en-US"/>
          </a:p>
        </p:txBody>
      </p:sp>
      <p:sp>
        <p:nvSpPr>
          <p:cNvPr id="36868" name="Rectangle 4"/>
          <p:cNvSpPr>
            <a:spLocks noGrp="1" noChangeArrowheads="1"/>
          </p:cNvSpPr>
          <p:nvPr>
            <p:ph type="subTitle" idx="1"/>
          </p:nvPr>
        </p:nvSpPr>
        <p:spPr>
          <a:xfrm>
            <a:off x="1403350" y="3933825"/>
            <a:ext cx="6400800" cy="1079500"/>
          </a:xfrm>
        </p:spPr>
        <p:txBody>
          <a:bodyPr anchor="ctr" anchorCtr="1"/>
          <a:lstStyle>
            <a:lvl1pPr marL="0" indent="0" algn="ctr">
              <a:buFontTx/>
              <a:buNone/>
              <a:defRPr sz="2400">
                <a:solidFill>
                  <a:srgbClr val="16388A"/>
                </a:solidFill>
              </a:defRPr>
            </a:lvl1pPr>
          </a:lstStyle>
          <a:p>
            <a:r>
              <a:rPr lang="zh-CN" altLang="en-US" smtClean="0"/>
              <a:t>单击以编辑母版副标题样式</a:t>
            </a:r>
            <a:endParaRPr lang="zh-CN" altLang="en-US"/>
          </a:p>
        </p:txBody>
      </p:sp>
    </p:spTree>
    <p:extLst>
      <p:ext uri="{BB962C8B-B14F-4D97-AF65-F5344CB8AC3E}">
        <p14:creationId xmlns:p14="http://schemas.microsoft.com/office/powerpoint/2010/main" val="1826562184"/>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34226581"/>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Tree>
    <p:extLst>
      <p:ext uri="{BB962C8B-B14F-4D97-AF65-F5344CB8AC3E}">
        <p14:creationId xmlns:p14="http://schemas.microsoft.com/office/powerpoint/2010/main" val="344792236"/>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83873277"/>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50471897"/>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4940888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024453778"/>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6710197"/>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3108137032"/>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3891511283"/>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45780594"/>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43311636"/>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268413"/>
            <a:ext cx="4038600" cy="245586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876675"/>
            <a:ext cx="4038600" cy="24574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38622043"/>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5"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图片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图片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图片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descr="图片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descr="图片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http://www.sjtu.edu.cn/_mediafile/wwwsjtu/2011/03/15/jl4fvhoxv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388" y="179388"/>
            <a:ext cx="1947862"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smtClean="0"/>
              <a:t>单击此处编辑母版标题样式</a:t>
            </a:r>
            <a:endParaRPr lang="zh-CN" altLang="en-US"/>
          </a:p>
        </p:txBody>
      </p:sp>
      <p:sp>
        <p:nvSpPr>
          <p:cNvPr id="39940" name="Rectangle 4"/>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r>
              <a:rPr lang="zh-CN" altLang="en-US" smtClean="0"/>
              <a:t>单击以编辑母版副标题样式</a:t>
            </a:r>
            <a:endParaRPr lang="zh-CN" altLang="en-US"/>
          </a:p>
        </p:txBody>
      </p:sp>
    </p:spTree>
    <p:extLst>
      <p:ext uri="{BB962C8B-B14F-4D97-AF65-F5344CB8AC3E}">
        <p14:creationId xmlns:p14="http://schemas.microsoft.com/office/powerpoint/2010/main" val="788867484"/>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51485746"/>
      </p:ext>
    </p:extLst>
  </p:cSld>
  <p:clrMapOvr>
    <a:masterClrMapping/>
  </p:clrMapOvr>
  <p:timing>
    <p:tnLst>
      <p:par>
        <p:cTn id="1" dur="indefinite" restart="never" nodeType="tmRoot"/>
      </p:par>
    </p:tnLst>
  </p:timing>
</p:sldLayout>
</file>

<file path=ppt/slideLayouts/slideLayout3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Tree>
    <p:extLst>
      <p:ext uri="{BB962C8B-B14F-4D97-AF65-F5344CB8AC3E}">
        <p14:creationId xmlns:p14="http://schemas.microsoft.com/office/powerpoint/2010/main" val="1343908942"/>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847047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92582503"/>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87682906"/>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646879742"/>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3678805"/>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1092705927"/>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1539262061"/>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28873207"/>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86775979"/>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268413"/>
            <a:ext cx="4038600" cy="245586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876675"/>
            <a:ext cx="4038600" cy="24574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50801236"/>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底板白-英文大写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图片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图片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图片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图片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图片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smtClean="0"/>
              <a:t>单击此处编辑母版标题样式</a:t>
            </a:r>
            <a:endParaRPr lang="zh-CN" altLang="en-US"/>
          </a:p>
        </p:txBody>
      </p:sp>
      <p:sp>
        <p:nvSpPr>
          <p:cNvPr id="6148" name="Rectangle 4"/>
          <p:cNvSpPr>
            <a:spLocks noGrp="1" noChangeArrowheads="1"/>
          </p:cNvSpPr>
          <p:nvPr>
            <p:ph type="subTitle" idx="1"/>
          </p:nvPr>
        </p:nvSpPr>
        <p:spPr>
          <a:xfrm>
            <a:off x="1403350" y="3933825"/>
            <a:ext cx="6400800" cy="1079500"/>
          </a:xfrm>
        </p:spPr>
        <p:txBody>
          <a:bodyPr anchor="ctr" anchorCtr="1"/>
          <a:lstStyle>
            <a:lvl1pPr marL="0" indent="0" algn="ctr">
              <a:buFontTx/>
              <a:buNone/>
              <a:defRPr sz="2400">
                <a:solidFill>
                  <a:srgbClr val="16388A"/>
                </a:solidFill>
              </a:defRPr>
            </a:lvl1pPr>
          </a:lstStyle>
          <a:p>
            <a:r>
              <a:rPr lang="zh-CN" altLang="en-US" smtClean="0"/>
              <a:t>单击以编辑母版副标题样式</a:t>
            </a:r>
            <a:endParaRPr lang="zh-CN" altLang="en-US"/>
          </a:p>
        </p:txBody>
      </p:sp>
    </p:spTree>
    <p:extLst>
      <p:ext uri="{BB962C8B-B14F-4D97-AF65-F5344CB8AC3E}">
        <p14:creationId xmlns:p14="http://schemas.microsoft.com/office/powerpoint/2010/main" val="2743720474"/>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6763137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90000445"/>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Tree>
    <p:extLst>
      <p:ext uri="{BB962C8B-B14F-4D97-AF65-F5344CB8AC3E}">
        <p14:creationId xmlns:p14="http://schemas.microsoft.com/office/powerpoint/2010/main" val="2706528958"/>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97696975"/>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61870961"/>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019559517"/>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867684"/>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4268794085"/>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3880651709"/>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81408683"/>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39002708"/>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553539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19087079"/>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底板白-英文大写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图片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图片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图片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图片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图片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smtClean="0"/>
              <a:t>单击此处编辑母版标题样式</a:t>
            </a:r>
            <a:endParaRPr lang="zh-CN" altLang="en-US"/>
          </a:p>
        </p:txBody>
      </p:sp>
      <p:sp>
        <p:nvSpPr>
          <p:cNvPr id="36868" name="Rectangle 4"/>
          <p:cNvSpPr>
            <a:spLocks noGrp="1" noChangeArrowheads="1"/>
          </p:cNvSpPr>
          <p:nvPr>
            <p:ph type="subTitle" idx="1"/>
          </p:nvPr>
        </p:nvSpPr>
        <p:spPr>
          <a:xfrm>
            <a:off x="1403350" y="3933825"/>
            <a:ext cx="6400800" cy="1079500"/>
          </a:xfrm>
        </p:spPr>
        <p:txBody>
          <a:bodyPr anchor="ctr" anchorCtr="1"/>
          <a:lstStyle>
            <a:lvl1pPr marL="0" indent="0" algn="ctr">
              <a:buFontTx/>
              <a:buNone/>
              <a:defRPr sz="2400">
                <a:solidFill>
                  <a:srgbClr val="16388A"/>
                </a:solidFill>
              </a:defRPr>
            </a:lvl1pPr>
          </a:lstStyle>
          <a:p>
            <a:r>
              <a:rPr lang="zh-CN" altLang="en-US" smtClean="0"/>
              <a:t>单击以编辑母版副标题样式</a:t>
            </a:r>
            <a:endParaRPr lang="zh-CN" altLang="en-US"/>
          </a:p>
        </p:txBody>
      </p:sp>
    </p:spTree>
    <p:extLst>
      <p:ext uri="{BB962C8B-B14F-4D97-AF65-F5344CB8AC3E}">
        <p14:creationId xmlns:p14="http://schemas.microsoft.com/office/powerpoint/2010/main" val="359177029"/>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14501046"/>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Tree>
    <p:extLst>
      <p:ext uri="{BB962C8B-B14F-4D97-AF65-F5344CB8AC3E}">
        <p14:creationId xmlns:p14="http://schemas.microsoft.com/office/powerpoint/2010/main" val="200050164"/>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08344254"/>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95305356"/>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458900843"/>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060870"/>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1800342350"/>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345464305"/>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907336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底板白-英文大写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图片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图片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图片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图片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图片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smtClean="0"/>
              <a:t>单击此处编辑母版标题样式</a:t>
            </a:r>
            <a:endParaRPr lang="zh-CN" altLang="en-US"/>
          </a:p>
        </p:txBody>
      </p:sp>
      <p:sp>
        <p:nvSpPr>
          <p:cNvPr id="6148" name="Rectangle 4"/>
          <p:cNvSpPr>
            <a:spLocks noGrp="1" noChangeArrowheads="1"/>
          </p:cNvSpPr>
          <p:nvPr>
            <p:ph type="subTitle" idx="1"/>
          </p:nvPr>
        </p:nvSpPr>
        <p:spPr>
          <a:xfrm>
            <a:off x="1403350" y="3933825"/>
            <a:ext cx="6400800" cy="1079500"/>
          </a:xfrm>
        </p:spPr>
        <p:txBody>
          <a:bodyPr anchor="ctr" anchorCtr="1"/>
          <a:lstStyle>
            <a:lvl1pPr marL="0" indent="0" algn="ctr">
              <a:buFontTx/>
              <a:buNone/>
              <a:defRPr sz="2400">
                <a:solidFill>
                  <a:srgbClr val="16388A"/>
                </a:solidFill>
              </a:defRPr>
            </a:lvl1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422538773"/>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07343109"/>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268413"/>
            <a:ext cx="4038600" cy="245586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876675"/>
            <a:ext cx="4038600" cy="24574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71795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336880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359657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2851161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934738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366714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8646962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1783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534173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3146029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5057872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8501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13866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5884002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底板白-英文大写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图片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图片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图片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图片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图片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smtClean="0"/>
              <a:t>单击此处编辑母版标题样式</a:t>
            </a:r>
            <a:endParaRPr lang="zh-CN" altLang="en-US"/>
          </a:p>
        </p:txBody>
      </p:sp>
      <p:sp>
        <p:nvSpPr>
          <p:cNvPr id="36868" name="Rectangle 4"/>
          <p:cNvSpPr>
            <a:spLocks noGrp="1" noChangeArrowheads="1"/>
          </p:cNvSpPr>
          <p:nvPr>
            <p:ph type="subTitle" idx="1"/>
          </p:nvPr>
        </p:nvSpPr>
        <p:spPr>
          <a:xfrm>
            <a:off x="1403350" y="3933825"/>
            <a:ext cx="6400800" cy="1079500"/>
          </a:xfrm>
        </p:spPr>
        <p:txBody>
          <a:bodyPr anchor="ctr" anchorCtr="1"/>
          <a:lstStyle>
            <a:lvl1pPr marL="0" indent="0" algn="ctr">
              <a:buFontTx/>
              <a:buNone/>
              <a:defRPr sz="2400">
                <a:solidFill>
                  <a:srgbClr val="16388A"/>
                </a:solidFill>
              </a:defRPr>
            </a:lvl1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4644947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5598378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5075806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857852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078517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56028515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73947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978584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22262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64734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6082574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2869653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0434232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相册封面">
    <p:spTree>
      <p:nvGrpSpPr>
        <p:cNvPr id="1" name=""/>
        <p:cNvGrpSpPr/>
        <p:nvPr/>
      </p:nvGrpSpPr>
      <p:grpSpPr>
        <a:xfrm>
          <a:off x="0" y="0"/>
          <a:ext cx="0" cy="0"/>
          <a:chOff x="0" y="0"/>
          <a:chExt cx="0" cy="0"/>
        </a:xfrm>
      </p:grpSpPr>
      <p:sp>
        <p:nvSpPr>
          <p:cNvPr id="24" name="Rectangle 7"/>
          <p:cNvSpPr>
            <a:spLocks noGrp="1"/>
          </p:cNvSpPr>
          <p:nvPr>
            <p:ph type="title" hasCustomPrompt="1"/>
          </p:nvPr>
        </p:nvSpPr>
        <p:spPr>
          <a:xfrm>
            <a:off x="228601" y="3962400"/>
            <a:ext cx="8298485" cy="1066800"/>
          </a:xfrm>
        </p:spPr>
        <p:txBody>
          <a:bodyPr bIns="0"/>
          <a:lstStyle>
            <a:lvl1pPr algn="r" eaLnBrk="1" latinLnBrk="0" hangingPunct="1">
              <a:defRPr kumimoji="0" lang="zh-CN"/>
            </a:lvl1pPr>
            <a:extLst/>
          </a:lstStyle>
          <a:p>
            <a:r>
              <a:rPr kumimoji="0" lang="zh-CN"/>
              <a:t>单击此处添加相册标题</a:t>
            </a:r>
          </a:p>
        </p:txBody>
      </p:sp>
      <p:sp>
        <p:nvSpPr>
          <p:cNvPr id="30" name="Rectangle 7"/>
          <p:cNvSpPr>
            <a:spLocks/>
          </p:cNvSpPr>
          <p:nvPr/>
        </p:nvSpPr>
        <p:spPr>
          <a:xfrm>
            <a:off x="453736" y="5181600"/>
            <a:ext cx="8229600" cy="1143000"/>
          </a:xfrm>
          <a:prstGeom prst="rect">
            <a:avLst/>
          </a:prstGeom>
        </p:spPr>
        <p:txBody>
          <a:bodyPr vert="horz" anchor="ctr">
            <a:normAutofit/>
          </a:bodyPr>
          <a:lstStyle/>
          <a:p>
            <a:pPr marL="0" marR="0" lvl="0" indent="0" algn="ctr" defTabSz="914400" eaLnBrk="1" fontAlgn="auto" latinLnBrk="0" hangingPunct="1">
              <a:lnSpc>
                <a:spcPct val="100000"/>
              </a:lnSpc>
              <a:spcBef>
                <a:spcPct val="0"/>
              </a:spcBef>
              <a:spcAft>
                <a:spcPts val="0"/>
              </a:spcAft>
              <a:buClrTx/>
              <a:buSzTx/>
              <a:buFontTx/>
              <a:buNone/>
              <a:tabLst/>
              <a:defRPr kumimoji="0" lang="zh-CN"/>
            </a:pPr>
            <a:endParaRPr kumimoji="0" lang="zh-CN" sz="3200" b="0" i="1" u="none" strike="noStrike" kern="0" cap="none" spc="0" normalizeH="0" baseline="0">
              <a:ln>
                <a:noFill/>
              </a:ln>
              <a:solidFill>
                <a:schemeClr val="tx1"/>
              </a:solidFill>
              <a:effectLst/>
              <a:uLnTx/>
              <a:uFillTx/>
              <a:latin typeface="+mj-lt"/>
              <a:ea typeface="+mj-ea"/>
              <a:cs typeface="+mj-cs"/>
            </a:endParaRPr>
          </a:p>
        </p:txBody>
      </p:sp>
      <p:sp>
        <p:nvSpPr>
          <p:cNvPr id="9" name="Rectangle 7"/>
          <p:cNvSpPr>
            <a:spLocks noGrp="1"/>
          </p:cNvSpPr>
          <p:nvPr>
            <p:ph type="body" sz="quarter" idx="10" hasCustomPrompt="1"/>
          </p:nvPr>
        </p:nvSpPr>
        <p:spPr>
          <a:xfrm>
            <a:off x="2133600" y="5133975"/>
            <a:ext cx="6386946" cy="1219200"/>
          </a:xfrm>
        </p:spPr>
        <p:txBody>
          <a:bodyPr vert="horz" tIns="0" anchor="t" anchorCtr="0">
            <a:noAutofit/>
          </a:bodyPr>
          <a:lstStyle>
            <a:lvl1pPr marL="0" marR="0" indent="0" algn="r"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单击此处添加日期和其他详细信息</a:t>
            </a:r>
          </a:p>
        </p:txBody>
      </p:sp>
      <p:sp>
        <p:nvSpPr>
          <p:cNvPr id="27" name="Rectangle 6"/>
          <p:cNvSpPr>
            <a:spLocks noGrp="1"/>
          </p:cNvSpPr>
          <p:nvPr>
            <p:ph type="pic" sz="quarter" idx="11"/>
          </p:nvPr>
        </p:nvSpPr>
        <p:spPr>
          <a:xfrm>
            <a:off x="6096000" y="1600200"/>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CN" altLang="en-US" smtClean="0"/>
              <a:t>单击图标添加图片</a:t>
            </a:r>
            <a:endParaRPr/>
          </a:p>
        </p:txBody>
      </p:sp>
      <p:sp>
        <p:nvSpPr>
          <p:cNvPr id="6" name="Rectangle 5"/>
          <p:cNvSpPr/>
          <p:nvPr/>
        </p:nvSpPr>
        <p:spPr>
          <a:xfrm>
            <a:off x="176844" y="186904"/>
            <a:ext cx="8763000" cy="6213896"/>
          </a:xfrm>
          <a:prstGeom prst="rect">
            <a:avLst/>
          </a:prstGeom>
          <a:noFill/>
          <a:ln w="9525" cap="rnd" cmpd="sng" algn="ctr">
            <a:solidFill>
              <a:schemeClr val="bg1">
                <a:tint val="85000"/>
              </a:schemeClr>
            </a:solidFill>
            <a:prstDash val="dash"/>
          </a:ln>
          <a:effectLst>
            <a:outerShdw blurRad="25400" dist="12700" dir="5400000" algn="tl" rotWithShape="0">
              <a:schemeClr val="bg1">
                <a:alpha val="60000"/>
              </a:scheme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0" lang="zh-CN"/>
          </a:p>
        </p:txBody>
      </p:sp>
      <p:sp>
        <p:nvSpPr>
          <p:cNvPr id="11" name="Rectangle 10"/>
          <p:cNvSpPr>
            <a:spLocks noGrp="1"/>
          </p:cNvSpPr>
          <p:nvPr>
            <p:ph type="dt" sz="half" idx="12"/>
          </p:nvPr>
        </p:nvSpPr>
        <p:spPr/>
        <p:txBody>
          <a:bodyPr/>
          <a:lstStyle/>
          <a:p>
            <a:fld id="{90C0E48A-392A-4A05-A004-BEF86D1FCF96}" type="datetime1">
              <a:rPr kumimoji="0" lang="zh-CN" altLang="en-US" sz="1200" smtClean="0">
                <a:solidFill>
                  <a:schemeClr val="tx2"/>
                </a:solidFill>
              </a:rPr>
              <a:t>2018/10/30</a:t>
            </a:fld>
            <a:endParaRPr kumimoji="0" lang="zh-CN"/>
          </a:p>
        </p:txBody>
      </p:sp>
      <p:sp>
        <p:nvSpPr>
          <p:cNvPr id="12" name="Rectangle 11"/>
          <p:cNvSpPr>
            <a:spLocks noGrp="1"/>
          </p:cNvSpPr>
          <p:nvPr>
            <p:ph type="sldNum" sz="quarter" idx="13"/>
          </p:nvPr>
        </p:nvSpPr>
        <p:spPr/>
        <p:txBody>
          <a:bodyPr/>
          <a:lstStyle/>
          <a:p>
            <a:pPr algn="r"/>
            <a:fld id="{F99EC173-99AE-4773-AB25-02E469A13EAE}" type="slidenum">
              <a:rPr kumimoji="0" lang="zh-CN" sz="1200">
                <a:solidFill>
                  <a:schemeClr val="tx2"/>
                </a:solidFill>
              </a:rPr>
              <a:pPr algn="r"/>
              <a:t>‹#›</a:t>
            </a:fld>
            <a:endParaRPr kumimoji="0" lang="zh-CN"/>
          </a:p>
        </p:txBody>
      </p:sp>
      <p:sp>
        <p:nvSpPr>
          <p:cNvPr id="13" name="Rectangle 12"/>
          <p:cNvSpPr>
            <a:spLocks noGrp="1"/>
          </p:cNvSpPr>
          <p:nvPr>
            <p:ph type="ftr" sz="quarter" idx="14"/>
          </p:nvPr>
        </p:nvSpPr>
        <p:spPr/>
        <p:txBody>
          <a:bodyPr/>
          <a:lstStyle/>
          <a:p>
            <a:endParaRPr kumimoji="0" lang="zh-CN"/>
          </a:p>
        </p:txBody>
      </p:sp>
    </p:spTree>
    <p:extLst>
      <p:ext uri="{BB962C8B-B14F-4D97-AF65-F5344CB8AC3E}">
        <p14:creationId xmlns:p14="http://schemas.microsoft.com/office/powerpoint/2010/main" val="374481248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横栏(带标题)">
    <p:spTree>
      <p:nvGrpSpPr>
        <p:cNvPr id="1" name=""/>
        <p:cNvGrpSpPr/>
        <p:nvPr/>
      </p:nvGrpSpPr>
      <p:grpSpPr>
        <a:xfrm>
          <a:off x="0" y="0"/>
          <a:ext cx="0" cy="0"/>
          <a:chOff x="0" y="0"/>
          <a:chExt cx="0" cy="0"/>
        </a:xfrm>
      </p:grpSpPr>
      <p:sp>
        <p:nvSpPr>
          <p:cNvPr id="5" name="Rectangle 9"/>
          <p:cNvSpPr>
            <a:spLocks noGrp="1" noChangeAspect="1"/>
          </p:cNvSpPr>
          <p:nvPr>
            <p:ph type="pic" sz="quarter" idx="10"/>
          </p:nvPr>
        </p:nvSpPr>
        <p:spPr>
          <a:xfrm>
            <a:off x="914400" y="294590"/>
            <a:ext cx="7467600" cy="56007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lstStyle>
            <a:lvl1pPr marL="0" marR="0" indent="1588" algn="ctr" rtl="0" eaLnBrk="1" latinLnBrk="0" hangingPunct="1">
              <a:spcBef>
                <a:spcPct val="20000"/>
              </a:spcBef>
              <a:buFontTx/>
              <a:buNone/>
              <a:defRPr kumimoji="0" lang="zh-CN">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7" name="Rectangle 5"/>
          <p:cNvSpPr>
            <a:spLocks noGrp="1"/>
          </p:cNvSpPr>
          <p:nvPr>
            <p:ph type="body" sz="quarter" idx="11" hasCustomPrompt="1"/>
          </p:nvPr>
        </p:nvSpPr>
        <p:spPr>
          <a:xfrm>
            <a:off x="914400" y="6019800"/>
            <a:ext cx="7467600" cy="381000"/>
          </a:xfrm>
        </p:spPr>
        <p:txBody>
          <a:bodyPr rIns="9144" anchor="t" anchorCtr="0">
            <a:noAutofit/>
          </a:bodyPr>
          <a:lstStyle>
            <a:lvl1pPr marL="0" marR="0" indent="0" algn="l"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单击此处添加标题</a:t>
            </a:r>
          </a:p>
        </p:txBody>
      </p:sp>
      <p:sp>
        <p:nvSpPr>
          <p:cNvPr id="4" name="Rectangle 3"/>
          <p:cNvSpPr>
            <a:spLocks noGrp="1"/>
          </p:cNvSpPr>
          <p:nvPr>
            <p:ph type="dt" sz="half" idx="12"/>
          </p:nvPr>
        </p:nvSpPr>
        <p:spPr/>
        <p:txBody>
          <a:bodyPr/>
          <a:lstStyle/>
          <a:p>
            <a:fld id="{03A2D69F-7934-4E81-872F-051B83F0179D}" type="datetime1">
              <a:rPr kumimoji="0" lang="zh-CN" altLang="en-US" sz="1200" smtClean="0">
                <a:solidFill>
                  <a:schemeClr val="tx2"/>
                </a:solidFill>
              </a:rPr>
              <a:t>2018/10/30</a:t>
            </a:fld>
            <a:endParaRPr kumimoji="0" lang="zh-CN"/>
          </a:p>
        </p:txBody>
      </p:sp>
      <p:sp>
        <p:nvSpPr>
          <p:cNvPr id="6" name="Rectangle 5"/>
          <p:cNvSpPr>
            <a:spLocks noGrp="1"/>
          </p:cNvSpPr>
          <p:nvPr>
            <p:ph type="sldNum" sz="quarter" idx="13"/>
          </p:nvPr>
        </p:nvSpPr>
        <p:spPr/>
        <p:txBody>
          <a:bodyPr/>
          <a:lstStyle/>
          <a:p>
            <a:pPr algn="r"/>
            <a:fld id="{F99EC173-99AE-4773-AB25-02E469A13EAE}" type="slidenum">
              <a:rPr kumimoji="0" lang="zh-CN" sz="1200">
                <a:solidFill>
                  <a:schemeClr val="tx2"/>
                </a:solidFill>
              </a:rPr>
              <a:pPr algn="r"/>
              <a:t>‹#›</a:t>
            </a:fld>
            <a:endParaRPr kumimoji="0" lang="zh-CN"/>
          </a:p>
        </p:txBody>
      </p:sp>
      <p:sp>
        <p:nvSpPr>
          <p:cNvPr id="8" name="Rectangle 7"/>
          <p:cNvSpPr>
            <a:spLocks noGrp="1"/>
          </p:cNvSpPr>
          <p:nvPr>
            <p:ph type="ftr" sz="quarter" idx="14"/>
          </p:nvPr>
        </p:nvSpPr>
        <p:spPr/>
        <p:txBody>
          <a:bodyPr/>
          <a:lstStyle/>
          <a:p>
            <a:endParaRPr kumimoji="0" lang="zh-CN"/>
          </a:p>
        </p:txBody>
      </p:sp>
    </p:spTree>
    <p:extLst>
      <p:ext uri="{BB962C8B-B14F-4D97-AF65-F5344CB8AC3E}">
        <p14:creationId xmlns:p14="http://schemas.microsoft.com/office/powerpoint/2010/main" val="1641121810"/>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woColTx" preserve="1">
  <p:cSld name="纵栏(带标题)">
    <p:spTree>
      <p:nvGrpSpPr>
        <p:cNvPr id="1" name=""/>
        <p:cNvGrpSpPr/>
        <p:nvPr/>
      </p:nvGrpSpPr>
      <p:grpSpPr>
        <a:xfrm>
          <a:off x="0" y="0"/>
          <a:ext cx="0" cy="0"/>
          <a:chOff x="0" y="0"/>
          <a:chExt cx="0" cy="0"/>
        </a:xfrm>
      </p:grpSpPr>
      <p:sp>
        <p:nvSpPr>
          <p:cNvPr id="11" name="Rectangle 8"/>
          <p:cNvSpPr>
            <a:spLocks noGrp="1"/>
          </p:cNvSpPr>
          <p:nvPr>
            <p:ph type="pic" sz="quarter" idx="10"/>
          </p:nvPr>
        </p:nvSpPr>
        <p:spPr>
          <a:xfrm>
            <a:off x="419375" y="233241"/>
            <a:ext cx="4640305" cy="61722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13" name="Rectangle 6"/>
          <p:cNvSpPr>
            <a:spLocks noGrp="1"/>
          </p:cNvSpPr>
          <p:nvPr>
            <p:ph type="body" sz="quarter" idx="11" hasCustomPrompt="1"/>
          </p:nvPr>
        </p:nvSpPr>
        <p:spPr>
          <a:xfrm>
            <a:off x="5257800" y="3048000"/>
            <a:ext cx="3505200" cy="3352800"/>
          </a:xfrm>
        </p:spPr>
        <p:txBody>
          <a:bodyPr tIns="91440" bIns="91440" anchor="b" anchorCtr="0">
            <a:noAutofit/>
          </a:bodyPr>
          <a:lstStyle>
            <a:lvl1pPr marL="0" marR="0" indent="0" algn="l"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单击此处添加标题</a:t>
            </a:r>
          </a:p>
        </p:txBody>
      </p:sp>
      <p:sp>
        <p:nvSpPr>
          <p:cNvPr id="4" name="Rectangle 3"/>
          <p:cNvSpPr>
            <a:spLocks noGrp="1"/>
          </p:cNvSpPr>
          <p:nvPr>
            <p:ph type="dt" sz="half" idx="12"/>
          </p:nvPr>
        </p:nvSpPr>
        <p:spPr/>
        <p:txBody>
          <a:bodyPr/>
          <a:lstStyle/>
          <a:p>
            <a:fld id="{DAEFF259-C18E-4C6C-80B6-C9613BCDE5CB}" type="datetime1">
              <a:rPr kumimoji="0" lang="zh-CN" altLang="en-US" sz="1200" smtClean="0">
                <a:solidFill>
                  <a:schemeClr val="tx2"/>
                </a:solidFill>
              </a:rPr>
              <a:t>2018/10/30</a:t>
            </a:fld>
            <a:endParaRPr kumimoji="0" lang="zh-CN"/>
          </a:p>
        </p:txBody>
      </p:sp>
      <p:sp>
        <p:nvSpPr>
          <p:cNvPr id="5" name="Rectangle 4"/>
          <p:cNvSpPr>
            <a:spLocks noGrp="1"/>
          </p:cNvSpPr>
          <p:nvPr>
            <p:ph type="sldNum" sz="quarter" idx="13"/>
          </p:nvPr>
        </p:nvSpPr>
        <p:spPr/>
        <p:txBody>
          <a:bodyPr/>
          <a:lstStyle/>
          <a:p>
            <a:pPr algn="r"/>
            <a:fld id="{F99EC173-99AE-4773-AB25-02E469A13EAE}" type="slidenum">
              <a:rPr kumimoji="0" lang="zh-CN" sz="1200">
                <a:solidFill>
                  <a:schemeClr val="tx2"/>
                </a:solidFill>
              </a:rPr>
              <a:pPr algn="r"/>
              <a:t>‹#›</a:t>
            </a:fld>
            <a:endParaRPr kumimoji="0" lang="zh-CN"/>
          </a:p>
        </p:txBody>
      </p:sp>
      <p:sp>
        <p:nvSpPr>
          <p:cNvPr id="6" name="Rectangle 5"/>
          <p:cNvSpPr>
            <a:spLocks noGrp="1"/>
          </p:cNvSpPr>
          <p:nvPr>
            <p:ph type="ftr" sz="quarter" idx="14"/>
          </p:nvPr>
        </p:nvSpPr>
        <p:spPr/>
        <p:txBody>
          <a:bodyPr/>
          <a:lstStyle/>
          <a:p>
            <a:endParaRPr kumimoji="0" lang="zh-CN"/>
          </a:p>
        </p:txBody>
      </p:sp>
    </p:spTree>
    <p:extLst>
      <p:ext uri="{BB962C8B-B14F-4D97-AF65-F5344CB8AC3E}">
        <p14:creationId xmlns:p14="http://schemas.microsoft.com/office/powerpoint/2010/main" val="1158178720"/>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横栏(全屏)">
    <p:spTree>
      <p:nvGrpSpPr>
        <p:cNvPr id="1" name=""/>
        <p:cNvGrpSpPr/>
        <p:nvPr/>
      </p:nvGrpSpPr>
      <p:grpSpPr>
        <a:xfrm>
          <a:off x="0" y="0"/>
          <a:ext cx="0" cy="0"/>
          <a:chOff x="0" y="0"/>
          <a:chExt cx="0" cy="0"/>
        </a:xfrm>
      </p:grpSpPr>
      <p:sp>
        <p:nvSpPr>
          <p:cNvPr id="15" name="Rectangle 6"/>
          <p:cNvSpPr>
            <a:spLocks noGrp="1" noChangeAspect="1"/>
          </p:cNvSpPr>
          <p:nvPr>
            <p:ph type="pic" sz="quarter" idx="10" hasCustomPrompt="1"/>
          </p:nvPr>
        </p:nvSpPr>
        <p:spPr>
          <a:xfrm>
            <a:off x="0" y="0"/>
            <a:ext cx="9144000" cy="6858000"/>
          </a:xfrm>
          <a:noFill/>
          <a:ln w="25400" cap="rnd" cmpd="sng" algn="ctr">
            <a:noFill/>
            <a:prstDash val="solid"/>
          </a:ln>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a:buFontTx/>
              <a:buNone/>
            </a:pPr>
            <a:r>
              <a:rPr kumimoji="0" lang="zh-CN"/>
              <a:t>单击图标</a:t>
            </a:r>
            <a:r>
              <a:rPr kumimoji="0" lang="zh-CN" baseline="0"/>
              <a:t>添加</a:t>
            </a:r>
            <a:r>
              <a:rPr kumimoji="0" lang="zh-CN"/>
              <a:t>全页图片</a:t>
            </a:r>
            <a:endParaRPr kumimoji="0" lang="zh-CN" i="0" baseline="0"/>
          </a:p>
          <a:p>
            <a:pPr marL="0" marR="0" indent="0" algn="ctr">
              <a:buFontTx/>
              <a:buNone/>
            </a:pPr>
            <a:endParaRPr kumimoji="0" lang="zh-CN" i="0"/>
          </a:p>
          <a:p>
            <a:pPr algn="ctr">
              <a:buFontTx/>
              <a:buNone/>
            </a:pPr>
            <a:endParaRPr kumimoji="0" lang="zh-CN" i="0"/>
          </a:p>
          <a:p>
            <a:pPr algn="ctr">
              <a:buFontTx/>
              <a:buNone/>
            </a:pPr>
            <a:endParaRPr kumimoji="0" lang="zh-CN" i="0"/>
          </a:p>
        </p:txBody>
      </p:sp>
    </p:spTree>
    <p:extLst>
      <p:ext uri="{BB962C8B-B14F-4D97-AF65-F5344CB8AC3E}">
        <p14:creationId xmlns:p14="http://schemas.microsoft.com/office/powerpoint/2010/main" val="3974737586"/>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相册节">
    <p:spTree>
      <p:nvGrpSpPr>
        <p:cNvPr id="1" name=""/>
        <p:cNvGrpSpPr/>
        <p:nvPr/>
      </p:nvGrpSpPr>
      <p:grpSpPr>
        <a:xfrm>
          <a:off x="0" y="0"/>
          <a:ext cx="0" cy="0"/>
          <a:chOff x="0" y="0"/>
          <a:chExt cx="0" cy="0"/>
        </a:xfrm>
      </p:grpSpPr>
      <p:sp>
        <p:nvSpPr>
          <p:cNvPr id="17" name="Rectangle 2"/>
          <p:cNvSpPr>
            <a:spLocks noGrp="1"/>
          </p:cNvSpPr>
          <p:nvPr>
            <p:ph type="title" hasCustomPrompt="1"/>
          </p:nvPr>
        </p:nvSpPr>
        <p:spPr>
          <a:xfrm>
            <a:off x="752670" y="4572000"/>
            <a:ext cx="7781730" cy="990600"/>
          </a:xfrm>
        </p:spPr>
        <p:txBody>
          <a:bodyPr vert="horz" bIns="0" anchor="b" anchorCtr="0"/>
          <a:lstStyle>
            <a:lvl1pPr eaLnBrk="1" latinLnBrk="0" hangingPunct="1">
              <a:defRPr kumimoji="0" lang="zh-CN" baseline="0"/>
            </a:lvl1pPr>
            <a:extLst/>
          </a:lstStyle>
          <a:p>
            <a:r>
              <a:rPr kumimoji="0" lang="zh-CN"/>
              <a:t>单击此处添加节标题</a:t>
            </a:r>
          </a:p>
        </p:txBody>
      </p:sp>
      <p:sp>
        <p:nvSpPr>
          <p:cNvPr id="27" name="Rectangle 11"/>
          <p:cNvSpPr>
            <a:spLocks noGrp="1"/>
          </p:cNvSpPr>
          <p:nvPr>
            <p:ph type="body" sz="quarter" idx="14" hasCustomPrompt="1"/>
          </p:nvPr>
        </p:nvSpPr>
        <p:spPr>
          <a:xfrm>
            <a:off x="752670" y="5600700"/>
            <a:ext cx="7772400" cy="838200"/>
          </a:xfrm>
        </p:spPr>
        <p:txBody>
          <a:bodyPr vert="horz" tIns="0"/>
          <a:lstStyle>
            <a:lvl1pPr eaLnBrk="1" latinLnBrk="0" hangingPunct="1">
              <a:buFontTx/>
              <a:buNone/>
              <a:defRPr kumimoji="0" lang="zh-CN" sz="1800"/>
            </a:lvl1pPr>
            <a:extLst/>
          </a:lstStyle>
          <a:p>
            <a:pPr lvl="0"/>
            <a:r>
              <a:rPr kumimoji="0" lang="zh-CN"/>
              <a:t>单击此处添加副标题</a:t>
            </a:r>
          </a:p>
        </p:txBody>
      </p:sp>
      <p:sp>
        <p:nvSpPr>
          <p:cNvPr id="7" name="Rectangle 6"/>
          <p:cNvSpPr>
            <a:spLocks noGrp="1"/>
          </p:cNvSpPr>
          <p:nvPr>
            <p:ph type="pic" sz="quarter" idx="11"/>
          </p:nvPr>
        </p:nvSpPr>
        <p:spPr>
          <a:xfrm>
            <a:off x="786338"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CN" altLang="en-US" smtClean="0"/>
              <a:t>单击图标添加图片</a:t>
            </a:r>
            <a:endParaRPr/>
          </a:p>
        </p:txBody>
      </p:sp>
      <p:sp>
        <p:nvSpPr>
          <p:cNvPr id="18" name="Rectangle 6"/>
          <p:cNvSpPr>
            <a:spLocks noGrp="1"/>
          </p:cNvSpPr>
          <p:nvPr>
            <p:ph type="pic" sz="quarter" idx="15"/>
          </p:nvPr>
        </p:nvSpPr>
        <p:spPr>
          <a:xfrm>
            <a:off x="3474604"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CN" altLang="en-US" smtClean="0"/>
              <a:t>单击图标添加图片</a:t>
            </a:r>
            <a:endParaRPr/>
          </a:p>
        </p:txBody>
      </p:sp>
      <p:sp>
        <p:nvSpPr>
          <p:cNvPr id="2" name="Rectangle 6"/>
          <p:cNvSpPr>
            <a:spLocks noGrp="1"/>
          </p:cNvSpPr>
          <p:nvPr>
            <p:ph type="pic" sz="quarter" idx="16"/>
          </p:nvPr>
        </p:nvSpPr>
        <p:spPr>
          <a:xfrm>
            <a:off x="6162870"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CN" altLang="en-US" smtClean="0"/>
              <a:t>单击图标添加图片</a:t>
            </a:r>
            <a:endParaRPr/>
          </a:p>
        </p:txBody>
      </p:sp>
      <p:sp>
        <p:nvSpPr>
          <p:cNvPr id="8" name="Rectangle 7"/>
          <p:cNvSpPr>
            <a:spLocks noGrp="1"/>
          </p:cNvSpPr>
          <p:nvPr>
            <p:ph type="dt" sz="half" idx="17"/>
          </p:nvPr>
        </p:nvSpPr>
        <p:spPr/>
        <p:txBody>
          <a:bodyPr/>
          <a:lstStyle/>
          <a:p>
            <a:fld id="{B66E553D-8116-44EE-936E-3884B7A2C673}" type="datetime1">
              <a:rPr kumimoji="0" lang="zh-CN" altLang="en-US" sz="1200" smtClean="0">
                <a:solidFill>
                  <a:schemeClr val="tx2"/>
                </a:solidFill>
              </a:rPr>
              <a:t>2018/10/30</a:t>
            </a:fld>
            <a:endParaRPr kumimoji="0" lang="zh-CN"/>
          </a:p>
        </p:txBody>
      </p:sp>
      <p:sp>
        <p:nvSpPr>
          <p:cNvPr id="9" name="Rectangle 8"/>
          <p:cNvSpPr>
            <a:spLocks noGrp="1"/>
          </p:cNvSpPr>
          <p:nvPr>
            <p:ph type="sldNum" sz="quarter" idx="18"/>
          </p:nvPr>
        </p:nvSpPr>
        <p:spPr/>
        <p:txBody>
          <a:bodyPr/>
          <a:lstStyle/>
          <a:p>
            <a:pPr algn="r"/>
            <a:fld id="{F99EC173-99AE-4773-AB25-02E469A13EAE}" type="slidenum">
              <a:rPr kumimoji="0" lang="zh-CN" sz="1200">
                <a:solidFill>
                  <a:schemeClr val="tx2"/>
                </a:solidFill>
              </a:rPr>
              <a:pPr algn="r"/>
              <a:t>‹#›</a:t>
            </a:fld>
            <a:endParaRPr kumimoji="0" lang="zh-CN"/>
          </a:p>
        </p:txBody>
      </p:sp>
      <p:sp>
        <p:nvSpPr>
          <p:cNvPr id="10" name="Rectangle 9"/>
          <p:cNvSpPr>
            <a:spLocks noGrp="1"/>
          </p:cNvSpPr>
          <p:nvPr>
            <p:ph type="ftr" sz="quarter" idx="19"/>
          </p:nvPr>
        </p:nvSpPr>
        <p:spPr/>
        <p:txBody>
          <a:bodyPr/>
          <a:lstStyle/>
          <a:p>
            <a:endParaRPr kumimoji="0" lang="zh-CN"/>
          </a:p>
        </p:txBody>
      </p:sp>
    </p:spTree>
    <p:extLst>
      <p:ext uri="{BB962C8B-B14F-4D97-AF65-F5344CB8AC3E}">
        <p14:creationId xmlns:p14="http://schemas.microsoft.com/office/powerpoint/2010/main" val="4082265954"/>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woColTx" preserve="1">
  <p:cSld name="2 纵栏(带标题)">
    <p:spTree>
      <p:nvGrpSpPr>
        <p:cNvPr id="1" name=""/>
        <p:cNvGrpSpPr/>
        <p:nvPr/>
      </p:nvGrpSpPr>
      <p:grpSpPr>
        <a:xfrm>
          <a:off x="0" y="0"/>
          <a:ext cx="0" cy="0"/>
          <a:chOff x="0" y="0"/>
          <a:chExt cx="0" cy="0"/>
        </a:xfrm>
      </p:grpSpPr>
      <p:sp>
        <p:nvSpPr>
          <p:cNvPr id="20" name="Rectangle 8"/>
          <p:cNvSpPr>
            <a:spLocks noGrp="1" noChangeAspect="1"/>
          </p:cNvSpPr>
          <p:nvPr>
            <p:ph type="pic" sz="quarter" idx="10"/>
          </p:nvPr>
        </p:nvSpPr>
        <p:spPr>
          <a:xfrm>
            <a:off x="4722047" y="609600"/>
            <a:ext cx="3431353" cy="4575141"/>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11" name="Rectangle 8"/>
          <p:cNvSpPr>
            <a:spLocks noGrp="1" noChangeAspect="1"/>
          </p:cNvSpPr>
          <p:nvPr>
            <p:ph type="pic" sz="quarter" idx="11"/>
          </p:nvPr>
        </p:nvSpPr>
        <p:spPr>
          <a:xfrm>
            <a:off x="1066800" y="609600"/>
            <a:ext cx="3429000" cy="4572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3" name="Rectangle 7"/>
          <p:cNvSpPr>
            <a:spLocks noGrp="1"/>
          </p:cNvSpPr>
          <p:nvPr>
            <p:ph type="body" sz="quarter" idx="14" hasCustomPrompt="1"/>
          </p:nvPr>
        </p:nvSpPr>
        <p:spPr>
          <a:xfrm>
            <a:off x="1066800" y="5334000"/>
            <a:ext cx="3429000" cy="1066800"/>
          </a:xfrm>
        </p:spPr>
        <p:txBody>
          <a:bodyPr lIns="91440" rIns="9144" anchor="t" anchorCtr="0">
            <a:noAutofit/>
          </a:bodyPr>
          <a:lstStyle>
            <a:lvl1pPr marL="0" marR="0" indent="0" algn="l"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单击此处添加标题</a:t>
            </a:r>
          </a:p>
        </p:txBody>
      </p:sp>
      <p:sp>
        <p:nvSpPr>
          <p:cNvPr id="19" name="Rectangle 7"/>
          <p:cNvSpPr>
            <a:spLocks noGrp="1"/>
          </p:cNvSpPr>
          <p:nvPr>
            <p:ph type="body" sz="quarter" idx="15" hasCustomPrompt="1"/>
          </p:nvPr>
        </p:nvSpPr>
        <p:spPr>
          <a:xfrm>
            <a:off x="4724400" y="5334000"/>
            <a:ext cx="3429000" cy="1066800"/>
          </a:xfrm>
        </p:spPr>
        <p:txBody>
          <a:bodyPr lIns="91440" rIns="9144" anchor="t" anchorCtr="0">
            <a:noAutofit/>
          </a:bodyPr>
          <a:lstStyle>
            <a:lvl1pPr marL="0" marR="0" indent="0" algn="l"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单击此处添加标题</a:t>
            </a:r>
          </a:p>
        </p:txBody>
      </p:sp>
      <p:sp>
        <p:nvSpPr>
          <p:cNvPr id="6" name="Rectangle 5"/>
          <p:cNvSpPr>
            <a:spLocks noGrp="1"/>
          </p:cNvSpPr>
          <p:nvPr>
            <p:ph type="dt" sz="half" idx="16"/>
          </p:nvPr>
        </p:nvSpPr>
        <p:spPr/>
        <p:txBody>
          <a:bodyPr/>
          <a:lstStyle/>
          <a:p>
            <a:fld id="{13E0086C-8CE8-4F0D-9FD8-38F0FA3B7609}" type="datetime1">
              <a:rPr kumimoji="0" lang="zh-CN" altLang="en-US" sz="1200" smtClean="0">
                <a:solidFill>
                  <a:schemeClr val="tx2"/>
                </a:solidFill>
              </a:rPr>
              <a:t>2018/10/30</a:t>
            </a:fld>
            <a:endParaRPr kumimoji="0" lang="zh-CN"/>
          </a:p>
        </p:txBody>
      </p:sp>
      <p:sp>
        <p:nvSpPr>
          <p:cNvPr id="7" name="Rectangle 6"/>
          <p:cNvSpPr>
            <a:spLocks noGrp="1"/>
          </p:cNvSpPr>
          <p:nvPr>
            <p:ph type="sldNum" sz="quarter" idx="17"/>
          </p:nvPr>
        </p:nvSpPr>
        <p:spPr/>
        <p:txBody>
          <a:bodyPr/>
          <a:lstStyle/>
          <a:p>
            <a:pPr algn="r"/>
            <a:fld id="{F99EC173-99AE-4773-AB25-02E469A13EAE}" type="slidenum">
              <a:rPr kumimoji="0" lang="zh-CN" sz="1200">
                <a:solidFill>
                  <a:schemeClr val="tx2"/>
                </a:solidFill>
              </a:rPr>
              <a:pPr algn="r"/>
              <a:t>‹#›</a:t>
            </a:fld>
            <a:endParaRPr kumimoji="0" lang="zh-CN"/>
          </a:p>
        </p:txBody>
      </p:sp>
      <p:sp>
        <p:nvSpPr>
          <p:cNvPr id="8" name="Rectangle 7"/>
          <p:cNvSpPr>
            <a:spLocks noGrp="1"/>
          </p:cNvSpPr>
          <p:nvPr>
            <p:ph type="ftr" sz="quarter" idx="18"/>
          </p:nvPr>
        </p:nvSpPr>
        <p:spPr/>
        <p:txBody>
          <a:bodyPr/>
          <a:lstStyle/>
          <a:p>
            <a:endParaRPr kumimoji="0" lang="zh-CN"/>
          </a:p>
        </p:txBody>
      </p:sp>
    </p:spTree>
    <p:extLst>
      <p:ext uri="{BB962C8B-B14F-4D97-AF65-F5344CB8AC3E}">
        <p14:creationId xmlns:p14="http://schemas.microsoft.com/office/powerpoint/2010/main" val="12858910"/>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2 横栏(带标题)">
    <p:spTree>
      <p:nvGrpSpPr>
        <p:cNvPr id="1" name=""/>
        <p:cNvGrpSpPr/>
        <p:nvPr/>
      </p:nvGrpSpPr>
      <p:grpSpPr>
        <a:xfrm>
          <a:off x="0" y="0"/>
          <a:ext cx="0" cy="0"/>
          <a:chOff x="0" y="0"/>
          <a:chExt cx="0" cy="0"/>
        </a:xfrm>
      </p:grpSpPr>
      <p:sp>
        <p:nvSpPr>
          <p:cNvPr id="23" name="Rectangle 7"/>
          <p:cNvSpPr>
            <a:spLocks noGrp="1" noChangeAspect="1"/>
          </p:cNvSpPr>
          <p:nvPr>
            <p:ph type="pic" sz="quarter" idx="13"/>
          </p:nvPr>
        </p:nvSpPr>
        <p:spPr>
          <a:xfrm>
            <a:off x="4648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25" name="Rectangle 7"/>
          <p:cNvSpPr>
            <a:spLocks noGrp="1" noChangeAspect="1"/>
          </p:cNvSpPr>
          <p:nvPr>
            <p:ph type="pic" sz="quarter" idx="14"/>
          </p:nvPr>
        </p:nvSpPr>
        <p:spPr>
          <a:xfrm>
            <a:off x="457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8" name="Rectangle 7"/>
          <p:cNvSpPr>
            <a:spLocks noGrp="1"/>
          </p:cNvSpPr>
          <p:nvPr>
            <p:ph type="body" sz="quarter" idx="16" hasCustomPrompt="1"/>
          </p:nvPr>
        </p:nvSpPr>
        <p:spPr>
          <a:xfrm>
            <a:off x="457200" y="4857750"/>
            <a:ext cx="4038600" cy="1238250"/>
          </a:xfrm>
        </p:spPr>
        <p:txBody>
          <a:bodyPr rIns="9144" anchor="t" anchorCtr="0">
            <a:noAutofit/>
          </a:bodyPr>
          <a:lstStyle>
            <a:lvl1pPr marL="0" marR="0" indent="0" algn="l"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单击此处添加标题</a:t>
            </a:r>
          </a:p>
        </p:txBody>
      </p:sp>
      <p:sp>
        <p:nvSpPr>
          <p:cNvPr id="19" name="Rectangle 7"/>
          <p:cNvSpPr>
            <a:spLocks noGrp="1"/>
          </p:cNvSpPr>
          <p:nvPr>
            <p:ph type="body" sz="quarter" idx="17" hasCustomPrompt="1"/>
          </p:nvPr>
        </p:nvSpPr>
        <p:spPr>
          <a:xfrm>
            <a:off x="4648200" y="4857750"/>
            <a:ext cx="4038600" cy="1238250"/>
          </a:xfrm>
        </p:spPr>
        <p:txBody>
          <a:bodyPr rIns="9144" anchor="t" anchorCtr="0">
            <a:noAutofit/>
          </a:bodyPr>
          <a:lstStyle>
            <a:lvl1pPr marL="0" marR="0" indent="0" algn="l"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单击此处添加标题</a:t>
            </a:r>
          </a:p>
        </p:txBody>
      </p:sp>
      <p:sp>
        <p:nvSpPr>
          <p:cNvPr id="6" name="Rectangle 5"/>
          <p:cNvSpPr>
            <a:spLocks noGrp="1"/>
          </p:cNvSpPr>
          <p:nvPr>
            <p:ph type="dt" sz="half" idx="18"/>
          </p:nvPr>
        </p:nvSpPr>
        <p:spPr/>
        <p:txBody>
          <a:bodyPr/>
          <a:lstStyle/>
          <a:p>
            <a:fld id="{8492E269-8C9F-4EFE-B82E-D7D58700CC2B}" type="datetime1">
              <a:rPr kumimoji="0" lang="zh-CN" altLang="en-US" sz="1200" smtClean="0">
                <a:solidFill>
                  <a:schemeClr val="tx2"/>
                </a:solidFill>
              </a:rPr>
              <a:t>2018/10/30</a:t>
            </a:fld>
            <a:endParaRPr kumimoji="0" lang="zh-CN"/>
          </a:p>
        </p:txBody>
      </p:sp>
      <p:sp>
        <p:nvSpPr>
          <p:cNvPr id="7" name="Rectangle 6"/>
          <p:cNvSpPr>
            <a:spLocks noGrp="1"/>
          </p:cNvSpPr>
          <p:nvPr>
            <p:ph type="sldNum" sz="quarter" idx="19"/>
          </p:nvPr>
        </p:nvSpPr>
        <p:spPr/>
        <p:txBody>
          <a:bodyPr/>
          <a:lstStyle/>
          <a:p>
            <a:pPr algn="r"/>
            <a:fld id="{F99EC173-99AE-4773-AB25-02E469A13EAE}" type="slidenum">
              <a:rPr kumimoji="0" lang="zh-CN" sz="1200">
                <a:solidFill>
                  <a:schemeClr val="tx2"/>
                </a:solidFill>
              </a:rPr>
              <a:pPr algn="r"/>
              <a:t>‹#›</a:t>
            </a:fld>
            <a:endParaRPr kumimoji="0" lang="zh-CN"/>
          </a:p>
        </p:txBody>
      </p:sp>
      <p:sp>
        <p:nvSpPr>
          <p:cNvPr id="9" name="Rectangle 8"/>
          <p:cNvSpPr>
            <a:spLocks noGrp="1"/>
          </p:cNvSpPr>
          <p:nvPr>
            <p:ph type="ftr" sz="quarter" idx="20"/>
          </p:nvPr>
        </p:nvSpPr>
        <p:spPr/>
        <p:txBody>
          <a:bodyPr/>
          <a:lstStyle/>
          <a:p>
            <a:endParaRPr kumimoji="0" lang="zh-CN"/>
          </a:p>
        </p:txBody>
      </p:sp>
    </p:spTree>
    <p:extLst>
      <p:ext uri="{BB962C8B-B14F-4D97-AF65-F5344CB8AC3E}">
        <p14:creationId xmlns:p14="http://schemas.microsoft.com/office/powerpoint/2010/main" val="1086382667"/>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2 混向栏(带标题)">
    <p:spTree>
      <p:nvGrpSpPr>
        <p:cNvPr id="1" name=""/>
        <p:cNvGrpSpPr/>
        <p:nvPr/>
      </p:nvGrpSpPr>
      <p:grpSpPr>
        <a:xfrm>
          <a:off x="0" y="0"/>
          <a:ext cx="0" cy="0"/>
          <a:chOff x="0" y="0"/>
          <a:chExt cx="0" cy="0"/>
        </a:xfrm>
      </p:grpSpPr>
      <p:sp>
        <p:nvSpPr>
          <p:cNvPr id="6" name="Rectangle 7"/>
          <p:cNvSpPr>
            <a:spLocks noGrp="1" noChangeAspect="1"/>
          </p:cNvSpPr>
          <p:nvPr>
            <p:ph type="pic" sz="quarter" idx="11"/>
          </p:nvPr>
        </p:nvSpPr>
        <p:spPr>
          <a:xfrm>
            <a:off x="5141976" y="381000"/>
            <a:ext cx="3773424" cy="283006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22" name="Rectangle 7"/>
          <p:cNvSpPr>
            <a:spLocks noGrp="1" noChangeAspect="1"/>
          </p:cNvSpPr>
          <p:nvPr>
            <p:ph type="pic" sz="quarter" idx="12"/>
          </p:nvPr>
        </p:nvSpPr>
        <p:spPr>
          <a:xfrm>
            <a:off x="454152" y="381000"/>
            <a:ext cx="4462272" cy="5949696"/>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11" name="Rectangle 7"/>
          <p:cNvSpPr>
            <a:spLocks noGrp="1"/>
          </p:cNvSpPr>
          <p:nvPr>
            <p:ph type="body" sz="quarter" idx="13" hasCustomPrompt="1"/>
          </p:nvPr>
        </p:nvSpPr>
        <p:spPr>
          <a:xfrm>
            <a:off x="5141976" y="3352800"/>
            <a:ext cx="3773425" cy="2971800"/>
          </a:xfrm>
        </p:spPr>
        <p:txBody>
          <a:bodyPr anchor="t" anchorCtr="0">
            <a:noAutofit/>
          </a:bodyPr>
          <a:lstStyle>
            <a:lvl1pPr marL="0" marR="0" indent="0" algn="l"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单击此处添加标题</a:t>
            </a:r>
          </a:p>
        </p:txBody>
      </p:sp>
      <p:sp>
        <p:nvSpPr>
          <p:cNvPr id="5" name="Rectangle 4"/>
          <p:cNvSpPr>
            <a:spLocks noGrp="1"/>
          </p:cNvSpPr>
          <p:nvPr>
            <p:ph type="dt" sz="half" idx="14"/>
          </p:nvPr>
        </p:nvSpPr>
        <p:spPr/>
        <p:txBody>
          <a:bodyPr/>
          <a:lstStyle/>
          <a:p>
            <a:fld id="{1FA30BB1-46FB-4A30-84BE-49D1D3D735E6}" type="datetime1">
              <a:rPr kumimoji="0" lang="zh-CN" altLang="en-US" sz="1200" smtClean="0">
                <a:solidFill>
                  <a:schemeClr val="tx2"/>
                </a:solidFill>
              </a:rPr>
              <a:t>2018/10/30</a:t>
            </a:fld>
            <a:endParaRPr kumimoji="0" lang="zh-CN"/>
          </a:p>
        </p:txBody>
      </p:sp>
      <p:sp>
        <p:nvSpPr>
          <p:cNvPr id="7" name="Rectangle 6"/>
          <p:cNvSpPr>
            <a:spLocks noGrp="1"/>
          </p:cNvSpPr>
          <p:nvPr>
            <p:ph type="sldNum" sz="quarter" idx="15"/>
          </p:nvPr>
        </p:nvSpPr>
        <p:spPr/>
        <p:txBody>
          <a:bodyPr/>
          <a:lstStyle/>
          <a:p>
            <a:pPr algn="r"/>
            <a:fld id="{F99EC173-99AE-4773-AB25-02E469A13EAE}" type="slidenum">
              <a:rPr kumimoji="0" lang="zh-CN" sz="1200">
                <a:solidFill>
                  <a:schemeClr val="tx2"/>
                </a:solidFill>
              </a:rPr>
              <a:pPr algn="r"/>
              <a:t>‹#›</a:t>
            </a:fld>
            <a:endParaRPr kumimoji="0" lang="zh-CN"/>
          </a:p>
        </p:txBody>
      </p:sp>
      <p:sp>
        <p:nvSpPr>
          <p:cNvPr id="8" name="Rectangle 7"/>
          <p:cNvSpPr>
            <a:spLocks noGrp="1"/>
          </p:cNvSpPr>
          <p:nvPr>
            <p:ph type="ftr" sz="quarter" idx="16"/>
          </p:nvPr>
        </p:nvSpPr>
        <p:spPr/>
        <p:txBody>
          <a:bodyPr/>
          <a:lstStyle/>
          <a:p>
            <a:endParaRPr kumimoji="0" lang="zh-CN"/>
          </a:p>
        </p:txBody>
      </p:sp>
    </p:spTree>
    <p:extLst>
      <p:ext uri="{BB962C8B-B14F-4D97-AF65-F5344CB8AC3E}">
        <p14:creationId xmlns:p14="http://schemas.microsoft.com/office/powerpoint/2010/main" val="178517256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49269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3 纵栏(带标题)">
    <p:spTree>
      <p:nvGrpSpPr>
        <p:cNvPr id="1" name=""/>
        <p:cNvGrpSpPr/>
        <p:nvPr/>
      </p:nvGrpSpPr>
      <p:grpSpPr>
        <a:xfrm>
          <a:off x="0" y="0"/>
          <a:ext cx="0" cy="0"/>
          <a:chOff x="0" y="0"/>
          <a:chExt cx="0" cy="0"/>
        </a:xfrm>
      </p:grpSpPr>
      <p:sp>
        <p:nvSpPr>
          <p:cNvPr id="2" name="Rectangle 8"/>
          <p:cNvSpPr>
            <a:spLocks noGrp="1" noChangeAspect="1"/>
          </p:cNvSpPr>
          <p:nvPr>
            <p:ph type="pic" sz="quarter" idx="10"/>
          </p:nvPr>
        </p:nvSpPr>
        <p:spPr>
          <a:xfrm>
            <a:off x="2286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342900" indent="-342900" algn="ctr" eaLnBrk="1" latinLnBrk="0" hangingPunct="1"/>
            <a:r>
              <a:rPr lang="zh-CN" altLang="en-US" smtClean="0"/>
              <a:t>单击图标添加图片</a:t>
            </a:r>
            <a:endParaRPr/>
          </a:p>
        </p:txBody>
      </p:sp>
      <p:sp>
        <p:nvSpPr>
          <p:cNvPr id="4" name="Rectangle 8"/>
          <p:cNvSpPr>
            <a:spLocks noGrp="1" noChangeAspect="1"/>
          </p:cNvSpPr>
          <p:nvPr>
            <p:ph type="pic" sz="quarter" idx="11"/>
          </p:nvPr>
        </p:nvSpPr>
        <p:spPr>
          <a:xfrm>
            <a:off x="32004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342900" indent="-342900" algn="ctr" eaLnBrk="1" latinLnBrk="0" hangingPunct="1"/>
            <a:r>
              <a:rPr lang="zh-CN" altLang="en-US" smtClean="0"/>
              <a:t>单击图标添加图片</a:t>
            </a:r>
            <a:endParaRPr/>
          </a:p>
        </p:txBody>
      </p:sp>
      <p:sp>
        <p:nvSpPr>
          <p:cNvPr id="31" name="Rectangle 8"/>
          <p:cNvSpPr>
            <a:spLocks noGrp="1" noChangeAspect="1"/>
          </p:cNvSpPr>
          <p:nvPr>
            <p:ph type="pic" sz="quarter" idx="12"/>
          </p:nvPr>
        </p:nvSpPr>
        <p:spPr>
          <a:xfrm>
            <a:off x="61722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342900" indent="-342900" algn="ctr" eaLnBrk="1" latinLnBrk="0" hangingPunct="1"/>
            <a:r>
              <a:rPr lang="zh-CN" altLang="en-US" smtClean="0"/>
              <a:t>单击图标添加图片</a:t>
            </a:r>
            <a:endParaRPr/>
          </a:p>
        </p:txBody>
      </p:sp>
      <p:sp>
        <p:nvSpPr>
          <p:cNvPr id="7" name="Rectangle 6"/>
          <p:cNvSpPr>
            <a:spLocks noGrp="1"/>
          </p:cNvSpPr>
          <p:nvPr>
            <p:ph type="body" sz="quarter" idx="13" hasCustomPrompt="1"/>
          </p:nvPr>
        </p:nvSpPr>
        <p:spPr>
          <a:xfrm>
            <a:off x="228600" y="4876800"/>
            <a:ext cx="2743200" cy="1447800"/>
          </a:xfrm>
        </p:spPr>
        <p:txBody>
          <a:bodyPr anchor="t" anchorCtr="0">
            <a:noAutofit/>
          </a:bodyPr>
          <a:lstStyle>
            <a:lvl1pPr marL="0" marR="0" indent="0" algn="l"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单击此处添加标题</a:t>
            </a:r>
          </a:p>
        </p:txBody>
      </p:sp>
      <p:sp>
        <p:nvSpPr>
          <p:cNvPr id="6" name="Rectangle 6"/>
          <p:cNvSpPr>
            <a:spLocks noGrp="1"/>
          </p:cNvSpPr>
          <p:nvPr>
            <p:ph type="body" sz="quarter" idx="14" hasCustomPrompt="1"/>
          </p:nvPr>
        </p:nvSpPr>
        <p:spPr>
          <a:xfrm>
            <a:off x="3200400" y="4876800"/>
            <a:ext cx="2743200" cy="1447800"/>
          </a:xfrm>
        </p:spPr>
        <p:txBody>
          <a:bodyPr anchor="t" anchorCtr="0">
            <a:noAutofit/>
          </a:bodyPr>
          <a:lstStyle>
            <a:lvl1pPr marL="0" marR="0" indent="0" algn="l"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单击此处添加标题</a:t>
            </a:r>
          </a:p>
        </p:txBody>
      </p:sp>
      <p:sp>
        <p:nvSpPr>
          <p:cNvPr id="14" name="Rectangle 6"/>
          <p:cNvSpPr>
            <a:spLocks noGrp="1"/>
          </p:cNvSpPr>
          <p:nvPr>
            <p:ph type="body" sz="quarter" idx="15" hasCustomPrompt="1"/>
          </p:nvPr>
        </p:nvSpPr>
        <p:spPr>
          <a:xfrm>
            <a:off x="6172200" y="4876800"/>
            <a:ext cx="2743200" cy="1447800"/>
          </a:xfrm>
        </p:spPr>
        <p:txBody>
          <a:bodyPr anchor="t" anchorCtr="0">
            <a:noAutofit/>
          </a:bodyPr>
          <a:lstStyle>
            <a:lvl1pPr marL="0" marR="0" indent="0" algn="l"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单击此处添加标题</a:t>
            </a:r>
          </a:p>
        </p:txBody>
      </p:sp>
      <p:sp>
        <p:nvSpPr>
          <p:cNvPr id="8" name="Rectangle 7"/>
          <p:cNvSpPr>
            <a:spLocks noGrp="1"/>
          </p:cNvSpPr>
          <p:nvPr>
            <p:ph type="dt" sz="half" idx="16"/>
          </p:nvPr>
        </p:nvSpPr>
        <p:spPr/>
        <p:txBody>
          <a:bodyPr/>
          <a:lstStyle/>
          <a:p>
            <a:fld id="{42DA35CB-122A-4C3E-85CF-69106ECA0516}" type="datetime1">
              <a:rPr kumimoji="0" lang="zh-CN" altLang="en-US" sz="1200" smtClean="0">
                <a:solidFill>
                  <a:schemeClr val="tx2"/>
                </a:solidFill>
              </a:rPr>
              <a:t>2018/10/30</a:t>
            </a:fld>
            <a:endParaRPr kumimoji="0" lang="zh-CN"/>
          </a:p>
        </p:txBody>
      </p:sp>
      <p:sp>
        <p:nvSpPr>
          <p:cNvPr id="9" name="Rectangle 8"/>
          <p:cNvSpPr>
            <a:spLocks noGrp="1"/>
          </p:cNvSpPr>
          <p:nvPr>
            <p:ph type="sldNum" sz="quarter" idx="17"/>
          </p:nvPr>
        </p:nvSpPr>
        <p:spPr/>
        <p:txBody>
          <a:bodyPr/>
          <a:lstStyle/>
          <a:p>
            <a:pPr algn="r"/>
            <a:fld id="{F99EC173-99AE-4773-AB25-02E469A13EAE}" type="slidenum">
              <a:rPr kumimoji="0" lang="zh-CN" sz="1200">
                <a:solidFill>
                  <a:schemeClr val="tx2"/>
                </a:solidFill>
              </a:rPr>
              <a:pPr algn="r"/>
              <a:t>‹#›</a:t>
            </a:fld>
            <a:endParaRPr kumimoji="0" lang="zh-CN"/>
          </a:p>
        </p:txBody>
      </p:sp>
      <p:sp>
        <p:nvSpPr>
          <p:cNvPr id="10" name="Rectangle 9"/>
          <p:cNvSpPr>
            <a:spLocks noGrp="1"/>
          </p:cNvSpPr>
          <p:nvPr>
            <p:ph type="ftr" sz="quarter" idx="18"/>
          </p:nvPr>
        </p:nvSpPr>
        <p:spPr/>
        <p:txBody>
          <a:bodyPr/>
          <a:lstStyle/>
          <a:p>
            <a:endParaRPr kumimoji="0" lang="zh-CN"/>
          </a:p>
        </p:txBody>
      </p:sp>
    </p:spTree>
    <p:extLst>
      <p:ext uri="{BB962C8B-B14F-4D97-AF65-F5344CB8AC3E}">
        <p14:creationId xmlns:p14="http://schemas.microsoft.com/office/powerpoint/2010/main" val="64027256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3 横栏(带标题)">
    <p:spTree>
      <p:nvGrpSpPr>
        <p:cNvPr id="1" name=""/>
        <p:cNvGrpSpPr/>
        <p:nvPr/>
      </p:nvGrpSpPr>
      <p:grpSpPr>
        <a:xfrm>
          <a:off x="0" y="0"/>
          <a:ext cx="0" cy="0"/>
          <a:chOff x="0" y="0"/>
          <a:chExt cx="0" cy="0"/>
        </a:xfrm>
      </p:grpSpPr>
      <p:sp>
        <p:nvSpPr>
          <p:cNvPr id="3" name="Rectangle 7"/>
          <p:cNvSpPr>
            <a:spLocks noGrp="1" noChangeAspect="1"/>
          </p:cNvSpPr>
          <p:nvPr>
            <p:ph type="pic" sz="quarter" idx="11"/>
          </p:nvPr>
        </p:nvSpPr>
        <p:spPr>
          <a:xfrm>
            <a:off x="466344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342900" indent="-342900" algn="ctr" eaLnBrk="1" latinLnBrk="0" hangingPunct="1"/>
            <a:r>
              <a:rPr lang="zh-CN" altLang="en-US" smtClean="0"/>
              <a:t>单击图标添加图片</a:t>
            </a:r>
            <a:endParaRPr/>
          </a:p>
        </p:txBody>
      </p:sp>
      <p:sp>
        <p:nvSpPr>
          <p:cNvPr id="15" name="Rectangle 7"/>
          <p:cNvSpPr>
            <a:spLocks noGrp="1" noChangeAspect="1"/>
          </p:cNvSpPr>
          <p:nvPr>
            <p:ph type="pic" sz="quarter" idx="12"/>
          </p:nvPr>
        </p:nvSpPr>
        <p:spPr>
          <a:xfrm>
            <a:off x="45720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342900" indent="-342900" algn="ctr" eaLnBrk="1" latinLnBrk="0" hangingPunct="1"/>
            <a:r>
              <a:rPr lang="zh-CN" altLang="en-US" smtClean="0"/>
              <a:t>单击图标添加图片</a:t>
            </a:r>
            <a:endParaRPr/>
          </a:p>
        </p:txBody>
      </p:sp>
      <p:sp>
        <p:nvSpPr>
          <p:cNvPr id="26" name="Rectangle 7"/>
          <p:cNvSpPr>
            <a:spLocks noGrp="1" noChangeAspect="1"/>
          </p:cNvSpPr>
          <p:nvPr>
            <p:ph type="pic" sz="quarter" idx="13"/>
          </p:nvPr>
        </p:nvSpPr>
        <p:spPr>
          <a:xfrm>
            <a:off x="4663440" y="228600"/>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342900" indent="-342900" algn="ctr" eaLnBrk="1" latinLnBrk="0" hangingPunct="1"/>
            <a:r>
              <a:rPr lang="zh-CN" altLang="en-US" smtClean="0"/>
              <a:t>单击图标添加图片</a:t>
            </a:r>
            <a:endParaRPr/>
          </a:p>
        </p:txBody>
      </p:sp>
      <p:sp>
        <p:nvSpPr>
          <p:cNvPr id="27" name="Rectangle 11"/>
          <p:cNvSpPr>
            <a:spLocks noGrp="1"/>
          </p:cNvSpPr>
          <p:nvPr>
            <p:ph type="body" sz="quarter" idx="14" hasCustomPrompt="1"/>
          </p:nvPr>
        </p:nvSpPr>
        <p:spPr>
          <a:xfrm>
            <a:off x="457200" y="228600"/>
            <a:ext cx="4023360" cy="3017520"/>
          </a:xfrm>
        </p:spPr>
        <p:txBody>
          <a:bodyPr anchor="b" anchorCtr="0">
            <a:noAutofit/>
          </a:bodyPr>
          <a:lstStyle>
            <a:lvl1pPr marL="0" marR="0" indent="0" algn="l"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单击此处添加标题</a:t>
            </a:r>
          </a:p>
        </p:txBody>
      </p:sp>
      <p:sp>
        <p:nvSpPr>
          <p:cNvPr id="6" name="Rectangle 5"/>
          <p:cNvSpPr>
            <a:spLocks noGrp="1"/>
          </p:cNvSpPr>
          <p:nvPr>
            <p:ph type="dt" sz="half" idx="15"/>
          </p:nvPr>
        </p:nvSpPr>
        <p:spPr/>
        <p:txBody>
          <a:bodyPr/>
          <a:lstStyle/>
          <a:p>
            <a:fld id="{643C8818-9DB4-4891-BB61-6406A3BB761D}" type="datetime1">
              <a:rPr kumimoji="0" lang="zh-CN" altLang="en-US" sz="1200" smtClean="0">
                <a:solidFill>
                  <a:schemeClr val="tx2"/>
                </a:solidFill>
              </a:rPr>
              <a:t>2018/10/30</a:t>
            </a:fld>
            <a:endParaRPr kumimoji="0" lang="zh-CN"/>
          </a:p>
        </p:txBody>
      </p:sp>
      <p:sp>
        <p:nvSpPr>
          <p:cNvPr id="7" name="Rectangle 6"/>
          <p:cNvSpPr>
            <a:spLocks noGrp="1"/>
          </p:cNvSpPr>
          <p:nvPr>
            <p:ph type="sldNum" sz="quarter" idx="16"/>
          </p:nvPr>
        </p:nvSpPr>
        <p:spPr/>
        <p:txBody>
          <a:bodyPr/>
          <a:lstStyle/>
          <a:p>
            <a:pPr algn="r"/>
            <a:fld id="{F99EC173-99AE-4773-AB25-02E469A13EAE}" type="slidenum">
              <a:rPr kumimoji="0" lang="zh-CN" sz="1200">
                <a:solidFill>
                  <a:schemeClr val="tx2"/>
                </a:solidFill>
              </a:rPr>
              <a:pPr algn="r"/>
              <a:t>‹#›</a:t>
            </a:fld>
            <a:endParaRPr kumimoji="0" lang="zh-CN"/>
          </a:p>
        </p:txBody>
      </p:sp>
      <p:sp>
        <p:nvSpPr>
          <p:cNvPr id="8" name="Rectangle 7"/>
          <p:cNvSpPr>
            <a:spLocks noGrp="1"/>
          </p:cNvSpPr>
          <p:nvPr>
            <p:ph type="ftr" sz="quarter" idx="17"/>
          </p:nvPr>
        </p:nvSpPr>
        <p:spPr/>
        <p:txBody>
          <a:bodyPr/>
          <a:lstStyle/>
          <a:p>
            <a:endParaRPr kumimoji="0" lang="zh-CN"/>
          </a:p>
        </p:txBody>
      </p:sp>
    </p:spTree>
    <p:extLst>
      <p:ext uri="{BB962C8B-B14F-4D97-AF65-F5344CB8AC3E}">
        <p14:creationId xmlns:p14="http://schemas.microsoft.com/office/powerpoint/2010/main" val="511136662"/>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3 混向栏">
    <p:spTree>
      <p:nvGrpSpPr>
        <p:cNvPr id="1" name=""/>
        <p:cNvGrpSpPr/>
        <p:nvPr/>
      </p:nvGrpSpPr>
      <p:grpSpPr>
        <a:xfrm>
          <a:off x="0" y="0"/>
          <a:ext cx="0" cy="0"/>
          <a:chOff x="0" y="0"/>
          <a:chExt cx="0" cy="0"/>
        </a:xfrm>
      </p:grpSpPr>
      <p:sp>
        <p:nvSpPr>
          <p:cNvPr id="7" name="Rectangle 7"/>
          <p:cNvSpPr>
            <a:spLocks noGrp="1" noChangeAspect="1"/>
          </p:cNvSpPr>
          <p:nvPr>
            <p:ph type="pic" sz="quarter" idx="11"/>
          </p:nvPr>
        </p:nvSpPr>
        <p:spPr>
          <a:xfrm>
            <a:off x="5067300" y="3436620"/>
            <a:ext cx="3649900" cy="2889504"/>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29" name="Rectangle 7"/>
          <p:cNvSpPr>
            <a:spLocks noGrp="1" noChangeAspect="1"/>
          </p:cNvSpPr>
          <p:nvPr>
            <p:ph type="pic" sz="quarter" idx="12"/>
          </p:nvPr>
        </p:nvSpPr>
        <p:spPr>
          <a:xfrm>
            <a:off x="426720" y="384048"/>
            <a:ext cx="4457700" cy="5943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10" name="Rectangle 7"/>
          <p:cNvSpPr>
            <a:spLocks noGrp="1" noChangeAspect="1"/>
          </p:cNvSpPr>
          <p:nvPr>
            <p:ph type="pic" sz="quarter" idx="13"/>
          </p:nvPr>
        </p:nvSpPr>
        <p:spPr>
          <a:xfrm>
            <a:off x="5067300" y="389332"/>
            <a:ext cx="3657600" cy="2887269"/>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5" name="Rectangle 4"/>
          <p:cNvSpPr>
            <a:spLocks noGrp="1"/>
          </p:cNvSpPr>
          <p:nvPr>
            <p:ph type="dt" sz="half" idx="14"/>
          </p:nvPr>
        </p:nvSpPr>
        <p:spPr/>
        <p:txBody>
          <a:bodyPr/>
          <a:lstStyle/>
          <a:p>
            <a:fld id="{55543D15-9B17-4D9B-881F-6C8192C8F25F}" type="datetime1">
              <a:rPr kumimoji="0" lang="zh-CN" altLang="en-US" sz="1200" smtClean="0">
                <a:solidFill>
                  <a:schemeClr val="tx2"/>
                </a:solidFill>
              </a:rPr>
              <a:t>2018/10/30</a:t>
            </a:fld>
            <a:endParaRPr kumimoji="0" lang="zh-CN"/>
          </a:p>
        </p:txBody>
      </p:sp>
      <p:sp>
        <p:nvSpPr>
          <p:cNvPr id="6" name="Rectangle 5"/>
          <p:cNvSpPr>
            <a:spLocks noGrp="1"/>
          </p:cNvSpPr>
          <p:nvPr>
            <p:ph type="sldNum" sz="quarter" idx="15"/>
          </p:nvPr>
        </p:nvSpPr>
        <p:spPr/>
        <p:txBody>
          <a:bodyPr/>
          <a:lstStyle/>
          <a:p>
            <a:pPr algn="r"/>
            <a:fld id="{F99EC173-99AE-4773-AB25-02E469A13EAE}" type="slidenum">
              <a:rPr kumimoji="0" lang="zh-CN" sz="1200">
                <a:solidFill>
                  <a:schemeClr val="tx2"/>
                </a:solidFill>
              </a:rPr>
              <a:pPr algn="r"/>
              <a:t>‹#›</a:t>
            </a:fld>
            <a:endParaRPr kumimoji="0" lang="zh-CN"/>
          </a:p>
        </p:txBody>
      </p:sp>
      <p:sp>
        <p:nvSpPr>
          <p:cNvPr id="8" name="Rectangle 7"/>
          <p:cNvSpPr>
            <a:spLocks noGrp="1"/>
          </p:cNvSpPr>
          <p:nvPr>
            <p:ph type="ftr" sz="quarter" idx="16"/>
          </p:nvPr>
        </p:nvSpPr>
        <p:spPr/>
        <p:txBody>
          <a:bodyPr/>
          <a:lstStyle/>
          <a:p>
            <a:endParaRPr kumimoji="0" lang="zh-CN"/>
          </a:p>
        </p:txBody>
      </p:sp>
    </p:spTree>
    <p:extLst>
      <p:ext uri="{BB962C8B-B14F-4D97-AF65-F5344CB8AC3E}">
        <p14:creationId xmlns:p14="http://schemas.microsoft.com/office/powerpoint/2010/main" val="4002795102"/>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x" preserve="1">
  <p:cSld name="4 纵栏(带标题)">
    <p:spTree>
      <p:nvGrpSpPr>
        <p:cNvPr id="1" name=""/>
        <p:cNvGrpSpPr/>
        <p:nvPr/>
      </p:nvGrpSpPr>
      <p:grpSpPr>
        <a:xfrm>
          <a:off x="0" y="0"/>
          <a:ext cx="0" cy="0"/>
          <a:chOff x="0" y="0"/>
          <a:chExt cx="0" cy="0"/>
        </a:xfrm>
      </p:grpSpPr>
      <p:sp>
        <p:nvSpPr>
          <p:cNvPr id="31" name="Rectangle 7"/>
          <p:cNvSpPr>
            <a:spLocks noGrp="1"/>
          </p:cNvSpPr>
          <p:nvPr>
            <p:ph type="pic" sz="quarter" idx="14"/>
          </p:nvPr>
        </p:nvSpPr>
        <p:spPr>
          <a:xfrm>
            <a:off x="2229297" y="228600"/>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3" name="Rectangle 7"/>
          <p:cNvSpPr>
            <a:spLocks noGrp="1"/>
          </p:cNvSpPr>
          <p:nvPr>
            <p:ph type="pic" sz="quarter" idx="26"/>
          </p:nvPr>
        </p:nvSpPr>
        <p:spPr>
          <a:xfrm>
            <a:off x="22292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10" name="Rectangle 7"/>
          <p:cNvSpPr>
            <a:spLocks noGrp="1" noChangeAspect="1"/>
          </p:cNvSpPr>
          <p:nvPr>
            <p:ph type="pic" sz="quarter" idx="25"/>
          </p:nvPr>
        </p:nvSpPr>
        <p:spPr>
          <a:xfrm>
            <a:off x="4672217" y="228600"/>
            <a:ext cx="2286000"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27" name="Rectangle 7"/>
          <p:cNvSpPr>
            <a:spLocks noGrp="1"/>
          </p:cNvSpPr>
          <p:nvPr>
            <p:ph type="pic" sz="quarter" idx="27"/>
          </p:nvPr>
        </p:nvSpPr>
        <p:spPr>
          <a:xfrm>
            <a:off x="46676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6" name="Rectangle 7"/>
          <p:cNvSpPr>
            <a:spLocks noGrp="1"/>
          </p:cNvSpPr>
          <p:nvPr>
            <p:ph type="body" sz="quarter" idx="16" hasCustomPrompt="1"/>
          </p:nvPr>
        </p:nvSpPr>
        <p:spPr>
          <a:xfrm>
            <a:off x="400497" y="1295400"/>
            <a:ext cx="1676400" cy="1905000"/>
          </a:xfrm>
        </p:spPr>
        <p:txBody>
          <a:bodyPr anchor="b" anchorCtr="0">
            <a:noAutofit/>
          </a:bodyPr>
          <a:lstStyle>
            <a:lvl1pPr marL="0" marR="0" indent="0" algn="r" rtl="0" eaLnBrk="1" latinLnBrk="0" hangingPunct="1">
              <a:spcBef>
                <a:spcPct val="20000"/>
              </a:spcBef>
              <a:buFontTx/>
              <a:buNone/>
              <a:defRPr kumimoji="0" lang="zh-CN" sz="1600" baseline="0">
                <a:solidFill>
                  <a:schemeClr val="tx1"/>
                </a:solidFill>
                <a:latin typeface="+mn-lt"/>
                <a:ea typeface="+mn-ea"/>
                <a:cs typeface="+mn-cs"/>
              </a:defRPr>
            </a:lvl1pPr>
            <a:extLst/>
          </a:lstStyle>
          <a:p>
            <a:pPr lvl="0"/>
            <a:r>
              <a:rPr kumimoji="0" lang="zh-CN"/>
              <a:t>单击此处添加标题</a:t>
            </a:r>
          </a:p>
        </p:txBody>
      </p:sp>
      <p:sp>
        <p:nvSpPr>
          <p:cNvPr id="14" name="Rectangle 7"/>
          <p:cNvSpPr>
            <a:spLocks noGrp="1"/>
          </p:cNvSpPr>
          <p:nvPr>
            <p:ph type="body" sz="quarter" idx="29" hasCustomPrompt="1"/>
          </p:nvPr>
        </p:nvSpPr>
        <p:spPr>
          <a:xfrm>
            <a:off x="7086600" y="1295400"/>
            <a:ext cx="1676400" cy="1905000"/>
          </a:xfrm>
        </p:spPr>
        <p:txBody>
          <a:bodyPr anchor="b" anchorCtr="0"/>
          <a:lstStyle>
            <a:lvl1pPr marL="0" marR="0" indent="0" algn="l" eaLnBrk="1" latinLnBrk="0" hangingPunct="1">
              <a:buFontTx/>
              <a:buNone/>
              <a:defRPr kumimoji="0" lang="zh-CN" sz="1600" baseline="0"/>
            </a:lvl1pPr>
            <a:extLst/>
          </a:lstStyle>
          <a:p>
            <a:pPr lvl="0"/>
            <a:r>
              <a:rPr kumimoji="0" lang="zh-CN"/>
              <a:t>单击此处添加标题</a:t>
            </a:r>
          </a:p>
        </p:txBody>
      </p:sp>
      <p:sp>
        <p:nvSpPr>
          <p:cNvPr id="4" name="Rectangle 7"/>
          <p:cNvSpPr>
            <a:spLocks noGrp="1"/>
          </p:cNvSpPr>
          <p:nvPr>
            <p:ph type="body" sz="quarter" idx="28" hasCustomPrompt="1"/>
          </p:nvPr>
        </p:nvSpPr>
        <p:spPr>
          <a:xfrm>
            <a:off x="400497" y="3352800"/>
            <a:ext cx="1676400" cy="1905000"/>
          </a:xfrm>
        </p:spPr>
        <p:txBody>
          <a:bodyPr anchor="t" anchorCtr="0"/>
          <a:lstStyle>
            <a:lvl1pPr marL="0" marR="0" indent="0" algn="r" eaLnBrk="1" latinLnBrk="0" hangingPunct="1">
              <a:buFontTx/>
              <a:buNone/>
              <a:defRPr kumimoji="0" lang="zh-CN" sz="1600" baseline="0"/>
            </a:lvl1pPr>
            <a:extLst/>
          </a:lstStyle>
          <a:p>
            <a:pPr lvl="0"/>
            <a:r>
              <a:rPr kumimoji="0" lang="zh-CN"/>
              <a:t>单击此处添加标题</a:t>
            </a:r>
          </a:p>
        </p:txBody>
      </p:sp>
      <p:sp>
        <p:nvSpPr>
          <p:cNvPr id="13" name="Rectangle 7"/>
          <p:cNvSpPr>
            <a:spLocks noGrp="1"/>
          </p:cNvSpPr>
          <p:nvPr>
            <p:ph type="body" sz="quarter" idx="30" hasCustomPrompt="1"/>
          </p:nvPr>
        </p:nvSpPr>
        <p:spPr>
          <a:xfrm>
            <a:off x="7086600" y="3352800"/>
            <a:ext cx="1676400" cy="1905000"/>
          </a:xfrm>
        </p:spPr>
        <p:txBody>
          <a:bodyPr anchor="t" anchorCtr="0"/>
          <a:lstStyle>
            <a:lvl1pPr marL="0" marR="0" indent="0" algn="l" eaLnBrk="1" latinLnBrk="0" hangingPunct="1">
              <a:buFontTx/>
              <a:buNone/>
              <a:defRPr kumimoji="0" lang="zh-CN" sz="1600" baseline="0"/>
            </a:lvl1pPr>
            <a:extLst/>
          </a:lstStyle>
          <a:p>
            <a:pPr lvl="0"/>
            <a:r>
              <a:rPr kumimoji="0" lang="zh-CN"/>
              <a:t>单击此处添加标题</a:t>
            </a:r>
          </a:p>
        </p:txBody>
      </p:sp>
      <p:sp>
        <p:nvSpPr>
          <p:cNvPr id="11" name="Rectangle 10"/>
          <p:cNvSpPr>
            <a:spLocks noGrp="1"/>
          </p:cNvSpPr>
          <p:nvPr>
            <p:ph type="dt" sz="half" idx="31"/>
          </p:nvPr>
        </p:nvSpPr>
        <p:spPr/>
        <p:txBody>
          <a:bodyPr/>
          <a:lstStyle/>
          <a:p>
            <a:fld id="{9A9369FA-C9F6-464F-9A6E-5056B7802E28}" type="datetime1">
              <a:rPr kumimoji="0" lang="zh-CN" altLang="en-US" sz="1200" smtClean="0">
                <a:solidFill>
                  <a:schemeClr val="tx2"/>
                </a:solidFill>
              </a:rPr>
              <a:t>2018/10/30</a:t>
            </a:fld>
            <a:endParaRPr kumimoji="0" lang="zh-CN"/>
          </a:p>
        </p:txBody>
      </p:sp>
      <p:sp>
        <p:nvSpPr>
          <p:cNvPr id="12" name="Rectangle 11"/>
          <p:cNvSpPr>
            <a:spLocks noGrp="1"/>
          </p:cNvSpPr>
          <p:nvPr>
            <p:ph type="sldNum" sz="quarter" idx="32"/>
          </p:nvPr>
        </p:nvSpPr>
        <p:spPr/>
        <p:txBody>
          <a:bodyPr/>
          <a:lstStyle/>
          <a:p>
            <a:pPr algn="r"/>
            <a:fld id="{F99EC173-99AE-4773-AB25-02E469A13EAE}" type="slidenum">
              <a:rPr kumimoji="0" lang="zh-CN" sz="1200">
                <a:solidFill>
                  <a:schemeClr val="tx2"/>
                </a:solidFill>
              </a:rPr>
              <a:pPr algn="r"/>
              <a:t>‹#›</a:t>
            </a:fld>
            <a:endParaRPr kumimoji="0" lang="zh-CN"/>
          </a:p>
        </p:txBody>
      </p:sp>
      <p:sp>
        <p:nvSpPr>
          <p:cNvPr id="15" name="Rectangle 14"/>
          <p:cNvSpPr>
            <a:spLocks noGrp="1"/>
          </p:cNvSpPr>
          <p:nvPr>
            <p:ph type="ftr" sz="quarter" idx="33"/>
          </p:nvPr>
        </p:nvSpPr>
        <p:spPr/>
        <p:txBody>
          <a:bodyPr/>
          <a:lstStyle/>
          <a:p>
            <a:endParaRPr kumimoji="0" lang="zh-CN"/>
          </a:p>
        </p:txBody>
      </p:sp>
    </p:spTree>
    <p:extLst>
      <p:ext uri="{BB962C8B-B14F-4D97-AF65-F5344CB8AC3E}">
        <p14:creationId xmlns:p14="http://schemas.microsoft.com/office/powerpoint/2010/main" val="994985920"/>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4 横栏(带标题)">
    <p:spTree>
      <p:nvGrpSpPr>
        <p:cNvPr id="1" name=""/>
        <p:cNvGrpSpPr/>
        <p:nvPr/>
      </p:nvGrpSpPr>
      <p:grpSpPr>
        <a:xfrm>
          <a:off x="0" y="0"/>
          <a:ext cx="0" cy="0"/>
          <a:chOff x="0" y="0"/>
          <a:chExt cx="0" cy="0"/>
        </a:xfrm>
      </p:grpSpPr>
      <p:sp>
        <p:nvSpPr>
          <p:cNvPr id="24" name="Rectangle 7"/>
          <p:cNvSpPr>
            <a:spLocks noGrp="1"/>
          </p:cNvSpPr>
          <p:nvPr>
            <p:ph type="pic" sz="quarter" idx="14"/>
          </p:nvPr>
        </p:nvSpPr>
        <p:spPr>
          <a:xfrm>
            <a:off x="926821" y="533400"/>
            <a:ext cx="3653297"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8" name="Rectangle 7"/>
          <p:cNvSpPr>
            <a:spLocks noGrp="1"/>
          </p:cNvSpPr>
          <p:nvPr>
            <p:ph type="body" sz="quarter" idx="16" hasCustomPrompt="1"/>
          </p:nvPr>
        </p:nvSpPr>
        <p:spPr>
          <a:xfrm>
            <a:off x="926821" y="6172200"/>
            <a:ext cx="3657600" cy="304800"/>
          </a:xfrm>
        </p:spPr>
        <p:txBody>
          <a:bodyPr lIns="9144" anchor="t" anchorCtr="0"/>
          <a:lstStyle>
            <a:lvl1pPr marL="0" marR="0" indent="0" algn="l" eaLnBrk="1" latinLnBrk="0" hangingPunct="1">
              <a:buFontTx/>
              <a:buNone/>
              <a:defRPr kumimoji="0" lang="zh-CN" sz="1600" baseline="0"/>
            </a:lvl1pPr>
            <a:extLst/>
          </a:lstStyle>
          <a:p>
            <a:pPr lvl="0"/>
            <a:r>
              <a:rPr kumimoji="0" lang="zh-CN"/>
              <a:t>单击此处添加标题</a:t>
            </a:r>
          </a:p>
        </p:txBody>
      </p:sp>
      <p:sp>
        <p:nvSpPr>
          <p:cNvPr id="9" name="Rectangle 7"/>
          <p:cNvSpPr>
            <a:spLocks noGrp="1"/>
          </p:cNvSpPr>
          <p:nvPr>
            <p:ph type="pic" sz="quarter" idx="17"/>
          </p:nvPr>
        </p:nvSpPr>
        <p:spPr>
          <a:xfrm>
            <a:off x="4660621" y="5334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6" name="Rectangle 7"/>
          <p:cNvSpPr>
            <a:spLocks noGrp="1"/>
          </p:cNvSpPr>
          <p:nvPr>
            <p:ph type="pic" sz="quarter" idx="18"/>
          </p:nvPr>
        </p:nvSpPr>
        <p:spPr>
          <a:xfrm>
            <a:off x="9268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14" name="Rectangle 7"/>
          <p:cNvSpPr>
            <a:spLocks noGrp="1"/>
          </p:cNvSpPr>
          <p:nvPr>
            <p:ph type="pic" sz="quarter" idx="19"/>
          </p:nvPr>
        </p:nvSpPr>
        <p:spPr>
          <a:xfrm>
            <a:off x="46606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4" name="Rectangle 7"/>
          <p:cNvSpPr>
            <a:spLocks noGrp="1"/>
          </p:cNvSpPr>
          <p:nvPr>
            <p:ph type="body" sz="quarter" idx="22" hasCustomPrompt="1"/>
          </p:nvPr>
        </p:nvSpPr>
        <p:spPr>
          <a:xfrm>
            <a:off x="926821" y="152400"/>
            <a:ext cx="3657600" cy="304800"/>
          </a:xfrm>
        </p:spPr>
        <p:txBody>
          <a:bodyPr lIns="9144" anchor="t" anchorCtr="0"/>
          <a:lstStyle>
            <a:lvl1pPr marL="0" marR="0" indent="0" algn="l" eaLnBrk="1" latinLnBrk="0" hangingPunct="1">
              <a:buFontTx/>
              <a:buNone/>
              <a:defRPr kumimoji="0" lang="zh-CN" sz="1600" baseline="0"/>
            </a:lvl1pPr>
            <a:extLst/>
          </a:lstStyle>
          <a:p>
            <a:pPr lvl="0"/>
            <a:r>
              <a:rPr kumimoji="0" lang="zh-CN"/>
              <a:t>单击此处添加标题</a:t>
            </a:r>
          </a:p>
        </p:txBody>
      </p:sp>
      <p:sp>
        <p:nvSpPr>
          <p:cNvPr id="18" name="Rectangle 7"/>
          <p:cNvSpPr>
            <a:spLocks noGrp="1"/>
          </p:cNvSpPr>
          <p:nvPr>
            <p:ph type="body" sz="quarter" idx="23" hasCustomPrompt="1"/>
          </p:nvPr>
        </p:nvSpPr>
        <p:spPr>
          <a:xfrm>
            <a:off x="4660621" y="6172200"/>
            <a:ext cx="3657600" cy="304800"/>
          </a:xfrm>
        </p:spPr>
        <p:txBody>
          <a:bodyPr lIns="9144" anchor="t" anchorCtr="0"/>
          <a:lstStyle>
            <a:lvl1pPr marL="0" marR="0" indent="0" algn="l" eaLnBrk="1" latinLnBrk="0" hangingPunct="1">
              <a:buFontTx/>
              <a:buNone/>
              <a:defRPr kumimoji="0" lang="zh-CN" sz="1600" baseline="0"/>
            </a:lvl1pPr>
            <a:extLst/>
          </a:lstStyle>
          <a:p>
            <a:pPr lvl="0"/>
            <a:r>
              <a:rPr kumimoji="0" lang="zh-CN"/>
              <a:t>单击此处添加标题</a:t>
            </a:r>
          </a:p>
        </p:txBody>
      </p:sp>
      <p:sp>
        <p:nvSpPr>
          <p:cNvPr id="16" name="Rectangle 7"/>
          <p:cNvSpPr>
            <a:spLocks noGrp="1"/>
          </p:cNvSpPr>
          <p:nvPr>
            <p:ph type="body" sz="quarter" idx="24" hasCustomPrompt="1"/>
          </p:nvPr>
        </p:nvSpPr>
        <p:spPr>
          <a:xfrm>
            <a:off x="4660621" y="152400"/>
            <a:ext cx="3657600" cy="304800"/>
          </a:xfrm>
        </p:spPr>
        <p:txBody>
          <a:bodyPr lIns="9144" anchor="t" anchorCtr="0"/>
          <a:lstStyle>
            <a:lvl1pPr marL="0" marR="0" indent="0" algn="l" eaLnBrk="1" latinLnBrk="0" hangingPunct="1">
              <a:buFontTx/>
              <a:buNone/>
              <a:defRPr kumimoji="0" lang="zh-CN" sz="1600" baseline="0"/>
            </a:lvl1pPr>
            <a:extLst/>
          </a:lstStyle>
          <a:p>
            <a:pPr lvl="0"/>
            <a:r>
              <a:rPr kumimoji="0" lang="zh-CN"/>
              <a:t>单击此处添加标题</a:t>
            </a:r>
          </a:p>
        </p:txBody>
      </p:sp>
      <p:sp>
        <p:nvSpPr>
          <p:cNvPr id="10" name="Rectangle 9"/>
          <p:cNvSpPr>
            <a:spLocks noGrp="1"/>
          </p:cNvSpPr>
          <p:nvPr>
            <p:ph type="dt" sz="half" idx="25"/>
          </p:nvPr>
        </p:nvSpPr>
        <p:spPr/>
        <p:txBody>
          <a:bodyPr/>
          <a:lstStyle/>
          <a:p>
            <a:fld id="{37D9C045-3976-40E7-9665-B52F7AC6FAEF}" type="datetime1">
              <a:rPr kumimoji="0" lang="zh-CN" altLang="en-US" sz="1200" smtClean="0">
                <a:solidFill>
                  <a:schemeClr val="tx2"/>
                </a:solidFill>
              </a:rPr>
              <a:t>2018/10/30</a:t>
            </a:fld>
            <a:endParaRPr kumimoji="0" lang="zh-CN"/>
          </a:p>
        </p:txBody>
      </p:sp>
      <p:sp>
        <p:nvSpPr>
          <p:cNvPr id="11" name="Rectangle 10"/>
          <p:cNvSpPr>
            <a:spLocks noGrp="1"/>
          </p:cNvSpPr>
          <p:nvPr>
            <p:ph type="sldNum" sz="quarter" idx="26"/>
          </p:nvPr>
        </p:nvSpPr>
        <p:spPr/>
        <p:txBody>
          <a:bodyPr/>
          <a:lstStyle/>
          <a:p>
            <a:pPr algn="r"/>
            <a:fld id="{F99EC173-99AE-4773-AB25-02E469A13EAE}" type="slidenum">
              <a:rPr kumimoji="0" lang="zh-CN" sz="1200">
                <a:solidFill>
                  <a:schemeClr val="tx2"/>
                </a:solidFill>
              </a:rPr>
              <a:pPr algn="r"/>
              <a:t>‹#›</a:t>
            </a:fld>
            <a:endParaRPr kumimoji="0" lang="zh-CN"/>
          </a:p>
        </p:txBody>
      </p:sp>
      <p:sp>
        <p:nvSpPr>
          <p:cNvPr id="12" name="Rectangle 11"/>
          <p:cNvSpPr>
            <a:spLocks noGrp="1"/>
          </p:cNvSpPr>
          <p:nvPr>
            <p:ph type="ftr" sz="quarter" idx="27"/>
          </p:nvPr>
        </p:nvSpPr>
        <p:spPr/>
        <p:txBody>
          <a:bodyPr/>
          <a:lstStyle/>
          <a:p>
            <a:endParaRPr kumimoji="0" lang="zh-CN"/>
          </a:p>
        </p:txBody>
      </p:sp>
    </p:spTree>
    <p:extLst>
      <p:ext uri="{BB962C8B-B14F-4D97-AF65-F5344CB8AC3E}">
        <p14:creationId xmlns:p14="http://schemas.microsoft.com/office/powerpoint/2010/main" val="640572709"/>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x" preserve="1">
  <p:cSld name="4 纵栏(带大标题)">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1524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30" name="Rectangle 7"/>
          <p:cNvSpPr>
            <a:spLocks noGrp="1"/>
          </p:cNvSpPr>
          <p:nvPr>
            <p:ph type="pic" sz="quarter" idx="31"/>
          </p:nvPr>
        </p:nvSpPr>
        <p:spPr>
          <a:xfrm>
            <a:off x="45466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7" name="Rectangle 7"/>
          <p:cNvSpPr>
            <a:spLocks noGrp="1"/>
          </p:cNvSpPr>
          <p:nvPr>
            <p:ph type="pic" sz="quarter" idx="30"/>
          </p:nvPr>
        </p:nvSpPr>
        <p:spPr>
          <a:xfrm>
            <a:off x="234906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29" name="Rectangle 7"/>
          <p:cNvSpPr>
            <a:spLocks noGrp="1"/>
          </p:cNvSpPr>
          <p:nvPr>
            <p:ph type="pic" sz="quarter" idx="32"/>
          </p:nvPr>
        </p:nvSpPr>
        <p:spPr>
          <a:xfrm>
            <a:off x="6740166"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24" name="Rectangle 7"/>
          <p:cNvSpPr>
            <a:spLocks noGrp="1"/>
          </p:cNvSpPr>
          <p:nvPr>
            <p:ph type="body" sz="quarter" idx="29" hasCustomPrompt="1"/>
          </p:nvPr>
        </p:nvSpPr>
        <p:spPr>
          <a:xfrm>
            <a:off x="152400" y="4495800"/>
            <a:ext cx="8763000" cy="1905000"/>
          </a:xfrm>
        </p:spPr>
        <p:txBody>
          <a:bodyPr anchor="t" anchorCtr="0"/>
          <a:lstStyle>
            <a:lvl1pPr marL="0" marR="0" indent="0" algn="l" eaLnBrk="1" latinLnBrk="0" hangingPunct="1">
              <a:buFontTx/>
              <a:buNone/>
              <a:defRPr kumimoji="0" lang="zh-CN" sz="2400" baseline="0"/>
            </a:lvl1pPr>
            <a:extLst/>
          </a:lstStyle>
          <a:p>
            <a:pPr lvl="0"/>
            <a:r>
              <a:rPr kumimoji="0" lang="zh-CN"/>
              <a:t>单击此处添加标题</a:t>
            </a:r>
          </a:p>
        </p:txBody>
      </p:sp>
      <p:sp>
        <p:nvSpPr>
          <p:cNvPr id="8" name="Rectangle 7"/>
          <p:cNvSpPr>
            <a:spLocks noGrp="1"/>
          </p:cNvSpPr>
          <p:nvPr>
            <p:ph type="dt" sz="half" idx="33"/>
          </p:nvPr>
        </p:nvSpPr>
        <p:spPr/>
        <p:txBody>
          <a:bodyPr/>
          <a:lstStyle/>
          <a:p>
            <a:fld id="{E82E9900-10EA-44FB-9733-A19CA6943E7C}" type="datetime1">
              <a:rPr kumimoji="0" lang="zh-CN" altLang="en-US" sz="1200" smtClean="0">
                <a:solidFill>
                  <a:schemeClr val="tx2"/>
                </a:solidFill>
              </a:rPr>
              <a:t>2018/10/30</a:t>
            </a:fld>
            <a:endParaRPr kumimoji="0" lang="zh-CN"/>
          </a:p>
        </p:txBody>
      </p:sp>
      <p:sp>
        <p:nvSpPr>
          <p:cNvPr id="9" name="Rectangle 8"/>
          <p:cNvSpPr>
            <a:spLocks noGrp="1"/>
          </p:cNvSpPr>
          <p:nvPr>
            <p:ph type="sldNum" sz="quarter" idx="34"/>
          </p:nvPr>
        </p:nvSpPr>
        <p:spPr/>
        <p:txBody>
          <a:bodyPr/>
          <a:lstStyle/>
          <a:p>
            <a:pPr algn="r"/>
            <a:fld id="{F99EC173-99AE-4773-AB25-02E469A13EAE}" type="slidenum">
              <a:rPr kumimoji="0" lang="zh-CN" sz="1200">
                <a:solidFill>
                  <a:schemeClr val="tx2"/>
                </a:solidFill>
              </a:rPr>
              <a:pPr algn="r"/>
              <a:t>‹#›</a:t>
            </a:fld>
            <a:endParaRPr kumimoji="0" lang="zh-CN"/>
          </a:p>
        </p:txBody>
      </p:sp>
      <p:sp>
        <p:nvSpPr>
          <p:cNvPr id="10" name="Rectangle 9"/>
          <p:cNvSpPr>
            <a:spLocks noGrp="1"/>
          </p:cNvSpPr>
          <p:nvPr>
            <p:ph type="ftr" sz="quarter" idx="35"/>
          </p:nvPr>
        </p:nvSpPr>
        <p:spPr/>
        <p:txBody>
          <a:bodyPr/>
          <a:lstStyle/>
          <a:p>
            <a:endParaRPr kumimoji="0" lang="zh-CN"/>
          </a:p>
        </p:txBody>
      </p:sp>
    </p:spTree>
    <p:extLst>
      <p:ext uri="{BB962C8B-B14F-4D97-AF65-F5344CB8AC3E}">
        <p14:creationId xmlns:p14="http://schemas.microsoft.com/office/powerpoint/2010/main" val="3913214430"/>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x" preserve="1">
  <p:cSld name="4 栏: 1 纵栏和 3 横栏">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685800" y="257665"/>
            <a:ext cx="4617720" cy="6172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4" name="Rectangle 7"/>
          <p:cNvSpPr>
            <a:spLocks noGrp="1" noChangeAspect="1"/>
          </p:cNvSpPr>
          <p:nvPr>
            <p:ph type="pic" sz="quarter" idx="18"/>
          </p:nvPr>
        </p:nvSpPr>
        <p:spPr>
          <a:xfrm>
            <a:off x="5788848" y="257665"/>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6" name="Rectangle 7"/>
          <p:cNvSpPr>
            <a:spLocks noGrp="1" noChangeAspect="1"/>
          </p:cNvSpPr>
          <p:nvPr>
            <p:ph type="pic" sz="quarter" idx="22"/>
          </p:nvPr>
        </p:nvSpPr>
        <p:spPr>
          <a:xfrm>
            <a:off x="5788848" y="2432657"/>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14" name="Rectangle 7"/>
          <p:cNvSpPr>
            <a:spLocks noGrp="1" noChangeAspect="1"/>
          </p:cNvSpPr>
          <p:nvPr>
            <p:ph type="pic" sz="quarter" idx="23"/>
          </p:nvPr>
        </p:nvSpPr>
        <p:spPr>
          <a:xfrm>
            <a:off x="5788848" y="4607649"/>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7" name="Rectangle 6"/>
          <p:cNvSpPr>
            <a:spLocks noGrp="1"/>
          </p:cNvSpPr>
          <p:nvPr>
            <p:ph type="dt" sz="half" idx="24"/>
          </p:nvPr>
        </p:nvSpPr>
        <p:spPr/>
        <p:txBody>
          <a:bodyPr/>
          <a:lstStyle/>
          <a:p>
            <a:fld id="{48B0D5F9-7378-490A-9B59-1A7D4C6D8EBD}" type="datetime1">
              <a:rPr kumimoji="0" lang="zh-CN" altLang="en-US" sz="1200" smtClean="0">
                <a:solidFill>
                  <a:schemeClr val="tx2"/>
                </a:solidFill>
              </a:rPr>
              <a:t>2018/10/30</a:t>
            </a:fld>
            <a:endParaRPr kumimoji="0" lang="zh-CN"/>
          </a:p>
        </p:txBody>
      </p:sp>
      <p:sp>
        <p:nvSpPr>
          <p:cNvPr id="8" name="Rectangle 7"/>
          <p:cNvSpPr>
            <a:spLocks noGrp="1"/>
          </p:cNvSpPr>
          <p:nvPr>
            <p:ph type="sldNum" sz="quarter" idx="25"/>
          </p:nvPr>
        </p:nvSpPr>
        <p:spPr/>
        <p:txBody>
          <a:bodyPr/>
          <a:lstStyle/>
          <a:p>
            <a:pPr algn="r"/>
            <a:fld id="{F99EC173-99AE-4773-AB25-02E469A13EAE}" type="slidenum">
              <a:rPr kumimoji="0" lang="zh-CN" sz="1200">
                <a:solidFill>
                  <a:schemeClr val="tx2"/>
                </a:solidFill>
              </a:rPr>
              <a:pPr algn="r"/>
              <a:t>‹#›</a:t>
            </a:fld>
            <a:endParaRPr kumimoji="0" lang="zh-CN"/>
          </a:p>
        </p:txBody>
      </p:sp>
      <p:sp>
        <p:nvSpPr>
          <p:cNvPr id="9" name="Rectangle 8"/>
          <p:cNvSpPr>
            <a:spLocks noGrp="1"/>
          </p:cNvSpPr>
          <p:nvPr>
            <p:ph type="ftr" sz="quarter" idx="26"/>
          </p:nvPr>
        </p:nvSpPr>
        <p:spPr/>
        <p:txBody>
          <a:bodyPr/>
          <a:lstStyle/>
          <a:p>
            <a:endParaRPr kumimoji="0" lang="zh-CN"/>
          </a:p>
        </p:txBody>
      </p:sp>
    </p:spTree>
    <p:extLst>
      <p:ext uri="{BB962C8B-B14F-4D97-AF65-F5344CB8AC3E}">
        <p14:creationId xmlns:p14="http://schemas.microsoft.com/office/powerpoint/2010/main" val="1525591550"/>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x" preserve="1">
  <p:cSld name="5 栏: 3 横栏和 2 纵栏">
    <p:spTree>
      <p:nvGrpSpPr>
        <p:cNvPr id="1" name=""/>
        <p:cNvGrpSpPr/>
        <p:nvPr/>
      </p:nvGrpSpPr>
      <p:grpSpPr>
        <a:xfrm>
          <a:off x="0" y="0"/>
          <a:ext cx="0" cy="0"/>
          <a:chOff x="0" y="0"/>
          <a:chExt cx="0" cy="0"/>
        </a:xfrm>
      </p:grpSpPr>
      <p:sp>
        <p:nvSpPr>
          <p:cNvPr id="9" name="Rectangle 7"/>
          <p:cNvSpPr>
            <a:spLocks noGrp="1"/>
          </p:cNvSpPr>
          <p:nvPr>
            <p:ph type="pic" sz="quarter" idx="14"/>
          </p:nvPr>
        </p:nvSpPr>
        <p:spPr>
          <a:xfrm>
            <a:off x="609600" y="34290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27" name="Rectangle 7"/>
          <p:cNvSpPr>
            <a:spLocks noGrp="1"/>
          </p:cNvSpPr>
          <p:nvPr>
            <p:ph type="pic" sz="quarter" idx="17"/>
          </p:nvPr>
        </p:nvSpPr>
        <p:spPr>
          <a:xfrm>
            <a:off x="3033848" y="228600"/>
            <a:ext cx="5562600" cy="4171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31" name="Rectangle 7"/>
          <p:cNvSpPr>
            <a:spLocks noGrp="1"/>
          </p:cNvSpPr>
          <p:nvPr>
            <p:ph type="pic" sz="quarter" idx="26"/>
          </p:nvPr>
        </p:nvSpPr>
        <p:spPr>
          <a:xfrm>
            <a:off x="609600" y="2286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26" name="Rectangle 7"/>
          <p:cNvSpPr>
            <a:spLocks noGrp="1" noChangeAspect="1"/>
          </p:cNvSpPr>
          <p:nvPr>
            <p:ph type="pic" sz="quarter" idx="27"/>
          </p:nvPr>
        </p:nvSpPr>
        <p:spPr>
          <a:xfrm>
            <a:off x="5943600" y="4495800"/>
            <a:ext cx="2666999"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23" name="Rectangle 7"/>
          <p:cNvSpPr>
            <a:spLocks noGrp="1" noChangeAspect="1"/>
          </p:cNvSpPr>
          <p:nvPr>
            <p:ph type="pic" sz="quarter" idx="28"/>
          </p:nvPr>
        </p:nvSpPr>
        <p:spPr>
          <a:xfrm>
            <a:off x="3033848" y="4495800"/>
            <a:ext cx="2757352"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7" name="Rectangle 6"/>
          <p:cNvSpPr>
            <a:spLocks noGrp="1"/>
          </p:cNvSpPr>
          <p:nvPr>
            <p:ph type="dt" sz="half" idx="29"/>
          </p:nvPr>
        </p:nvSpPr>
        <p:spPr/>
        <p:txBody>
          <a:bodyPr/>
          <a:lstStyle/>
          <a:p>
            <a:fld id="{571BAE2F-279C-45FD-9B0B-3AA591B31E7E}" type="datetime1">
              <a:rPr kumimoji="0" lang="zh-CN" altLang="en-US" sz="1200" smtClean="0">
                <a:solidFill>
                  <a:schemeClr val="tx2"/>
                </a:solidFill>
              </a:rPr>
              <a:t>2018/10/30</a:t>
            </a:fld>
            <a:endParaRPr kumimoji="0" lang="zh-CN"/>
          </a:p>
        </p:txBody>
      </p:sp>
      <p:sp>
        <p:nvSpPr>
          <p:cNvPr id="8" name="Rectangle 7"/>
          <p:cNvSpPr>
            <a:spLocks noGrp="1"/>
          </p:cNvSpPr>
          <p:nvPr>
            <p:ph type="sldNum" sz="quarter" idx="30"/>
          </p:nvPr>
        </p:nvSpPr>
        <p:spPr/>
        <p:txBody>
          <a:bodyPr/>
          <a:lstStyle/>
          <a:p>
            <a:pPr algn="r"/>
            <a:fld id="{F99EC173-99AE-4773-AB25-02E469A13EAE}" type="slidenum">
              <a:rPr kumimoji="0" lang="zh-CN" sz="1200">
                <a:solidFill>
                  <a:schemeClr val="tx2"/>
                </a:solidFill>
              </a:rPr>
              <a:pPr algn="r"/>
              <a:t>‹#›</a:t>
            </a:fld>
            <a:endParaRPr kumimoji="0" lang="zh-CN"/>
          </a:p>
        </p:txBody>
      </p:sp>
      <p:sp>
        <p:nvSpPr>
          <p:cNvPr id="10" name="Rectangle 9"/>
          <p:cNvSpPr>
            <a:spLocks noGrp="1"/>
          </p:cNvSpPr>
          <p:nvPr>
            <p:ph type="ftr" sz="quarter" idx="31"/>
          </p:nvPr>
        </p:nvSpPr>
        <p:spPr/>
        <p:txBody>
          <a:bodyPr/>
          <a:lstStyle/>
          <a:p>
            <a:endParaRPr kumimoji="0" lang="zh-CN"/>
          </a:p>
        </p:txBody>
      </p:sp>
    </p:spTree>
    <p:extLst>
      <p:ext uri="{BB962C8B-B14F-4D97-AF65-F5344CB8AC3E}">
        <p14:creationId xmlns:p14="http://schemas.microsoft.com/office/powerpoint/2010/main" val="2070215441"/>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x" preserve="1">
  <p:cSld name="5 栏: 3 纵栏和 2 横栏">
    <p:spTree>
      <p:nvGrpSpPr>
        <p:cNvPr id="1" name=""/>
        <p:cNvGrpSpPr/>
        <p:nvPr/>
      </p:nvGrpSpPr>
      <p:grpSpPr>
        <a:xfrm>
          <a:off x="0" y="0"/>
          <a:ext cx="0" cy="0"/>
          <a:chOff x="0" y="0"/>
          <a:chExt cx="0" cy="0"/>
        </a:xfrm>
      </p:grpSpPr>
      <p:sp>
        <p:nvSpPr>
          <p:cNvPr id="17" name="Rectangle 7"/>
          <p:cNvSpPr>
            <a:spLocks noGrp="1"/>
          </p:cNvSpPr>
          <p:nvPr>
            <p:ph type="pic" sz="quarter" idx="26"/>
          </p:nvPr>
        </p:nvSpPr>
        <p:spPr>
          <a:xfrm>
            <a:off x="5121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23" name="Rectangle 7"/>
          <p:cNvSpPr>
            <a:spLocks noGrp="1"/>
          </p:cNvSpPr>
          <p:nvPr>
            <p:ph type="pic" sz="quarter" idx="29"/>
          </p:nvPr>
        </p:nvSpPr>
        <p:spPr>
          <a:xfrm>
            <a:off x="51213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30" name="Rectangle 7"/>
          <p:cNvSpPr>
            <a:spLocks noGrp="1"/>
          </p:cNvSpPr>
          <p:nvPr>
            <p:ph type="pic" sz="quarter" idx="30"/>
          </p:nvPr>
        </p:nvSpPr>
        <p:spPr>
          <a:xfrm>
            <a:off x="471837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22" name="Rectangle 7"/>
          <p:cNvSpPr>
            <a:spLocks noGrp="1"/>
          </p:cNvSpPr>
          <p:nvPr>
            <p:ph type="pic" sz="quarter" idx="27"/>
          </p:nvPr>
        </p:nvSpPr>
        <p:spPr>
          <a:xfrm>
            <a:off x="32934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31" name="Rectangle 7"/>
          <p:cNvSpPr>
            <a:spLocks noGrp="1"/>
          </p:cNvSpPr>
          <p:nvPr>
            <p:ph type="pic" sz="quarter" idx="28"/>
          </p:nvPr>
        </p:nvSpPr>
        <p:spPr>
          <a:xfrm>
            <a:off x="60747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7" name="Rectangle 6"/>
          <p:cNvSpPr>
            <a:spLocks noGrp="1"/>
          </p:cNvSpPr>
          <p:nvPr>
            <p:ph type="dt" sz="half" idx="31"/>
          </p:nvPr>
        </p:nvSpPr>
        <p:spPr/>
        <p:txBody>
          <a:bodyPr/>
          <a:lstStyle/>
          <a:p>
            <a:fld id="{61388264-E941-4DC3-B3C2-9694481650B8}" type="datetime1">
              <a:rPr kumimoji="0" lang="zh-CN" altLang="en-US" sz="1200" smtClean="0">
                <a:solidFill>
                  <a:schemeClr val="tx2"/>
                </a:solidFill>
              </a:rPr>
              <a:t>2018/10/30</a:t>
            </a:fld>
            <a:endParaRPr kumimoji="0" lang="zh-CN"/>
          </a:p>
        </p:txBody>
      </p:sp>
      <p:sp>
        <p:nvSpPr>
          <p:cNvPr id="8" name="Rectangle 7"/>
          <p:cNvSpPr>
            <a:spLocks noGrp="1"/>
          </p:cNvSpPr>
          <p:nvPr>
            <p:ph type="sldNum" sz="quarter" idx="32"/>
          </p:nvPr>
        </p:nvSpPr>
        <p:spPr/>
        <p:txBody>
          <a:bodyPr/>
          <a:lstStyle/>
          <a:p>
            <a:pPr algn="r"/>
            <a:fld id="{F99EC173-99AE-4773-AB25-02E469A13EAE}" type="slidenum">
              <a:rPr kumimoji="0" lang="zh-CN" sz="1200">
                <a:solidFill>
                  <a:schemeClr val="tx2"/>
                </a:solidFill>
              </a:rPr>
              <a:pPr algn="r"/>
              <a:t>‹#›</a:t>
            </a:fld>
            <a:endParaRPr kumimoji="0" lang="zh-CN"/>
          </a:p>
        </p:txBody>
      </p:sp>
      <p:sp>
        <p:nvSpPr>
          <p:cNvPr id="9" name="Rectangle 8"/>
          <p:cNvSpPr>
            <a:spLocks noGrp="1"/>
          </p:cNvSpPr>
          <p:nvPr>
            <p:ph type="ftr" sz="quarter" idx="33"/>
          </p:nvPr>
        </p:nvSpPr>
        <p:spPr/>
        <p:txBody>
          <a:bodyPr/>
          <a:lstStyle/>
          <a:p>
            <a:endParaRPr kumimoji="0" lang="zh-CN"/>
          </a:p>
        </p:txBody>
      </p:sp>
    </p:spTree>
    <p:extLst>
      <p:ext uri="{BB962C8B-B14F-4D97-AF65-F5344CB8AC3E}">
        <p14:creationId xmlns:p14="http://schemas.microsoft.com/office/powerpoint/2010/main" val="20347361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正方形(带标题)">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3050273" y="16002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7" name="W¥ل云玗İαЂÕØÚáÛ丫:Téxt Plàçèhòlðêr 表¥鷗字㌍_W 6"/>
          <p:cNvSpPr>
            <a:spLocks noGrp="1"/>
          </p:cNvSpPr>
          <p:nvPr>
            <p:ph type="body" sz="quarter" idx="15" hasCustomPrompt="1"/>
          </p:nvPr>
        </p:nvSpPr>
        <p:spPr>
          <a:xfrm>
            <a:off x="3048000" y="4876800"/>
            <a:ext cx="3200400" cy="1295400"/>
          </a:xfrm>
        </p:spPr>
        <p:txBody>
          <a:bodyPr tIns="91440" rIns="9144" bIns="91440" anchor="t"/>
          <a:lstStyle>
            <a:lvl1pPr marL="0" marR="0" indent="0" algn="l" eaLnBrk="1" latinLnBrk="0" hangingPunct="1">
              <a:buFontTx/>
              <a:buNone/>
              <a:defRPr kumimoji="0" lang="zh-CN" sz="1800"/>
            </a:lvl1pPr>
            <a:extLst/>
          </a:lstStyle>
          <a:p>
            <a:pPr lvl="0"/>
            <a:r>
              <a:rPr kumimoji="0" lang="zh-CN"/>
              <a:t>单击此处添加标题</a:t>
            </a:r>
          </a:p>
        </p:txBody>
      </p:sp>
      <p:sp>
        <p:nvSpPr>
          <p:cNvPr id="5" name="Rectangle 4"/>
          <p:cNvSpPr>
            <a:spLocks noGrp="1"/>
          </p:cNvSpPr>
          <p:nvPr>
            <p:ph type="dt" sz="half" idx="16"/>
          </p:nvPr>
        </p:nvSpPr>
        <p:spPr/>
        <p:txBody>
          <a:bodyPr/>
          <a:lstStyle/>
          <a:p>
            <a:fld id="{D74AF31B-C580-4EF1-B0C8-F2472B803B7A}" type="datetime1">
              <a:rPr kumimoji="0" lang="zh-CN" altLang="en-US" sz="1200" smtClean="0">
                <a:solidFill>
                  <a:schemeClr val="tx2"/>
                </a:solidFill>
              </a:rPr>
              <a:t>2018/10/30</a:t>
            </a:fld>
            <a:endParaRPr kumimoji="0" lang="zh-CN"/>
          </a:p>
        </p:txBody>
      </p:sp>
      <p:sp>
        <p:nvSpPr>
          <p:cNvPr id="6" name="Rectangle 5"/>
          <p:cNvSpPr>
            <a:spLocks noGrp="1"/>
          </p:cNvSpPr>
          <p:nvPr>
            <p:ph type="sldNum" sz="quarter" idx="17"/>
          </p:nvPr>
        </p:nvSpPr>
        <p:spPr/>
        <p:txBody>
          <a:bodyPr/>
          <a:lstStyle/>
          <a:p>
            <a:pPr algn="r"/>
            <a:fld id="{F99EC173-99AE-4773-AB25-02E469A13EAE}" type="slidenum">
              <a:rPr kumimoji="0" lang="zh-CN" sz="1200">
                <a:solidFill>
                  <a:schemeClr val="tx2"/>
                </a:solidFill>
              </a:rPr>
              <a:pPr algn="r"/>
              <a:t>‹#›</a:t>
            </a:fld>
            <a:endParaRPr kumimoji="0" lang="zh-CN"/>
          </a:p>
        </p:txBody>
      </p:sp>
      <p:sp>
        <p:nvSpPr>
          <p:cNvPr id="8" name="Rectangle 7"/>
          <p:cNvSpPr>
            <a:spLocks noGrp="1"/>
          </p:cNvSpPr>
          <p:nvPr>
            <p:ph type="ftr" sz="quarter" idx="18"/>
          </p:nvPr>
        </p:nvSpPr>
        <p:spPr/>
        <p:txBody>
          <a:bodyPr/>
          <a:lstStyle/>
          <a:p>
            <a:endParaRPr kumimoji="0" lang="zh-CN"/>
          </a:p>
        </p:txBody>
      </p:sp>
    </p:spTree>
    <p:extLst>
      <p:ext uri="{BB962C8B-B14F-4D97-AF65-F5344CB8AC3E}">
        <p14:creationId xmlns:p14="http://schemas.microsoft.com/office/powerpoint/2010/main" val="7221260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001852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2 栏，正方形(带标题)">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4955273"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6" name="W¥ل云玗İαЂôÁûÂÚ丫:Pïçtúrê Plå¢éhõlðér 表¥鷗字㌍ 表_W 5"/>
          <p:cNvSpPr>
            <a:spLocks noGrp="1" noChangeAspect="1"/>
          </p:cNvSpPr>
          <p:nvPr>
            <p:ph type="pic" sz="quarter" idx="14"/>
          </p:nvPr>
        </p:nvSpPr>
        <p:spPr>
          <a:xfrm>
            <a:off x="1143000"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7" name="W¥ل云玗İαЂÕØÚáÛ丫:Téxt Plàçèhòlðêr 表¥鷗字㌍_W 6"/>
          <p:cNvSpPr>
            <a:spLocks noGrp="1"/>
          </p:cNvSpPr>
          <p:nvPr>
            <p:ph type="body" sz="quarter" idx="15" hasCustomPrompt="1"/>
          </p:nvPr>
        </p:nvSpPr>
        <p:spPr>
          <a:xfrm>
            <a:off x="4953000" y="4648200"/>
            <a:ext cx="3200400" cy="1295400"/>
          </a:xfrm>
        </p:spPr>
        <p:txBody>
          <a:bodyPr tIns="91440" rIns="9144" bIns="91440" anchor="t"/>
          <a:lstStyle>
            <a:lvl1pPr marL="0" marR="0" indent="0" algn="l" eaLnBrk="1" latinLnBrk="0" hangingPunct="1">
              <a:buFontTx/>
              <a:buNone/>
              <a:defRPr kumimoji="0" lang="zh-CN" sz="1800"/>
            </a:lvl1pPr>
            <a:extLst/>
          </a:lstStyle>
          <a:p>
            <a:pPr lvl="0"/>
            <a:r>
              <a:rPr kumimoji="0" lang="zh-CN"/>
              <a:t>单击此处添加标题</a:t>
            </a:r>
          </a:p>
        </p:txBody>
      </p:sp>
      <p:sp>
        <p:nvSpPr>
          <p:cNvPr id="8" name="W¥ل云玗İαЂÕØÚáÛ丫:Téxt Plàçèhòlðêr 表¥鷗字㌍_W 7"/>
          <p:cNvSpPr>
            <a:spLocks noGrp="1"/>
          </p:cNvSpPr>
          <p:nvPr>
            <p:ph type="body" sz="quarter" idx="16" hasCustomPrompt="1"/>
          </p:nvPr>
        </p:nvSpPr>
        <p:spPr>
          <a:xfrm>
            <a:off x="1143000" y="4648200"/>
            <a:ext cx="3200400" cy="1295400"/>
          </a:xfrm>
        </p:spPr>
        <p:txBody>
          <a:bodyPr tIns="91440" rIns="9144" bIns="91440" anchor="t"/>
          <a:lstStyle>
            <a:lvl1pPr marL="0" marR="0" indent="0" algn="l" eaLnBrk="1" latinLnBrk="0" hangingPunct="1">
              <a:buFontTx/>
              <a:buNone/>
              <a:defRPr kumimoji="0" lang="zh-CN" sz="1800"/>
            </a:lvl1pPr>
            <a:extLst/>
          </a:lstStyle>
          <a:p>
            <a:pPr lvl="0"/>
            <a:r>
              <a:rPr kumimoji="0" lang="zh-CN"/>
              <a:t>单击此处添加标题</a:t>
            </a:r>
          </a:p>
        </p:txBody>
      </p:sp>
      <p:sp>
        <p:nvSpPr>
          <p:cNvPr id="9" name="Rectangle 8"/>
          <p:cNvSpPr>
            <a:spLocks noGrp="1"/>
          </p:cNvSpPr>
          <p:nvPr>
            <p:ph type="dt" sz="half" idx="17"/>
          </p:nvPr>
        </p:nvSpPr>
        <p:spPr/>
        <p:txBody>
          <a:bodyPr/>
          <a:lstStyle/>
          <a:p>
            <a:fld id="{E00E00C2-2977-4341-BA89-B55C34191B1E}" type="datetime1">
              <a:rPr kumimoji="0" lang="zh-CN" altLang="en-US" sz="1200" smtClean="0">
                <a:solidFill>
                  <a:schemeClr val="tx2"/>
                </a:solidFill>
              </a:rPr>
              <a:t>2018/10/30</a:t>
            </a:fld>
            <a:endParaRPr kumimoji="0" lang="zh-CN"/>
          </a:p>
        </p:txBody>
      </p:sp>
      <p:sp>
        <p:nvSpPr>
          <p:cNvPr id="10" name="Rectangle 9"/>
          <p:cNvSpPr>
            <a:spLocks noGrp="1"/>
          </p:cNvSpPr>
          <p:nvPr>
            <p:ph type="sldNum" sz="quarter" idx="18"/>
          </p:nvPr>
        </p:nvSpPr>
        <p:spPr/>
        <p:txBody>
          <a:bodyPr/>
          <a:lstStyle/>
          <a:p>
            <a:pPr algn="r"/>
            <a:fld id="{F99EC173-99AE-4773-AB25-02E469A13EAE}" type="slidenum">
              <a:rPr kumimoji="0" lang="zh-CN" sz="1200">
                <a:solidFill>
                  <a:schemeClr val="tx2"/>
                </a:solidFill>
              </a:rPr>
              <a:pPr algn="r"/>
              <a:t>‹#›</a:t>
            </a:fld>
            <a:endParaRPr kumimoji="0" lang="zh-CN"/>
          </a:p>
        </p:txBody>
      </p:sp>
      <p:sp>
        <p:nvSpPr>
          <p:cNvPr id="11" name="Rectangle 10"/>
          <p:cNvSpPr>
            <a:spLocks noGrp="1"/>
          </p:cNvSpPr>
          <p:nvPr>
            <p:ph type="ftr" sz="quarter" idx="19"/>
          </p:nvPr>
        </p:nvSpPr>
        <p:spPr/>
        <p:txBody>
          <a:bodyPr/>
          <a:lstStyle/>
          <a:p>
            <a:endParaRPr kumimoji="0" lang="zh-CN"/>
          </a:p>
        </p:txBody>
      </p:sp>
    </p:spTree>
    <p:extLst>
      <p:ext uri="{BB962C8B-B14F-4D97-AF65-F5344CB8AC3E}">
        <p14:creationId xmlns:p14="http://schemas.microsoft.com/office/powerpoint/2010/main" val="1228694715"/>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全景">
    <p:spTree>
      <p:nvGrpSpPr>
        <p:cNvPr id="1" name=""/>
        <p:cNvGrpSpPr/>
        <p:nvPr/>
      </p:nvGrpSpPr>
      <p:grpSpPr>
        <a:xfrm>
          <a:off x="0" y="0"/>
          <a:ext cx="0" cy="0"/>
          <a:chOff x="0" y="0"/>
          <a:chExt cx="0" cy="0"/>
        </a:xfrm>
      </p:grpSpPr>
      <p:sp>
        <p:nvSpPr>
          <p:cNvPr id="3" name="W¥ل云玗İαЂôÁûÂÚ丫:Pïçtúrê Plå¢éhõlðér 表¥鷗字㌍ 表_W 2"/>
          <p:cNvSpPr>
            <a:spLocks noGrp="1"/>
          </p:cNvSpPr>
          <p:nvPr>
            <p:ph type="pic" sz="quarter" idx="30"/>
          </p:nvPr>
        </p:nvSpPr>
        <p:spPr>
          <a:xfrm>
            <a:off x="457200" y="2057400"/>
            <a:ext cx="8229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4" name="W¥ل云玗İαЂÕØÚáÛ丫:Téxt Plàçèhòlðêr 表¥鷗字㌍_W 3"/>
          <p:cNvSpPr>
            <a:spLocks noGrp="1"/>
          </p:cNvSpPr>
          <p:nvPr>
            <p:ph type="body" sz="quarter" idx="12" hasCustomPrompt="1"/>
          </p:nvPr>
        </p:nvSpPr>
        <p:spPr>
          <a:xfrm>
            <a:off x="457200" y="4876800"/>
            <a:ext cx="8229600" cy="1447800"/>
          </a:xfrm>
        </p:spPr>
        <p:txBody>
          <a:bodyPr tIns="91440" rIns="9144" bIns="91440" anchor="t"/>
          <a:lstStyle>
            <a:lvl1pPr marL="0" marR="0" indent="0" algn="l" eaLnBrk="1" latinLnBrk="0" hangingPunct="1">
              <a:buFontTx/>
              <a:buNone/>
              <a:defRPr kumimoji="0" lang="zh-CN" sz="1800"/>
            </a:lvl1pPr>
            <a:extLst/>
          </a:lstStyle>
          <a:p>
            <a:pPr lvl="0"/>
            <a:r>
              <a:rPr kumimoji="0" lang="zh-CN"/>
              <a:t>单击此处添加标题</a:t>
            </a:r>
          </a:p>
        </p:txBody>
      </p:sp>
      <p:sp>
        <p:nvSpPr>
          <p:cNvPr id="5" name="Rectangle 4"/>
          <p:cNvSpPr>
            <a:spLocks noGrp="1"/>
          </p:cNvSpPr>
          <p:nvPr>
            <p:ph type="dt" sz="half" idx="31"/>
          </p:nvPr>
        </p:nvSpPr>
        <p:spPr/>
        <p:txBody>
          <a:bodyPr/>
          <a:lstStyle/>
          <a:p>
            <a:fld id="{DB4C7B45-D645-4097-A466-FB7166160BDC}" type="datetime1">
              <a:rPr kumimoji="0" lang="zh-CN" altLang="en-US" sz="1200" smtClean="0">
                <a:solidFill>
                  <a:schemeClr val="tx2"/>
                </a:solidFill>
              </a:rPr>
              <a:t>2018/10/30</a:t>
            </a:fld>
            <a:endParaRPr kumimoji="0" lang="zh-CN"/>
          </a:p>
        </p:txBody>
      </p:sp>
      <p:sp>
        <p:nvSpPr>
          <p:cNvPr id="6" name="Rectangle 5"/>
          <p:cNvSpPr>
            <a:spLocks noGrp="1"/>
          </p:cNvSpPr>
          <p:nvPr>
            <p:ph type="sldNum" sz="quarter" idx="32"/>
          </p:nvPr>
        </p:nvSpPr>
        <p:spPr/>
        <p:txBody>
          <a:bodyPr/>
          <a:lstStyle/>
          <a:p>
            <a:pPr algn="r"/>
            <a:fld id="{F99EC173-99AE-4773-AB25-02E469A13EAE}" type="slidenum">
              <a:rPr kumimoji="0" lang="zh-CN" sz="1200">
                <a:solidFill>
                  <a:schemeClr val="tx2"/>
                </a:solidFill>
              </a:rPr>
              <a:pPr algn="r"/>
              <a:t>‹#›</a:t>
            </a:fld>
            <a:endParaRPr kumimoji="0" lang="zh-CN"/>
          </a:p>
        </p:txBody>
      </p:sp>
      <p:sp>
        <p:nvSpPr>
          <p:cNvPr id="7" name="Rectangle 6"/>
          <p:cNvSpPr>
            <a:spLocks noGrp="1"/>
          </p:cNvSpPr>
          <p:nvPr>
            <p:ph type="ftr" sz="quarter" idx="33"/>
          </p:nvPr>
        </p:nvSpPr>
        <p:spPr/>
        <p:txBody>
          <a:bodyPr/>
          <a:lstStyle/>
          <a:p>
            <a:endParaRPr kumimoji="0" lang="zh-CN"/>
          </a:p>
        </p:txBody>
      </p:sp>
    </p:spTree>
    <p:extLst>
      <p:ext uri="{BB962C8B-B14F-4D97-AF65-F5344CB8AC3E}">
        <p14:creationId xmlns:p14="http://schemas.microsoft.com/office/powerpoint/2010/main" val="3437238554"/>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3" name="Rectangle 13"/>
          <p:cNvSpPr>
            <a:spLocks noGrp="1"/>
          </p:cNvSpPr>
          <p:nvPr>
            <p:ph type="title"/>
          </p:nvPr>
        </p:nvSpPr>
        <p:spPr>
          <a:xfrm>
            <a:off x="457200" y="274638"/>
            <a:ext cx="8229600" cy="634082"/>
          </a:xfrm>
        </p:spPr>
        <p:txBody>
          <a:bodyPr anchor="ctr"/>
          <a:lstStyle/>
          <a:p>
            <a:pPr eaLnBrk="1" latinLnBrk="0" hangingPunct="1"/>
            <a:r>
              <a:rPr lang="zh-CN" altLang="en-US" smtClean="0"/>
              <a:t>单击此处编辑母版标题样式</a:t>
            </a:r>
            <a:endParaRPr/>
          </a:p>
        </p:txBody>
      </p:sp>
      <p:sp>
        <p:nvSpPr>
          <p:cNvPr id="14" name="Rectangle 6"/>
          <p:cNvSpPr>
            <a:spLocks noGrp="1"/>
          </p:cNvSpPr>
          <p:nvPr>
            <p:ph idx="1"/>
          </p:nvPr>
        </p:nvSpPr>
        <p:spPr>
          <a:xfrm>
            <a:off x="457200" y="1124744"/>
            <a:ext cx="8229600" cy="5001419"/>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eaLnBrk="1" latinLnBrk="0" hangingPunct="1"/>
            <a:r>
              <a:rPr lang="zh-CN" altLang="en-US" smtClean="0"/>
              <a:t>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2" name="Rectangle 7"/>
          <p:cNvSpPr>
            <a:spLocks noGrp="1"/>
          </p:cNvSpPr>
          <p:nvPr>
            <p:ph type="dt" sz="half" idx="10"/>
          </p:nvPr>
        </p:nvSpPr>
        <p:spPr/>
        <p:txBody>
          <a:bodyPr/>
          <a:lstStyle/>
          <a:p>
            <a:fld id="{F258F8A8-35DF-45CE-B13A-E83A030AADA4}" type="datetime1">
              <a:rPr lang="zh-CN" altLang="en-US" smtClean="0"/>
              <a:t>2018/10/30</a:t>
            </a:fld>
            <a:endParaRPr kumimoji="0" lang="zh-CN"/>
          </a:p>
        </p:txBody>
      </p:sp>
      <p:sp>
        <p:nvSpPr>
          <p:cNvPr id="27" name="Rectangle 19"/>
          <p:cNvSpPr>
            <a:spLocks noGrp="1"/>
          </p:cNvSpPr>
          <p:nvPr>
            <p:ph type="ftr" sz="quarter" idx="11"/>
          </p:nvPr>
        </p:nvSpPr>
        <p:spPr/>
        <p:txBody>
          <a:bodyPr/>
          <a:lstStyle/>
          <a:p>
            <a:endParaRPr kumimoji="0" lang="zh-CN"/>
          </a:p>
        </p:txBody>
      </p:sp>
      <p:sp>
        <p:nvSpPr>
          <p:cNvPr id="24" name="Rectangle 26"/>
          <p:cNvSpPr>
            <a:spLocks noGrp="1"/>
          </p:cNvSpPr>
          <p:nvPr>
            <p:ph type="sldNum" sz="quarter" idx="12"/>
          </p:nvPr>
        </p:nvSpPr>
        <p:spPr/>
        <p:txBody>
          <a:bodyPr/>
          <a:lstStyle/>
          <a:p>
            <a:fld id="{963B0023-0CED-47F7-85AE-654F0B232C29}" type="slidenum">
              <a:pPr/>
              <a:t>‹#›</a:t>
            </a:fld>
            <a:endParaRPr kumimoji="0" lang="zh-CN"/>
          </a:p>
        </p:txBody>
      </p:sp>
    </p:spTree>
    <p:extLst>
      <p:ext uri="{BB962C8B-B14F-4D97-AF65-F5344CB8AC3E}">
        <p14:creationId xmlns:p14="http://schemas.microsoft.com/office/powerpoint/2010/main" val="267227830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159779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268413"/>
            <a:ext cx="4038600" cy="245586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876675"/>
            <a:ext cx="4038600" cy="24574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9486694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sp>
        <p:nvSpPr>
          <p:cNvPr id="39939"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smtClean="0"/>
              <a:t>单击此处编辑母版标题样式</a:t>
            </a:r>
            <a:endParaRPr lang="zh-CN" altLang="en-US"/>
          </a:p>
        </p:txBody>
      </p:sp>
      <p:sp>
        <p:nvSpPr>
          <p:cNvPr id="39940" name="Rectangle 4"/>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r>
              <a:rPr lang="zh-CN" altLang="en-US" smtClean="0"/>
              <a:t>单击以编辑母版副标题样式</a:t>
            </a:r>
            <a:endParaRPr lang="zh-CN" altLang="en-US"/>
          </a:p>
        </p:txBody>
      </p:sp>
    </p:spTree>
    <p:extLst>
      <p:ext uri="{BB962C8B-B14F-4D97-AF65-F5344CB8AC3E}">
        <p14:creationId xmlns:p14="http://schemas.microsoft.com/office/powerpoint/2010/main" val="283841433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7773832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2260360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7935423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底板白-英文大写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图片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图片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图片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图片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图片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smtClean="0"/>
              <a:t>单击此处编辑母版标题样式</a:t>
            </a:r>
            <a:endParaRPr lang="zh-CN" altLang="en-US"/>
          </a:p>
        </p:txBody>
      </p:sp>
      <p:sp>
        <p:nvSpPr>
          <p:cNvPr id="36868" name="Rectangle 4"/>
          <p:cNvSpPr>
            <a:spLocks noGrp="1" noChangeArrowheads="1"/>
          </p:cNvSpPr>
          <p:nvPr>
            <p:ph type="subTitle" idx="1"/>
          </p:nvPr>
        </p:nvSpPr>
        <p:spPr>
          <a:xfrm>
            <a:off x="1403350" y="3933825"/>
            <a:ext cx="6400800" cy="1079500"/>
          </a:xfrm>
        </p:spPr>
        <p:txBody>
          <a:bodyPr anchor="ctr" anchorCtr="1"/>
          <a:lstStyle>
            <a:lvl1pPr marL="0" indent="0" algn="ctr">
              <a:buFontTx/>
              <a:buNone/>
              <a:defRPr sz="2400">
                <a:solidFill>
                  <a:srgbClr val="16388A"/>
                </a:solidFill>
              </a:defRPr>
            </a:lvl1pPr>
          </a:lstStyle>
          <a:p>
            <a:r>
              <a:rPr lang="zh-CN" altLang="en-US" smtClean="0"/>
              <a:t>单击以编辑母版副标题样式</a:t>
            </a:r>
            <a:endParaRPr lang="zh-CN" altLang="en-US"/>
          </a:p>
        </p:txBody>
      </p:sp>
    </p:spTree>
    <p:extLst>
      <p:ext uri="{BB962C8B-B14F-4D97-AF65-F5344CB8AC3E}">
        <p14:creationId xmlns:p14="http://schemas.microsoft.com/office/powerpoint/2010/main" val="62145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23000388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8550077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Tree>
    <p:extLst>
      <p:ext uri="{BB962C8B-B14F-4D97-AF65-F5344CB8AC3E}">
        <p14:creationId xmlns:p14="http://schemas.microsoft.com/office/powerpoint/2010/main" val="98337633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8685394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4536684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76353482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246288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199004707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Tree>
    <p:extLst>
      <p:ext uri="{BB962C8B-B14F-4D97-AF65-F5344CB8AC3E}">
        <p14:creationId xmlns:p14="http://schemas.microsoft.com/office/powerpoint/2010/main" val="49115292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8912999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95867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34.xml"/><Relationship Id="rId13" Type="http://schemas.openxmlformats.org/officeDocument/2006/relationships/theme" Target="../theme/theme10.xml"/><Relationship Id="rId3" Type="http://schemas.openxmlformats.org/officeDocument/2006/relationships/slideLayout" Target="../slideLayouts/slideLayout129.xml"/><Relationship Id="rId7" Type="http://schemas.openxmlformats.org/officeDocument/2006/relationships/slideLayout" Target="../slideLayouts/slideLayout133.xml"/><Relationship Id="rId12" Type="http://schemas.openxmlformats.org/officeDocument/2006/relationships/slideLayout" Target="../slideLayouts/slideLayout138.xml"/><Relationship Id="rId2" Type="http://schemas.openxmlformats.org/officeDocument/2006/relationships/slideLayout" Target="../slideLayouts/slideLayout128.xml"/><Relationship Id="rId1" Type="http://schemas.openxmlformats.org/officeDocument/2006/relationships/slideLayout" Target="../slideLayouts/slideLayout127.xml"/><Relationship Id="rId6" Type="http://schemas.openxmlformats.org/officeDocument/2006/relationships/slideLayout" Target="../slideLayouts/slideLayout132.xml"/><Relationship Id="rId11" Type="http://schemas.openxmlformats.org/officeDocument/2006/relationships/slideLayout" Target="../slideLayouts/slideLayout137.xml"/><Relationship Id="rId5" Type="http://schemas.openxmlformats.org/officeDocument/2006/relationships/slideLayout" Target="../slideLayouts/slideLayout131.xml"/><Relationship Id="rId15" Type="http://schemas.openxmlformats.org/officeDocument/2006/relationships/image" Target="../media/image2.png"/><Relationship Id="rId10" Type="http://schemas.openxmlformats.org/officeDocument/2006/relationships/slideLayout" Target="../slideLayouts/slideLayout136.xml"/><Relationship Id="rId4" Type="http://schemas.openxmlformats.org/officeDocument/2006/relationships/slideLayout" Target="../slideLayouts/slideLayout130.xml"/><Relationship Id="rId9" Type="http://schemas.openxmlformats.org/officeDocument/2006/relationships/slideLayout" Target="../slideLayouts/slideLayout135.xml"/><Relationship Id="rId14" Type="http://schemas.openxmlformats.org/officeDocument/2006/relationships/image" Target="../media/image1.jpe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46.xml"/><Relationship Id="rId13" Type="http://schemas.openxmlformats.org/officeDocument/2006/relationships/theme" Target="../theme/theme11.xml"/><Relationship Id="rId3" Type="http://schemas.openxmlformats.org/officeDocument/2006/relationships/slideLayout" Target="../slideLayouts/slideLayout141.xml"/><Relationship Id="rId7" Type="http://schemas.openxmlformats.org/officeDocument/2006/relationships/slideLayout" Target="../slideLayouts/slideLayout145.xml"/><Relationship Id="rId12" Type="http://schemas.openxmlformats.org/officeDocument/2006/relationships/slideLayout" Target="../slideLayouts/slideLayout150.xml"/><Relationship Id="rId2" Type="http://schemas.openxmlformats.org/officeDocument/2006/relationships/slideLayout" Target="../slideLayouts/slideLayout140.xml"/><Relationship Id="rId1" Type="http://schemas.openxmlformats.org/officeDocument/2006/relationships/slideLayout" Target="../slideLayouts/slideLayout139.xml"/><Relationship Id="rId6" Type="http://schemas.openxmlformats.org/officeDocument/2006/relationships/slideLayout" Target="../slideLayouts/slideLayout144.xml"/><Relationship Id="rId11" Type="http://schemas.openxmlformats.org/officeDocument/2006/relationships/slideLayout" Target="../slideLayouts/slideLayout149.xml"/><Relationship Id="rId5" Type="http://schemas.openxmlformats.org/officeDocument/2006/relationships/slideLayout" Target="../slideLayouts/slideLayout143.xml"/><Relationship Id="rId15" Type="http://schemas.openxmlformats.org/officeDocument/2006/relationships/image" Target="../media/image2.png"/><Relationship Id="rId10" Type="http://schemas.openxmlformats.org/officeDocument/2006/relationships/slideLayout" Target="../slideLayouts/slideLayout148.xml"/><Relationship Id="rId4" Type="http://schemas.openxmlformats.org/officeDocument/2006/relationships/slideLayout" Target="../slideLayouts/slideLayout142.xml"/><Relationship Id="rId9" Type="http://schemas.openxmlformats.org/officeDocument/2006/relationships/slideLayout" Target="../slideLayouts/slideLayout147.xml"/><Relationship Id="rId14" Type="http://schemas.openxmlformats.org/officeDocument/2006/relationships/image" Target="../media/image1.jpe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58.xml"/><Relationship Id="rId13" Type="http://schemas.openxmlformats.org/officeDocument/2006/relationships/slideLayout" Target="../slideLayouts/slideLayout163.xml"/><Relationship Id="rId3" Type="http://schemas.openxmlformats.org/officeDocument/2006/relationships/slideLayout" Target="../slideLayouts/slideLayout153.xml"/><Relationship Id="rId7" Type="http://schemas.openxmlformats.org/officeDocument/2006/relationships/slideLayout" Target="../slideLayouts/slideLayout157.xml"/><Relationship Id="rId12" Type="http://schemas.openxmlformats.org/officeDocument/2006/relationships/slideLayout" Target="../slideLayouts/slideLayout162.xml"/><Relationship Id="rId2" Type="http://schemas.openxmlformats.org/officeDocument/2006/relationships/slideLayout" Target="../slideLayouts/slideLayout152.xml"/><Relationship Id="rId16" Type="http://schemas.openxmlformats.org/officeDocument/2006/relationships/image" Target="../media/image2.png"/><Relationship Id="rId1" Type="http://schemas.openxmlformats.org/officeDocument/2006/relationships/slideLayout" Target="../slideLayouts/slideLayout151.xml"/><Relationship Id="rId6" Type="http://schemas.openxmlformats.org/officeDocument/2006/relationships/slideLayout" Target="../slideLayouts/slideLayout156.xml"/><Relationship Id="rId11" Type="http://schemas.openxmlformats.org/officeDocument/2006/relationships/slideLayout" Target="../slideLayouts/slideLayout161.xml"/><Relationship Id="rId5" Type="http://schemas.openxmlformats.org/officeDocument/2006/relationships/slideLayout" Target="../slideLayouts/slideLayout155.xml"/><Relationship Id="rId15" Type="http://schemas.openxmlformats.org/officeDocument/2006/relationships/image" Target="../media/image1.jpeg"/><Relationship Id="rId10" Type="http://schemas.openxmlformats.org/officeDocument/2006/relationships/slideLayout" Target="../slideLayouts/slideLayout160.xml"/><Relationship Id="rId4" Type="http://schemas.openxmlformats.org/officeDocument/2006/relationships/slideLayout" Target="../slideLayouts/slideLayout154.xml"/><Relationship Id="rId9" Type="http://schemas.openxmlformats.org/officeDocument/2006/relationships/slideLayout" Target="../slideLayouts/slideLayout159.xml"/><Relationship Id="rId1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71.xml"/><Relationship Id="rId13" Type="http://schemas.openxmlformats.org/officeDocument/2006/relationships/theme" Target="../theme/theme13.xml"/><Relationship Id="rId3" Type="http://schemas.openxmlformats.org/officeDocument/2006/relationships/slideLayout" Target="../slideLayouts/slideLayout166.xml"/><Relationship Id="rId7" Type="http://schemas.openxmlformats.org/officeDocument/2006/relationships/slideLayout" Target="../slideLayouts/slideLayout170.xml"/><Relationship Id="rId12" Type="http://schemas.openxmlformats.org/officeDocument/2006/relationships/slideLayout" Target="../slideLayouts/slideLayout175.xml"/><Relationship Id="rId2" Type="http://schemas.openxmlformats.org/officeDocument/2006/relationships/slideLayout" Target="../slideLayouts/slideLayout165.xml"/><Relationship Id="rId1" Type="http://schemas.openxmlformats.org/officeDocument/2006/relationships/slideLayout" Target="../slideLayouts/slideLayout164.xml"/><Relationship Id="rId6" Type="http://schemas.openxmlformats.org/officeDocument/2006/relationships/slideLayout" Target="../slideLayouts/slideLayout169.xml"/><Relationship Id="rId11" Type="http://schemas.openxmlformats.org/officeDocument/2006/relationships/slideLayout" Target="../slideLayouts/slideLayout174.xml"/><Relationship Id="rId5" Type="http://schemas.openxmlformats.org/officeDocument/2006/relationships/slideLayout" Target="../slideLayouts/slideLayout168.xml"/><Relationship Id="rId15" Type="http://schemas.openxmlformats.org/officeDocument/2006/relationships/image" Target="../media/image2.png"/><Relationship Id="rId10" Type="http://schemas.openxmlformats.org/officeDocument/2006/relationships/slideLayout" Target="../slideLayouts/slideLayout173.xml"/><Relationship Id="rId4" Type="http://schemas.openxmlformats.org/officeDocument/2006/relationships/slideLayout" Target="../slideLayouts/slideLayout167.xml"/><Relationship Id="rId9" Type="http://schemas.openxmlformats.org/officeDocument/2006/relationships/slideLayout" Target="../slideLayouts/slideLayout172.xml"/><Relationship Id="rId14" Type="http://schemas.openxmlformats.org/officeDocument/2006/relationships/image" Target="../media/image9.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83.xml"/><Relationship Id="rId13" Type="http://schemas.openxmlformats.org/officeDocument/2006/relationships/theme" Target="../theme/theme14.xml"/><Relationship Id="rId3" Type="http://schemas.openxmlformats.org/officeDocument/2006/relationships/slideLayout" Target="../slideLayouts/slideLayout178.xml"/><Relationship Id="rId7" Type="http://schemas.openxmlformats.org/officeDocument/2006/relationships/slideLayout" Target="../slideLayouts/slideLayout182.xml"/><Relationship Id="rId12" Type="http://schemas.openxmlformats.org/officeDocument/2006/relationships/slideLayout" Target="../slideLayouts/slideLayout187.xml"/><Relationship Id="rId2" Type="http://schemas.openxmlformats.org/officeDocument/2006/relationships/slideLayout" Target="../slideLayouts/slideLayout177.xml"/><Relationship Id="rId1" Type="http://schemas.openxmlformats.org/officeDocument/2006/relationships/slideLayout" Target="../slideLayouts/slideLayout176.xml"/><Relationship Id="rId6" Type="http://schemas.openxmlformats.org/officeDocument/2006/relationships/slideLayout" Target="../slideLayouts/slideLayout181.xml"/><Relationship Id="rId11" Type="http://schemas.openxmlformats.org/officeDocument/2006/relationships/slideLayout" Target="../slideLayouts/slideLayout186.xml"/><Relationship Id="rId5" Type="http://schemas.openxmlformats.org/officeDocument/2006/relationships/slideLayout" Target="../slideLayouts/slideLayout180.xml"/><Relationship Id="rId15" Type="http://schemas.openxmlformats.org/officeDocument/2006/relationships/image" Target="../media/image2.png"/><Relationship Id="rId10" Type="http://schemas.openxmlformats.org/officeDocument/2006/relationships/slideLayout" Target="../slideLayouts/slideLayout185.xml"/><Relationship Id="rId4" Type="http://schemas.openxmlformats.org/officeDocument/2006/relationships/slideLayout" Target="../slideLayouts/slideLayout179.xml"/><Relationship Id="rId9" Type="http://schemas.openxmlformats.org/officeDocument/2006/relationships/slideLayout" Target="../slideLayouts/slideLayout184.xml"/><Relationship Id="rId14" Type="http://schemas.openxmlformats.org/officeDocument/2006/relationships/image" Target="../media/image1.jpe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95.xml"/><Relationship Id="rId13" Type="http://schemas.openxmlformats.org/officeDocument/2006/relationships/theme" Target="../theme/theme15.xml"/><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slideLayout" Target="../slideLayouts/slideLayout199.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5" Type="http://schemas.openxmlformats.org/officeDocument/2006/relationships/image" Target="../media/image2.png"/><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 Id="rId14" Type="http://schemas.openxmlformats.org/officeDocument/2006/relationships/image" Target="../media/image1.jpeg"/></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07.xml"/><Relationship Id="rId13" Type="http://schemas.openxmlformats.org/officeDocument/2006/relationships/theme" Target="../theme/theme16.xml"/><Relationship Id="rId3" Type="http://schemas.openxmlformats.org/officeDocument/2006/relationships/slideLayout" Target="../slideLayouts/slideLayout202.xml"/><Relationship Id="rId7" Type="http://schemas.openxmlformats.org/officeDocument/2006/relationships/slideLayout" Target="../slideLayouts/slideLayout206.xml"/><Relationship Id="rId12" Type="http://schemas.openxmlformats.org/officeDocument/2006/relationships/slideLayout" Target="../slideLayouts/slideLayout211.xml"/><Relationship Id="rId2" Type="http://schemas.openxmlformats.org/officeDocument/2006/relationships/slideLayout" Target="../slideLayouts/slideLayout201.xml"/><Relationship Id="rId1" Type="http://schemas.openxmlformats.org/officeDocument/2006/relationships/slideLayout" Target="../slideLayouts/slideLayout200.xml"/><Relationship Id="rId6" Type="http://schemas.openxmlformats.org/officeDocument/2006/relationships/slideLayout" Target="../slideLayouts/slideLayout205.xml"/><Relationship Id="rId11" Type="http://schemas.openxmlformats.org/officeDocument/2006/relationships/slideLayout" Target="../slideLayouts/slideLayout210.xml"/><Relationship Id="rId5" Type="http://schemas.openxmlformats.org/officeDocument/2006/relationships/slideLayout" Target="../slideLayouts/slideLayout204.xml"/><Relationship Id="rId15" Type="http://schemas.openxmlformats.org/officeDocument/2006/relationships/image" Target="../media/image2.png"/><Relationship Id="rId10" Type="http://schemas.openxmlformats.org/officeDocument/2006/relationships/slideLayout" Target="../slideLayouts/slideLayout209.xml"/><Relationship Id="rId4" Type="http://schemas.openxmlformats.org/officeDocument/2006/relationships/slideLayout" Target="../slideLayouts/slideLayout203.xml"/><Relationship Id="rId9" Type="http://schemas.openxmlformats.org/officeDocument/2006/relationships/slideLayout" Target="../slideLayouts/slideLayout208.xml"/><Relationship Id="rId14" Type="http://schemas.openxmlformats.org/officeDocument/2006/relationships/image" Target="../media/image1.jpeg"/></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19.xml"/><Relationship Id="rId13" Type="http://schemas.openxmlformats.org/officeDocument/2006/relationships/theme" Target="../theme/theme17.xml"/><Relationship Id="rId3" Type="http://schemas.openxmlformats.org/officeDocument/2006/relationships/slideLayout" Target="../slideLayouts/slideLayout214.xml"/><Relationship Id="rId7" Type="http://schemas.openxmlformats.org/officeDocument/2006/relationships/slideLayout" Target="../slideLayouts/slideLayout218.xml"/><Relationship Id="rId12" Type="http://schemas.openxmlformats.org/officeDocument/2006/relationships/slideLayout" Target="../slideLayouts/slideLayout223.xml"/><Relationship Id="rId2" Type="http://schemas.openxmlformats.org/officeDocument/2006/relationships/slideLayout" Target="../slideLayouts/slideLayout213.xml"/><Relationship Id="rId1" Type="http://schemas.openxmlformats.org/officeDocument/2006/relationships/slideLayout" Target="../slideLayouts/slideLayout212.xml"/><Relationship Id="rId6" Type="http://schemas.openxmlformats.org/officeDocument/2006/relationships/slideLayout" Target="../slideLayouts/slideLayout217.xml"/><Relationship Id="rId11" Type="http://schemas.openxmlformats.org/officeDocument/2006/relationships/slideLayout" Target="../slideLayouts/slideLayout222.xml"/><Relationship Id="rId5" Type="http://schemas.openxmlformats.org/officeDocument/2006/relationships/slideLayout" Target="../slideLayouts/slideLayout216.xml"/><Relationship Id="rId15" Type="http://schemas.openxmlformats.org/officeDocument/2006/relationships/image" Target="../media/image2.png"/><Relationship Id="rId10" Type="http://schemas.openxmlformats.org/officeDocument/2006/relationships/slideLayout" Target="../slideLayouts/slideLayout221.xml"/><Relationship Id="rId4" Type="http://schemas.openxmlformats.org/officeDocument/2006/relationships/slideLayout" Target="../slideLayouts/slideLayout215.xml"/><Relationship Id="rId9" Type="http://schemas.openxmlformats.org/officeDocument/2006/relationships/slideLayout" Target="../slideLayouts/slideLayout220.xml"/><Relationship Id="rId14" Type="http://schemas.openxmlformats.org/officeDocument/2006/relationships/image" Target="../media/image9.png"/></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31.xml"/><Relationship Id="rId13" Type="http://schemas.openxmlformats.org/officeDocument/2006/relationships/slideLayout" Target="../slideLayouts/slideLayout236.xml"/><Relationship Id="rId3" Type="http://schemas.openxmlformats.org/officeDocument/2006/relationships/slideLayout" Target="../slideLayouts/slideLayout226.xml"/><Relationship Id="rId7" Type="http://schemas.openxmlformats.org/officeDocument/2006/relationships/slideLayout" Target="../slideLayouts/slideLayout230.xml"/><Relationship Id="rId12" Type="http://schemas.openxmlformats.org/officeDocument/2006/relationships/slideLayout" Target="../slideLayouts/slideLayout235.xml"/><Relationship Id="rId2" Type="http://schemas.openxmlformats.org/officeDocument/2006/relationships/slideLayout" Target="../slideLayouts/slideLayout225.xml"/><Relationship Id="rId16" Type="http://schemas.openxmlformats.org/officeDocument/2006/relationships/image" Target="../media/image2.png"/><Relationship Id="rId1" Type="http://schemas.openxmlformats.org/officeDocument/2006/relationships/slideLayout" Target="../slideLayouts/slideLayout224.xml"/><Relationship Id="rId6" Type="http://schemas.openxmlformats.org/officeDocument/2006/relationships/slideLayout" Target="../slideLayouts/slideLayout229.xml"/><Relationship Id="rId11" Type="http://schemas.openxmlformats.org/officeDocument/2006/relationships/slideLayout" Target="../slideLayouts/slideLayout234.xml"/><Relationship Id="rId5" Type="http://schemas.openxmlformats.org/officeDocument/2006/relationships/slideLayout" Target="../slideLayouts/slideLayout228.xml"/><Relationship Id="rId15" Type="http://schemas.openxmlformats.org/officeDocument/2006/relationships/image" Target="../media/image1.jpeg"/><Relationship Id="rId10" Type="http://schemas.openxmlformats.org/officeDocument/2006/relationships/slideLayout" Target="../slideLayouts/slideLayout233.xml"/><Relationship Id="rId4" Type="http://schemas.openxmlformats.org/officeDocument/2006/relationships/slideLayout" Target="../slideLayouts/slideLayout227.xml"/><Relationship Id="rId9" Type="http://schemas.openxmlformats.org/officeDocument/2006/relationships/slideLayout" Target="../slideLayouts/slideLayout232.xml"/><Relationship Id="rId14" Type="http://schemas.openxmlformats.org/officeDocument/2006/relationships/theme" Target="../theme/theme18.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44.xml"/><Relationship Id="rId13" Type="http://schemas.openxmlformats.org/officeDocument/2006/relationships/theme" Target="../theme/theme19.xml"/><Relationship Id="rId3" Type="http://schemas.openxmlformats.org/officeDocument/2006/relationships/slideLayout" Target="../slideLayouts/slideLayout239.xml"/><Relationship Id="rId7" Type="http://schemas.openxmlformats.org/officeDocument/2006/relationships/slideLayout" Target="../slideLayouts/slideLayout243.xml"/><Relationship Id="rId12" Type="http://schemas.openxmlformats.org/officeDocument/2006/relationships/slideLayout" Target="../slideLayouts/slideLayout248.xml"/><Relationship Id="rId2" Type="http://schemas.openxmlformats.org/officeDocument/2006/relationships/slideLayout" Target="../slideLayouts/slideLayout238.xml"/><Relationship Id="rId1" Type="http://schemas.openxmlformats.org/officeDocument/2006/relationships/slideLayout" Target="../slideLayouts/slideLayout237.xml"/><Relationship Id="rId6" Type="http://schemas.openxmlformats.org/officeDocument/2006/relationships/slideLayout" Target="../slideLayouts/slideLayout242.xml"/><Relationship Id="rId11" Type="http://schemas.openxmlformats.org/officeDocument/2006/relationships/slideLayout" Target="../slideLayouts/slideLayout247.xml"/><Relationship Id="rId5" Type="http://schemas.openxmlformats.org/officeDocument/2006/relationships/slideLayout" Target="../slideLayouts/slideLayout241.xml"/><Relationship Id="rId15" Type="http://schemas.openxmlformats.org/officeDocument/2006/relationships/image" Target="../media/image2.png"/><Relationship Id="rId10" Type="http://schemas.openxmlformats.org/officeDocument/2006/relationships/slideLayout" Target="../slideLayouts/slideLayout246.xml"/><Relationship Id="rId4" Type="http://schemas.openxmlformats.org/officeDocument/2006/relationships/slideLayout" Target="../slideLayouts/slideLayout240.xml"/><Relationship Id="rId9" Type="http://schemas.openxmlformats.org/officeDocument/2006/relationships/slideLayout" Target="../slideLayouts/slideLayout245.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9.png"/></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56.xml"/><Relationship Id="rId13" Type="http://schemas.openxmlformats.org/officeDocument/2006/relationships/theme" Target="../theme/theme20.xml"/><Relationship Id="rId3" Type="http://schemas.openxmlformats.org/officeDocument/2006/relationships/slideLayout" Target="../slideLayouts/slideLayout251.xml"/><Relationship Id="rId7" Type="http://schemas.openxmlformats.org/officeDocument/2006/relationships/slideLayout" Target="../slideLayouts/slideLayout255.xml"/><Relationship Id="rId12" Type="http://schemas.openxmlformats.org/officeDocument/2006/relationships/slideLayout" Target="../slideLayouts/slideLayout260.xml"/><Relationship Id="rId2" Type="http://schemas.openxmlformats.org/officeDocument/2006/relationships/slideLayout" Target="../slideLayouts/slideLayout250.xml"/><Relationship Id="rId1" Type="http://schemas.openxmlformats.org/officeDocument/2006/relationships/slideLayout" Target="../slideLayouts/slideLayout249.xml"/><Relationship Id="rId6" Type="http://schemas.openxmlformats.org/officeDocument/2006/relationships/slideLayout" Target="../slideLayouts/slideLayout254.xml"/><Relationship Id="rId11" Type="http://schemas.openxmlformats.org/officeDocument/2006/relationships/slideLayout" Target="../slideLayouts/slideLayout259.xml"/><Relationship Id="rId5" Type="http://schemas.openxmlformats.org/officeDocument/2006/relationships/slideLayout" Target="../slideLayouts/slideLayout253.xml"/><Relationship Id="rId15" Type="http://schemas.openxmlformats.org/officeDocument/2006/relationships/image" Target="../media/image2.png"/><Relationship Id="rId10" Type="http://schemas.openxmlformats.org/officeDocument/2006/relationships/slideLayout" Target="../slideLayouts/slideLayout258.xml"/><Relationship Id="rId4" Type="http://schemas.openxmlformats.org/officeDocument/2006/relationships/slideLayout" Target="../slideLayouts/slideLayout252.xml"/><Relationship Id="rId9" Type="http://schemas.openxmlformats.org/officeDocument/2006/relationships/slideLayout" Target="../slideLayouts/slideLayout257.xml"/><Relationship Id="rId14" Type="http://schemas.openxmlformats.org/officeDocument/2006/relationships/image" Target="../media/image1.jpe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68.xml"/><Relationship Id="rId13" Type="http://schemas.openxmlformats.org/officeDocument/2006/relationships/theme" Target="../theme/theme21.xml"/><Relationship Id="rId3" Type="http://schemas.openxmlformats.org/officeDocument/2006/relationships/slideLayout" Target="../slideLayouts/slideLayout263.xml"/><Relationship Id="rId7" Type="http://schemas.openxmlformats.org/officeDocument/2006/relationships/slideLayout" Target="../slideLayouts/slideLayout267.xml"/><Relationship Id="rId12" Type="http://schemas.openxmlformats.org/officeDocument/2006/relationships/slideLayout" Target="../slideLayouts/slideLayout272.xml"/><Relationship Id="rId2" Type="http://schemas.openxmlformats.org/officeDocument/2006/relationships/slideLayout" Target="../slideLayouts/slideLayout262.xml"/><Relationship Id="rId1" Type="http://schemas.openxmlformats.org/officeDocument/2006/relationships/slideLayout" Target="../slideLayouts/slideLayout261.xml"/><Relationship Id="rId6" Type="http://schemas.openxmlformats.org/officeDocument/2006/relationships/slideLayout" Target="../slideLayouts/slideLayout266.xml"/><Relationship Id="rId11" Type="http://schemas.openxmlformats.org/officeDocument/2006/relationships/slideLayout" Target="../slideLayouts/slideLayout271.xml"/><Relationship Id="rId5" Type="http://schemas.openxmlformats.org/officeDocument/2006/relationships/slideLayout" Target="../slideLayouts/slideLayout265.xml"/><Relationship Id="rId15" Type="http://schemas.openxmlformats.org/officeDocument/2006/relationships/image" Target="../media/image2.png"/><Relationship Id="rId10" Type="http://schemas.openxmlformats.org/officeDocument/2006/relationships/slideLayout" Target="../slideLayouts/slideLayout270.xml"/><Relationship Id="rId4" Type="http://schemas.openxmlformats.org/officeDocument/2006/relationships/slideLayout" Target="../slideLayouts/slideLayout264.xml"/><Relationship Id="rId9" Type="http://schemas.openxmlformats.org/officeDocument/2006/relationships/slideLayout" Target="../slideLayouts/slideLayout269.xml"/><Relationship Id="rId14" Type="http://schemas.openxmlformats.org/officeDocument/2006/relationships/image" Target="../media/image1.jpeg"/></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80.xml"/><Relationship Id="rId13" Type="http://schemas.openxmlformats.org/officeDocument/2006/relationships/theme" Target="../theme/theme22.xml"/><Relationship Id="rId3" Type="http://schemas.openxmlformats.org/officeDocument/2006/relationships/slideLayout" Target="../slideLayouts/slideLayout275.xml"/><Relationship Id="rId7" Type="http://schemas.openxmlformats.org/officeDocument/2006/relationships/slideLayout" Target="../slideLayouts/slideLayout279.xml"/><Relationship Id="rId12" Type="http://schemas.openxmlformats.org/officeDocument/2006/relationships/slideLayout" Target="../slideLayouts/slideLayout284.xml"/><Relationship Id="rId2" Type="http://schemas.openxmlformats.org/officeDocument/2006/relationships/slideLayout" Target="../slideLayouts/slideLayout274.xml"/><Relationship Id="rId1" Type="http://schemas.openxmlformats.org/officeDocument/2006/relationships/slideLayout" Target="../slideLayouts/slideLayout273.xml"/><Relationship Id="rId6" Type="http://schemas.openxmlformats.org/officeDocument/2006/relationships/slideLayout" Target="../slideLayouts/slideLayout278.xml"/><Relationship Id="rId11" Type="http://schemas.openxmlformats.org/officeDocument/2006/relationships/slideLayout" Target="../slideLayouts/slideLayout283.xml"/><Relationship Id="rId5" Type="http://schemas.openxmlformats.org/officeDocument/2006/relationships/slideLayout" Target="../slideLayouts/slideLayout277.xml"/><Relationship Id="rId15" Type="http://schemas.openxmlformats.org/officeDocument/2006/relationships/image" Target="../media/image2.png"/><Relationship Id="rId10" Type="http://schemas.openxmlformats.org/officeDocument/2006/relationships/slideLayout" Target="../slideLayouts/slideLayout282.xml"/><Relationship Id="rId4" Type="http://schemas.openxmlformats.org/officeDocument/2006/relationships/slideLayout" Target="../slideLayouts/slideLayout276.xml"/><Relationship Id="rId9" Type="http://schemas.openxmlformats.org/officeDocument/2006/relationships/slideLayout" Target="../slideLayouts/slideLayout281.xml"/><Relationship Id="rId14" Type="http://schemas.openxmlformats.org/officeDocument/2006/relationships/image" Target="../media/image9.png"/></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92.xml"/><Relationship Id="rId13" Type="http://schemas.openxmlformats.org/officeDocument/2006/relationships/slideLayout" Target="../slideLayouts/slideLayout297.xml"/><Relationship Id="rId3" Type="http://schemas.openxmlformats.org/officeDocument/2006/relationships/slideLayout" Target="../slideLayouts/slideLayout287.xml"/><Relationship Id="rId7" Type="http://schemas.openxmlformats.org/officeDocument/2006/relationships/slideLayout" Target="../slideLayouts/slideLayout291.xml"/><Relationship Id="rId12" Type="http://schemas.openxmlformats.org/officeDocument/2006/relationships/slideLayout" Target="../slideLayouts/slideLayout296.xml"/><Relationship Id="rId2" Type="http://schemas.openxmlformats.org/officeDocument/2006/relationships/slideLayout" Target="../slideLayouts/slideLayout286.xml"/><Relationship Id="rId16" Type="http://schemas.openxmlformats.org/officeDocument/2006/relationships/image" Target="../media/image2.png"/><Relationship Id="rId1" Type="http://schemas.openxmlformats.org/officeDocument/2006/relationships/slideLayout" Target="../slideLayouts/slideLayout285.xml"/><Relationship Id="rId6" Type="http://schemas.openxmlformats.org/officeDocument/2006/relationships/slideLayout" Target="../slideLayouts/slideLayout290.xml"/><Relationship Id="rId11" Type="http://schemas.openxmlformats.org/officeDocument/2006/relationships/slideLayout" Target="../slideLayouts/slideLayout295.xml"/><Relationship Id="rId5" Type="http://schemas.openxmlformats.org/officeDocument/2006/relationships/slideLayout" Target="../slideLayouts/slideLayout289.xml"/><Relationship Id="rId15" Type="http://schemas.openxmlformats.org/officeDocument/2006/relationships/image" Target="../media/image1.jpeg"/><Relationship Id="rId10" Type="http://schemas.openxmlformats.org/officeDocument/2006/relationships/slideLayout" Target="../slideLayouts/slideLayout294.xml"/><Relationship Id="rId4" Type="http://schemas.openxmlformats.org/officeDocument/2006/relationships/slideLayout" Target="../slideLayouts/slideLayout288.xml"/><Relationship Id="rId9" Type="http://schemas.openxmlformats.org/officeDocument/2006/relationships/slideLayout" Target="../slideLayouts/slideLayout293.xml"/><Relationship Id="rId14" Type="http://schemas.openxmlformats.org/officeDocument/2006/relationships/theme" Target="../theme/theme2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305.xml"/><Relationship Id="rId13" Type="http://schemas.openxmlformats.org/officeDocument/2006/relationships/theme" Target="../theme/theme24.xml"/><Relationship Id="rId3" Type="http://schemas.openxmlformats.org/officeDocument/2006/relationships/slideLayout" Target="../slideLayouts/slideLayout300.xml"/><Relationship Id="rId7" Type="http://schemas.openxmlformats.org/officeDocument/2006/relationships/slideLayout" Target="../slideLayouts/slideLayout304.xml"/><Relationship Id="rId12" Type="http://schemas.openxmlformats.org/officeDocument/2006/relationships/slideLayout" Target="../slideLayouts/slideLayout309.xml"/><Relationship Id="rId2" Type="http://schemas.openxmlformats.org/officeDocument/2006/relationships/slideLayout" Target="../slideLayouts/slideLayout299.xml"/><Relationship Id="rId1" Type="http://schemas.openxmlformats.org/officeDocument/2006/relationships/slideLayout" Target="../slideLayouts/slideLayout298.xml"/><Relationship Id="rId6" Type="http://schemas.openxmlformats.org/officeDocument/2006/relationships/slideLayout" Target="../slideLayouts/slideLayout303.xml"/><Relationship Id="rId11" Type="http://schemas.openxmlformats.org/officeDocument/2006/relationships/slideLayout" Target="../slideLayouts/slideLayout308.xml"/><Relationship Id="rId5" Type="http://schemas.openxmlformats.org/officeDocument/2006/relationships/slideLayout" Target="../slideLayouts/slideLayout302.xml"/><Relationship Id="rId15" Type="http://schemas.openxmlformats.org/officeDocument/2006/relationships/image" Target="../media/image2.png"/><Relationship Id="rId10" Type="http://schemas.openxmlformats.org/officeDocument/2006/relationships/slideLayout" Target="../slideLayouts/slideLayout307.xml"/><Relationship Id="rId4" Type="http://schemas.openxmlformats.org/officeDocument/2006/relationships/slideLayout" Target="../slideLayouts/slideLayout301.xml"/><Relationship Id="rId9" Type="http://schemas.openxmlformats.org/officeDocument/2006/relationships/slideLayout" Target="../slideLayouts/slideLayout306.xml"/><Relationship Id="rId14" Type="http://schemas.openxmlformats.org/officeDocument/2006/relationships/image" Target="../media/image1.jpeg"/></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317.xml"/><Relationship Id="rId13" Type="http://schemas.openxmlformats.org/officeDocument/2006/relationships/theme" Target="../theme/theme25.xml"/><Relationship Id="rId3" Type="http://schemas.openxmlformats.org/officeDocument/2006/relationships/slideLayout" Target="../slideLayouts/slideLayout312.xml"/><Relationship Id="rId7" Type="http://schemas.openxmlformats.org/officeDocument/2006/relationships/slideLayout" Target="../slideLayouts/slideLayout316.xml"/><Relationship Id="rId12" Type="http://schemas.openxmlformats.org/officeDocument/2006/relationships/slideLayout" Target="../slideLayouts/slideLayout321.xml"/><Relationship Id="rId2" Type="http://schemas.openxmlformats.org/officeDocument/2006/relationships/slideLayout" Target="../slideLayouts/slideLayout311.xml"/><Relationship Id="rId1" Type="http://schemas.openxmlformats.org/officeDocument/2006/relationships/slideLayout" Target="../slideLayouts/slideLayout310.xml"/><Relationship Id="rId6" Type="http://schemas.openxmlformats.org/officeDocument/2006/relationships/slideLayout" Target="../slideLayouts/slideLayout315.xml"/><Relationship Id="rId11" Type="http://schemas.openxmlformats.org/officeDocument/2006/relationships/slideLayout" Target="../slideLayouts/slideLayout320.xml"/><Relationship Id="rId5" Type="http://schemas.openxmlformats.org/officeDocument/2006/relationships/slideLayout" Target="../slideLayouts/slideLayout314.xml"/><Relationship Id="rId15" Type="http://schemas.openxmlformats.org/officeDocument/2006/relationships/image" Target="../media/image2.png"/><Relationship Id="rId10" Type="http://schemas.openxmlformats.org/officeDocument/2006/relationships/slideLayout" Target="../slideLayouts/slideLayout319.xml"/><Relationship Id="rId4" Type="http://schemas.openxmlformats.org/officeDocument/2006/relationships/slideLayout" Target="../slideLayouts/slideLayout313.xml"/><Relationship Id="rId9" Type="http://schemas.openxmlformats.org/officeDocument/2006/relationships/slideLayout" Target="../slideLayouts/slideLayout318.xml"/><Relationship Id="rId14" Type="http://schemas.openxmlformats.org/officeDocument/2006/relationships/image" Target="../media/image1.jpeg"/></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29.xml"/><Relationship Id="rId13" Type="http://schemas.openxmlformats.org/officeDocument/2006/relationships/theme" Target="../theme/theme26.xml"/><Relationship Id="rId3" Type="http://schemas.openxmlformats.org/officeDocument/2006/relationships/slideLayout" Target="../slideLayouts/slideLayout324.xml"/><Relationship Id="rId7" Type="http://schemas.openxmlformats.org/officeDocument/2006/relationships/slideLayout" Target="../slideLayouts/slideLayout328.xml"/><Relationship Id="rId12" Type="http://schemas.openxmlformats.org/officeDocument/2006/relationships/slideLayout" Target="../slideLayouts/slideLayout333.xml"/><Relationship Id="rId2" Type="http://schemas.openxmlformats.org/officeDocument/2006/relationships/slideLayout" Target="../slideLayouts/slideLayout323.xml"/><Relationship Id="rId1" Type="http://schemas.openxmlformats.org/officeDocument/2006/relationships/slideLayout" Target="../slideLayouts/slideLayout322.xml"/><Relationship Id="rId6" Type="http://schemas.openxmlformats.org/officeDocument/2006/relationships/slideLayout" Target="../slideLayouts/slideLayout327.xml"/><Relationship Id="rId11" Type="http://schemas.openxmlformats.org/officeDocument/2006/relationships/slideLayout" Target="../slideLayouts/slideLayout332.xml"/><Relationship Id="rId5" Type="http://schemas.openxmlformats.org/officeDocument/2006/relationships/slideLayout" Target="../slideLayouts/slideLayout326.xml"/><Relationship Id="rId15" Type="http://schemas.openxmlformats.org/officeDocument/2006/relationships/image" Target="../media/image2.png"/><Relationship Id="rId10" Type="http://schemas.openxmlformats.org/officeDocument/2006/relationships/slideLayout" Target="../slideLayouts/slideLayout331.xml"/><Relationship Id="rId4" Type="http://schemas.openxmlformats.org/officeDocument/2006/relationships/slideLayout" Target="../slideLayouts/slideLayout325.xml"/><Relationship Id="rId9" Type="http://schemas.openxmlformats.org/officeDocument/2006/relationships/slideLayout" Target="../slideLayouts/slideLayout330.xml"/><Relationship Id="rId14" Type="http://schemas.openxmlformats.org/officeDocument/2006/relationships/image" Target="../media/image1.jpeg"/></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41.xml"/><Relationship Id="rId13" Type="http://schemas.openxmlformats.org/officeDocument/2006/relationships/theme" Target="../theme/theme27.xml"/><Relationship Id="rId3" Type="http://schemas.openxmlformats.org/officeDocument/2006/relationships/slideLayout" Target="../slideLayouts/slideLayout336.xml"/><Relationship Id="rId7" Type="http://schemas.openxmlformats.org/officeDocument/2006/relationships/slideLayout" Target="../slideLayouts/slideLayout340.xml"/><Relationship Id="rId12" Type="http://schemas.openxmlformats.org/officeDocument/2006/relationships/slideLayout" Target="../slideLayouts/slideLayout345.xml"/><Relationship Id="rId2" Type="http://schemas.openxmlformats.org/officeDocument/2006/relationships/slideLayout" Target="../slideLayouts/slideLayout335.xml"/><Relationship Id="rId1" Type="http://schemas.openxmlformats.org/officeDocument/2006/relationships/slideLayout" Target="../slideLayouts/slideLayout334.xml"/><Relationship Id="rId6" Type="http://schemas.openxmlformats.org/officeDocument/2006/relationships/slideLayout" Target="../slideLayouts/slideLayout339.xml"/><Relationship Id="rId11" Type="http://schemas.openxmlformats.org/officeDocument/2006/relationships/slideLayout" Target="../slideLayouts/slideLayout344.xml"/><Relationship Id="rId5" Type="http://schemas.openxmlformats.org/officeDocument/2006/relationships/slideLayout" Target="../slideLayouts/slideLayout338.xml"/><Relationship Id="rId15" Type="http://schemas.openxmlformats.org/officeDocument/2006/relationships/image" Target="../media/image2.png"/><Relationship Id="rId10" Type="http://schemas.openxmlformats.org/officeDocument/2006/relationships/slideLayout" Target="../slideLayouts/slideLayout343.xml"/><Relationship Id="rId4" Type="http://schemas.openxmlformats.org/officeDocument/2006/relationships/slideLayout" Target="../slideLayouts/slideLayout337.xml"/><Relationship Id="rId9" Type="http://schemas.openxmlformats.org/officeDocument/2006/relationships/slideLayout" Target="../slideLayouts/slideLayout342.xml"/><Relationship Id="rId14" Type="http://schemas.openxmlformats.org/officeDocument/2006/relationships/image" Target="../media/image1.jpeg"/></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53.xml"/><Relationship Id="rId13" Type="http://schemas.openxmlformats.org/officeDocument/2006/relationships/theme" Target="../theme/theme28.xml"/><Relationship Id="rId3" Type="http://schemas.openxmlformats.org/officeDocument/2006/relationships/slideLayout" Target="../slideLayouts/slideLayout348.xml"/><Relationship Id="rId7" Type="http://schemas.openxmlformats.org/officeDocument/2006/relationships/slideLayout" Target="../slideLayouts/slideLayout352.xml"/><Relationship Id="rId12" Type="http://schemas.openxmlformats.org/officeDocument/2006/relationships/slideLayout" Target="../slideLayouts/slideLayout357.xml"/><Relationship Id="rId2" Type="http://schemas.openxmlformats.org/officeDocument/2006/relationships/slideLayout" Target="../slideLayouts/slideLayout347.xml"/><Relationship Id="rId1" Type="http://schemas.openxmlformats.org/officeDocument/2006/relationships/slideLayout" Target="../slideLayouts/slideLayout346.xml"/><Relationship Id="rId6" Type="http://schemas.openxmlformats.org/officeDocument/2006/relationships/slideLayout" Target="../slideLayouts/slideLayout351.xml"/><Relationship Id="rId11" Type="http://schemas.openxmlformats.org/officeDocument/2006/relationships/slideLayout" Target="../slideLayouts/slideLayout356.xml"/><Relationship Id="rId5" Type="http://schemas.openxmlformats.org/officeDocument/2006/relationships/slideLayout" Target="../slideLayouts/slideLayout350.xml"/><Relationship Id="rId15" Type="http://schemas.openxmlformats.org/officeDocument/2006/relationships/image" Target="../media/image2.png"/><Relationship Id="rId10" Type="http://schemas.openxmlformats.org/officeDocument/2006/relationships/slideLayout" Target="../slideLayouts/slideLayout355.xml"/><Relationship Id="rId4" Type="http://schemas.openxmlformats.org/officeDocument/2006/relationships/slideLayout" Target="../slideLayouts/slideLayout349.xml"/><Relationship Id="rId9" Type="http://schemas.openxmlformats.org/officeDocument/2006/relationships/slideLayout" Target="../slideLayouts/slideLayout354.xml"/><Relationship Id="rId14" Type="http://schemas.openxmlformats.org/officeDocument/2006/relationships/image" Target="../media/image9.png"/></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65.xml"/><Relationship Id="rId13" Type="http://schemas.openxmlformats.org/officeDocument/2006/relationships/theme" Target="../theme/theme29.xml"/><Relationship Id="rId3" Type="http://schemas.openxmlformats.org/officeDocument/2006/relationships/slideLayout" Target="../slideLayouts/slideLayout360.xml"/><Relationship Id="rId7" Type="http://schemas.openxmlformats.org/officeDocument/2006/relationships/slideLayout" Target="../slideLayouts/slideLayout364.xml"/><Relationship Id="rId12" Type="http://schemas.openxmlformats.org/officeDocument/2006/relationships/slideLayout" Target="../slideLayouts/slideLayout369.xml"/><Relationship Id="rId2" Type="http://schemas.openxmlformats.org/officeDocument/2006/relationships/slideLayout" Target="../slideLayouts/slideLayout359.xml"/><Relationship Id="rId1" Type="http://schemas.openxmlformats.org/officeDocument/2006/relationships/slideLayout" Target="../slideLayouts/slideLayout358.xml"/><Relationship Id="rId6" Type="http://schemas.openxmlformats.org/officeDocument/2006/relationships/slideLayout" Target="../slideLayouts/slideLayout363.xml"/><Relationship Id="rId11" Type="http://schemas.openxmlformats.org/officeDocument/2006/relationships/slideLayout" Target="../slideLayouts/slideLayout368.xml"/><Relationship Id="rId5" Type="http://schemas.openxmlformats.org/officeDocument/2006/relationships/slideLayout" Target="../slideLayouts/slideLayout362.xml"/><Relationship Id="rId15" Type="http://schemas.openxmlformats.org/officeDocument/2006/relationships/image" Target="../media/image2.png"/><Relationship Id="rId10" Type="http://schemas.openxmlformats.org/officeDocument/2006/relationships/slideLayout" Target="../slideLayouts/slideLayout367.xml"/><Relationship Id="rId4" Type="http://schemas.openxmlformats.org/officeDocument/2006/relationships/slideLayout" Target="../slideLayouts/slideLayout361.xml"/><Relationship Id="rId9" Type="http://schemas.openxmlformats.org/officeDocument/2006/relationships/slideLayout" Target="../slideLayouts/slideLayout366.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2.pn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1.jpeg"/></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77.xml"/><Relationship Id="rId13" Type="http://schemas.openxmlformats.org/officeDocument/2006/relationships/theme" Target="../theme/theme30.xml"/><Relationship Id="rId3" Type="http://schemas.openxmlformats.org/officeDocument/2006/relationships/slideLayout" Target="../slideLayouts/slideLayout372.xml"/><Relationship Id="rId7" Type="http://schemas.openxmlformats.org/officeDocument/2006/relationships/slideLayout" Target="../slideLayouts/slideLayout376.xml"/><Relationship Id="rId12" Type="http://schemas.openxmlformats.org/officeDocument/2006/relationships/slideLayout" Target="../slideLayouts/slideLayout381.xml"/><Relationship Id="rId2" Type="http://schemas.openxmlformats.org/officeDocument/2006/relationships/slideLayout" Target="../slideLayouts/slideLayout371.xml"/><Relationship Id="rId1" Type="http://schemas.openxmlformats.org/officeDocument/2006/relationships/slideLayout" Target="../slideLayouts/slideLayout370.xml"/><Relationship Id="rId6" Type="http://schemas.openxmlformats.org/officeDocument/2006/relationships/slideLayout" Target="../slideLayouts/slideLayout375.xml"/><Relationship Id="rId11" Type="http://schemas.openxmlformats.org/officeDocument/2006/relationships/slideLayout" Target="../slideLayouts/slideLayout380.xml"/><Relationship Id="rId5" Type="http://schemas.openxmlformats.org/officeDocument/2006/relationships/slideLayout" Target="../slideLayouts/slideLayout374.xml"/><Relationship Id="rId15" Type="http://schemas.openxmlformats.org/officeDocument/2006/relationships/image" Target="../media/image2.png"/><Relationship Id="rId10" Type="http://schemas.openxmlformats.org/officeDocument/2006/relationships/slideLayout" Target="../slideLayouts/slideLayout379.xml"/><Relationship Id="rId4" Type="http://schemas.openxmlformats.org/officeDocument/2006/relationships/slideLayout" Target="../slideLayouts/slideLayout373.xml"/><Relationship Id="rId9" Type="http://schemas.openxmlformats.org/officeDocument/2006/relationships/slideLayout" Target="../slideLayouts/slideLayout378.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2.pn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theme" Target="../theme/theme5.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image" Target="../media/image2.png"/><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slideLayout" Target="../slideLayouts/slideLayout79.xml"/><Relationship Id="rId26" Type="http://schemas.openxmlformats.org/officeDocument/2006/relationships/slideLayout" Target="../slideLayouts/slideLayout87.xml"/><Relationship Id="rId3" Type="http://schemas.openxmlformats.org/officeDocument/2006/relationships/slideLayout" Target="../slideLayouts/slideLayout64.xml"/><Relationship Id="rId21" Type="http://schemas.openxmlformats.org/officeDocument/2006/relationships/slideLayout" Target="../slideLayouts/slideLayout82.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5" Type="http://schemas.openxmlformats.org/officeDocument/2006/relationships/slideLayout" Target="../slideLayouts/slideLayout86.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slideLayout" Target="../slideLayouts/slideLayout85.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28" Type="http://schemas.openxmlformats.org/officeDocument/2006/relationships/theme" Target="../theme/theme6.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 Id="rId27" Type="http://schemas.openxmlformats.org/officeDocument/2006/relationships/slideLayout" Target="../slideLayouts/slideLayout8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slideLayout" Target="../slideLayouts/slideLayout101.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slideLayout" Target="../slideLayouts/slideLayout100.xml"/><Relationship Id="rId2" Type="http://schemas.openxmlformats.org/officeDocument/2006/relationships/slideLayout" Target="../slideLayouts/slideLayout90.xml"/><Relationship Id="rId16" Type="http://schemas.openxmlformats.org/officeDocument/2006/relationships/image" Target="../media/image2.png"/><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5" Type="http://schemas.openxmlformats.org/officeDocument/2006/relationships/image" Target="../media/image1.jpeg"/><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slideLayout" Target="../slideLayouts/slideLayout114.xml"/><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slideLayout" Target="../slideLayouts/slideLayout113.xml"/><Relationship Id="rId2" Type="http://schemas.openxmlformats.org/officeDocument/2006/relationships/slideLayout" Target="../slideLayouts/slideLayout103.xml"/><Relationship Id="rId16" Type="http://schemas.openxmlformats.org/officeDocument/2006/relationships/image" Target="../media/image2.png"/><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5" Type="http://schemas.openxmlformats.org/officeDocument/2006/relationships/image" Target="../media/image9.png"/><Relationship Id="rId10" Type="http://schemas.openxmlformats.org/officeDocument/2006/relationships/slideLayout" Target="../slideLayouts/slideLayout111.xml"/><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22.xml"/><Relationship Id="rId13" Type="http://schemas.openxmlformats.org/officeDocument/2006/relationships/theme" Target="../theme/theme9.xml"/><Relationship Id="rId3" Type="http://schemas.openxmlformats.org/officeDocument/2006/relationships/slideLayout" Target="../slideLayouts/slideLayout117.xml"/><Relationship Id="rId7" Type="http://schemas.openxmlformats.org/officeDocument/2006/relationships/slideLayout" Target="../slideLayouts/slideLayout121.xml"/><Relationship Id="rId12" Type="http://schemas.openxmlformats.org/officeDocument/2006/relationships/slideLayout" Target="../slideLayouts/slideLayout126.xml"/><Relationship Id="rId2" Type="http://schemas.openxmlformats.org/officeDocument/2006/relationships/slideLayout" Target="../slideLayouts/slideLayout116.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5" Type="http://schemas.openxmlformats.org/officeDocument/2006/relationships/slideLayout" Target="../slideLayouts/slideLayout119.xml"/><Relationship Id="rId15" Type="http://schemas.openxmlformats.org/officeDocument/2006/relationships/image" Target="../media/image2.png"/><Relationship Id="rId10" Type="http://schemas.openxmlformats.org/officeDocument/2006/relationships/slideLayout" Target="../slideLayouts/slideLayout124.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ppt底板白-英文大写4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pPr algn="ctr" eaLnBrk="1" hangingPunct="1">
              <a:lnSpc>
                <a:spcPct val="100000"/>
              </a:lnSpc>
              <a:spcBef>
                <a:spcPct val="0"/>
              </a:spcBef>
              <a:buSzTx/>
              <a:buFontTx/>
              <a:buNone/>
            </a:pPr>
            <a:endParaRPr lang="zh-CN" altLang="en-US" sz="2400">
              <a:solidFill>
                <a:schemeClr val="tx1"/>
              </a:solidFill>
              <a:ea typeface="黑体" pitchFamily="2" charset="-122"/>
            </a:endParaRPr>
          </a:p>
        </p:txBody>
      </p:sp>
      <p:sp>
        <p:nvSpPr>
          <p:cNvPr id="1028" name="Rectangle 4"/>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pPr algn="ctr" eaLnBrk="1" hangingPunct="1">
              <a:lnSpc>
                <a:spcPct val="100000"/>
              </a:lnSpc>
              <a:spcBef>
                <a:spcPct val="0"/>
              </a:spcBef>
              <a:buSzTx/>
              <a:buFontTx/>
              <a:buNone/>
            </a:pPr>
            <a:endParaRPr lang="zh-CN" altLang="en-US" sz="2400">
              <a:solidFill>
                <a:schemeClr val="tx1"/>
              </a:solidFill>
              <a:ea typeface="黑体" pitchFamily="2" charset="-122"/>
            </a:endParaRPr>
          </a:p>
        </p:txBody>
      </p:sp>
      <p:sp>
        <p:nvSpPr>
          <p:cNvPr id="1029" name="Rectangle 5"/>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1030" name="Rectangle 6"/>
          <p:cNvSpPr>
            <a:spLocks noGrp="1" noChangeArrowheads="1"/>
          </p:cNvSpPr>
          <p:nvPr>
            <p:ph type="body" idx="1"/>
          </p:nvPr>
        </p:nvSpPr>
        <p:spPr bwMode="auto">
          <a:xfrm>
            <a:off x="468313"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1031" name="Text Box 7"/>
          <p:cNvSpPr txBox="1">
            <a:spLocks noChangeArrowheads="1"/>
          </p:cNvSpPr>
          <p:nvPr/>
        </p:nvSpPr>
        <p:spPr bwMode="auto">
          <a:xfrm>
            <a:off x="8382000" y="6505575"/>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algn="ctr" eaLnBrk="1" hangingPunct="1">
              <a:lnSpc>
                <a:spcPct val="100000"/>
              </a:lnSpc>
              <a:spcBef>
                <a:spcPct val="50000"/>
              </a:spcBef>
              <a:buSzTx/>
              <a:buFontTx/>
              <a:buNone/>
              <a:defRPr/>
            </a:pPr>
            <a:fld id="{7116893C-2A89-46F8-BA4A-BC632E9E6E21}" type="slidenum">
              <a:rPr lang="en-US" altLang="zh-CN" sz="1600" smtClean="0"/>
              <a:pPr algn="ctr" eaLnBrk="1" hangingPunct="1">
                <a:lnSpc>
                  <a:spcPct val="100000"/>
                </a:lnSpc>
                <a:spcBef>
                  <a:spcPct val="50000"/>
                </a:spcBef>
                <a:buSzTx/>
                <a:buFontTx/>
                <a:buNone/>
                <a:defRPr/>
              </a:pPr>
              <a:t>‹#›</a:t>
            </a:fld>
            <a:endParaRPr lang="en-US" altLang="zh-CN" sz="1600" smtClean="0"/>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36" r:id="rId3"/>
    <p:sldLayoutId id="2147484137" r:id="rId4"/>
    <p:sldLayoutId id="2147484138" r:id="rId5"/>
    <p:sldLayoutId id="2147484139" r:id="rId6"/>
    <p:sldLayoutId id="2147484140" r:id="rId7"/>
    <p:sldLayoutId id="2147484141" r:id="rId8"/>
    <p:sldLayoutId id="2147484142" r:id="rId9"/>
    <p:sldLayoutId id="2147484143" r:id="rId10"/>
    <p:sldLayoutId id="2147484144" r:id="rId11"/>
    <p:sldLayoutId id="2147484145" r:id="rId12"/>
    <p:sldLayoutId id="2147484146" r:id="rId13"/>
  </p:sldLayoutIdLst>
  <p:timing>
    <p:tnLst>
      <p:par>
        <p:cTn id="1" dur="indefinite" restart="never" nodeType="tmRoot"/>
      </p:par>
    </p:tnLst>
  </p:timing>
  <p:txStyles>
    <p:titleStyle>
      <a:lvl1pPr algn="ctr" rtl="0" eaLnBrk="0" fontAlgn="base" hangingPunct="0">
        <a:spcBef>
          <a:spcPct val="0"/>
        </a:spcBef>
        <a:spcAft>
          <a:spcPct val="0"/>
        </a:spcAft>
        <a:defRPr sz="2800" b="1">
          <a:solidFill>
            <a:srgbClr val="133984"/>
          </a:solidFill>
          <a:latin typeface="+mj-lt"/>
          <a:ea typeface="+mj-ea"/>
          <a:cs typeface="+mj-cs"/>
        </a:defRPr>
      </a:lvl1pPr>
      <a:lvl2pPr algn="ctr" rtl="0" eaLnBrk="0" fontAlgn="base" hangingPunct="0">
        <a:spcBef>
          <a:spcPct val="0"/>
        </a:spcBef>
        <a:spcAft>
          <a:spcPct val="0"/>
        </a:spcAft>
        <a:defRPr sz="2800" b="1">
          <a:solidFill>
            <a:srgbClr val="133984"/>
          </a:solidFill>
          <a:latin typeface="Arial" charset="0"/>
          <a:ea typeface="华文新魏" pitchFamily="2" charset="-122"/>
        </a:defRPr>
      </a:lvl2pPr>
      <a:lvl3pPr algn="ctr" rtl="0" eaLnBrk="0" fontAlgn="base" hangingPunct="0">
        <a:spcBef>
          <a:spcPct val="0"/>
        </a:spcBef>
        <a:spcAft>
          <a:spcPct val="0"/>
        </a:spcAft>
        <a:defRPr sz="2800" b="1">
          <a:solidFill>
            <a:srgbClr val="133984"/>
          </a:solidFill>
          <a:latin typeface="Arial" charset="0"/>
          <a:ea typeface="华文新魏" pitchFamily="2" charset="-122"/>
        </a:defRPr>
      </a:lvl3pPr>
      <a:lvl4pPr algn="ctr" rtl="0" eaLnBrk="0" fontAlgn="base" hangingPunct="0">
        <a:spcBef>
          <a:spcPct val="0"/>
        </a:spcBef>
        <a:spcAft>
          <a:spcPct val="0"/>
        </a:spcAft>
        <a:defRPr sz="2800" b="1">
          <a:solidFill>
            <a:srgbClr val="133984"/>
          </a:solidFill>
          <a:latin typeface="Arial" charset="0"/>
          <a:ea typeface="华文新魏" pitchFamily="2" charset="-122"/>
        </a:defRPr>
      </a:lvl4pPr>
      <a:lvl5pPr algn="ctr" rtl="0" eaLnBrk="0" fontAlgn="base" hangingPunct="0">
        <a:spcBef>
          <a:spcPct val="0"/>
        </a:spcBef>
        <a:spcAft>
          <a:spcPct val="0"/>
        </a:spcAft>
        <a:defRPr sz="2800" b="1">
          <a:solidFill>
            <a:srgbClr val="133984"/>
          </a:solidFill>
          <a:latin typeface="Arial" charset="0"/>
          <a:ea typeface="华文新魏" pitchFamily="2" charset="-122"/>
        </a:defRPr>
      </a:lvl5pPr>
      <a:lvl6pPr marL="457200" algn="ctr" rtl="0" fontAlgn="base">
        <a:spcBef>
          <a:spcPct val="0"/>
        </a:spcBef>
        <a:spcAft>
          <a:spcPct val="0"/>
        </a:spcAft>
        <a:defRPr sz="2800" b="1">
          <a:solidFill>
            <a:srgbClr val="133984"/>
          </a:solidFill>
          <a:latin typeface="Arial" charset="0"/>
          <a:ea typeface="华文新魏" pitchFamily="2" charset="-122"/>
        </a:defRPr>
      </a:lvl6pPr>
      <a:lvl7pPr marL="914400" algn="ctr" rtl="0" fontAlgn="base">
        <a:spcBef>
          <a:spcPct val="0"/>
        </a:spcBef>
        <a:spcAft>
          <a:spcPct val="0"/>
        </a:spcAft>
        <a:defRPr sz="2800" b="1">
          <a:solidFill>
            <a:srgbClr val="133984"/>
          </a:solidFill>
          <a:latin typeface="Arial" charset="0"/>
          <a:ea typeface="华文新魏" pitchFamily="2" charset="-122"/>
        </a:defRPr>
      </a:lvl7pPr>
      <a:lvl8pPr marL="1371600" algn="ctr" rtl="0" fontAlgn="base">
        <a:spcBef>
          <a:spcPct val="0"/>
        </a:spcBef>
        <a:spcAft>
          <a:spcPct val="0"/>
        </a:spcAft>
        <a:defRPr sz="2800" b="1">
          <a:solidFill>
            <a:srgbClr val="133984"/>
          </a:solidFill>
          <a:latin typeface="Arial" charset="0"/>
          <a:ea typeface="华文新魏" pitchFamily="2" charset="-122"/>
        </a:defRPr>
      </a:lvl8pPr>
      <a:lvl9pPr marL="1828800" algn="ctr" rtl="0" fontAlgn="base">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16"/>
        </a:buBlip>
        <a:defRPr sz="28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defRPr>
      </a:lvl5pPr>
      <a:lvl6pPr marL="2595563" indent="-228600" algn="l" rtl="0" fontAlgn="base">
        <a:spcBef>
          <a:spcPct val="20000"/>
        </a:spcBef>
        <a:spcAft>
          <a:spcPct val="0"/>
        </a:spcAft>
        <a:buChar char="»"/>
        <a:defRPr sz="2000">
          <a:solidFill>
            <a:schemeClr val="tx1"/>
          </a:solidFill>
          <a:latin typeface="+mn-lt"/>
          <a:ea typeface="宋体" charset="-122"/>
        </a:defRPr>
      </a:lvl6pPr>
      <a:lvl7pPr marL="3052763" indent="-228600" algn="l" rtl="0" fontAlgn="base">
        <a:spcBef>
          <a:spcPct val="20000"/>
        </a:spcBef>
        <a:spcAft>
          <a:spcPct val="0"/>
        </a:spcAft>
        <a:buChar char="»"/>
        <a:defRPr sz="2000">
          <a:solidFill>
            <a:schemeClr val="tx1"/>
          </a:solidFill>
          <a:latin typeface="+mn-lt"/>
          <a:ea typeface="宋体" charset="-122"/>
        </a:defRPr>
      </a:lvl7pPr>
      <a:lvl8pPr marL="3509963" indent="-228600" algn="l" rtl="0" fontAlgn="base">
        <a:spcBef>
          <a:spcPct val="20000"/>
        </a:spcBef>
        <a:spcAft>
          <a:spcPct val="0"/>
        </a:spcAft>
        <a:buChar char="»"/>
        <a:defRPr sz="2000">
          <a:solidFill>
            <a:schemeClr val="tx1"/>
          </a:solidFill>
          <a:latin typeface="+mn-lt"/>
          <a:ea typeface="宋体" charset="-122"/>
        </a:defRPr>
      </a:lvl8pPr>
      <a:lvl9pPr marL="3967163" indent="-228600" algn="l" rtl="0" fontAlgn="base">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ppt底板白-英文大写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ChangeArrowheads="1"/>
          </p:cNvSpPr>
          <p:nvPr/>
        </p:nvSpPr>
        <p:spPr bwMode="auto">
          <a:xfrm>
            <a:off x="287338" y="833438"/>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pPr>
              <a:defRPr/>
            </a:pPr>
            <a:endParaRPr lang="zh-CN" altLang="en-US"/>
          </a:p>
        </p:txBody>
      </p:sp>
      <p:sp>
        <p:nvSpPr>
          <p:cNvPr id="5124" name="Rectangle 4"/>
          <p:cNvSpPr>
            <a:spLocks noChangeArrowheads="1"/>
          </p:cNvSpPr>
          <p:nvPr/>
        </p:nvSpPr>
        <p:spPr bwMode="auto">
          <a:xfrm>
            <a:off x="4826000" y="6477000"/>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pPr>
              <a:defRPr/>
            </a:pPr>
            <a:endParaRPr lang="zh-CN" altLang="en-US"/>
          </a:p>
        </p:txBody>
      </p:sp>
      <p:sp>
        <p:nvSpPr>
          <p:cNvPr id="7173" name="Rectangle 5"/>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7174" name="Rectangle 6"/>
          <p:cNvSpPr>
            <a:spLocks noGrp="1" noChangeArrowheads="1"/>
          </p:cNvSpPr>
          <p:nvPr>
            <p:ph type="body" idx="1"/>
          </p:nvPr>
        </p:nvSpPr>
        <p:spPr bwMode="auto">
          <a:xfrm>
            <a:off x="468313"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5127" name="Text Box 7"/>
          <p:cNvSpPr txBox="1">
            <a:spLocks noChangeArrowheads="1"/>
          </p:cNvSpPr>
          <p:nvPr/>
        </p:nvSpPr>
        <p:spPr bwMode="auto">
          <a:xfrm>
            <a:off x="8382000" y="6505575"/>
            <a:ext cx="762000" cy="336550"/>
          </a:xfrm>
          <a:prstGeom prst="rect">
            <a:avLst/>
          </a:prstGeom>
          <a:noFill/>
          <a:ln w="28575" algn="ctr">
            <a:noFill/>
            <a:miter lim="800000"/>
            <a:headEnd/>
            <a:tailEnd/>
          </a:ln>
          <a:effectLst/>
        </p:spPr>
        <p:txBody>
          <a:bodyPr lIns="90000" tIns="46800" rIns="90000" bIns="46800">
            <a:spAutoFit/>
          </a:bodyPr>
          <a:lstStyle/>
          <a:p>
            <a:pPr>
              <a:spcBef>
                <a:spcPct val="50000"/>
              </a:spcBef>
              <a:defRPr/>
            </a:pPr>
            <a:fld id="{98CC7CC1-E46E-46A6-8B56-8C5440B76428}" type="slidenum">
              <a:rPr lang="en-US" altLang="zh-CN" sz="1600"/>
              <a:pPr>
                <a:spcBef>
                  <a:spcPct val="50000"/>
                </a:spcBef>
                <a:defRPr/>
              </a:pPr>
              <a:t>‹#›</a:t>
            </a:fld>
            <a:endParaRPr lang="en-US" altLang="zh-CN" sz="1600"/>
          </a:p>
        </p:txBody>
      </p:sp>
    </p:spTree>
    <p:extLst>
      <p:ext uri="{BB962C8B-B14F-4D97-AF65-F5344CB8AC3E}">
        <p14:creationId xmlns:p14="http://schemas.microsoft.com/office/powerpoint/2010/main" val="4047949763"/>
      </p:ext>
    </p:extLst>
  </p:cSld>
  <p:clrMap bg1="lt1" tx1="dk1" bg2="lt2" tx2="dk2" accent1="accent1" accent2="accent2" accent3="accent3" accent4="accent4" accent5="accent5" accent6="accent6" hlink="hlink" folHlink="folHlink"/>
  <p:sldLayoutIdLst>
    <p:sldLayoutId id="2147484270" r:id="rId1"/>
    <p:sldLayoutId id="2147484271" r:id="rId2"/>
    <p:sldLayoutId id="2147484272" r:id="rId3"/>
    <p:sldLayoutId id="2147484273" r:id="rId4"/>
    <p:sldLayoutId id="2147484274" r:id="rId5"/>
    <p:sldLayoutId id="2147484275" r:id="rId6"/>
    <p:sldLayoutId id="2147484276" r:id="rId7"/>
    <p:sldLayoutId id="2147484277" r:id="rId8"/>
    <p:sldLayoutId id="2147484278" r:id="rId9"/>
    <p:sldLayoutId id="2147484279" r:id="rId10"/>
    <p:sldLayoutId id="2147484280" r:id="rId11"/>
    <p:sldLayoutId id="2147484281" r:id="rId12"/>
  </p:sldLayoutIdLst>
  <p:timing>
    <p:tnLst>
      <p:par>
        <p:cTn id="1" dur="indefinite" restart="never" nodeType="tmRoot"/>
      </p:par>
    </p:tnLst>
  </p:timing>
  <p:txStyles>
    <p:titleStyle>
      <a:lvl1pPr algn="ctr" rtl="0" eaLnBrk="1" fontAlgn="base" hangingPunct="1">
        <a:spcBef>
          <a:spcPct val="0"/>
        </a:spcBef>
        <a:spcAft>
          <a:spcPct val="0"/>
        </a:spcAft>
        <a:defRPr sz="2800" b="1">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charset="0"/>
          <a:ea typeface="华文新魏" pitchFamily="2" charset="-122"/>
        </a:defRPr>
      </a:lvl2pPr>
      <a:lvl3pPr algn="ctr" rtl="0" eaLnBrk="1" fontAlgn="base" hangingPunct="1">
        <a:spcBef>
          <a:spcPct val="0"/>
        </a:spcBef>
        <a:spcAft>
          <a:spcPct val="0"/>
        </a:spcAft>
        <a:defRPr sz="2800" b="1">
          <a:solidFill>
            <a:srgbClr val="133984"/>
          </a:solidFill>
          <a:latin typeface="Arial" charset="0"/>
          <a:ea typeface="华文新魏" pitchFamily="2" charset="-122"/>
        </a:defRPr>
      </a:lvl3pPr>
      <a:lvl4pPr algn="ctr" rtl="0" eaLnBrk="1" fontAlgn="base" hangingPunct="1">
        <a:spcBef>
          <a:spcPct val="0"/>
        </a:spcBef>
        <a:spcAft>
          <a:spcPct val="0"/>
        </a:spcAft>
        <a:defRPr sz="2800" b="1">
          <a:solidFill>
            <a:srgbClr val="133984"/>
          </a:solidFill>
          <a:latin typeface="Arial" charset="0"/>
          <a:ea typeface="华文新魏" pitchFamily="2" charset="-122"/>
        </a:defRPr>
      </a:lvl4pPr>
      <a:lvl5pPr algn="ctr" rtl="0" eaLnBrk="1" fontAlgn="base" hangingPunct="1">
        <a:spcBef>
          <a:spcPct val="0"/>
        </a:spcBef>
        <a:spcAft>
          <a:spcPct val="0"/>
        </a:spcAft>
        <a:defRPr sz="2800" b="1">
          <a:solidFill>
            <a:srgbClr val="133984"/>
          </a:solidFill>
          <a:latin typeface="Arial" charset="0"/>
          <a:ea typeface="华文新魏" pitchFamily="2" charset="-122"/>
        </a:defRPr>
      </a:lvl5pPr>
      <a:lvl6pPr marL="457200" algn="ctr" rtl="0" eaLnBrk="1" fontAlgn="base" hangingPunct="1">
        <a:spcBef>
          <a:spcPct val="0"/>
        </a:spcBef>
        <a:spcAft>
          <a:spcPct val="0"/>
        </a:spcAft>
        <a:defRPr sz="2800" b="1">
          <a:solidFill>
            <a:srgbClr val="133984"/>
          </a:solidFill>
          <a:latin typeface="Arial" charset="0"/>
          <a:ea typeface="华文新魏" pitchFamily="2" charset="-122"/>
        </a:defRPr>
      </a:lvl6pPr>
      <a:lvl7pPr marL="914400" algn="ctr" rtl="0" eaLnBrk="1" fontAlgn="base" hangingPunct="1">
        <a:spcBef>
          <a:spcPct val="0"/>
        </a:spcBef>
        <a:spcAft>
          <a:spcPct val="0"/>
        </a:spcAft>
        <a:defRPr sz="2800" b="1">
          <a:solidFill>
            <a:srgbClr val="133984"/>
          </a:solidFill>
          <a:latin typeface="Arial" charset="0"/>
          <a:ea typeface="华文新魏" pitchFamily="2" charset="-122"/>
        </a:defRPr>
      </a:lvl7pPr>
      <a:lvl8pPr marL="1371600" algn="ctr" rtl="0" eaLnBrk="1" fontAlgn="base" hangingPunct="1">
        <a:spcBef>
          <a:spcPct val="0"/>
        </a:spcBef>
        <a:spcAft>
          <a:spcPct val="0"/>
        </a:spcAft>
        <a:defRPr sz="2800" b="1">
          <a:solidFill>
            <a:srgbClr val="133984"/>
          </a:solidFill>
          <a:latin typeface="Arial" charset="0"/>
          <a:ea typeface="华文新魏" pitchFamily="2" charset="-122"/>
        </a:defRPr>
      </a:lvl8pPr>
      <a:lvl9pPr marL="1828800" algn="ctr" rtl="0" eaLnBrk="1" fontAlgn="base" hangingPunct="1">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5"/>
        </a:buBlip>
        <a:defRPr sz="28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1" fontAlgn="base" hangingPunct="1">
        <a:spcBef>
          <a:spcPct val="20000"/>
        </a:spcBef>
        <a:spcAft>
          <a:spcPct val="0"/>
        </a:spcAft>
        <a:buChar char="•"/>
        <a:defRPr sz="2400">
          <a:solidFill>
            <a:schemeClr val="tx1"/>
          </a:solidFill>
          <a:latin typeface="+mn-lt"/>
          <a:ea typeface="宋体" pitchFamily="2" charset="-122"/>
        </a:defRPr>
      </a:lvl3pPr>
      <a:lvl4pPr marL="1730375" indent="-228600" algn="l" rtl="0" eaLnBrk="1" fontAlgn="base" hangingPunct="1">
        <a:spcBef>
          <a:spcPct val="20000"/>
        </a:spcBef>
        <a:spcAft>
          <a:spcPct val="0"/>
        </a:spcAft>
        <a:buChar char="–"/>
        <a:defRPr sz="2000">
          <a:solidFill>
            <a:schemeClr val="tx1"/>
          </a:solidFill>
          <a:latin typeface="+mn-lt"/>
          <a:ea typeface="宋体" pitchFamily="2" charset="-122"/>
        </a:defRPr>
      </a:lvl4pPr>
      <a:lvl5pPr marL="2138363" indent="-228600" algn="l" rtl="0" eaLnBrk="1" fontAlgn="base" hangingPunct="1">
        <a:spcBef>
          <a:spcPct val="20000"/>
        </a:spcBef>
        <a:spcAft>
          <a:spcPct val="0"/>
        </a:spcAft>
        <a:buChar char="»"/>
        <a:defRPr sz="2000">
          <a:solidFill>
            <a:schemeClr val="tx1"/>
          </a:solidFill>
          <a:latin typeface="+mn-lt"/>
          <a:ea typeface="宋体" pitchFamily="2"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ppt底板白-英文大写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algn="ctr" eaLnBrk="0" hangingPunct="0">
              <a:defRPr sz="2400">
                <a:solidFill>
                  <a:schemeClr val="tx1"/>
                </a:solidFill>
                <a:latin typeface="Arial" charset="0"/>
                <a:ea typeface="黑体" pitchFamily="49" charset="-122"/>
              </a:defRPr>
            </a:lvl1pPr>
            <a:lvl2pPr marL="742950" indent="-285750" algn="ctr" eaLnBrk="0" hangingPunct="0">
              <a:defRPr sz="2400">
                <a:solidFill>
                  <a:schemeClr val="tx1"/>
                </a:solidFill>
                <a:latin typeface="Arial" charset="0"/>
                <a:ea typeface="黑体" pitchFamily="49" charset="-122"/>
              </a:defRPr>
            </a:lvl2pPr>
            <a:lvl3pPr marL="1143000" indent="-228600" algn="ctr" eaLnBrk="0" hangingPunct="0">
              <a:defRPr sz="2400">
                <a:solidFill>
                  <a:schemeClr val="tx1"/>
                </a:solidFill>
                <a:latin typeface="Arial" charset="0"/>
                <a:ea typeface="黑体" pitchFamily="49" charset="-122"/>
              </a:defRPr>
            </a:lvl3pPr>
            <a:lvl4pPr marL="1600200" indent="-228600" algn="ctr" eaLnBrk="0" hangingPunct="0">
              <a:defRPr sz="2400">
                <a:solidFill>
                  <a:schemeClr val="tx1"/>
                </a:solidFill>
                <a:latin typeface="Arial" charset="0"/>
                <a:ea typeface="黑体" pitchFamily="49" charset="-122"/>
              </a:defRPr>
            </a:lvl4pPr>
            <a:lvl5pPr marL="2057400" indent="-228600" algn="ctr"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endParaRPr lang="zh-CN" altLang="en-US"/>
          </a:p>
        </p:txBody>
      </p:sp>
      <p:sp>
        <p:nvSpPr>
          <p:cNvPr id="1028" name="Rectangle 4"/>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algn="ctr" eaLnBrk="0" hangingPunct="0">
              <a:defRPr sz="2400">
                <a:solidFill>
                  <a:schemeClr val="tx1"/>
                </a:solidFill>
                <a:latin typeface="Arial" charset="0"/>
                <a:ea typeface="黑体" pitchFamily="49" charset="-122"/>
              </a:defRPr>
            </a:lvl1pPr>
            <a:lvl2pPr marL="742950" indent="-285750" algn="ctr" eaLnBrk="0" hangingPunct="0">
              <a:defRPr sz="2400">
                <a:solidFill>
                  <a:schemeClr val="tx1"/>
                </a:solidFill>
                <a:latin typeface="Arial" charset="0"/>
                <a:ea typeface="黑体" pitchFamily="49" charset="-122"/>
              </a:defRPr>
            </a:lvl2pPr>
            <a:lvl3pPr marL="1143000" indent="-228600" algn="ctr" eaLnBrk="0" hangingPunct="0">
              <a:defRPr sz="2400">
                <a:solidFill>
                  <a:schemeClr val="tx1"/>
                </a:solidFill>
                <a:latin typeface="Arial" charset="0"/>
                <a:ea typeface="黑体" pitchFamily="49" charset="-122"/>
              </a:defRPr>
            </a:lvl3pPr>
            <a:lvl4pPr marL="1600200" indent="-228600" algn="ctr" eaLnBrk="0" hangingPunct="0">
              <a:defRPr sz="2400">
                <a:solidFill>
                  <a:schemeClr val="tx1"/>
                </a:solidFill>
                <a:latin typeface="Arial" charset="0"/>
                <a:ea typeface="黑体" pitchFamily="49" charset="-122"/>
              </a:defRPr>
            </a:lvl4pPr>
            <a:lvl5pPr marL="2057400" indent="-228600" algn="ctr"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endParaRPr lang="zh-CN" altLang="en-US"/>
          </a:p>
        </p:txBody>
      </p:sp>
      <p:sp>
        <p:nvSpPr>
          <p:cNvPr id="1029" name="Rectangle 5"/>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1030" name="Rectangle 6"/>
          <p:cNvSpPr>
            <a:spLocks noGrp="1" noChangeArrowheads="1"/>
          </p:cNvSpPr>
          <p:nvPr>
            <p:ph type="body" idx="1"/>
          </p:nvPr>
        </p:nvSpPr>
        <p:spPr bwMode="auto">
          <a:xfrm>
            <a:off x="468313"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1031" name="Text Box 7"/>
          <p:cNvSpPr txBox="1">
            <a:spLocks noChangeArrowheads="1"/>
          </p:cNvSpPr>
          <p:nvPr/>
        </p:nvSpPr>
        <p:spPr bwMode="auto">
          <a:xfrm>
            <a:off x="8382000" y="6505575"/>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90000" tIns="46800" rIns="90000" bIns="46800">
            <a:spAutoFit/>
          </a:bodyPr>
          <a:lstStyle>
            <a:lvl1pPr algn="ctr" eaLnBrk="0" hangingPunct="0">
              <a:defRPr sz="2400">
                <a:solidFill>
                  <a:schemeClr val="tx1"/>
                </a:solidFill>
                <a:latin typeface="Arial" charset="0"/>
                <a:ea typeface="黑体" pitchFamily="49" charset="-122"/>
              </a:defRPr>
            </a:lvl1pPr>
            <a:lvl2pPr marL="742950" indent="-285750" algn="ctr" eaLnBrk="0" hangingPunct="0">
              <a:defRPr sz="2400">
                <a:solidFill>
                  <a:schemeClr val="tx1"/>
                </a:solidFill>
                <a:latin typeface="Arial" charset="0"/>
                <a:ea typeface="黑体" pitchFamily="49" charset="-122"/>
              </a:defRPr>
            </a:lvl2pPr>
            <a:lvl3pPr marL="1143000" indent="-228600" algn="ctr" eaLnBrk="0" hangingPunct="0">
              <a:defRPr sz="2400">
                <a:solidFill>
                  <a:schemeClr val="tx1"/>
                </a:solidFill>
                <a:latin typeface="Arial" charset="0"/>
                <a:ea typeface="黑体" pitchFamily="49" charset="-122"/>
              </a:defRPr>
            </a:lvl3pPr>
            <a:lvl4pPr marL="1600200" indent="-228600" algn="ctr" eaLnBrk="0" hangingPunct="0">
              <a:defRPr sz="2400">
                <a:solidFill>
                  <a:schemeClr val="tx1"/>
                </a:solidFill>
                <a:latin typeface="Arial" charset="0"/>
                <a:ea typeface="黑体" pitchFamily="49" charset="-122"/>
              </a:defRPr>
            </a:lvl4pPr>
            <a:lvl5pPr marL="2057400" indent="-228600" algn="ctr"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spcBef>
                <a:spcPct val="50000"/>
              </a:spcBef>
            </a:pPr>
            <a:fld id="{7CAD4C44-F2C6-426D-A273-B3CFC485B670}" type="slidenum">
              <a:rPr lang="en-US" altLang="zh-CN" sz="1600"/>
              <a:pPr eaLnBrk="1" hangingPunct="1">
                <a:spcBef>
                  <a:spcPct val="50000"/>
                </a:spcBef>
              </a:pPr>
              <a:t>‹#›</a:t>
            </a:fld>
            <a:endParaRPr lang="en-US" altLang="zh-CN" sz="1600"/>
          </a:p>
        </p:txBody>
      </p:sp>
    </p:spTree>
    <p:extLst>
      <p:ext uri="{BB962C8B-B14F-4D97-AF65-F5344CB8AC3E}">
        <p14:creationId xmlns:p14="http://schemas.microsoft.com/office/powerpoint/2010/main" val="3533105453"/>
      </p:ext>
    </p:extLst>
  </p:cSld>
  <p:clrMap bg1="lt1" tx1="dk1" bg2="lt2" tx2="dk2" accent1="accent1" accent2="accent2" accent3="accent3" accent4="accent4" accent5="accent5" accent6="accent6" hlink="hlink" folHlink="folHlink"/>
  <p:sldLayoutIdLst>
    <p:sldLayoutId id="2147484283" r:id="rId1"/>
    <p:sldLayoutId id="2147484284" r:id="rId2"/>
    <p:sldLayoutId id="2147484285" r:id="rId3"/>
    <p:sldLayoutId id="2147484286" r:id="rId4"/>
    <p:sldLayoutId id="2147484287" r:id="rId5"/>
    <p:sldLayoutId id="2147484288" r:id="rId6"/>
    <p:sldLayoutId id="2147484289" r:id="rId7"/>
    <p:sldLayoutId id="2147484290" r:id="rId8"/>
    <p:sldLayoutId id="2147484291" r:id="rId9"/>
    <p:sldLayoutId id="2147484292" r:id="rId10"/>
    <p:sldLayoutId id="2147484293" r:id="rId11"/>
    <p:sldLayoutId id="2147484294" r:id="rId12"/>
  </p:sldLayoutIdLst>
  <p:timing>
    <p:tnLst>
      <p:par>
        <p:cTn id="1" dur="indefinite" restart="never" nodeType="tmRoot"/>
      </p:par>
    </p:tnLst>
  </p:timing>
  <p:txStyles>
    <p:titleStyle>
      <a:lvl1pPr algn="ctr" rtl="0" eaLnBrk="1" fontAlgn="base" hangingPunct="1">
        <a:spcBef>
          <a:spcPct val="0"/>
        </a:spcBef>
        <a:spcAft>
          <a:spcPct val="0"/>
        </a:spcAft>
        <a:defRPr sz="2800" b="1">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charset="0"/>
          <a:ea typeface="华文新魏" pitchFamily="2" charset="-122"/>
        </a:defRPr>
      </a:lvl2pPr>
      <a:lvl3pPr algn="ctr" rtl="0" eaLnBrk="1" fontAlgn="base" hangingPunct="1">
        <a:spcBef>
          <a:spcPct val="0"/>
        </a:spcBef>
        <a:spcAft>
          <a:spcPct val="0"/>
        </a:spcAft>
        <a:defRPr sz="2800" b="1">
          <a:solidFill>
            <a:srgbClr val="133984"/>
          </a:solidFill>
          <a:latin typeface="Arial" charset="0"/>
          <a:ea typeface="华文新魏" pitchFamily="2" charset="-122"/>
        </a:defRPr>
      </a:lvl3pPr>
      <a:lvl4pPr algn="ctr" rtl="0" eaLnBrk="1" fontAlgn="base" hangingPunct="1">
        <a:spcBef>
          <a:spcPct val="0"/>
        </a:spcBef>
        <a:spcAft>
          <a:spcPct val="0"/>
        </a:spcAft>
        <a:defRPr sz="2800" b="1">
          <a:solidFill>
            <a:srgbClr val="133984"/>
          </a:solidFill>
          <a:latin typeface="Arial" charset="0"/>
          <a:ea typeface="华文新魏" pitchFamily="2" charset="-122"/>
        </a:defRPr>
      </a:lvl4pPr>
      <a:lvl5pPr algn="ctr" rtl="0" eaLnBrk="1" fontAlgn="base" hangingPunct="1">
        <a:spcBef>
          <a:spcPct val="0"/>
        </a:spcBef>
        <a:spcAft>
          <a:spcPct val="0"/>
        </a:spcAft>
        <a:defRPr sz="2800" b="1">
          <a:solidFill>
            <a:srgbClr val="133984"/>
          </a:solidFill>
          <a:latin typeface="Arial" charset="0"/>
          <a:ea typeface="华文新魏" pitchFamily="2" charset="-122"/>
        </a:defRPr>
      </a:lvl5pPr>
      <a:lvl6pPr marL="457200" algn="ctr" rtl="0" eaLnBrk="1" fontAlgn="base" hangingPunct="1">
        <a:spcBef>
          <a:spcPct val="0"/>
        </a:spcBef>
        <a:spcAft>
          <a:spcPct val="0"/>
        </a:spcAft>
        <a:defRPr sz="2800" b="1">
          <a:solidFill>
            <a:srgbClr val="133984"/>
          </a:solidFill>
          <a:latin typeface="Arial" charset="0"/>
          <a:ea typeface="华文新魏" pitchFamily="2" charset="-122"/>
        </a:defRPr>
      </a:lvl6pPr>
      <a:lvl7pPr marL="914400" algn="ctr" rtl="0" eaLnBrk="1" fontAlgn="base" hangingPunct="1">
        <a:spcBef>
          <a:spcPct val="0"/>
        </a:spcBef>
        <a:spcAft>
          <a:spcPct val="0"/>
        </a:spcAft>
        <a:defRPr sz="2800" b="1">
          <a:solidFill>
            <a:srgbClr val="133984"/>
          </a:solidFill>
          <a:latin typeface="Arial" charset="0"/>
          <a:ea typeface="华文新魏" pitchFamily="2" charset="-122"/>
        </a:defRPr>
      </a:lvl7pPr>
      <a:lvl8pPr marL="1371600" algn="ctr" rtl="0" eaLnBrk="1" fontAlgn="base" hangingPunct="1">
        <a:spcBef>
          <a:spcPct val="0"/>
        </a:spcBef>
        <a:spcAft>
          <a:spcPct val="0"/>
        </a:spcAft>
        <a:defRPr sz="2800" b="1">
          <a:solidFill>
            <a:srgbClr val="133984"/>
          </a:solidFill>
          <a:latin typeface="Arial" charset="0"/>
          <a:ea typeface="华文新魏" pitchFamily="2" charset="-122"/>
        </a:defRPr>
      </a:lvl8pPr>
      <a:lvl9pPr marL="1828800" algn="ctr" rtl="0" eaLnBrk="1" fontAlgn="base" hangingPunct="1">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5"/>
        </a:buBlip>
        <a:defRPr sz="28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1" fontAlgn="base" hangingPunct="1">
        <a:spcBef>
          <a:spcPct val="20000"/>
        </a:spcBef>
        <a:spcAft>
          <a:spcPct val="0"/>
        </a:spcAft>
        <a:buChar char="•"/>
        <a:defRPr sz="2400">
          <a:solidFill>
            <a:schemeClr val="tx1"/>
          </a:solidFill>
          <a:latin typeface="+mn-lt"/>
          <a:ea typeface="宋体" charset="-122"/>
        </a:defRPr>
      </a:lvl3pPr>
      <a:lvl4pPr marL="1730375" indent="-228600" algn="l" rtl="0" eaLnBrk="1" fontAlgn="base" hangingPunct="1">
        <a:spcBef>
          <a:spcPct val="20000"/>
        </a:spcBef>
        <a:spcAft>
          <a:spcPct val="0"/>
        </a:spcAft>
        <a:buChar char="–"/>
        <a:defRPr sz="2000">
          <a:solidFill>
            <a:schemeClr val="tx1"/>
          </a:solidFill>
          <a:latin typeface="+mn-lt"/>
          <a:ea typeface="宋体" charset="-122"/>
        </a:defRPr>
      </a:lvl4pPr>
      <a:lvl5pPr marL="2138363" indent="-228600" algn="l" rtl="0" eaLnBrk="1" fontAlgn="base" hangingPunct="1">
        <a:spcBef>
          <a:spcPct val="20000"/>
        </a:spcBef>
        <a:spcAft>
          <a:spcPct val="0"/>
        </a:spcAft>
        <a:buChar char="»"/>
        <a:defRPr sz="2000">
          <a:solidFill>
            <a:schemeClr val="tx1"/>
          </a:solidFill>
          <a:latin typeface="+mn-lt"/>
          <a:ea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charset="-122"/>
        </a:defRPr>
      </a:lvl6pPr>
      <a:lvl7pPr marL="3052763" indent="-228600" algn="l" rtl="0" eaLnBrk="1" fontAlgn="base" hangingPunct="1">
        <a:spcBef>
          <a:spcPct val="20000"/>
        </a:spcBef>
        <a:spcAft>
          <a:spcPct val="0"/>
        </a:spcAft>
        <a:buChar char="»"/>
        <a:defRPr sz="2000">
          <a:solidFill>
            <a:schemeClr val="tx1"/>
          </a:solidFill>
          <a:latin typeface="+mn-lt"/>
          <a:ea typeface="宋体" charset="-122"/>
        </a:defRPr>
      </a:lvl7pPr>
      <a:lvl8pPr marL="3509963" indent="-228600" algn="l" rtl="0" eaLnBrk="1" fontAlgn="base" hangingPunct="1">
        <a:spcBef>
          <a:spcPct val="20000"/>
        </a:spcBef>
        <a:spcAft>
          <a:spcPct val="0"/>
        </a:spcAft>
        <a:buChar char="»"/>
        <a:defRPr sz="2000">
          <a:solidFill>
            <a:schemeClr val="tx1"/>
          </a:solidFill>
          <a:latin typeface="+mn-lt"/>
          <a:ea typeface="宋体" charset="-122"/>
        </a:defRPr>
      </a:lvl8pPr>
      <a:lvl9pPr marL="3967163" indent="-228600" algn="l" rtl="0" eaLnBrk="1" fontAlgn="base" hangingPunct="1">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ppt底板白-英文大写4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pPr algn="ctr" eaLnBrk="1" hangingPunct="1">
              <a:lnSpc>
                <a:spcPct val="100000"/>
              </a:lnSpc>
              <a:spcBef>
                <a:spcPct val="0"/>
              </a:spcBef>
              <a:buSzTx/>
              <a:buFontTx/>
              <a:buNone/>
            </a:pPr>
            <a:endParaRPr lang="zh-CN" altLang="en-US" sz="2400">
              <a:solidFill>
                <a:schemeClr val="tx1"/>
              </a:solidFill>
              <a:ea typeface="黑体" pitchFamily="2" charset="-122"/>
            </a:endParaRPr>
          </a:p>
        </p:txBody>
      </p:sp>
      <p:sp>
        <p:nvSpPr>
          <p:cNvPr id="1028" name="Rectangle 4"/>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pPr algn="ctr" eaLnBrk="1" hangingPunct="1">
              <a:lnSpc>
                <a:spcPct val="100000"/>
              </a:lnSpc>
              <a:spcBef>
                <a:spcPct val="0"/>
              </a:spcBef>
              <a:buSzTx/>
              <a:buFontTx/>
              <a:buNone/>
            </a:pPr>
            <a:endParaRPr lang="zh-CN" altLang="en-US" sz="2400">
              <a:solidFill>
                <a:schemeClr val="tx1"/>
              </a:solidFill>
              <a:ea typeface="黑体" pitchFamily="2" charset="-122"/>
            </a:endParaRPr>
          </a:p>
        </p:txBody>
      </p:sp>
      <p:sp>
        <p:nvSpPr>
          <p:cNvPr id="1029" name="Rectangle 5"/>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1030" name="Rectangle 6"/>
          <p:cNvSpPr>
            <a:spLocks noGrp="1" noChangeArrowheads="1"/>
          </p:cNvSpPr>
          <p:nvPr>
            <p:ph type="body" idx="1"/>
          </p:nvPr>
        </p:nvSpPr>
        <p:spPr bwMode="auto">
          <a:xfrm>
            <a:off x="468313"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1031" name="Text Box 7"/>
          <p:cNvSpPr txBox="1">
            <a:spLocks noChangeArrowheads="1"/>
          </p:cNvSpPr>
          <p:nvPr/>
        </p:nvSpPr>
        <p:spPr bwMode="auto">
          <a:xfrm>
            <a:off x="8382000" y="6505575"/>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algn="ctr" eaLnBrk="1" hangingPunct="1">
              <a:lnSpc>
                <a:spcPct val="100000"/>
              </a:lnSpc>
              <a:spcBef>
                <a:spcPct val="50000"/>
              </a:spcBef>
              <a:buSzTx/>
              <a:buFontTx/>
              <a:buNone/>
              <a:defRPr/>
            </a:pPr>
            <a:fld id="{7116893C-2A89-46F8-BA4A-BC632E9E6E21}" type="slidenum">
              <a:rPr lang="en-US" altLang="zh-CN" sz="1600" smtClean="0"/>
              <a:pPr algn="ctr" eaLnBrk="1" hangingPunct="1">
                <a:lnSpc>
                  <a:spcPct val="100000"/>
                </a:lnSpc>
                <a:spcBef>
                  <a:spcPct val="50000"/>
                </a:spcBef>
                <a:buSzTx/>
                <a:buFontTx/>
                <a:buNone/>
                <a:defRPr/>
              </a:pPr>
              <a:t>‹#›</a:t>
            </a:fld>
            <a:endParaRPr lang="en-US" altLang="zh-CN" sz="1600" smtClean="0"/>
          </a:p>
        </p:txBody>
      </p:sp>
    </p:spTree>
    <p:extLst>
      <p:ext uri="{BB962C8B-B14F-4D97-AF65-F5344CB8AC3E}">
        <p14:creationId xmlns:p14="http://schemas.microsoft.com/office/powerpoint/2010/main" val="3345842901"/>
      </p:ext>
    </p:extLst>
  </p:cSld>
  <p:clrMap bg1="lt1" tx1="dk1" bg2="lt2" tx2="dk2" accent1="accent1" accent2="accent2" accent3="accent3" accent4="accent4" accent5="accent5" accent6="accent6" hlink="hlink" folHlink="folHlink"/>
  <p:sldLayoutIdLst>
    <p:sldLayoutId id="2147484296" r:id="rId1"/>
    <p:sldLayoutId id="2147484297" r:id="rId2"/>
    <p:sldLayoutId id="2147484298" r:id="rId3"/>
    <p:sldLayoutId id="2147484299" r:id="rId4"/>
    <p:sldLayoutId id="2147484300" r:id="rId5"/>
    <p:sldLayoutId id="2147484301" r:id="rId6"/>
    <p:sldLayoutId id="2147484302" r:id="rId7"/>
    <p:sldLayoutId id="2147484303" r:id="rId8"/>
    <p:sldLayoutId id="2147484304" r:id="rId9"/>
    <p:sldLayoutId id="2147484305" r:id="rId10"/>
    <p:sldLayoutId id="2147484306" r:id="rId11"/>
    <p:sldLayoutId id="2147484307" r:id="rId12"/>
    <p:sldLayoutId id="2147484308" r:id="rId13"/>
  </p:sldLayoutIdLst>
  <p:timing>
    <p:tnLst>
      <p:par>
        <p:cTn id="1" dur="indefinite" restart="never" nodeType="tmRoot"/>
      </p:par>
    </p:tnLst>
  </p:timing>
  <p:txStyles>
    <p:titleStyle>
      <a:lvl1pPr algn="ctr" rtl="0" eaLnBrk="1" fontAlgn="base" hangingPunct="1">
        <a:spcBef>
          <a:spcPct val="0"/>
        </a:spcBef>
        <a:spcAft>
          <a:spcPct val="0"/>
        </a:spcAft>
        <a:defRPr sz="2800" b="1">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charset="0"/>
          <a:ea typeface="华文新魏" pitchFamily="2" charset="-122"/>
        </a:defRPr>
      </a:lvl2pPr>
      <a:lvl3pPr algn="ctr" rtl="0" eaLnBrk="1" fontAlgn="base" hangingPunct="1">
        <a:spcBef>
          <a:spcPct val="0"/>
        </a:spcBef>
        <a:spcAft>
          <a:spcPct val="0"/>
        </a:spcAft>
        <a:defRPr sz="2800" b="1">
          <a:solidFill>
            <a:srgbClr val="133984"/>
          </a:solidFill>
          <a:latin typeface="Arial" charset="0"/>
          <a:ea typeface="华文新魏" pitchFamily="2" charset="-122"/>
        </a:defRPr>
      </a:lvl3pPr>
      <a:lvl4pPr algn="ctr" rtl="0" eaLnBrk="1" fontAlgn="base" hangingPunct="1">
        <a:spcBef>
          <a:spcPct val="0"/>
        </a:spcBef>
        <a:spcAft>
          <a:spcPct val="0"/>
        </a:spcAft>
        <a:defRPr sz="2800" b="1">
          <a:solidFill>
            <a:srgbClr val="133984"/>
          </a:solidFill>
          <a:latin typeface="Arial" charset="0"/>
          <a:ea typeface="华文新魏" pitchFamily="2" charset="-122"/>
        </a:defRPr>
      </a:lvl4pPr>
      <a:lvl5pPr algn="ctr" rtl="0" eaLnBrk="1" fontAlgn="base" hangingPunct="1">
        <a:spcBef>
          <a:spcPct val="0"/>
        </a:spcBef>
        <a:spcAft>
          <a:spcPct val="0"/>
        </a:spcAft>
        <a:defRPr sz="2800" b="1">
          <a:solidFill>
            <a:srgbClr val="133984"/>
          </a:solidFill>
          <a:latin typeface="Arial" charset="0"/>
          <a:ea typeface="华文新魏" pitchFamily="2" charset="-122"/>
        </a:defRPr>
      </a:lvl5pPr>
      <a:lvl6pPr marL="457200" algn="ctr" rtl="0" eaLnBrk="1" fontAlgn="base" hangingPunct="1">
        <a:spcBef>
          <a:spcPct val="0"/>
        </a:spcBef>
        <a:spcAft>
          <a:spcPct val="0"/>
        </a:spcAft>
        <a:defRPr sz="2800" b="1">
          <a:solidFill>
            <a:srgbClr val="133984"/>
          </a:solidFill>
          <a:latin typeface="Arial" charset="0"/>
          <a:ea typeface="华文新魏" pitchFamily="2" charset="-122"/>
        </a:defRPr>
      </a:lvl6pPr>
      <a:lvl7pPr marL="914400" algn="ctr" rtl="0" eaLnBrk="1" fontAlgn="base" hangingPunct="1">
        <a:spcBef>
          <a:spcPct val="0"/>
        </a:spcBef>
        <a:spcAft>
          <a:spcPct val="0"/>
        </a:spcAft>
        <a:defRPr sz="2800" b="1">
          <a:solidFill>
            <a:srgbClr val="133984"/>
          </a:solidFill>
          <a:latin typeface="Arial" charset="0"/>
          <a:ea typeface="华文新魏" pitchFamily="2" charset="-122"/>
        </a:defRPr>
      </a:lvl7pPr>
      <a:lvl8pPr marL="1371600" algn="ctr" rtl="0" eaLnBrk="1" fontAlgn="base" hangingPunct="1">
        <a:spcBef>
          <a:spcPct val="0"/>
        </a:spcBef>
        <a:spcAft>
          <a:spcPct val="0"/>
        </a:spcAft>
        <a:defRPr sz="2800" b="1">
          <a:solidFill>
            <a:srgbClr val="133984"/>
          </a:solidFill>
          <a:latin typeface="Arial" charset="0"/>
          <a:ea typeface="华文新魏" pitchFamily="2" charset="-122"/>
        </a:defRPr>
      </a:lvl8pPr>
      <a:lvl9pPr marL="1828800" algn="ctr" rtl="0" eaLnBrk="1" fontAlgn="base" hangingPunct="1">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6"/>
        </a:buBlip>
        <a:defRPr sz="28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1" fontAlgn="base" hangingPunct="1">
        <a:spcBef>
          <a:spcPct val="20000"/>
        </a:spcBef>
        <a:spcAft>
          <a:spcPct val="0"/>
        </a:spcAft>
        <a:buChar char="•"/>
        <a:defRPr sz="2400">
          <a:solidFill>
            <a:schemeClr val="tx1"/>
          </a:solidFill>
          <a:latin typeface="+mn-lt"/>
          <a:ea typeface="宋体" charset="-122"/>
        </a:defRPr>
      </a:lvl3pPr>
      <a:lvl4pPr marL="1730375" indent="-228600" algn="l" rtl="0" eaLnBrk="1" fontAlgn="base" hangingPunct="1">
        <a:spcBef>
          <a:spcPct val="20000"/>
        </a:spcBef>
        <a:spcAft>
          <a:spcPct val="0"/>
        </a:spcAft>
        <a:buChar char="–"/>
        <a:defRPr sz="2000">
          <a:solidFill>
            <a:schemeClr val="tx1"/>
          </a:solidFill>
          <a:latin typeface="+mn-lt"/>
          <a:ea typeface="宋体" charset="-122"/>
        </a:defRPr>
      </a:lvl4pPr>
      <a:lvl5pPr marL="2138363" indent="-228600" algn="l" rtl="0" eaLnBrk="1" fontAlgn="base" hangingPunct="1">
        <a:spcBef>
          <a:spcPct val="20000"/>
        </a:spcBef>
        <a:spcAft>
          <a:spcPct val="0"/>
        </a:spcAft>
        <a:buChar char="»"/>
        <a:defRPr sz="2000">
          <a:solidFill>
            <a:schemeClr val="tx1"/>
          </a:solidFill>
          <a:latin typeface="+mn-lt"/>
          <a:ea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charset="-122"/>
        </a:defRPr>
      </a:lvl6pPr>
      <a:lvl7pPr marL="3052763" indent="-228600" algn="l" rtl="0" eaLnBrk="1" fontAlgn="base" hangingPunct="1">
        <a:spcBef>
          <a:spcPct val="20000"/>
        </a:spcBef>
        <a:spcAft>
          <a:spcPct val="0"/>
        </a:spcAft>
        <a:buChar char="»"/>
        <a:defRPr sz="2000">
          <a:solidFill>
            <a:schemeClr val="tx1"/>
          </a:solidFill>
          <a:latin typeface="+mn-lt"/>
          <a:ea typeface="宋体" charset="-122"/>
        </a:defRPr>
      </a:lvl7pPr>
      <a:lvl8pPr marL="3509963" indent="-228600" algn="l" rtl="0" eaLnBrk="1" fontAlgn="base" hangingPunct="1">
        <a:spcBef>
          <a:spcPct val="20000"/>
        </a:spcBef>
        <a:spcAft>
          <a:spcPct val="0"/>
        </a:spcAft>
        <a:buChar char="»"/>
        <a:defRPr sz="2000">
          <a:solidFill>
            <a:schemeClr val="tx1"/>
          </a:solidFill>
          <a:latin typeface="+mn-lt"/>
          <a:ea typeface="宋体" charset="-122"/>
        </a:defRPr>
      </a:lvl8pPr>
      <a:lvl9pPr marL="3967163" indent="-228600" algn="l" rtl="0" eaLnBrk="1" fontAlgn="base" hangingPunct="1">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algn="ctr" eaLnBrk="1" hangingPunct="1">
              <a:defRPr/>
            </a:pPr>
            <a:endParaRPr lang="zh-CN" altLang="en-US" smtClean="0"/>
          </a:p>
        </p:txBody>
      </p:sp>
      <p:sp>
        <p:nvSpPr>
          <p:cNvPr id="5124" name="Rectangle 4"/>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algn="ctr" eaLnBrk="1" hangingPunct="1">
              <a:defRPr/>
            </a:pPr>
            <a:endParaRPr lang="zh-CN" altLang="en-US" smtClean="0"/>
          </a:p>
        </p:txBody>
      </p:sp>
      <p:sp>
        <p:nvSpPr>
          <p:cNvPr id="2052" name="Rectangle 5"/>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2053" name="Rectangle 6"/>
          <p:cNvSpPr>
            <a:spLocks noGrp="1" noChangeArrowheads="1"/>
          </p:cNvSpPr>
          <p:nvPr>
            <p:ph type="body" idx="1"/>
          </p:nvPr>
        </p:nvSpPr>
        <p:spPr bwMode="auto">
          <a:xfrm>
            <a:off x="468313"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5127" name="Text Box 7"/>
          <p:cNvSpPr txBox="1">
            <a:spLocks noChangeArrowheads="1"/>
          </p:cNvSpPr>
          <p:nvPr/>
        </p:nvSpPr>
        <p:spPr bwMode="auto">
          <a:xfrm>
            <a:off x="8382000" y="6505575"/>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algn="ctr" eaLnBrk="1" hangingPunct="1">
              <a:spcBef>
                <a:spcPct val="50000"/>
              </a:spcBef>
              <a:defRPr/>
            </a:pPr>
            <a:fld id="{DFF20099-E7C3-4225-B947-3ABED4FAAAF7}" type="slidenum">
              <a:rPr lang="en-US" altLang="zh-CN" sz="1600" smtClean="0"/>
              <a:pPr algn="ctr" eaLnBrk="1" hangingPunct="1">
                <a:spcBef>
                  <a:spcPct val="50000"/>
                </a:spcBef>
                <a:defRPr/>
              </a:pPr>
              <a:t>‹#›</a:t>
            </a:fld>
            <a:endParaRPr lang="en-US" altLang="zh-CN" sz="1600" smtClean="0"/>
          </a:p>
        </p:txBody>
      </p:sp>
      <p:pic>
        <p:nvPicPr>
          <p:cNvPr id="2055" name="Picture 11" descr="http://www.sjtu.edu.cn/_mediafile/wwwsjtu/2011/03/15/drz6s3owy2.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725" y="165100"/>
            <a:ext cx="66992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9120261"/>
      </p:ext>
    </p:extLst>
  </p:cSld>
  <p:clrMap bg1="lt1" tx1="dk1" bg2="lt2" tx2="dk2" accent1="accent1" accent2="accent2" accent3="accent3" accent4="accent4" accent5="accent5" accent6="accent6" hlink="hlink" folHlink="folHlink"/>
  <p:sldLayoutIdLst>
    <p:sldLayoutId id="2147484310"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Lst>
  <p:timing>
    <p:tnLst>
      <p:par>
        <p:cTn id="1" dur="indefinite" restart="never" nodeType="tmRoot"/>
      </p:par>
    </p:tnLst>
  </p:timing>
  <p:txStyles>
    <p:titleStyle>
      <a:lvl1pPr algn="ctr" rtl="0" eaLnBrk="1" fontAlgn="base" hangingPunct="1">
        <a:spcBef>
          <a:spcPct val="0"/>
        </a:spcBef>
        <a:spcAft>
          <a:spcPct val="0"/>
        </a:spcAft>
        <a:defRPr sz="2800" b="1">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charset="0"/>
          <a:ea typeface="华文新魏" pitchFamily="2" charset="-122"/>
        </a:defRPr>
      </a:lvl2pPr>
      <a:lvl3pPr algn="ctr" rtl="0" eaLnBrk="1" fontAlgn="base" hangingPunct="1">
        <a:spcBef>
          <a:spcPct val="0"/>
        </a:spcBef>
        <a:spcAft>
          <a:spcPct val="0"/>
        </a:spcAft>
        <a:defRPr sz="2800" b="1">
          <a:solidFill>
            <a:srgbClr val="133984"/>
          </a:solidFill>
          <a:latin typeface="Arial" charset="0"/>
          <a:ea typeface="华文新魏" pitchFamily="2" charset="-122"/>
        </a:defRPr>
      </a:lvl3pPr>
      <a:lvl4pPr algn="ctr" rtl="0" eaLnBrk="1" fontAlgn="base" hangingPunct="1">
        <a:spcBef>
          <a:spcPct val="0"/>
        </a:spcBef>
        <a:spcAft>
          <a:spcPct val="0"/>
        </a:spcAft>
        <a:defRPr sz="2800" b="1">
          <a:solidFill>
            <a:srgbClr val="133984"/>
          </a:solidFill>
          <a:latin typeface="Arial" charset="0"/>
          <a:ea typeface="华文新魏" pitchFamily="2" charset="-122"/>
        </a:defRPr>
      </a:lvl4pPr>
      <a:lvl5pPr algn="ctr" rtl="0" eaLnBrk="1" fontAlgn="base" hangingPunct="1">
        <a:spcBef>
          <a:spcPct val="0"/>
        </a:spcBef>
        <a:spcAft>
          <a:spcPct val="0"/>
        </a:spcAft>
        <a:defRPr sz="2800" b="1">
          <a:solidFill>
            <a:srgbClr val="133984"/>
          </a:solidFill>
          <a:latin typeface="Arial" charset="0"/>
          <a:ea typeface="华文新魏" pitchFamily="2" charset="-122"/>
        </a:defRPr>
      </a:lvl5pPr>
      <a:lvl6pPr marL="457200" algn="ctr" rtl="0" eaLnBrk="1" fontAlgn="base" hangingPunct="1">
        <a:spcBef>
          <a:spcPct val="0"/>
        </a:spcBef>
        <a:spcAft>
          <a:spcPct val="0"/>
        </a:spcAft>
        <a:defRPr sz="2800" b="1">
          <a:solidFill>
            <a:srgbClr val="133984"/>
          </a:solidFill>
          <a:latin typeface="Arial" charset="0"/>
          <a:ea typeface="华文新魏" pitchFamily="2" charset="-122"/>
        </a:defRPr>
      </a:lvl6pPr>
      <a:lvl7pPr marL="914400" algn="ctr" rtl="0" eaLnBrk="1" fontAlgn="base" hangingPunct="1">
        <a:spcBef>
          <a:spcPct val="0"/>
        </a:spcBef>
        <a:spcAft>
          <a:spcPct val="0"/>
        </a:spcAft>
        <a:defRPr sz="2800" b="1">
          <a:solidFill>
            <a:srgbClr val="133984"/>
          </a:solidFill>
          <a:latin typeface="Arial" charset="0"/>
          <a:ea typeface="华文新魏" pitchFamily="2" charset="-122"/>
        </a:defRPr>
      </a:lvl7pPr>
      <a:lvl8pPr marL="1371600" algn="ctr" rtl="0" eaLnBrk="1" fontAlgn="base" hangingPunct="1">
        <a:spcBef>
          <a:spcPct val="0"/>
        </a:spcBef>
        <a:spcAft>
          <a:spcPct val="0"/>
        </a:spcAft>
        <a:defRPr sz="2800" b="1">
          <a:solidFill>
            <a:srgbClr val="133984"/>
          </a:solidFill>
          <a:latin typeface="Arial" charset="0"/>
          <a:ea typeface="华文新魏" pitchFamily="2" charset="-122"/>
        </a:defRPr>
      </a:lvl8pPr>
      <a:lvl9pPr marL="1828800" algn="ctr" rtl="0" eaLnBrk="1" fontAlgn="base" hangingPunct="1">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5"/>
        </a:buBlip>
        <a:defRPr sz="28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1" fontAlgn="base" hangingPunct="1">
        <a:spcBef>
          <a:spcPct val="20000"/>
        </a:spcBef>
        <a:spcAft>
          <a:spcPct val="0"/>
        </a:spcAft>
        <a:buChar char="•"/>
        <a:defRPr sz="2400">
          <a:solidFill>
            <a:schemeClr val="tx1"/>
          </a:solidFill>
          <a:latin typeface="+mn-lt"/>
          <a:ea typeface="宋体" pitchFamily="2" charset="-122"/>
        </a:defRPr>
      </a:lvl3pPr>
      <a:lvl4pPr marL="1730375" indent="-228600" algn="l" rtl="0" eaLnBrk="1" fontAlgn="base" hangingPunct="1">
        <a:spcBef>
          <a:spcPct val="20000"/>
        </a:spcBef>
        <a:spcAft>
          <a:spcPct val="0"/>
        </a:spcAft>
        <a:buChar char="–"/>
        <a:defRPr sz="2000">
          <a:solidFill>
            <a:schemeClr val="tx1"/>
          </a:solidFill>
          <a:latin typeface="+mn-lt"/>
          <a:ea typeface="宋体" pitchFamily="2" charset="-122"/>
        </a:defRPr>
      </a:lvl4pPr>
      <a:lvl5pPr marL="2138363" indent="-228600" algn="l" rtl="0" eaLnBrk="1" fontAlgn="base" hangingPunct="1">
        <a:spcBef>
          <a:spcPct val="20000"/>
        </a:spcBef>
        <a:spcAft>
          <a:spcPct val="0"/>
        </a:spcAft>
        <a:buChar char="»"/>
        <a:defRPr sz="2000">
          <a:solidFill>
            <a:schemeClr val="tx1"/>
          </a:solidFill>
          <a:latin typeface="+mn-lt"/>
          <a:ea typeface="宋体" pitchFamily="2"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ppt底板白-英文大写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黑体" pitchFamily="2" charset="-122"/>
              </a:defRPr>
            </a:lvl1pPr>
            <a:lvl2pPr marL="742950" indent="-285750" eaLnBrk="0" hangingPunct="0">
              <a:defRPr sz="2400">
                <a:solidFill>
                  <a:schemeClr val="tx1"/>
                </a:solidFill>
                <a:latin typeface="Arial" charset="0"/>
                <a:ea typeface="黑体" pitchFamily="2" charset="-122"/>
              </a:defRPr>
            </a:lvl2pPr>
            <a:lvl3pPr marL="1143000" indent="-228600" eaLnBrk="0" hangingPunct="0">
              <a:defRPr sz="2400">
                <a:solidFill>
                  <a:schemeClr val="tx1"/>
                </a:solidFill>
                <a:latin typeface="Arial" charset="0"/>
                <a:ea typeface="黑体" pitchFamily="2" charset="-122"/>
              </a:defRPr>
            </a:lvl3pPr>
            <a:lvl4pPr marL="1600200" indent="-228600" eaLnBrk="0" hangingPunct="0">
              <a:defRPr sz="2400">
                <a:solidFill>
                  <a:schemeClr val="tx1"/>
                </a:solidFill>
                <a:latin typeface="Arial" charset="0"/>
                <a:ea typeface="黑体" pitchFamily="2" charset="-122"/>
              </a:defRPr>
            </a:lvl4pPr>
            <a:lvl5pPr marL="2057400" indent="-228600" eaLnBrk="0" hangingPunct="0">
              <a:defRPr sz="2400">
                <a:solidFill>
                  <a:schemeClr val="tx1"/>
                </a:solidFill>
                <a:latin typeface="Arial" charset="0"/>
                <a:ea typeface="黑体" pitchFamily="2"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2"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2"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2"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2" charset="-122"/>
              </a:defRPr>
            </a:lvl9pPr>
          </a:lstStyle>
          <a:p>
            <a:pPr eaLnBrk="1" hangingPunct="1"/>
            <a:endParaRPr lang="zh-CN" altLang="en-US"/>
          </a:p>
        </p:txBody>
      </p:sp>
      <p:sp>
        <p:nvSpPr>
          <p:cNvPr id="1028" name="Rectangle 4"/>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黑体" pitchFamily="2" charset="-122"/>
              </a:defRPr>
            </a:lvl1pPr>
            <a:lvl2pPr marL="742950" indent="-285750" eaLnBrk="0" hangingPunct="0">
              <a:defRPr sz="2400">
                <a:solidFill>
                  <a:schemeClr val="tx1"/>
                </a:solidFill>
                <a:latin typeface="Arial" charset="0"/>
                <a:ea typeface="黑体" pitchFamily="2" charset="-122"/>
              </a:defRPr>
            </a:lvl2pPr>
            <a:lvl3pPr marL="1143000" indent="-228600" eaLnBrk="0" hangingPunct="0">
              <a:defRPr sz="2400">
                <a:solidFill>
                  <a:schemeClr val="tx1"/>
                </a:solidFill>
                <a:latin typeface="Arial" charset="0"/>
                <a:ea typeface="黑体" pitchFamily="2" charset="-122"/>
              </a:defRPr>
            </a:lvl3pPr>
            <a:lvl4pPr marL="1600200" indent="-228600" eaLnBrk="0" hangingPunct="0">
              <a:defRPr sz="2400">
                <a:solidFill>
                  <a:schemeClr val="tx1"/>
                </a:solidFill>
                <a:latin typeface="Arial" charset="0"/>
                <a:ea typeface="黑体" pitchFamily="2" charset="-122"/>
              </a:defRPr>
            </a:lvl4pPr>
            <a:lvl5pPr marL="2057400" indent="-228600" eaLnBrk="0" hangingPunct="0">
              <a:defRPr sz="2400">
                <a:solidFill>
                  <a:schemeClr val="tx1"/>
                </a:solidFill>
                <a:latin typeface="Arial" charset="0"/>
                <a:ea typeface="黑体" pitchFamily="2"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2"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2"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2"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2" charset="-122"/>
              </a:defRPr>
            </a:lvl9pPr>
          </a:lstStyle>
          <a:p>
            <a:pPr eaLnBrk="1" hangingPunct="1"/>
            <a:endParaRPr lang="zh-CN" altLang="en-US"/>
          </a:p>
        </p:txBody>
      </p:sp>
      <p:sp>
        <p:nvSpPr>
          <p:cNvPr id="1029" name="Rectangle 5"/>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1030" name="Rectangle 6"/>
          <p:cNvSpPr>
            <a:spLocks noGrp="1" noChangeArrowheads="1"/>
          </p:cNvSpPr>
          <p:nvPr>
            <p:ph type="body" idx="1"/>
          </p:nvPr>
        </p:nvSpPr>
        <p:spPr bwMode="auto">
          <a:xfrm>
            <a:off x="468313"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1031" name="Text Box 7"/>
          <p:cNvSpPr txBox="1">
            <a:spLocks noChangeArrowheads="1"/>
          </p:cNvSpPr>
          <p:nvPr/>
        </p:nvSpPr>
        <p:spPr bwMode="auto">
          <a:xfrm>
            <a:off x="8382000" y="6505575"/>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spcBef>
                <a:spcPct val="50000"/>
              </a:spcBef>
              <a:defRPr/>
            </a:pPr>
            <a:fld id="{1E7EF89D-1491-4575-BC3E-C2911E192007}" type="slidenum">
              <a:rPr lang="en-US" altLang="zh-CN" sz="1600" smtClean="0"/>
              <a:pPr eaLnBrk="1" hangingPunct="1">
                <a:spcBef>
                  <a:spcPct val="50000"/>
                </a:spcBef>
                <a:defRPr/>
              </a:pPr>
              <a:t>‹#›</a:t>
            </a:fld>
            <a:endParaRPr lang="en-US" altLang="zh-CN" sz="1600" smtClean="0"/>
          </a:p>
        </p:txBody>
      </p:sp>
    </p:spTree>
    <p:extLst>
      <p:ext uri="{BB962C8B-B14F-4D97-AF65-F5344CB8AC3E}">
        <p14:creationId xmlns:p14="http://schemas.microsoft.com/office/powerpoint/2010/main" val="3031380087"/>
      </p:ext>
    </p:extLst>
  </p:cSld>
  <p:clrMap bg1="lt1" tx1="dk1" bg2="lt2" tx2="dk2" accent1="accent1" accent2="accent2" accent3="accent3" accent4="accent4" accent5="accent5" accent6="accent6" hlink="hlink" folHlink="folHlink"/>
  <p:sldLayoutIdLst>
    <p:sldLayoutId id="2147484323" r:id="rId1"/>
    <p:sldLayoutId id="2147484324" r:id="rId2"/>
    <p:sldLayoutId id="2147484325" r:id="rId3"/>
    <p:sldLayoutId id="2147484326" r:id="rId4"/>
    <p:sldLayoutId id="2147484327" r:id="rId5"/>
    <p:sldLayoutId id="2147484328" r:id="rId6"/>
    <p:sldLayoutId id="2147484329" r:id="rId7"/>
    <p:sldLayoutId id="2147484330" r:id="rId8"/>
    <p:sldLayoutId id="2147484331" r:id="rId9"/>
    <p:sldLayoutId id="2147484332" r:id="rId10"/>
    <p:sldLayoutId id="2147484333" r:id="rId11"/>
    <p:sldLayoutId id="2147484334" r:id="rId12"/>
  </p:sldLayoutIdLst>
  <p:timing>
    <p:tnLst>
      <p:par>
        <p:cTn id="1" dur="indefinite" restart="never" nodeType="tmRoot"/>
      </p:par>
    </p:tnLst>
  </p:timing>
  <p:txStyles>
    <p:titleStyle>
      <a:lvl1pPr algn="ctr" rtl="0" eaLnBrk="1" fontAlgn="base" hangingPunct="1">
        <a:spcBef>
          <a:spcPct val="0"/>
        </a:spcBef>
        <a:spcAft>
          <a:spcPct val="0"/>
        </a:spcAft>
        <a:defRPr sz="2800" b="1">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charset="0"/>
          <a:ea typeface="华文新魏" pitchFamily="2" charset="-122"/>
        </a:defRPr>
      </a:lvl2pPr>
      <a:lvl3pPr algn="ctr" rtl="0" eaLnBrk="1" fontAlgn="base" hangingPunct="1">
        <a:spcBef>
          <a:spcPct val="0"/>
        </a:spcBef>
        <a:spcAft>
          <a:spcPct val="0"/>
        </a:spcAft>
        <a:defRPr sz="2800" b="1">
          <a:solidFill>
            <a:srgbClr val="133984"/>
          </a:solidFill>
          <a:latin typeface="Arial" charset="0"/>
          <a:ea typeface="华文新魏" pitchFamily="2" charset="-122"/>
        </a:defRPr>
      </a:lvl3pPr>
      <a:lvl4pPr algn="ctr" rtl="0" eaLnBrk="1" fontAlgn="base" hangingPunct="1">
        <a:spcBef>
          <a:spcPct val="0"/>
        </a:spcBef>
        <a:spcAft>
          <a:spcPct val="0"/>
        </a:spcAft>
        <a:defRPr sz="2800" b="1">
          <a:solidFill>
            <a:srgbClr val="133984"/>
          </a:solidFill>
          <a:latin typeface="Arial" charset="0"/>
          <a:ea typeface="华文新魏" pitchFamily="2" charset="-122"/>
        </a:defRPr>
      </a:lvl4pPr>
      <a:lvl5pPr algn="ctr" rtl="0" eaLnBrk="1" fontAlgn="base" hangingPunct="1">
        <a:spcBef>
          <a:spcPct val="0"/>
        </a:spcBef>
        <a:spcAft>
          <a:spcPct val="0"/>
        </a:spcAft>
        <a:defRPr sz="2800" b="1">
          <a:solidFill>
            <a:srgbClr val="133984"/>
          </a:solidFill>
          <a:latin typeface="Arial" charset="0"/>
          <a:ea typeface="华文新魏" pitchFamily="2" charset="-122"/>
        </a:defRPr>
      </a:lvl5pPr>
      <a:lvl6pPr marL="457200" algn="ctr" rtl="0" eaLnBrk="1" fontAlgn="base" hangingPunct="1">
        <a:spcBef>
          <a:spcPct val="0"/>
        </a:spcBef>
        <a:spcAft>
          <a:spcPct val="0"/>
        </a:spcAft>
        <a:defRPr sz="2800" b="1">
          <a:solidFill>
            <a:srgbClr val="133984"/>
          </a:solidFill>
          <a:latin typeface="Arial" charset="0"/>
          <a:ea typeface="华文新魏" pitchFamily="2" charset="-122"/>
        </a:defRPr>
      </a:lvl6pPr>
      <a:lvl7pPr marL="914400" algn="ctr" rtl="0" eaLnBrk="1" fontAlgn="base" hangingPunct="1">
        <a:spcBef>
          <a:spcPct val="0"/>
        </a:spcBef>
        <a:spcAft>
          <a:spcPct val="0"/>
        </a:spcAft>
        <a:defRPr sz="2800" b="1">
          <a:solidFill>
            <a:srgbClr val="133984"/>
          </a:solidFill>
          <a:latin typeface="Arial" charset="0"/>
          <a:ea typeface="华文新魏" pitchFamily="2" charset="-122"/>
        </a:defRPr>
      </a:lvl7pPr>
      <a:lvl8pPr marL="1371600" algn="ctr" rtl="0" eaLnBrk="1" fontAlgn="base" hangingPunct="1">
        <a:spcBef>
          <a:spcPct val="0"/>
        </a:spcBef>
        <a:spcAft>
          <a:spcPct val="0"/>
        </a:spcAft>
        <a:defRPr sz="2800" b="1">
          <a:solidFill>
            <a:srgbClr val="133984"/>
          </a:solidFill>
          <a:latin typeface="Arial" charset="0"/>
          <a:ea typeface="华文新魏" pitchFamily="2" charset="-122"/>
        </a:defRPr>
      </a:lvl8pPr>
      <a:lvl9pPr marL="1828800" algn="ctr" rtl="0" eaLnBrk="1" fontAlgn="base" hangingPunct="1">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5"/>
        </a:buBlip>
        <a:defRPr sz="28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1" fontAlgn="base" hangingPunct="1">
        <a:spcBef>
          <a:spcPct val="20000"/>
        </a:spcBef>
        <a:spcAft>
          <a:spcPct val="0"/>
        </a:spcAft>
        <a:buChar char="•"/>
        <a:defRPr sz="2400">
          <a:solidFill>
            <a:schemeClr val="tx1"/>
          </a:solidFill>
          <a:latin typeface="+mn-lt"/>
          <a:ea typeface="宋体" charset="-122"/>
        </a:defRPr>
      </a:lvl3pPr>
      <a:lvl4pPr marL="1730375" indent="-228600" algn="l" rtl="0" eaLnBrk="1" fontAlgn="base" hangingPunct="1">
        <a:spcBef>
          <a:spcPct val="20000"/>
        </a:spcBef>
        <a:spcAft>
          <a:spcPct val="0"/>
        </a:spcAft>
        <a:buChar char="–"/>
        <a:defRPr sz="2000">
          <a:solidFill>
            <a:schemeClr val="tx1"/>
          </a:solidFill>
          <a:latin typeface="+mn-lt"/>
          <a:ea typeface="宋体" charset="-122"/>
        </a:defRPr>
      </a:lvl4pPr>
      <a:lvl5pPr marL="2138363" indent="-228600" algn="l" rtl="0" eaLnBrk="1" fontAlgn="base" hangingPunct="1">
        <a:spcBef>
          <a:spcPct val="20000"/>
        </a:spcBef>
        <a:spcAft>
          <a:spcPct val="0"/>
        </a:spcAft>
        <a:buChar char="»"/>
        <a:defRPr sz="2000">
          <a:solidFill>
            <a:schemeClr val="tx1"/>
          </a:solidFill>
          <a:latin typeface="+mn-lt"/>
          <a:ea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charset="-122"/>
        </a:defRPr>
      </a:lvl6pPr>
      <a:lvl7pPr marL="3052763" indent="-228600" algn="l" rtl="0" eaLnBrk="1" fontAlgn="base" hangingPunct="1">
        <a:spcBef>
          <a:spcPct val="20000"/>
        </a:spcBef>
        <a:spcAft>
          <a:spcPct val="0"/>
        </a:spcAft>
        <a:buChar char="»"/>
        <a:defRPr sz="2000">
          <a:solidFill>
            <a:schemeClr val="tx1"/>
          </a:solidFill>
          <a:latin typeface="+mn-lt"/>
          <a:ea typeface="宋体" charset="-122"/>
        </a:defRPr>
      </a:lvl7pPr>
      <a:lvl8pPr marL="3509963" indent="-228600" algn="l" rtl="0" eaLnBrk="1" fontAlgn="base" hangingPunct="1">
        <a:spcBef>
          <a:spcPct val="20000"/>
        </a:spcBef>
        <a:spcAft>
          <a:spcPct val="0"/>
        </a:spcAft>
        <a:buChar char="»"/>
        <a:defRPr sz="2000">
          <a:solidFill>
            <a:schemeClr val="tx1"/>
          </a:solidFill>
          <a:latin typeface="+mn-lt"/>
          <a:ea typeface="宋体" charset="-122"/>
        </a:defRPr>
      </a:lvl8pPr>
      <a:lvl9pPr marL="3967163" indent="-228600" algn="l" rtl="0" eaLnBrk="1" fontAlgn="base" hangingPunct="1">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ppt底板白-英文大写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ChangeArrowheads="1"/>
          </p:cNvSpPr>
          <p:nvPr/>
        </p:nvSpPr>
        <p:spPr bwMode="auto">
          <a:xfrm>
            <a:off x="287338" y="833438"/>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pPr>
              <a:defRPr/>
            </a:pPr>
            <a:endParaRPr lang="zh-CN" altLang="en-US"/>
          </a:p>
        </p:txBody>
      </p:sp>
      <p:sp>
        <p:nvSpPr>
          <p:cNvPr id="5124" name="Rectangle 4"/>
          <p:cNvSpPr>
            <a:spLocks noChangeArrowheads="1"/>
          </p:cNvSpPr>
          <p:nvPr/>
        </p:nvSpPr>
        <p:spPr bwMode="auto">
          <a:xfrm>
            <a:off x="4826000" y="6477000"/>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pPr>
              <a:defRPr/>
            </a:pPr>
            <a:endParaRPr lang="zh-CN" altLang="en-US"/>
          </a:p>
        </p:txBody>
      </p:sp>
      <p:sp>
        <p:nvSpPr>
          <p:cNvPr id="7173" name="Rectangle 5"/>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7174" name="Rectangle 6"/>
          <p:cNvSpPr>
            <a:spLocks noGrp="1" noChangeArrowheads="1"/>
          </p:cNvSpPr>
          <p:nvPr>
            <p:ph type="body" idx="1"/>
          </p:nvPr>
        </p:nvSpPr>
        <p:spPr bwMode="auto">
          <a:xfrm>
            <a:off x="468313"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5127" name="Text Box 7"/>
          <p:cNvSpPr txBox="1">
            <a:spLocks noChangeArrowheads="1"/>
          </p:cNvSpPr>
          <p:nvPr/>
        </p:nvSpPr>
        <p:spPr bwMode="auto">
          <a:xfrm>
            <a:off x="8382000" y="6505575"/>
            <a:ext cx="762000" cy="336550"/>
          </a:xfrm>
          <a:prstGeom prst="rect">
            <a:avLst/>
          </a:prstGeom>
          <a:noFill/>
          <a:ln w="28575" algn="ctr">
            <a:noFill/>
            <a:miter lim="800000"/>
            <a:headEnd/>
            <a:tailEnd/>
          </a:ln>
          <a:effectLst/>
        </p:spPr>
        <p:txBody>
          <a:bodyPr lIns="90000" tIns="46800" rIns="90000" bIns="46800">
            <a:spAutoFit/>
          </a:bodyPr>
          <a:lstStyle/>
          <a:p>
            <a:pPr>
              <a:spcBef>
                <a:spcPct val="50000"/>
              </a:spcBef>
              <a:defRPr/>
            </a:pPr>
            <a:fld id="{98CC7CC1-E46E-46A6-8B56-8C5440B76428}" type="slidenum">
              <a:rPr lang="en-US" altLang="zh-CN" sz="1600"/>
              <a:pPr>
                <a:spcBef>
                  <a:spcPct val="50000"/>
                </a:spcBef>
                <a:defRPr/>
              </a:pPr>
              <a:t>‹#›</a:t>
            </a:fld>
            <a:endParaRPr lang="en-US" altLang="zh-CN" sz="1600"/>
          </a:p>
        </p:txBody>
      </p:sp>
    </p:spTree>
    <p:extLst>
      <p:ext uri="{BB962C8B-B14F-4D97-AF65-F5344CB8AC3E}">
        <p14:creationId xmlns:p14="http://schemas.microsoft.com/office/powerpoint/2010/main" val="3169517037"/>
      </p:ext>
    </p:extLst>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 id="2147484347" r:id="rId12"/>
  </p:sldLayoutIdLst>
  <p:timing>
    <p:tnLst>
      <p:par>
        <p:cTn id="1" dur="indefinite" restart="never" nodeType="tmRoot"/>
      </p:par>
    </p:tnLst>
  </p:timing>
  <p:txStyles>
    <p:titleStyle>
      <a:lvl1pPr algn="ctr" rtl="0" eaLnBrk="1" fontAlgn="base" hangingPunct="1">
        <a:spcBef>
          <a:spcPct val="0"/>
        </a:spcBef>
        <a:spcAft>
          <a:spcPct val="0"/>
        </a:spcAft>
        <a:defRPr sz="2800" b="1">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charset="0"/>
          <a:ea typeface="华文新魏" pitchFamily="2" charset="-122"/>
        </a:defRPr>
      </a:lvl2pPr>
      <a:lvl3pPr algn="ctr" rtl="0" eaLnBrk="1" fontAlgn="base" hangingPunct="1">
        <a:spcBef>
          <a:spcPct val="0"/>
        </a:spcBef>
        <a:spcAft>
          <a:spcPct val="0"/>
        </a:spcAft>
        <a:defRPr sz="2800" b="1">
          <a:solidFill>
            <a:srgbClr val="133984"/>
          </a:solidFill>
          <a:latin typeface="Arial" charset="0"/>
          <a:ea typeface="华文新魏" pitchFamily="2" charset="-122"/>
        </a:defRPr>
      </a:lvl3pPr>
      <a:lvl4pPr algn="ctr" rtl="0" eaLnBrk="1" fontAlgn="base" hangingPunct="1">
        <a:spcBef>
          <a:spcPct val="0"/>
        </a:spcBef>
        <a:spcAft>
          <a:spcPct val="0"/>
        </a:spcAft>
        <a:defRPr sz="2800" b="1">
          <a:solidFill>
            <a:srgbClr val="133984"/>
          </a:solidFill>
          <a:latin typeface="Arial" charset="0"/>
          <a:ea typeface="华文新魏" pitchFamily="2" charset="-122"/>
        </a:defRPr>
      </a:lvl4pPr>
      <a:lvl5pPr algn="ctr" rtl="0" eaLnBrk="1" fontAlgn="base" hangingPunct="1">
        <a:spcBef>
          <a:spcPct val="0"/>
        </a:spcBef>
        <a:spcAft>
          <a:spcPct val="0"/>
        </a:spcAft>
        <a:defRPr sz="2800" b="1">
          <a:solidFill>
            <a:srgbClr val="133984"/>
          </a:solidFill>
          <a:latin typeface="Arial" charset="0"/>
          <a:ea typeface="华文新魏" pitchFamily="2" charset="-122"/>
        </a:defRPr>
      </a:lvl5pPr>
      <a:lvl6pPr marL="457200" algn="ctr" rtl="0" eaLnBrk="1" fontAlgn="base" hangingPunct="1">
        <a:spcBef>
          <a:spcPct val="0"/>
        </a:spcBef>
        <a:spcAft>
          <a:spcPct val="0"/>
        </a:spcAft>
        <a:defRPr sz="2800" b="1">
          <a:solidFill>
            <a:srgbClr val="133984"/>
          </a:solidFill>
          <a:latin typeface="Arial" charset="0"/>
          <a:ea typeface="华文新魏" pitchFamily="2" charset="-122"/>
        </a:defRPr>
      </a:lvl6pPr>
      <a:lvl7pPr marL="914400" algn="ctr" rtl="0" eaLnBrk="1" fontAlgn="base" hangingPunct="1">
        <a:spcBef>
          <a:spcPct val="0"/>
        </a:spcBef>
        <a:spcAft>
          <a:spcPct val="0"/>
        </a:spcAft>
        <a:defRPr sz="2800" b="1">
          <a:solidFill>
            <a:srgbClr val="133984"/>
          </a:solidFill>
          <a:latin typeface="Arial" charset="0"/>
          <a:ea typeface="华文新魏" pitchFamily="2" charset="-122"/>
        </a:defRPr>
      </a:lvl7pPr>
      <a:lvl8pPr marL="1371600" algn="ctr" rtl="0" eaLnBrk="1" fontAlgn="base" hangingPunct="1">
        <a:spcBef>
          <a:spcPct val="0"/>
        </a:spcBef>
        <a:spcAft>
          <a:spcPct val="0"/>
        </a:spcAft>
        <a:defRPr sz="2800" b="1">
          <a:solidFill>
            <a:srgbClr val="133984"/>
          </a:solidFill>
          <a:latin typeface="Arial" charset="0"/>
          <a:ea typeface="华文新魏" pitchFamily="2" charset="-122"/>
        </a:defRPr>
      </a:lvl8pPr>
      <a:lvl9pPr marL="1828800" algn="ctr" rtl="0" eaLnBrk="1" fontAlgn="base" hangingPunct="1">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5"/>
        </a:buBlip>
        <a:defRPr sz="28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1" fontAlgn="base" hangingPunct="1">
        <a:spcBef>
          <a:spcPct val="20000"/>
        </a:spcBef>
        <a:spcAft>
          <a:spcPct val="0"/>
        </a:spcAft>
        <a:buChar char="•"/>
        <a:defRPr sz="2400">
          <a:solidFill>
            <a:schemeClr val="tx1"/>
          </a:solidFill>
          <a:latin typeface="+mn-lt"/>
          <a:ea typeface="宋体" pitchFamily="2" charset="-122"/>
        </a:defRPr>
      </a:lvl3pPr>
      <a:lvl4pPr marL="1730375" indent="-228600" algn="l" rtl="0" eaLnBrk="1" fontAlgn="base" hangingPunct="1">
        <a:spcBef>
          <a:spcPct val="20000"/>
        </a:spcBef>
        <a:spcAft>
          <a:spcPct val="0"/>
        </a:spcAft>
        <a:buChar char="–"/>
        <a:defRPr sz="2000">
          <a:solidFill>
            <a:schemeClr val="tx1"/>
          </a:solidFill>
          <a:latin typeface="+mn-lt"/>
          <a:ea typeface="宋体" pitchFamily="2" charset="-122"/>
        </a:defRPr>
      </a:lvl4pPr>
      <a:lvl5pPr marL="2138363" indent="-228600" algn="l" rtl="0" eaLnBrk="1" fontAlgn="base" hangingPunct="1">
        <a:spcBef>
          <a:spcPct val="20000"/>
        </a:spcBef>
        <a:spcAft>
          <a:spcPct val="0"/>
        </a:spcAft>
        <a:buChar char="»"/>
        <a:defRPr sz="2000">
          <a:solidFill>
            <a:schemeClr val="tx1"/>
          </a:solidFill>
          <a:latin typeface="+mn-lt"/>
          <a:ea typeface="宋体" pitchFamily="2"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ppt底板白-英文大写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algn="ctr" eaLnBrk="0" hangingPunct="0">
              <a:defRPr sz="2400">
                <a:solidFill>
                  <a:schemeClr val="tx1"/>
                </a:solidFill>
                <a:latin typeface="Arial" charset="0"/>
                <a:ea typeface="黑体" pitchFamily="49" charset="-122"/>
              </a:defRPr>
            </a:lvl1pPr>
            <a:lvl2pPr marL="742950" indent="-285750" algn="ctr" eaLnBrk="0" hangingPunct="0">
              <a:defRPr sz="2400">
                <a:solidFill>
                  <a:schemeClr val="tx1"/>
                </a:solidFill>
                <a:latin typeface="Arial" charset="0"/>
                <a:ea typeface="黑体" pitchFamily="49" charset="-122"/>
              </a:defRPr>
            </a:lvl2pPr>
            <a:lvl3pPr marL="1143000" indent="-228600" algn="ctr" eaLnBrk="0" hangingPunct="0">
              <a:defRPr sz="2400">
                <a:solidFill>
                  <a:schemeClr val="tx1"/>
                </a:solidFill>
                <a:latin typeface="Arial" charset="0"/>
                <a:ea typeface="黑体" pitchFamily="49" charset="-122"/>
              </a:defRPr>
            </a:lvl3pPr>
            <a:lvl4pPr marL="1600200" indent="-228600" algn="ctr" eaLnBrk="0" hangingPunct="0">
              <a:defRPr sz="2400">
                <a:solidFill>
                  <a:schemeClr val="tx1"/>
                </a:solidFill>
                <a:latin typeface="Arial" charset="0"/>
                <a:ea typeface="黑体" pitchFamily="49" charset="-122"/>
              </a:defRPr>
            </a:lvl4pPr>
            <a:lvl5pPr marL="2057400" indent="-228600" algn="ctr"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endParaRPr lang="zh-CN" altLang="en-US"/>
          </a:p>
        </p:txBody>
      </p:sp>
      <p:sp>
        <p:nvSpPr>
          <p:cNvPr id="1028" name="Rectangle 4"/>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algn="ctr" eaLnBrk="0" hangingPunct="0">
              <a:defRPr sz="2400">
                <a:solidFill>
                  <a:schemeClr val="tx1"/>
                </a:solidFill>
                <a:latin typeface="Arial" charset="0"/>
                <a:ea typeface="黑体" pitchFamily="49" charset="-122"/>
              </a:defRPr>
            </a:lvl1pPr>
            <a:lvl2pPr marL="742950" indent="-285750" algn="ctr" eaLnBrk="0" hangingPunct="0">
              <a:defRPr sz="2400">
                <a:solidFill>
                  <a:schemeClr val="tx1"/>
                </a:solidFill>
                <a:latin typeface="Arial" charset="0"/>
                <a:ea typeface="黑体" pitchFamily="49" charset="-122"/>
              </a:defRPr>
            </a:lvl2pPr>
            <a:lvl3pPr marL="1143000" indent="-228600" algn="ctr" eaLnBrk="0" hangingPunct="0">
              <a:defRPr sz="2400">
                <a:solidFill>
                  <a:schemeClr val="tx1"/>
                </a:solidFill>
                <a:latin typeface="Arial" charset="0"/>
                <a:ea typeface="黑体" pitchFamily="49" charset="-122"/>
              </a:defRPr>
            </a:lvl3pPr>
            <a:lvl4pPr marL="1600200" indent="-228600" algn="ctr" eaLnBrk="0" hangingPunct="0">
              <a:defRPr sz="2400">
                <a:solidFill>
                  <a:schemeClr val="tx1"/>
                </a:solidFill>
                <a:latin typeface="Arial" charset="0"/>
                <a:ea typeface="黑体" pitchFamily="49" charset="-122"/>
              </a:defRPr>
            </a:lvl4pPr>
            <a:lvl5pPr marL="2057400" indent="-228600" algn="ctr"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endParaRPr lang="zh-CN" altLang="en-US"/>
          </a:p>
        </p:txBody>
      </p:sp>
      <p:sp>
        <p:nvSpPr>
          <p:cNvPr id="1029" name="Rectangle 5"/>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1030" name="Rectangle 6"/>
          <p:cNvSpPr>
            <a:spLocks noGrp="1" noChangeArrowheads="1"/>
          </p:cNvSpPr>
          <p:nvPr>
            <p:ph type="body" idx="1"/>
          </p:nvPr>
        </p:nvSpPr>
        <p:spPr bwMode="auto">
          <a:xfrm>
            <a:off x="468313"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1031" name="Text Box 7"/>
          <p:cNvSpPr txBox="1">
            <a:spLocks noChangeArrowheads="1"/>
          </p:cNvSpPr>
          <p:nvPr/>
        </p:nvSpPr>
        <p:spPr bwMode="auto">
          <a:xfrm>
            <a:off x="8382000" y="6505575"/>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90000" tIns="46800" rIns="90000" bIns="46800">
            <a:spAutoFit/>
          </a:bodyPr>
          <a:lstStyle>
            <a:lvl1pPr algn="ctr" eaLnBrk="0" hangingPunct="0">
              <a:defRPr sz="2400">
                <a:solidFill>
                  <a:schemeClr val="tx1"/>
                </a:solidFill>
                <a:latin typeface="Arial" charset="0"/>
                <a:ea typeface="黑体" pitchFamily="49" charset="-122"/>
              </a:defRPr>
            </a:lvl1pPr>
            <a:lvl2pPr marL="742950" indent="-285750" algn="ctr" eaLnBrk="0" hangingPunct="0">
              <a:defRPr sz="2400">
                <a:solidFill>
                  <a:schemeClr val="tx1"/>
                </a:solidFill>
                <a:latin typeface="Arial" charset="0"/>
                <a:ea typeface="黑体" pitchFamily="49" charset="-122"/>
              </a:defRPr>
            </a:lvl2pPr>
            <a:lvl3pPr marL="1143000" indent="-228600" algn="ctr" eaLnBrk="0" hangingPunct="0">
              <a:defRPr sz="2400">
                <a:solidFill>
                  <a:schemeClr val="tx1"/>
                </a:solidFill>
                <a:latin typeface="Arial" charset="0"/>
                <a:ea typeface="黑体" pitchFamily="49" charset="-122"/>
              </a:defRPr>
            </a:lvl3pPr>
            <a:lvl4pPr marL="1600200" indent="-228600" algn="ctr" eaLnBrk="0" hangingPunct="0">
              <a:defRPr sz="2400">
                <a:solidFill>
                  <a:schemeClr val="tx1"/>
                </a:solidFill>
                <a:latin typeface="Arial" charset="0"/>
                <a:ea typeface="黑体" pitchFamily="49" charset="-122"/>
              </a:defRPr>
            </a:lvl4pPr>
            <a:lvl5pPr marL="2057400" indent="-228600" algn="ctr"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spcBef>
                <a:spcPct val="50000"/>
              </a:spcBef>
            </a:pPr>
            <a:fld id="{7CAD4C44-F2C6-426D-A273-B3CFC485B670}" type="slidenum">
              <a:rPr lang="en-US" altLang="zh-CN" sz="1600"/>
              <a:pPr eaLnBrk="1" hangingPunct="1">
                <a:spcBef>
                  <a:spcPct val="50000"/>
                </a:spcBef>
              </a:pPr>
              <a:t>‹#›</a:t>
            </a:fld>
            <a:endParaRPr lang="en-US" altLang="zh-CN" sz="1600"/>
          </a:p>
        </p:txBody>
      </p:sp>
    </p:spTree>
    <p:extLst>
      <p:ext uri="{BB962C8B-B14F-4D97-AF65-F5344CB8AC3E}">
        <p14:creationId xmlns:p14="http://schemas.microsoft.com/office/powerpoint/2010/main" val="364211529"/>
      </p:ext>
    </p:extLst>
  </p:cSld>
  <p:clrMap bg1="lt1" tx1="dk1" bg2="lt2" tx2="dk2" accent1="accent1" accent2="accent2" accent3="accent3" accent4="accent4" accent5="accent5" accent6="accent6" hlink="hlink" folHlink="folHlink"/>
  <p:sldLayoutIdLst>
    <p:sldLayoutId id="2147484349" r:id="rId1"/>
    <p:sldLayoutId id="2147484350" r:id="rId2"/>
    <p:sldLayoutId id="2147484351" r:id="rId3"/>
    <p:sldLayoutId id="2147484352" r:id="rId4"/>
    <p:sldLayoutId id="2147484353" r:id="rId5"/>
    <p:sldLayoutId id="2147484354" r:id="rId6"/>
    <p:sldLayoutId id="2147484355" r:id="rId7"/>
    <p:sldLayoutId id="2147484356" r:id="rId8"/>
    <p:sldLayoutId id="2147484357" r:id="rId9"/>
    <p:sldLayoutId id="2147484358" r:id="rId10"/>
    <p:sldLayoutId id="2147484359" r:id="rId11"/>
    <p:sldLayoutId id="2147484360" r:id="rId12"/>
  </p:sldLayoutIdLst>
  <p:timing>
    <p:tnLst>
      <p:par>
        <p:cTn id="1" dur="indefinite" restart="never" nodeType="tmRoot"/>
      </p:par>
    </p:tnLst>
  </p:timing>
  <p:txStyles>
    <p:titleStyle>
      <a:lvl1pPr algn="ctr" rtl="0" eaLnBrk="1" fontAlgn="base" hangingPunct="1">
        <a:spcBef>
          <a:spcPct val="0"/>
        </a:spcBef>
        <a:spcAft>
          <a:spcPct val="0"/>
        </a:spcAft>
        <a:defRPr sz="2800" b="1">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charset="0"/>
          <a:ea typeface="华文新魏" pitchFamily="2" charset="-122"/>
        </a:defRPr>
      </a:lvl2pPr>
      <a:lvl3pPr algn="ctr" rtl="0" eaLnBrk="1" fontAlgn="base" hangingPunct="1">
        <a:spcBef>
          <a:spcPct val="0"/>
        </a:spcBef>
        <a:spcAft>
          <a:spcPct val="0"/>
        </a:spcAft>
        <a:defRPr sz="2800" b="1">
          <a:solidFill>
            <a:srgbClr val="133984"/>
          </a:solidFill>
          <a:latin typeface="Arial" charset="0"/>
          <a:ea typeface="华文新魏" pitchFamily="2" charset="-122"/>
        </a:defRPr>
      </a:lvl3pPr>
      <a:lvl4pPr algn="ctr" rtl="0" eaLnBrk="1" fontAlgn="base" hangingPunct="1">
        <a:spcBef>
          <a:spcPct val="0"/>
        </a:spcBef>
        <a:spcAft>
          <a:spcPct val="0"/>
        </a:spcAft>
        <a:defRPr sz="2800" b="1">
          <a:solidFill>
            <a:srgbClr val="133984"/>
          </a:solidFill>
          <a:latin typeface="Arial" charset="0"/>
          <a:ea typeface="华文新魏" pitchFamily="2" charset="-122"/>
        </a:defRPr>
      </a:lvl4pPr>
      <a:lvl5pPr algn="ctr" rtl="0" eaLnBrk="1" fontAlgn="base" hangingPunct="1">
        <a:spcBef>
          <a:spcPct val="0"/>
        </a:spcBef>
        <a:spcAft>
          <a:spcPct val="0"/>
        </a:spcAft>
        <a:defRPr sz="2800" b="1">
          <a:solidFill>
            <a:srgbClr val="133984"/>
          </a:solidFill>
          <a:latin typeface="Arial" charset="0"/>
          <a:ea typeface="华文新魏" pitchFamily="2" charset="-122"/>
        </a:defRPr>
      </a:lvl5pPr>
      <a:lvl6pPr marL="457200" algn="ctr" rtl="0" eaLnBrk="1" fontAlgn="base" hangingPunct="1">
        <a:spcBef>
          <a:spcPct val="0"/>
        </a:spcBef>
        <a:spcAft>
          <a:spcPct val="0"/>
        </a:spcAft>
        <a:defRPr sz="2800" b="1">
          <a:solidFill>
            <a:srgbClr val="133984"/>
          </a:solidFill>
          <a:latin typeface="Arial" charset="0"/>
          <a:ea typeface="华文新魏" pitchFamily="2" charset="-122"/>
        </a:defRPr>
      </a:lvl6pPr>
      <a:lvl7pPr marL="914400" algn="ctr" rtl="0" eaLnBrk="1" fontAlgn="base" hangingPunct="1">
        <a:spcBef>
          <a:spcPct val="0"/>
        </a:spcBef>
        <a:spcAft>
          <a:spcPct val="0"/>
        </a:spcAft>
        <a:defRPr sz="2800" b="1">
          <a:solidFill>
            <a:srgbClr val="133984"/>
          </a:solidFill>
          <a:latin typeface="Arial" charset="0"/>
          <a:ea typeface="华文新魏" pitchFamily="2" charset="-122"/>
        </a:defRPr>
      </a:lvl7pPr>
      <a:lvl8pPr marL="1371600" algn="ctr" rtl="0" eaLnBrk="1" fontAlgn="base" hangingPunct="1">
        <a:spcBef>
          <a:spcPct val="0"/>
        </a:spcBef>
        <a:spcAft>
          <a:spcPct val="0"/>
        </a:spcAft>
        <a:defRPr sz="2800" b="1">
          <a:solidFill>
            <a:srgbClr val="133984"/>
          </a:solidFill>
          <a:latin typeface="Arial" charset="0"/>
          <a:ea typeface="华文新魏" pitchFamily="2" charset="-122"/>
        </a:defRPr>
      </a:lvl8pPr>
      <a:lvl9pPr marL="1828800" algn="ctr" rtl="0" eaLnBrk="1" fontAlgn="base" hangingPunct="1">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5"/>
        </a:buBlip>
        <a:defRPr sz="28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1" fontAlgn="base" hangingPunct="1">
        <a:spcBef>
          <a:spcPct val="20000"/>
        </a:spcBef>
        <a:spcAft>
          <a:spcPct val="0"/>
        </a:spcAft>
        <a:buChar char="•"/>
        <a:defRPr sz="2400">
          <a:solidFill>
            <a:schemeClr val="tx1"/>
          </a:solidFill>
          <a:latin typeface="+mn-lt"/>
          <a:ea typeface="宋体" charset="-122"/>
        </a:defRPr>
      </a:lvl3pPr>
      <a:lvl4pPr marL="1730375" indent="-228600" algn="l" rtl="0" eaLnBrk="1" fontAlgn="base" hangingPunct="1">
        <a:spcBef>
          <a:spcPct val="20000"/>
        </a:spcBef>
        <a:spcAft>
          <a:spcPct val="0"/>
        </a:spcAft>
        <a:buChar char="–"/>
        <a:defRPr sz="2000">
          <a:solidFill>
            <a:schemeClr val="tx1"/>
          </a:solidFill>
          <a:latin typeface="+mn-lt"/>
          <a:ea typeface="宋体" charset="-122"/>
        </a:defRPr>
      </a:lvl4pPr>
      <a:lvl5pPr marL="2138363" indent="-228600" algn="l" rtl="0" eaLnBrk="1" fontAlgn="base" hangingPunct="1">
        <a:spcBef>
          <a:spcPct val="20000"/>
        </a:spcBef>
        <a:spcAft>
          <a:spcPct val="0"/>
        </a:spcAft>
        <a:buChar char="»"/>
        <a:defRPr sz="2000">
          <a:solidFill>
            <a:schemeClr val="tx1"/>
          </a:solidFill>
          <a:latin typeface="+mn-lt"/>
          <a:ea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charset="-122"/>
        </a:defRPr>
      </a:lvl6pPr>
      <a:lvl7pPr marL="3052763" indent="-228600" algn="l" rtl="0" eaLnBrk="1" fontAlgn="base" hangingPunct="1">
        <a:spcBef>
          <a:spcPct val="20000"/>
        </a:spcBef>
        <a:spcAft>
          <a:spcPct val="0"/>
        </a:spcAft>
        <a:buChar char="»"/>
        <a:defRPr sz="2000">
          <a:solidFill>
            <a:schemeClr val="tx1"/>
          </a:solidFill>
          <a:latin typeface="+mn-lt"/>
          <a:ea typeface="宋体" charset="-122"/>
        </a:defRPr>
      </a:lvl7pPr>
      <a:lvl8pPr marL="3509963" indent="-228600" algn="l" rtl="0" eaLnBrk="1" fontAlgn="base" hangingPunct="1">
        <a:spcBef>
          <a:spcPct val="20000"/>
        </a:spcBef>
        <a:spcAft>
          <a:spcPct val="0"/>
        </a:spcAft>
        <a:buChar char="»"/>
        <a:defRPr sz="2000">
          <a:solidFill>
            <a:schemeClr val="tx1"/>
          </a:solidFill>
          <a:latin typeface="+mn-lt"/>
          <a:ea typeface="宋体" charset="-122"/>
        </a:defRPr>
      </a:lvl8pPr>
      <a:lvl9pPr marL="3967163" indent="-228600" algn="l" rtl="0" eaLnBrk="1" fontAlgn="base" hangingPunct="1">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algn="ctr" eaLnBrk="1" hangingPunct="1">
              <a:defRPr/>
            </a:pPr>
            <a:endParaRPr lang="zh-CN" altLang="en-US" smtClean="0"/>
          </a:p>
        </p:txBody>
      </p:sp>
      <p:sp>
        <p:nvSpPr>
          <p:cNvPr id="5124" name="Rectangle 4"/>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algn="ctr" eaLnBrk="1" hangingPunct="1">
              <a:defRPr/>
            </a:pPr>
            <a:endParaRPr lang="zh-CN" altLang="en-US" smtClean="0"/>
          </a:p>
        </p:txBody>
      </p:sp>
      <p:sp>
        <p:nvSpPr>
          <p:cNvPr id="2052" name="Rectangle 5"/>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2053" name="Rectangle 6"/>
          <p:cNvSpPr>
            <a:spLocks noGrp="1" noChangeArrowheads="1"/>
          </p:cNvSpPr>
          <p:nvPr>
            <p:ph type="body" idx="1"/>
          </p:nvPr>
        </p:nvSpPr>
        <p:spPr bwMode="auto">
          <a:xfrm>
            <a:off x="468313"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5127" name="Text Box 7"/>
          <p:cNvSpPr txBox="1">
            <a:spLocks noChangeArrowheads="1"/>
          </p:cNvSpPr>
          <p:nvPr/>
        </p:nvSpPr>
        <p:spPr bwMode="auto">
          <a:xfrm>
            <a:off x="8382000" y="6505575"/>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algn="ctr" eaLnBrk="1" hangingPunct="1">
              <a:spcBef>
                <a:spcPct val="50000"/>
              </a:spcBef>
              <a:defRPr/>
            </a:pPr>
            <a:fld id="{DFF20099-E7C3-4225-B947-3ABED4FAAAF7}" type="slidenum">
              <a:rPr lang="en-US" altLang="zh-CN" sz="1600" smtClean="0"/>
              <a:pPr algn="ctr" eaLnBrk="1" hangingPunct="1">
                <a:spcBef>
                  <a:spcPct val="50000"/>
                </a:spcBef>
                <a:defRPr/>
              </a:pPr>
              <a:t>‹#›</a:t>
            </a:fld>
            <a:endParaRPr lang="en-US" altLang="zh-CN" sz="1600" smtClean="0"/>
          </a:p>
        </p:txBody>
      </p:sp>
      <p:pic>
        <p:nvPicPr>
          <p:cNvPr id="2055" name="Picture 11" descr="http://www.sjtu.edu.cn/_mediafile/wwwsjtu/2011/03/15/drz6s3owy2.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725" y="165100"/>
            <a:ext cx="66992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2159798"/>
      </p:ext>
    </p:extLst>
  </p:cSld>
  <p:clrMap bg1="lt1" tx1="dk1" bg2="lt2" tx2="dk2" accent1="accent1" accent2="accent2" accent3="accent3" accent4="accent4" accent5="accent5" accent6="accent6" hlink="hlink" folHlink="folHlink"/>
  <p:sldLayoutIdLst>
    <p:sldLayoutId id="2147484362" r:id="rId1"/>
    <p:sldLayoutId id="2147484363" r:id="rId2"/>
    <p:sldLayoutId id="2147484364" r:id="rId3"/>
    <p:sldLayoutId id="2147484365" r:id="rId4"/>
    <p:sldLayoutId id="2147484366" r:id="rId5"/>
    <p:sldLayoutId id="2147484367" r:id="rId6"/>
    <p:sldLayoutId id="2147484368" r:id="rId7"/>
    <p:sldLayoutId id="2147484369" r:id="rId8"/>
    <p:sldLayoutId id="2147484370" r:id="rId9"/>
    <p:sldLayoutId id="2147484371" r:id="rId10"/>
    <p:sldLayoutId id="2147484372" r:id="rId11"/>
    <p:sldLayoutId id="2147484373" r:id="rId12"/>
  </p:sldLayoutIdLst>
  <p:timing>
    <p:tnLst>
      <p:par>
        <p:cTn id="1" dur="indefinite" restart="never" nodeType="tmRoot"/>
      </p:par>
    </p:tnLst>
  </p:timing>
  <p:txStyles>
    <p:titleStyle>
      <a:lvl1pPr algn="ctr" rtl="0" eaLnBrk="1" fontAlgn="base" hangingPunct="1">
        <a:spcBef>
          <a:spcPct val="0"/>
        </a:spcBef>
        <a:spcAft>
          <a:spcPct val="0"/>
        </a:spcAft>
        <a:defRPr sz="2800" b="1">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charset="0"/>
          <a:ea typeface="华文新魏" pitchFamily="2" charset="-122"/>
        </a:defRPr>
      </a:lvl2pPr>
      <a:lvl3pPr algn="ctr" rtl="0" eaLnBrk="1" fontAlgn="base" hangingPunct="1">
        <a:spcBef>
          <a:spcPct val="0"/>
        </a:spcBef>
        <a:spcAft>
          <a:spcPct val="0"/>
        </a:spcAft>
        <a:defRPr sz="2800" b="1">
          <a:solidFill>
            <a:srgbClr val="133984"/>
          </a:solidFill>
          <a:latin typeface="Arial" charset="0"/>
          <a:ea typeface="华文新魏" pitchFamily="2" charset="-122"/>
        </a:defRPr>
      </a:lvl3pPr>
      <a:lvl4pPr algn="ctr" rtl="0" eaLnBrk="1" fontAlgn="base" hangingPunct="1">
        <a:spcBef>
          <a:spcPct val="0"/>
        </a:spcBef>
        <a:spcAft>
          <a:spcPct val="0"/>
        </a:spcAft>
        <a:defRPr sz="2800" b="1">
          <a:solidFill>
            <a:srgbClr val="133984"/>
          </a:solidFill>
          <a:latin typeface="Arial" charset="0"/>
          <a:ea typeface="华文新魏" pitchFamily="2" charset="-122"/>
        </a:defRPr>
      </a:lvl4pPr>
      <a:lvl5pPr algn="ctr" rtl="0" eaLnBrk="1" fontAlgn="base" hangingPunct="1">
        <a:spcBef>
          <a:spcPct val="0"/>
        </a:spcBef>
        <a:spcAft>
          <a:spcPct val="0"/>
        </a:spcAft>
        <a:defRPr sz="2800" b="1">
          <a:solidFill>
            <a:srgbClr val="133984"/>
          </a:solidFill>
          <a:latin typeface="Arial" charset="0"/>
          <a:ea typeface="华文新魏" pitchFamily="2" charset="-122"/>
        </a:defRPr>
      </a:lvl5pPr>
      <a:lvl6pPr marL="457200" algn="ctr" rtl="0" eaLnBrk="1" fontAlgn="base" hangingPunct="1">
        <a:spcBef>
          <a:spcPct val="0"/>
        </a:spcBef>
        <a:spcAft>
          <a:spcPct val="0"/>
        </a:spcAft>
        <a:defRPr sz="2800" b="1">
          <a:solidFill>
            <a:srgbClr val="133984"/>
          </a:solidFill>
          <a:latin typeface="Arial" charset="0"/>
          <a:ea typeface="华文新魏" pitchFamily="2" charset="-122"/>
        </a:defRPr>
      </a:lvl6pPr>
      <a:lvl7pPr marL="914400" algn="ctr" rtl="0" eaLnBrk="1" fontAlgn="base" hangingPunct="1">
        <a:spcBef>
          <a:spcPct val="0"/>
        </a:spcBef>
        <a:spcAft>
          <a:spcPct val="0"/>
        </a:spcAft>
        <a:defRPr sz="2800" b="1">
          <a:solidFill>
            <a:srgbClr val="133984"/>
          </a:solidFill>
          <a:latin typeface="Arial" charset="0"/>
          <a:ea typeface="华文新魏" pitchFamily="2" charset="-122"/>
        </a:defRPr>
      </a:lvl7pPr>
      <a:lvl8pPr marL="1371600" algn="ctr" rtl="0" eaLnBrk="1" fontAlgn="base" hangingPunct="1">
        <a:spcBef>
          <a:spcPct val="0"/>
        </a:spcBef>
        <a:spcAft>
          <a:spcPct val="0"/>
        </a:spcAft>
        <a:defRPr sz="2800" b="1">
          <a:solidFill>
            <a:srgbClr val="133984"/>
          </a:solidFill>
          <a:latin typeface="Arial" charset="0"/>
          <a:ea typeface="华文新魏" pitchFamily="2" charset="-122"/>
        </a:defRPr>
      </a:lvl8pPr>
      <a:lvl9pPr marL="1828800" algn="ctr" rtl="0" eaLnBrk="1" fontAlgn="base" hangingPunct="1">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5"/>
        </a:buBlip>
        <a:defRPr sz="28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1" fontAlgn="base" hangingPunct="1">
        <a:spcBef>
          <a:spcPct val="20000"/>
        </a:spcBef>
        <a:spcAft>
          <a:spcPct val="0"/>
        </a:spcAft>
        <a:buChar char="•"/>
        <a:defRPr sz="2400">
          <a:solidFill>
            <a:schemeClr val="tx1"/>
          </a:solidFill>
          <a:latin typeface="+mn-lt"/>
          <a:ea typeface="宋体" pitchFamily="2" charset="-122"/>
        </a:defRPr>
      </a:lvl3pPr>
      <a:lvl4pPr marL="1730375" indent="-228600" algn="l" rtl="0" eaLnBrk="1" fontAlgn="base" hangingPunct="1">
        <a:spcBef>
          <a:spcPct val="20000"/>
        </a:spcBef>
        <a:spcAft>
          <a:spcPct val="0"/>
        </a:spcAft>
        <a:buChar char="–"/>
        <a:defRPr sz="2000">
          <a:solidFill>
            <a:schemeClr val="tx1"/>
          </a:solidFill>
          <a:latin typeface="+mn-lt"/>
          <a:ea typeface="宋体" pitchFamily="2" charset="-122"/>
        </a:defRPr>
      </a:lvl4pPr>
      <a:lvl5pPr marL="2138363" indent="-228600" algn="l" rtl="0" eaLnBrk="1" fontAlgn="base" hangingPunct="1">
        <a:spcBef>
          <a:spcPct val="20000"/>
        </a:spcBef>
        <a:spcAft>
          <a:spcPct val="0"/>
        </a:spcAft>
        <a:buChar char="»"/>
        <a:defRPr sz="2000">
          <a:solidFill>
            <a:schemeClr val="tx1"/>
          </a:solidFill>
          <a:latin typeface="+mn-lt"/>
          <a:ea typeface="宋体" pitchFamily="2"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ppt底板白-英文大写4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黑体" pitchFamily="2" charset="-122"/>
              </a:defRPr>
            </a:lvl1pPr>
            <a:lvl2pPr marL="742950" indent="-285750" eaLnBrk="0" hangingPunct="0">
              <a:defRPr sz="2400">
                <a:solidFill>
                  <a:schemeClr val="tx1"/>
                </a:solidFill>
                <a:latin typeface="Arial" charset="0"/>
                <a:ea typeface="黑体" pitchFamily="2" charset="-122"/>
              </a:defRPr>
            </a:lvl2pPr>
            <a:lvl3pPr marL="1143000" indent="-228600" eaLnBrk="0" hangingPunct="0">
              <a:defRPr sz="2400">
                <a:solidFill>
                  <a:schemeClr val="tx1"/>
                </a:solidFill>
                <a:latin typeface="Arial" charset="0"/>
                <a:ea typeface="黑体" pitchFamily="2" charset="-122"/>
              </a:defRPr>
            </a:lvl3pPr>
            <a:lvl4pPr marL="1600200" indent="-228600" eaLnBrk="0" hangingPunct="0">
              <a:defRPr sz="2400">
                <a:solidFill>
                  <a:schemeClr val="tx1"/>
                </a:solidFill>
                <a:latin typeface="Arial" charset="0"/>
                <a:ea typeface="黑体" pitchFamily="2" charset="-122"/>
              </a:defRPr>
            </a:lvl4pPr>
            <a:lvl5pPr marL="2057400" indent="-228600" eaLnBrk="0" hangingPunct="0">
              <a:defRPr sz="2400">
                <a:solidFill>
                  <a:schemeClr val="tx1"/>
                </a:solidFill>
                <a:latin typeface="Arial" charset="0"/>
                <a:ea typeface="黑体" pitchFamily="2"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2"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2"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2"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2" charset="-122"/>
              </a:defRPr>
            </a:lvl9pPr>
          </a:lstStyle>
          <a:p>
            <a:pPr eaLnBrk="1" hangingPunct="1"/>
            <a:endParaRPr lang="zh-CN" altLang="en-US"/>
          </a:p>
        </p:txBody>
      </p:sp>
      <p:sp>
        <p:nvSpPr>
          <p:cNvPr id="1028" name="Rectangle 4"/>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黑体" pitchFamily="2" charset="-122"/>
              </a:defRPr>
            </a:lvl1pPr>
            <a:lvl2pPr marL="742950" indent="-285750" eaLnBrk="0" hangingPunct="0">
              <a:defRPr sz="2400">
                <a:solidFill>
                  <a:schemeClr val="tx1"/>
                </a:solidFill>
                <a:latin typeface="Arial" charset="0"/>
                <a:ea typeface="黑体" pitchFamily="2" charset="-122"/>
              </a:defRPr>
            </a:lvl2pPr>
            <a:lvl3pPr marL="1143000" indent="-228600" eaLnBrk="0" hangingPunct="0">
              <a:defRPr sz="2400">
                <a:solidFill>
                  <a:schemeClr val="tx1"/>
                </a:solidFill>
                <a:latin typeface="Arial" charset="0"/>
                <a:ea typeface="黑体" pitchFamily="2" charset="-122"/>
              </a:defRPr>
            </a:lvl3pPr>
            <a:lvl4pPr marL="1600200" indent="-228600" eaLnBrk="0" hangingPunct="0">
              <a:defRPr sz="2400">
                <a:solidFill>
                  <a:schemeClr val="tx1"/>
                </a:solidFill>
                <a:latin typeface="Arial" charset="0"/>
                <a:ea typeface="黑体" pitchFamily="2" charset="-122"/>
              </a:defRPr>
            </a:lvl4pPr>
            <a:lvl5pPr marL="2057400" indent="-228600" eaLnBrk="0" hangingPunct="0">
              <a:defRPr sz="2400">
                <a:solidFill>
                  <a:schemeClr val="tx1"/>
                </a:solidFill>
                <a:latin typeface="Arial" charset="0"/>
                <a:ea typeface="黑体" pitchFamily="2"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2"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2"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2"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2" charset="-122"/>
              </a:defRPr>
            </a:lvl9pPr>
          </a:lstStyle>
          <a:p>
            <a:pPr eaLnBrk="1" hangingPunct="1"/>
            <a:endParaRPr lang="zh-CN" altLang="en-US"/>
          </a:p>
        </p:txBody>
      </p:sp>
      <p:sp>
        <p:nvSpPr>
          <p:cNvPr id="1029" name="Rectangle 5"/>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1030" name="Rectangle 6"/>
          <p:cNvSpPr>
            <a:spLocks noGrp="1" noChangeArrowheads="1"/>
          </p:cNvSpPr>
          <p:nvPr>
            <p:ph type="body" idx="1"/>
          </p:nvPr>
        </p:nvSpPr>
        <p:spPr bwMode="auto">
          <a:xfrm>
            <a:off x="468313"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1031" name="Text Box 7"/>
          <p:cNvSpPr txBox="1">
            <a:spLocks noChangeArrowheads="1"/>
          </p:cNvSpPr>
          <p:nvPr/>
        </p:nvSpPr>
        <p:spPr bwMode="auto">
          <a:xfrm>
            <a:off x="8382000" y="6505575"/>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spcBef>
                <a:spcPct val="50000"/>
              </a:spcBef>
              <a:defRPr/>
            </a:pPr>
            <a:fld id="{A7309B64-BEE1-4E46-B58D-192B62459C94}" type="slidenum">
              <a:rPr lang="en-US" altLang="zh-CN" sz="1600" smtClean="0"/>
              <a:pPr eaLnBrk="1" hangingPunct="1">
                <a:spcBef>
                  <a:spcPct val="50000"/>
                </a:spcBef>
                <a:defRPr/>
              </a:pPr>
              <a:t>‹#›</a:t>
            </a:fld>
            <a:endParaRPr lang="en-US" altLang="zh-CN" sz="1600" smtClean="0"/>
          </a:p>
        </p:txBody>
      </p:sp>
    </p:spTree>
    <p:extLst>
      <p:ext uri="{BB962C8B-B14F-4D97-AF65-F5344CB8AC3E}">
        <p14:creationId xmlns:p14="http://schemas.microsoft.com/office/powerpoint/2010/main" val="3464656345"/>
      </p:ext>
    </p:extLst>
  </p:cSld>
  <p:clrMap bg1="lt1" tx1="dk1" bg2="lt2" tx2="dk2" accent1="accent1" accent2="accent2" accent3="accent3" accent4="accent4" accent5="accent5" accent6="accent6" hlink="hlink" folHlink="folHlink"/>
  <p:sldLayoutIdLst>
    <p:sldLayoutId id="2147484375" r:id="rId1"/>
    <p:sldLayoutId id="2147484376" r:id="rId2"/>
    <p:sldLayoutId id="2147484377" r:id="rId3"/>
    <p:sldLayoutId id="2147484378" r:id="rId4"/>
    <p:sldLayoutId id="2147484379" r:id="rId5"/>
    <p:sldLayoutId id="2147484380" r:id="rId6"/>
    <p:sldLayoutId id="2147484381" r:id="rId7"/>
    <p:sldLayoutId id="2147484382" r:id="rId8"/>
    <p:sldLayoutId id="2147484383" r:id="rId9"/>
    <p:sldLayoutId id="2147484384" r:id="rId10"/>
    <p:sldLayoutId id="2147484385" r:id="rId11"/>
    <p:sldLayoutId id="2147484386" r:id="rId12"/>
    <p:sldLayoutId id="2147484387" r:id="rId13"/>
  </p:sldLayoutIdLst>
  <p:timing>
    <p:tnLst>
      <p:par>
        <p:cTn id="1" dur="indefinite" restart="never" nodeType="tmRoot"/>
      </p:par>
    </p:tnLst>
  </p:timing>
  <p:txStyles>
    <p:titleStyle>
      <a:lvl1pPr algn="ctr" rtl="0" eaLnBrk="1" fontAlgn="base" hangingPunct="1">
        <a:spcBef>
          <a:spcPct val="0"/>
        </a:spcBef>
        <a:spcAft>
          <a:spcPct val="0"/>
        </a:spcAft>
        <a:defRPr sz="2800" b="1">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charset="0"/>
          <a:ea typeface="华文新魏" pitchFamily="2" charset="-122"/>
        </a:defRPr>
      </a:lvl2pPr>
      <a:lvl3pPr algn="ctr" rtl="0" eaLnBrk="1" fontAlgn="base" hangingPunct="1">
        <a:spcBef>
          <a:spcPct val="0"/>
        </a:spcBef>
        <a:spcAft>
          <a:spcPct val="0"/>
        </a:spcAft>
        <a:defRPr sz="2800" b="1">
          <a:solidFill>
            <a:srgbClr val="133984"/>
          </a:solidFill>
          <a:latin typeface="Arial" charset="0"/>
          <a:ea typeface="华文新魏" pitchFamily="2" charset="-122"/>
        </a:defRPr>
      </a:lvl3pPr>
      <a:lvl4pPr algn="ctr" rtl="0" eaLnBrk="1" fontAlgn="base" hangingPunct="1">
        <a:spcBef>
          <a:spcPct val="0"/>
        </a:spcBef>
        <a:spcAft>
          <a:spcPct val="0"/>
        </a:spcAft>
        <a:defRPr sz="2800" b="1">
          <a:solidFill>
            <a:srgbClr val="133984"/>
          </a:solidFill>
          <a:latin typeface="Arial" charset="0"/>
          <a:ea typeface="华文新魏" pitchFamily="2" charset="-122"/>
        </a:defRPr>
      </a:lvl4pPr>
      <a:lvl5pPr algn="ctr" rtl="0" eaLnBrk="1" fontAlgn="base" hangingPunct="1">
        <a:spcBef>
          <a:spcPct val="0"/>
        </a:spcBef>
        <a:spcAft>
          <a:spcPct val="0"/>
        </a:spcAft>
        <a:defRPr sz="2800" b="1">
          <a:solidFill>
            <a:srgbClr val="133984"/>
          </a:solidFill>
          <a:latin typeface="Arial" charset="0"/>
          <a:ea typeface="华文新魏" pitchFamily="2" charset="-122"/>
        </a:defRPr>
      </a:lvl5pPr>
      <a:lvl6pPr marL="457200" algn="ctr" rtl="0" eaLnBrk="1" fontAlgn="base" hangingPunct="1">
        <a:spcBef>
          <a:spcPct val="0"/>
        </a:spcBef>
        <a:spcAft>
          <a:spcPct val="0"/>
        </a:spcAft>
        <a:defRPr sz="2800" b="1">
          <a:solidFill>
            <a:srgbClr val="133984"/>
          </a:solidFill>
          <a:latin typeface="Arial" charset="0"/>
          <a:ea typeface="华文新魏" pitchFamily="2" charset="-122"/>
        </a:defRPr>
      </a:lvl6pPr>
      <a:lvl7pPr marL="914400" algn="ctr" rtl="0" eaLnBrk="1" fontAlgn="base" hangingPunct="1">
        <a:spcBef>
          <a:spcPct val="0"/>
        </a:spcBef>
        <a:spcAft>
          <a:spcPct val="0"/>
        </a:spcAft>
        <a:defRPr sz="2800" b="1">
          <a:solidFill>
            <a:srgbClr val="133984"/>
          </a:solidFill>
          <a:latin typeface="Arial" charset="0"/>
          <a:ea typeface="华文新魏" pitchFamily="2" charset="-122"/>
        </a:defRPr>
      </a:lvl7pPr>
      <a:lvl8pPr marL="1371600" algn="ctr" rtl="0" eaLnBrk="1" fontAlgn="base" hangingPunct="1">
        <a:spcBef>
          <a:spcPct val="0"/>
        </a:spcBef>
        <a:spcAft>
          <a:spcPct val="0"/>
        </a:spcAft>
        <a:defRPr sz="2800" b="1">
          <a:solidFill>
            <a:srgbClr val="133984"/>
          </a:solidFill>
          <a:latin typeface="Arial" charset="0"/>
          <a:ea typeface="华文新魏" pitchFamily="2" charset="-122"/>
        </a:defRPr>
      </a:lvl8pPr>
      <a:lvl9pPr marL="1828800" algn="ctr" rtl="0" eaLnBrk="1" fontAlgn="base" hangingPunct="1">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6"/>
        </a:buBlip>
        <a:defRPr sz="28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1" fontAlgn="base" hangingPunct="1">
        <a:spcBef>
          <a:spcPct val="20000"/>
        </a:spcBef>
        <a:spcAft>
          <a:spcPct val="0"/>
        </a:spcAft>
        <a:buChar char="•"/>
        <a:defRPr sz="2400">
          <a:solidFill>
            <a:schemeClr val="tx1"/>
          </a:solidFill>
          <a:latin typeface="+mn-lt"/>
          <a:ea typeface="宋体" charset="-122"/>
        </a:defRPr>
      </a:lvl3pPr>
      <a:lvl4pPr marL="1730375" indent="-228600" algn="l" rtl="0" eaLnBrk="1" fontAlgn="base" hangingPunct="1">
        <a:spcBef>
          <a:spcPct val="20000"/>
        </a:spcBef>
        <a:spcAft>
          <a:spcPct val="0"/>
        </a:spcAft>
        <a:buChar char="–"/>
        <a:defRPr sz="2000">
          <a:solidFill>
            <a:schemeClr val="tx1"/>
          </a:solidFill>
          <a:latin typeface="+mn-lt"/>
          <a:ea typeface="宋体" charset="-122"/>
        </a:defRPr>
      </a:lvl4pPr>
      <a:lvl5pPr marL="2138363" indent="-228600" algn="l" rtl="0" eaLnBrk="1" fontAlgn="base" hangingPunct="1">
        <a:spcBef>
          <a:spcPct val="20000"/>
        </a:spcBef>
        <a:spcAft>
          <a:spcPct val="0"/>
        </a:spcAft>
        <a:buChar char="»"/>
        <a:defRPr sz="2000">
          <a:solidFill>
            <a:schemeClr val="tx1"/>
          </a:solidFill>
          <a:latin typeface="+mn-lt"/>
          <a:ea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charset="-122"/>
        </a:defRPr>
      </a:lvl6pPr>
      <a:lvl7pPr marL="3052763" indent="-228600" algn="l" rtl="0" eaLnBrk="1" fontAlgn="base" hangingPunct="1">
        <a:spcBef>
          <a:spcPct val="20000"/>
        </a:spcBef>
        <a:spcAft>
          <a:spcPct val="0"/>
        </a:spcAft>
        <a:buChar char="»"/>
        <a:defRPr sz="2000">
          <a:solidFill>
            <a:schemeClr val="tx1"/>
          </a:solidFill>
          <a:latin typeface="+mn-lt"/>
          <a:ea typeface="宋体" charset="-122"/>
        </a:defRPr>
      </a:lvl7pPr>
      <a:lvl8pPr marL="3509963" indent="-228600" algn="l" rtl="0" eaLnBrk="1" fontAlgn="base" hangingPunct="1">
        <a:spcBef>
          <a:spcPct val="20000"/>
        </a:spcBef>
        <a:spcAft>
          <a:spcPct val="0"/>
        </a:spcAft>
        <a:buChar char="»"/>
        <a:defRPr sz="2000">
          <a:solidFill>
            <a:schemeClr val="tx1"/>
          </a:solidFill>
          <a:latin typeface="+mn-lt"/>
          <a:ea typeface="宋体" charset="-122"/>
        </a:defRPr>
      </a:lvl8pPr>
      <a:lvl9pPr marL="3967163" indent="-228600" algn="l" rtl="0" eaLnBrk="1" fontAlgn="base" hangingPunct="1">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ppt底板白-英文大写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黑体" pitchFamily="2" charset="-122"/>
              </a:defRPr>
            </a:lvl1pPr>
            <a:lvl2pPr marL="742950" indent="-285750" eaLnBrk="0" hangingPunct="0">
              <a:defRPr sz="2400">
                <a:solidFill>
                  <a:schemeClr val="tx1"/>
                </a:solidFill>
                <a:latin typeface="Arial" charset="0"/>
                <a:ea typeface="黑体" pitchFamily="2" charset="-122"/>
              </a:defRPr>
            </a:lvl2pPr>
            <a:lvl3pPr marL="1143000" indent="-228600" eaLnBrk="0" hangingPunct="0">
              <a:defRPr sz="2400">
                <a:solidFill>
                  <a:schemeClr val="tx1"/>
                </a:solidFill>
                <a:latin typeface="Arial" charset="0"/>
                <a:ea typeface="黑体" pitchFamily="2" charset="-122"/>
              </a:defRPr>
            </a:lvl3pPr>
            <a:lvl4pPr marL="1600200" indent="-228600" eaLnBrk="0" hangingPunct="0">
              <a:defRPr sz="2400">
                <a:solidFill>
                  <a:schemeClr val="tx1"/>
                </a:solidFill>
                <a:latin typeface="Arial" charset="0"/>
                <a:ea typeface="黑体" pitchFamily="2" charset="-122"/>
              </a:defRPr>
            </a:lvl4pPr>
            <a:lvl5pPr marL="2057400" indent="-228600" eaLnBrk="0" hangingPunct="0">
              <a:defRPr sz="2400">
                <a:solidFill>
                  <a:schemeClr val="tx1"/>
                </a:solidFill>
                <a:latin typeface="Arial" charset="0"/>
                <a:ea typeface="黑体" pitchFamily="2"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2"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2"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2"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2" charset="-122"/>
              </a:defRPr>
            </a:lvl9pPr>
          </a:lstStyle>
          <a:p>
            <a:pPr eaLnBrk="1" hangingPunct="1"/>
            <a:endParaRPr lang="zh-CN" altLang="en-US"/>
          </a:p>
        </p:txBody>
      </p:sp>
      <p:sp>
        <p:nvSpPr>
          <p:cNvPr id="1028" name="Rectangle 4"/>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黑体" pitchFamily="2" charset="-122"/>
              </a:defRPr>
            </a:lvl1pPr>
            <a:lvl2pPr marL="742950" indent="-285750" eaLnBrk="0" hangingPunct="0">
              <a:defRPr sz="2400">
                <a:solidFill>
                  <a:schemeClr val="tx1"/>
                </a:solidFill>
                <a:latin typeface="Arial" charset="0"/>
                <a:ea typeface="黑体" pitchFamily="2" charset="-122"/>
              </a:defRPr>
            </a:lvl2pPr>
            <a:lvl3pPr marL="1143000" indent="-228600" eaLnBrk="0" hangingPunct="0">
              <a:defRPr sz="2400">
                <a:solidFill>
                  <a:schemeClr val="tx1"/>
                </a:solidFill>
                <a:latin typeface="Arial" charset="0"/>
                <a:ea typeface="黑体" pitchFamily="2" charset="-122"/>
              </a:defRPr>
            </a:lvl3pPr>
            <a:lvl4pPr marL="1600200" indent="-228600" eaLnBrk="0" hangingPunct="0">
              <a:defRPr sz="2400">
                <a:solidFill>
                  <a:schemeClr val="tx1"/>
                </a:solidFill>
                <a:latin typeface="Arial" charset="0"/>
                <a:ea typeface="黑体" pitchFamily="2" charset="-122"/>
              </a:defRPr>
            </a:lvl4pPr>
            <a:lvl5pPr marL="2057400" indent="-228600" eaLnBrk="0" hangingPunct="0">
              <a:defRPr sz="2400">
                <a:solidFill>
                  <a:schemeClr val="tx1"/>
                </a:solidFill>
                <a:latin typeface="Arial" charset="0"/>
                <a:ea typeface="黑体" pitchFamily="2"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2"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2"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2"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2" charset="-122"/>
              </a:defRPr>
            </a:lvl9pPr>
          </a:lstStyle>
          <a:p>
            <a:pPr eaLnBrk="1" hangingPunct="1"/>
            <a:endParaRPr lang="zh-CN" altLang="en-US"/>
          </a:p>
        </p:txBody>
      </p:sp>
      <p:sp>
        <p:nvSpPr>
          <p:cNvPr id="1029" name="Rectangle 5"/>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1030" name="Rectangle 6"/>
          <p:cNvSpPr>
            <a:spLocks noGrp="1" noChangeArrowheads="1"/>
          </p:cNvSpPr>
          <p:nvPr>
            <p:ph type="body" idx="1"/>
          </p:nvPr>
        </p:nvSpPr>
        <p:spPr bwMode="auto">
          <a:xfrm>
            <a:off x="468313"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1031" name="Text Box 7"/>
          <p:cNvSpPr txBox="1">
            <a:spLocks noChangeArrowheads="1"/>
          </p:cNvSpPr>
          <p:nvPr/>
        </p:nvSpPr>
        <p:spPr bwMode="auto">
          <a:xfrm>
            <a:off x="8382000" y="6505575"/>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spcBef>
                <a:spcPct val="50000"/>
              </a:spcBef>
              <a:defRPr/>
            </a:pPr>
            <a:fld id="{1E7EF89D-1491-4575-BC3E-C2911E192007}" type="slidenum">
              <a:rPr lang="en-US" altLang="zh-CN" sz="1600" smtClean="0"/>
              <a:pPr eaLnBrk="1" hangingPunct="1">
                <a:spcBef>
                  <a:spcPct val="50000"/>
                </a:spcBef>
                <a:defRPr/>
              </a:pPr>
              <a:t>‹#›</a:t>
            </a:fld>
            <a:endParaRPr lang="en-US" altLang="zh-CN" sz="1600" smtClean="0"/>
          </a:p>
        </p:txBody>
      </p:sp>
    </p:spTree>
    <p:extLst>
      <p:ext uri="{BB962C8B-B14F-4D97-AF65-F5344CB8AC3E}">
        <p14:creationId xmlns:p14="http://schemas.microsoft.com/office/powerpoint/2010/main" val="2491436711"/>
      </p:ext>
    </p:extLst>
  </p:cSld>
  <p:clrMap bg1="lt1" tx1="dk1" bg2="lt2" tx2="dk2" accent1="accent1" accent2="accent2" accent3="accent3" accent4="accent4" accent5="accent5" accent6="accent6" hlink="hlink" folHlink="folHlink"/>
  <p:sldLayoutIdLst>
    <p:sldLayoutId id="2147484389" r:id="rId1"/>
    <p:sldLayoutId id="2147484390" r:id="rId2"/>
    <p:sldLayoutId id="2147484391" r:id="rId3"/>
    <p:sldLayoutId id="2147484392" r:id="rId4"/>
    <p:sldLayoutId id="2147484393" r:id="rId5"/>
    <p:sldLayoutId id="2147484394" r:id="rId6"/>
    <p:sldLayoutId id="2147484395" r:id="rId7"/>
    <p:sldLayoutId id="2147484396" r:id="rId8"/>
    <p:sldLayoutId id="2147484397" r:id="rId9"/>
    <p:sldLayoutId id="2147484398" r:id="rId10"/>
    <p:sldLayoutId id="2147484399" r:id="rId11"/>
    <p:sldLayoutId id="2147484400" r:id="rId12"/>
  </p:sldLayoutIdLst>
  <p:timing>
    <p:tnLst>
      <p:par>
        <p:cTn id="1" dur="indefinite" restart="never" nodeType="tmRoot"/>
      </p:par>
    </p:tnLst>
  </p:timing>
  <p:txStyles>
    <p:titleStyle>
      <a:lvl1pPr algn="ctr" rtl="0" eaLnBrk="1" fontAlgn="base" hangingPunct="1">
        <a:spcBef>
          <a:spcPct val="0"/>
        </a:spcBef>
        <a:spcAft>
          <a:spcPct val="0"/>
        </a:spcAft>
        <a:defRPr sz="2800" b="1">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charset="0"/>
          <a:ea typeface="华文新魏" pitchFamily="2" charset="-122"/>
        </a:defRPr>
      </a:lvl2pPr>
      <a:lvl3pPr algn="ctr" rtl="0" eaLnBrk="1" fontAlgn="base" hangingPunct="1">
        <a:spcBef>
          <a:spcPct val="0"/>
        </a:spcBef>
        <a:spcAft>
          <a:spcPct val="0"/>
        </a:spcAft>
        <a:defRPr sz="2800" b="1">
          <a:solidFill>
            <a:srgbClr val="133984"/>
          </a:solidFill>
          <a:latin typeface="Arial" charset="0"/>
          <a:ea typeface="华文新魏" pitchFamily="2" charset="-122"/>
        </a:defRPr>
      </a:lvl3pPr>
      <a:lvl4pPr algn="ctr" rtl="0" eaLnBrk="1" fontAlgn="base" hangingPunct="1">
        <a:spcBef>
          <a:spcPct val="0"/>
        </a:spcBef>
        <a:spcAft>
          <a:spcPct val="0"/>
        </a:spcAft>
        <a:defRPr sz="2800" b="1">
          <a:solidFill>
            <a:srgbClr val="133984"/>
          </a:solidFill>
          <a:latin typeface="Arial" charset="0"/>
          <a:ea typeface="华文新魏" pitchFamily="2" charset="-122"/>
        </a:defRPr>
      </a:lvl4pPr>
      <a:lvl5pPr algn="ctr" rtl="0" eaLnBrk="1" fontAlgn="base" hangingPunct="1">
        <a:spcBef>
          <a:spcPct val="0"/>
        </a:spcBef>
        <a:spcAft>
          <a:spcPct val="0"/>
        </a:spcAft>
        <a:defRPr sz="2800" b="1">
          <a:solidFill>
            <a:srgbClr val="133984"/>
          </a:solidFill>
          <a:latin typeface="Arial" charset="0"/>
          <a:ea typeface="华文新魏" pitchFamily="2" charset="-122"/>
        </a:defRPr>
      </a:lvl5pPr>
      <a:lvl6pPr marL="457200" algn="ctr" rtl="0" eaLnBrk="1" fontAlgn="base" hangingPunct="1">
        <a:spcBef>
          <a:spcPct val="0"/>
        </a:spcBef>
        <a:spcAft>
          <a:spcPct val="0"/>
        </a:spcAft>
        <a:defRPr sz="2800" b="1">
          <a:solidFill>
            <a:srgbClr val="133984"/>
          </a:solidFill>
          <a:latin typeface="Arial" charset="0"/>
          <a:ea typeface="华文新魏" pitchFamily="2" charset="-122"/>
        </a:defRPr>
      </a:lvl6pPr>
      <a:lvl7pPr marL="914400" algn="ctr" rtl="0" eaLnBrk="1" fontAlgn="base" hangingPunct="1">
        <a:spcBef>
          <a:spcPct val="0"/>
        </a:spcBef>
        <a:spcAft>
          <a:spcPct val="0"/>
        </a:spcAft>
        <a:defRPr sz="2800" b="1">
          <a:solidFill>
            <a:srgbClr val="133984"/>
          </a:solidFill>
          <a:latin typeface="Arial" charset="0"/>
          <a:ea typeface="华文新魏" pitchFamily="2" charset="-122"/>
        </a:defRPr>
      </a:lvl7pPr>
      <a:lvl8pPr marL="1371600" algn="ctr" rtl="0" eaLnBrk="1" fontAlgn="base" hangingPunct="1">
        <a:spcBef>
          <a:spcPct val="0"/>
        </a:spcBef>
        <a:spcAft>
          <a:spcPct val="0"/>
        </a:spcAft>
        <a:defRPr sz="2800" b="1">
          <a:solidFill>
            <a:srgbClr val="133984"/>
          </a:solidFill>
          <a:latin typeface="Arial" charset="0"/>
          <a:ea typeface="华文新魏" pitchFamily="2" charset="-122"/>
        </a:defRPr>
      </a:lvl8pPr>
      <a:lvl9pPr marL="1828800" algn="ctr" rtl="0" eaLnBrk="1" fontAlgn="base" hangingPunct="1">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5"/>
        </a:buBlip>
        <a:defRPr sz="28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1" fontAlgn="base" hangingPunct="1">
        <a:spcBef>
          <a:spcPct val="20000"/>
        </a:spcBef>
        <a:spcAft>
          <a:spcPct val="0"/>
        </a:spcAft>
        <a:buChar char="•"/>
        <a:defRPr sz="2400">
          <a:solidFill>
            <a:schemeClr val="tx1"/>
          </a:solidFill>
          <a:latin typeface="+mn-lt"/>
          <a:ea typeface="宋体" charset="-122"/>
        </a:defRPr>
      </a:lvl3pPr>
      <a:lvl4pPr marL="1730375" indent="-228600" algn="l" rtl="0" eaLnBrk="1" fontAlgn="base" hangingPunct="1">
        <a:spcBef>
          <a:spcPct val="20000"/>
        </a:spcBef>
        <a:spcAft>
          <a:spcPct val="0"/>
        </a:spcAft>
        <a:buChar char="–"/>
        <a:defRPr sz="2000">
          <a:solidFill>
            <a:schemeClr val="tx1"/>
          </a:solidFill>
          <a:latin typeface="+mn-lt"/>
          <a:ea typeface="宋体" charset="-122"/>
        </a:defRPr>
      </a:lvl4pPr>
      <a:lvl5pPr marL="2138363" indent="-228600" algn="l" rtl="0" eaLnBrk="1" fontAlgn="base" hangingPunct="1">
        <a:spcBef>
          <a:spcPct val="20000"/>
        </a:spcBef>
        <a:spcAft>
          <a:spcPct val="0"/>
        </a:spcAft>
        <a:buChar char="»"/>
        <a:defRPr sz="2000">
          <a:solidFill>
            <a:schemeClr val="tx1"/>
          </a:solidFill>
          <a:latin typeface="+mn-lt"/>
          <a:ea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charset="-122"/>
        </a:defRPr>
      </a:lvl6pPr>
      <a:lvl7pPr marL="3052763" indent="-228600" algn="l" rtl="0" eaLnBrk="1" fontAlgn="base" hangingPunct="1">
        <a:spcBef>
          <a:spcPct val="20000"/>
        </a:spcBef>
        <a:spcAft>
          <a:spcPct val="0"/>
        </a:spcAft>
        <a:buChar char="»"/>
        <a:defRPr sz="2000">
          <a:solidFill>
            <a:schemeClr val="tx1"/>
          </a:solidFill>
          <a:latin typeface="+mn-lt"/>
          <a:ea typeface="宋体" charset="-122"/>
        </a:defRPr>
      </a:lvl7pPr>
      <a:lvl8pPr marL="3509963" indent="-228600" algn="l" rtl="0" eaLnBrk="1" fontAlgn="base" hangingPunct="1">
        <a:spcBef>
          <a:spcPct val="20000"/>
        </a:spcBef>
        <a:spcAft>
          <a:spcPct val="0"/>
        </a:spcAft>
        <a:buChar char="»"/>
        <a:defRPr sz="2000">
          <a:solidFill>
            <a:schemeClr val="tx1"/>
          </a:solidFill>
          <a:latin typeface="+mn-lt"/>
          <a:ea typeface="宋体" charset="-122"/>
        </a:defRPr>
      </a:lvl8pPr>
      <a:lvl9pPr marL="3967163" indent="-228600" algn="l" rtl="0" eaLnBrk="1" fontAlgn="base" hangingPunct="1">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algn="ctr" eaLnBrk="1" hangingPunct="1">
              <a:defRPr/>
            </a:pPr>
            <a:endParaRPr lang="zh-CN" altLang="en-US" smtClean="0"/>
          </a:p>
        </p:txBody>
      </p:sp>
      <p:sp>
        <p:nvSpPr>
          <p:cNvPr id="5124" name="Rectangle 4"/>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algn="ctr" eaLnBrk="1" hangingPunct="1">
              <a:defRPr/>
            </a:pPr>
            <a:endParaRPr lang="zh-CN" altLang="en-US" smtClean="0"/>
          </a:p>
        </p:txBody>
      </p:sp>
      <p:sp>
        <p:nvSpPr>
          <p:cNvPr id="2052" name="Rectangle 5"/>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2053" name="Rectangle 6"/>
          <p:cNvSpPr>
            <a:spLocks noGrp="1" noChangeArrowheads="1"/>
          </p:cNvSpPr>
          <p:nvPr>
            <p:ph type="body" idx="1"/>
          </p:nvPr>
        </p:nvSpPr>
        <p:spPr bwMode="auto">
          <a:xfrm>
            <a:off x="468313"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5127" name="Text Box 7"/>
          <p:cNvSpPr txBox="1">
            <a:spLocks noChangeArrowheads="1"/>
          </p:cNvSpPr>
          <p:nvPr/>
        </p:nvSpPr>
        <p:spPr bwMode="auto">
          <a:xfrm>
            <a:off x="8382000" y="6505575"/>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algn="ctr" eaLnBrk="1" hangingPunct="1">
              <a:spcBef>
                <a:spcPct val="50000"/>
              </a:spcBef>
              <a:defRPr/>
            </a:pPr>
            <a:fld id="{DFF20099-E7C3-4225-B947-3ABED4FAAAF7}" type="slidenum">
              <a:rPr lang="en-US" altLang="zh-CN" sz="1600" smtClean="0"/>
              <a:pPr algn="ctr" eaLnBrk="1" hangingPunct="1">
                <a:spcBef>
                  <a:spcPct val="50000"/>
                </a:spcBef>
                <a:defRPr/>
              </a:pPr>
              <a:t>‹#›</a:t>
            </a:fld>
            <a:endParaRPr lang="en-US" altLang="zh-CN" sz="1600" smtClean="0"/>
          </a:p>
        </p:txBody>
      </p:sp>
      <p:pic>
        <p:nvPicPr>
          <p:cNvPr id="2055" name="Picture 11" descr="http://www.sjtu.edu.cn/_mediafile/wwwsjtu/2011/03/15/drz6s3owy2.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725" y="165100"/>
            <a:ext cx="66992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49" r:id="rId1"/>
    <p:sldLayoutId id="2147484150" r:id="rId2"/>
    <p:sldLayoutId id="2147484151" r:id="rId3"/>
    <p:sldLayoutId id="2147484152" r:id="rId4"/>
    <p:sldLayoutId id="2147484153" r:id="rId5"/>
    <p:sldLayoutId id="2147484154" r:id="rId6"/>
    <p:sldLayoutId id="2147484155" r:id="rId7"/>
    <p:sldLayoutId id="2147484156" r:id="rId8"/>
    <p:sldLayoutId id="2147484157" r:id="rId9"/>
    <p:sldLayoutId id="2147484158" r:id="rId10"/>
    <p:sldLayoutId id="2147484159" r:id="rId11"/>
    <p:sldLayoutId id="2147484160" r:id="rId12"/>
  </p:sldLayoutIdLst>
  <p:timing>
    <p:tnLst>
      <p:par>
        <p:cTn id="1" dur="indefinite" restart="never" nodeType="tmRoot"/>
      </p:par>
    </p:tnLst>
  </p:timing>
  <p:txStyles>
    <p:titleStyle>
      <a:lvl1pPr algn="ctr" rtl="0" eaLnBrk="1" fontAlgn="base" hangingPunct="1">
        <a:spcBef>
          <a:spcPct val="0"/>
        </a:spcBef>
        <a:spcAft>
          <a:spcPct val="0"/>
        </a:spcAft>
        <a:defRPr sz="2800" b="1">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charset="0"/>
          <a:ea typeface="华文新魏" pitchFamily="2" charset="-122"/>
        </a:defRPr>
      </a:lvl2pPr>
      <a:lvl3pPr algn="ctr" rtl="0" eaLnBrk="1" fontAlgn="base" hangingPunct="1">
        <a:spcBef>
          <a:spcPct val="0"/>
        </a:spcBef>
        <a:spcAft>
          <a:spcPct val="0"/>
        </a:spcAft>
        <a:defRPr sz="2800" b="1">
          <a:solidFill>
            <a:srgbClr val="133984"/>
          </a:solidFill>
          <a:latin typeface="Arial" charset="0"/>
          <a:ea typeface="华文新魏" pitchFamily="2" charset="-122"/>
        </a:defRPr>
      </a:lvl3pPr>
      <a:lvl4pPr algn="ctr" rtl="0" eaLnBrk="1" fontAlgn="base" hangingPunct="1">
        <a:spcBef>
          <a:spcPct val="0"/>
        </a:spcBef>
        <a:spcAft>
          <a:spcPct val="0"/>
        </a:spcAft>
        <a:defRPr sz="2800" b="1">
          <a:solidFill>
            <a:srgbClr val="133984"/>
          </a:solidFill>
          <a:latin typeface="Arial" charset="0"/>
          <a:ea typeface="华文新魏" pitchFamily="2" charset="-122"/>
        </a:defRPr>
      </a:lvl4pPr>
      <a:lvl5pPr algn="ctr" rtl="0" eaLnBrk="1" fontAlgn="base" hangingPunct="1">
        <a:spcBef>
          <a:spcPct val="0"/>
        </a:spcBef>
        <a:spcAft>
          <a:spcPct val="0"/>
        </a:spcAft>
        <a:defRPr sz="2800" b="1">
          <a:solidFill>
            <a:srgbClr val="133984"/>
          </a:solidFill>
          <a:latin typeface="Arial" charset="0"/>
          <a:ea typeface="华文新魏" pitchFamily="2" charset="-122"/>
        </a:defRPr>
      </a:lvl5pPr>
      <a:lvl6pPr marL="457200" algn="ctr" rtl="0" eaLnBrk="1" fontAlgn="base" hangingPunct="1">
        <a:spcBef>
          <a:spcPct val="0"/>
        </a:spcBef>
        <a:spcAft>
          <a:spcPct val="0"/>
        </a:spcAft>
        <a:defRPr sz="2800" b="1">
          <a:solidFill>
            <a:srgbClr val="133984"/>
          </a:solidFill>
          <a:latin typeface="Arial" charset="0"/>
          <a:ea typeface="华文新魏" pitchFamily="2" charset="-122"/>
        </a:defRPr>
      </a:lvl6pPr>
      <a:lvl7pPr marL="914400" algn="ctr" rtl="0" eaLnBrk="1" fontAlgn="base" hangingPunct="1">
        <a:spcBef>
          <a:spcPct val="0"/>
        </a:spcBef>
        <a:spcAft>
          <a:spcPct val="0"/>
        </a:spcAft>
        <a:defRPr sz="2800" b="1">
          <a:solidFill>
            <a:srgbClr val="133984"/>
          </a:solidFill>
          <a:latin typeface="Arial" charset="0"/>
          <a:ea typeface="华文新魏" pitchFamily="2" charset="-122"/>
        </a:defRPr>
      </a:lvl7pPr>
      <a:lvl8pPr marL="1371600" algn="ctr" rtl="0" eaLnBrk="1" fontAlgn="base" hangingPunct="1">
        <a:spcBef>
          <a:spcPct val="0"/>
        </a:spcBef>
        <a:spcAft>
          <a:spcPct val="0"/>
        </a:spcAft>
        <a:defRPr sz="2800" b="1">
          <a:solidFill>
            <a:srgbClr val="133984"/>
          </a:solidFill>
          <a:latin typeface="Arial" charset="0"/>
          <a:ea typeface="华文新魏" pitchFamily="2" charset="-122"/>
        </a:defRPr>
      </a:lvl8pPr>
      <a:lvl9pPr marL="1828800" algn="ctr" rtl="0" eaLnBrk="1" fontAlgn="base" hangingPunct="1">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5"/>
        </a:buBlip>
        <a:defRPr sz="28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1" fontAlgn="base" hangingPunct="1">
        <a:spcBef>
          <a:spcPct val="20000"/>
        </a:spcBef>
        <a:spcAft>
          <a:spcPct val="0"/>
        </a:spcAft>
        <a:buChar char="•"/>
        <a:defRPr sz="2400">
          <a:solidFill>
            <a:schemeClr val="tx1"/>
          </a:solidFill>
          <a:latin typeface="+mn-lt"/>
          <a:ea typeface="宋体" pitchFamily="2" charset="-122"/>
        </a:defRPr>
      </a:lvl3pPr>
      <a:lvl4pPr marL="1730375" indent="-228600" algn="l" rtl="0" eaLnBrk="1" fontAlgn="base" hangingPunct="1">
        <a:spcBef>
          <a:spcPct val="20000"/>
        </a:spcBef>
        <a:spcAft>
          <a:spcPct val="0"/>
        </a:spcAft>
        <a:buChar char="–"/>
        <a:defRPr sz="2000">
          <a:solidFill>
            <a:schemeClr val="tx1"/>
          </a:solidFill>
          <a:latin typeface="+mn-lt"/>
          <a:ea typeface="宋体" pitchFamily="2" charset="-122"/>
        </a:defRPr>
      </a:lvl4pPr>
      <a:lvl5pPr marL="2138363" indent="-228600" algn="l" rtl="0" eaLnBrk="1" fontAlgn="base" hangingPunct="1">
        <a:spcBef>
          <a:spcPct val="20000"/>
        </a:spcBef>
        <a:spcAft>
          <a:spcPct val="0"/>
        </a:spcAft>
        <a:buChar char="»"/>
        <a:defRPr sz="2000">
          <a:solidFill>
            <a:schemeClr val="tx1"/>
          </a:solidFill>
          <a:latin typeface="+mn-lt"/>
          <a:ea typeface="宋体" pitchFamily="2"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ppt底板白-英文大写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ChangeArrowheads="1"/>
          </p:cNvSpPr>
          <p:nvPr/>
        </p:nvSpPr>
        <p:spPr bwMode="auto">
          <a:xfrm>
            <a:off x="287338" y="833438"/>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pPr>
              <a:defRPr/>
            </a:pPr>
            <a:endParaRPr lang="zh-CN" altLang="en-US"/>
          </a:p>
        </p:txBody>
      </p:sp>
      <p:sp>
        <p:nvSpPr>
          <p:cNvPr id="5124" name="Rectangle 4"/>
          <p:cNvSpPr>
            <a:spLocks noChangeArrowheads="1"/>
          </p:cNvSpPr>
          <p:nvPr/>
        </p:nvSpPr>
        <p:spPr bwMode="auto">
          <a:xfrm>
            <a:off x="4826000" y="6477000"/>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pPr>
              <a:defRPr/>
            </a:pPr>
            <a:endParaRPr lang="zh-CN" altLang="en-US"/>
          </a:p>
        </p:txBody>
      </p:sp>
      <p:sp>
        <p:nvSpPr>
          <p:cNvPr id="7173" name="Rectangle 5"/>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7174" name="Rectangle 6"/>
          <p:cNvSpPr>
            <a:spLocks noGrp="1" noChangeArrowheads="1"/>
          </p:cNvSpPr>
          <p:nvPr>
            <p:ph type="body" idx="1"/>
          </p:nvPr>
        </p:nvSpPr>
        <p:spPr bwMode="auto">
          <a:xfrm>
            <a:off x="468313"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5127" name="Text Box 7"/>
          <p:cNvSpPr txBox="1">
            <a:spLocks noChangeArrowheads="1"/>
          </p:cNvSpPr>
          <p:nvPr/>
        </p:nvSpPr>
        <p:spPr bwMode="auto">
          <a:xfrm>
            <a:off x="8382000" y="6505575"/>
            <a:ext cx="762000" cy="336550"/>
          </a:xfrm>
          <a:prstGeom prst="rect">
            <a:avLst/>
          </a:prstGeom>
          <a:noFill/>
          <a:ln w="28575" algn="ctr">
            <a:noFill/>
            <a:miter lim="800000"/>
            <a:headEnd/>
            <a:tailEnd/>
          </a:ln>
          <a:effectLst/>
        </p:spPr>
        <p:txBody>
          <a:bodyPr lIns="90000" tIns="46800" rIns="90000" bIns="46800">
            <a:spAutoFit/>
          </a:bodyPr>
          <a:lstStyle/>
          <a:p>
            <a:pPr>
              <a:spcBef>
                <a:spcPct val="50000"/>
              </a:spcBef>
              <a:defRPr/>
            </a:pPr>
            <a:fld id="{98CC7CC1-E46E-46A6-8B56-8C5440B76428}" type="slidenum">
              <a:rPr lang="en-US" altLang="zh-CN" sz="1600"/>
              <a:pPr>
                <a:spcBef>
                  <a:spcPct val="50000"/>
                </a:spcBef>
                <a:defRPr/>
              </a:pPr>
              <a:t>‹#›</a:t>
            </a:fld>
            <a:endParaRPr lang="en-US" altLang="zh-CN" sz="1600"/>
          </a:p>
        </p:txBody>
      </p:sp>
    </p:spTree>
    <p:extLst>
      <p:ext uri="{BB962C8B-B14F-4D97-AF65-F5344CB8AC3E}">
        <p14:creationId xmlns:p14="http://schemas.microsoft.com/office/powerpoint/2010/main" val="1260311767"/>
      </p:ext>
    </p:extLst>
  </p:cSld>
  <p:clrMap bg1="lt1" tx1="dk1" bg2="lt2" tx2="dk2" accent1="accent1" accent2="accent2" accent3="accent3" accent4="accent4" accent5="accent5" accent6="accent6" hlink="hlink" folHlink="folHlink"/>
  <p:sldLayoutIdLst>
    <p:sldLayoutId id="2147484402" r:id="rId1"/>
    <p:sldLayoutId id="2147484403" r:id="rId2"/>
    <p:sldLayoutId id="2147484404" r:id="rId3"/>
    <p:sldLayoutId id="2147484405" r:id="rId4"/>
    <p:sldLayoutId id="2147484406" r:id="rId5"/>
    <p:sldLayoutId id="2147484407" r:id="rId6"/>
    <p:sldLayoutId id="2147484408" r:id="rId7"/>
    <p:sldLayoutId id="2147484409" r:id="rId8"/>
    <p:sldLayoutId id="2147484410" r:id="rId9"/>
    <p:sldLayoutId id="2147484411" r:id="rId10"/>
    <p:sldLayoutId id="2147484412" r:id="rId11"/>
    <p:sldLayoutId id="2147484413" r:id="rId12"/>
  </p:sldLayoutIdLst>
  <p:timing>
    <p:tnLst>
      <p:par>
        <p:cTn id="1" dur="indefinite" restart="never" nodeType="tmRoot"/>
      </p:par>
    </p:tnLst>
  </p:timing>
  <p:txStyles>
    <p:titleStyle>
      <a:lvl1pPr algn="ctr" rtl="0" eaLnBrk="1" fontAlgn="base" hangingPunct="1">
        <a:spcBef>
          <a:spcPct val="0"/>
        </a:spcBef>
        <a:spcAft>
          <a:spcPct val="0"/>
        </a:spcAft>
        <a:defRPr sz="2800" b="1">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charset="0"/>
          <a:ea typeface="华文新魏" pitchFamily="2" charset="-122"/>
        </a:defRPr>
      </a:lvl2pPr>
      <a:lvl3pPr algn="ctr" rtl="0" eaLnBrk="1" fontAlgn="base" hangingPunct="1">
        <a:spcBef>
          <a:spcPct val="0"/>
        </a:spcBef>
        <a:spcAft>
          <a:spcPct val="0"/>
        </a:spcAft>
        <a:defRPr sz="2800" b="1">
          <a:solidFill>
            <a:srgbClr val="133984"/>
          </a:solidFill>
          <a:latin typeface="Arial" charset="0"/>
          <a:ea typeface="华文新魏" pitchFamily="2" charset="-122"/>
        </a:defRPr>
      </a:lvl3pPr>
      <a:lvl4pPr algn="ctr" rtl="0" eaLnBrk="1" fontAlgn="base" hangingPunct="1">
        <a:spcBef>
          <a:spcPct val="0"/>
        </a:spcBef>
        <a:spcAft>
          <a:spcPct val="0"/>
        </a:spcAft>
        <a:defRPr sz="2800" b="1">
          <a:solidFill>
            <a:srgbClr val="133984"/>
          </a:solidFill>
          <a:latin typeface="Arial" charset="0"/>
          <a:ea typeface="华文新魏" pitchFamily="2" charset="-122"/>
        </a:defRPr>
      </a:lvl4pPr>
      <a:lvl5pPr algn="ctr" rtl="0" eaLnBrk="1" fontAlgn="base" hangingPunct="1">
        <a:spcBef>
          <a:spcPct val="0"/>
        </a:spcBef>
        <a:spcAft>
          <a:spcPct val="0"/>
        </a:spcAft>
        <a:defRPr sz="2800" b="1">
          <a:solidFill>
            <a:srgbClr val="133984"/>
          </a:solidFill>
          <a:latin typeface="Arial" charset="0"/>
          <a:ea typeface="华文新魏" pitchFamily="2" charset="-122"/>
        </a:defRPr>
      </a:lvl5pPr>
      <a:lvl6pPr marL="457200" algn="ctr" rtl="0" eaLnBrk="1" fontAlgn="base" hangingPunct="1">
        <a:spcBef>
          <a:spcPct val="0"/>
        </a:spcBef>
        <a:spcAft>
          <a:spcPct val="0"/>
        </a:spcAft>
        <a:defRPr sz="2800" b="1">
          <a:solidFill>
            <a:srgbClr val="133984"/>
          </a:solidFill>
          <a:latin typeface="Arial" charset="0"/>
          <a:ea typeface="华文新魏" pitchFamily="2" charset="-122"/>
        </a:defRPr>
      </a:lvl6pPr>
      <a:lvl7pPr marL="914400" algn="ctr" rtl="0" eaLnBrk="1" fontAlgn="base" hangingPunct="1">
        <a:spcBef>
          <a:spcPct val="0"/>
        </a:spcBef>
        <a:spcAft>
          <a:spcPct val="0"/>
        </a:spcAft>
        <a:defRPr sz="2800" b="1">
          <a:solidFill>
            <a:srgbClr val="133984"/>
          </a:solidFill>
          <a:latin typeface="Arial" charset="0"/>
          <a:ea typeface="华文新魏" pitchFamily="2" charset="-122"/>
        </a:defRPr>
      </a:lvl7pPr>
      <a:lvl8pPr marL="1371600" algn="ctr" rtl="0" eaLnBrk="1" fontAlgn="base" hangingPunct="1">
        <a:spcBef>
          <a:spcPct val="0"/>
        </a:spcBef>
        <a:spcAft>
          <a:spcPct val="0"/>
        </a:spcAft>
        <a:defRPr sz="2800" b="1">
          <a:solidFill>
            <a:srgbClr val="133984"/>
          </a:solidFill>
          <a:latin typeface="Arial" charset="0"/>
          <a:ea typeface="华文新魏" pitchFamily="2" charset="-122"/>
        </a:defRPr>
      </a:lvl8pPr>
      <a:lvl9pPr marL="1828800" algn="ctr" rtl="0" eaLnBrk="1" fontAlgn="base" hangingPunct="1">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5"/>
        </a:buBlip>
        <a:defRPr sz="28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1" fontAlgn="base" hangingPunct="1">
        <a:spcBef>
          <a:spcPct val="20000"/>
        </a:spcBef>
        <a:spcAft>
          <a:spcPct val="0"/>
        </a:spcAft>
        <a:buChar char="•"/>
        <a:defRPr sz="2400">
          <a:solidFill>
            <a:schemeClr val="tx1"/>
          </a:solidFill>
          <a:latin typeface="+mn-lt"/>
          <a:ea typeface="宋体" pitchFamily="2" charset="-122"/>
        </a:defRPr>
      </a:lvl3pPr>
      <a:lvl4pPr marL="1730375" indent="-228600" algn="l" rtl="0" eaLnBrk="1" fontAlgn="base" hangingPunct="1">
        <a:spcBef>
          <a:spcPct val="20000"/>
        </a:spcBef>
        <a:spcAft>
          <a:spcPct val="0"/>
        </a:spcAft>
        <a:buChar char="–"/>
        <a:defRPr sz="2000">
          <a:solidFill>
            <a:schemeClr val="tx1"/>
          </a:solidFill>
          <a:latin typeface="+mn-lt"/>
          <a:ea typeface="宋体" pitchFamily="2" charset="-122"/>
        </a:defRPr>
      </a:lvl4pPr>
      <a:lvl5pPr marL="2138363" indent="-228600" algn="l" rtl="0" eaLnBrk="1" fontAlgn="base" hangingPunct="1">
        <a:spcBef>
          <a:spcPct val="20000"/>
        </a:spcBef>
        <a:spcAft>
          <a:spcPct val="0"/>
        </a:spcAft>
        <a:buChar char="»"/>
        <a:defRPr sz="2000">
          <a:solidFill>
            <a:schemeClr val="tx1"/>
          </a:solidFill>
          <a:latin typeface="+mn-lt"/>
          <a:ea typeface="宋体" pitchFamily="2"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ppt底板白-英文大写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algn="ctr" eaLnBrk="0" hangingPunct="0">
              <a:defRPr sz="2400">
                <a:solidFill>
                  <a:schemeClr val="tx1"/>
                </a:solidFill>
                <a:latin typeface="Arial" charset="0"/>
                <a:ea typeface="黑体" pitchFamily="49" charset="-122"/>
              </a:defRPr>
            </a:lvl1pPr>
            <a:lvl2pPr marL="742950" indent="-285750" algn="ctr" eaLnBrk="0" hangingPunct="0">
              <a:defRPr sz="2400">
                <a:solidFill>
                  <a:schemeClr val="tx1"/>
                </a:solidFill>
                <a:latin typeface="Arial" charset="0"/>
                <a:ea typeface="黑体" pitchFamily="49" charset="-122"/>
              </a:defRPr>
            </a:lvl2pPr>
            <a:lvl3pPr marL="1143000" indent="-228600" algn="ctr" eaLnBrk="0" hangingPunct="0">
              <a:defRPr sz="2400">
                <a:solidFill>
                  <a:schemeClr val="tx1"/>
                </a:solidFill>
                <a:latin typeface="Arial" charset="0"/>
                <a:ea typeface="黑体" pitchFamily="49" charset="-122"/>
              </a:defRPr>
            </a:lvl3pPr>
            <a:lvl4pPr marL="1600200" indent="-228600" algn="ctr" eaLnBrk="0" hangingPunct="0">
              <a:defRPr sz="2400">
                <a:solidFill>
                  <a:schemeClr val="tx1"/>
                </a:solidFill>
                <a:latin typeface="Arial" charset="0"/>
                <a:ea typeface="黑体" pitchFamily="49" charset="-122"/>
              </a:defRPr>
            </a:lvl4pPr>
            <a:lvl5pPr marL="2057400" indent="-228600" algn="ctr"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endParaRPr lang="zh-CN" altLang="en-US"/>
          </a:p>
        </p:txBody>
      </p:sp>
      <p:sp>
        <p:nvSpPr>
          <p:cNvPr id="1028" name="Rectangle 4"/>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algn="ctr" eaLnBrk="0" hangingPunct="0">
              <a:defRPr sz="2400">
                <a:solidFill>
                  <a:schemeClr val="tx1"/>
                </a:solidFill>
                <a:latin typeface="Arial" charset="0"/>
                <a:ea typeface="黑体" pitchFamily="49" charset="-122"/>
              </a:defRPr>
            </a:lvl1pPr>
            <a:lvl2pPr marL="742950" indent="-285750" algn="ctr" eaLnBrk="0" hangingPunct="0">
              <a:defRPr sz="2400">
                <a:solidFill>
                  <a:schemeClr val="tx1"/>
                </a:solidFill>
                <a:latin typeface="Arial" charset="0"/>
                <a:ea typeface="黑体" pitchFamily="49" charset="-122"/>
              </a:defRPr>
            </a:lvl2pPr>
            <a:lvl3pPr marL="1143000" indent="-228600" algn="ctr" eaLnBrk="0" hangingPunct="0">
              <a:defRPr sz="2400">
                <a:solidFill>
                  <a:schemeClr val="tx1"/>
                </a:solidFill>
                <a:latin typeface="Arial" charset="0"/>
                <a:ea typeface="黑体" pitchFamily="49" charset="-122"/>
              </a:defRPr>
            </a:lvl3pPr>
            <a:lvl4pPr marL="1600200" indent="-228600" algn="ctr" eaLnBrk="0" hangingPunct="0">
              <a:defRPr sz="2400">
                <a:solidFill>
                  <a:schemeClr val="tx1"/>
                </a:solidFill>
                <a:latin typeface="Arial" charset="0"/>
                <a:ea typeface="黑体" pitchFamily="49" charset="-122"/>
              </a:defRPr>
            </a:lvl4pPr>
            <a:lvl5pPr marL="2057400" indent="-228600" algn="ctr"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endParaRPr lang="zh-CN" altLang="en-US"/>
          </a:p>
        </p:txBody>
      </p:sp>
      <p:sp>
        <p:nvSpPr>
          <p:cNvPr id="1029" name="Rectangle 5"/>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1030" name="Rectangle 6"/>
          <p:cNvSpPr>
            <a:spLocks noGrp="1" noChangeArrowheads="1"/>
          </p:cNvSpPr>
          <p:nvPr>
            <p:ph type="body" idx="1"/>
          </p:nvPr>
        </p:nvSpPr>
        <p:spPr bwMode="auto">
          <a:xfrm>
            <a:off x="468313"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1031" name="Text Box 7"/>
          <p:cNvSpPr txBox="1">
            <a:spLocks noChangeArrowheads="1"/>
          </p:cNvSpPr>
          <p:nvPr/>
        </p:nvSpPr>
        <p:spPr bwMode="auto">
          <a:xfrm>
            <a:off x="8382000" y="6505575"/>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90000" tIns="46800" rIns="90000" bIns="46800">
            <a:spAutoFit/>
          </a:bodyPr>
          <a:lstStyle>
            <a:lvl1pPr algn="ctr" eaLnBrk="0" hangingPunct="0">
              <a:defRPr sz="2400">
                <a:solidFill>
                  <a:schemeClr val="tx1"/>
                </a:solidFill>
                <a:latin typeface="Arial" charset="0"/>
                <a:ea typeface="黑体" pitchFamily="49" charset="-122"/>
              </a:defRPr>
            </a:lvl1pPr>
            <a:lvl2pPr marL="742950" indent="-285750" algn="ctr" eaLnBrk="0" hangingPunct="0">
              <a:defRPr sz="2400">
                <a:solidFill>
                  <a:schemeClr val="tx1"/>
                </a:solidFill>
                <a:latin typeface="Arial" charset="0"/>
                <a:ea typeface="黑体" pitchFamily="49" charset="-122"/>
              </a:defRPr>
            </a:lvl2pPr>
            <a:lvl3pPr marL="1143000" indent="-228600" algn="ctr" eaLnBrk="0" hangingPunct="0">
              <a:defRPr sz="2400">
                <a:solidFill>
                  <a:schemeClr val="tx1"/>
                </a:solidFill>
                <a:latin typeface="Arial" charset="0"/>
                <a:ea typeface="黑体" pitchFamily="49" charset="-122"/>
              </a:defRPr>
            </a:lvl3pPr>
            <a:lvl4pPr marL="1600200" indent="-228600" algn="ctr" eaLnBrk="0" hangingPunct="0">
              <a:defRPr sz="2400">
                <a:solidFill>
                  <a:schemeClr val="tx1"/>
                </a:solidFill>
                <a:latin typeface="Arial" charset="0"/>
                <a:ea typeface="黑体" pitchFamily="49" charset="-122"/>
              </a:defRPr>
            </a:lvl4pPr>
            <a:lvl5pPr marL="2057400" indent="-228600" algn="ctr"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spcBef>
                <a:spcPct val="50000"/>
              </a:spcBef>
            </a:pPr>
            <a:fld id="{7CAD4C44-F2C6-426D-A273-B3CFC485B670}" type="slidenum">
              <a:rPr lang="en-US" altLang="zh-CN" sz="1600"/>
              <a:pPr eaLnBrk="1" hangingPunct="1">
                <a:spcBef>
                  <a:spcPct val="50000"/>
                </a:spcBef>
              </a:pPr>
              <a:t>‹#›</a:t>
            </a:fld>
            <a:endParaRPr lang="en-US" altLang="zh-CN" sz="1600"/>
          </a:p>
        </p:txBody>
      </p:sp>
    </p:spTree>
    <p:extLst>
      <p:ext uri="{BB962C8B-B14F-4D97-AF65-F5344CB8AC3E}">
        <p14:creationId xmlns:p14="http://schemas.microsoft.com/office/powerpoint/2010/main" val="3494772176"/>
      </p:ext>
    </p:extLst>
  </p:cSld>
  <p:clrMap bg1="lt1" tx1="dk1" bg2="lt2" tx2="dk2" accent1="accent1" accent2="accent2" accent3="accent3" accent4="accent4" accent5="accent5" accent6="accent6" hlink="hlink" folHlink="folHlink"/>
  <p:sldLayoutIdLst>
    <p:sldLayoutId id="2147484415" r:id="rId1"/>
    <p:sldLayoutId id="2147484416" r:id="rId2"/>
    <p:sldLayoutId id="2147484417" r:id="rId3"/>
    <p:sldLayoutId id="2147484418" r:id="rId4"/>
    <p:sldLayoutId id="2147484419" r:id="rId5"/>
    <p:sldLayoutId id="2147484420" r:id="rId6"/>
    <p:sldLayoutId id="2147484421" r:id="rId7"/>
    <p:sldLayoutId id="2147484422" r:id="rId8"/>
    <p:sldLayoutId id="2147484423" r:id="rId9"/>
    <p:sldLayoutId id="2147484424" r:id="rId10"/>
    <p:sldLayoutId id="2147484425" r:id="rId11"/>
    <p:sldLayoutId id="2147484426" r:id="rId12"/>
  </p:sldLayoutIdLst>
  <p:timing>
    <p:tnLst>
      <p:par>
        <p:cTn id="1" dur="indefinite" restart="never" nodeType="tmRoot"/>
      </p:par>
    </p:tnLst>
  </p:timing>
  <p:txStyles>
    <p:titleStyle>
      <a:lvl1pPr algn="ctr" rtl="0" eaLnBrk="1" fontAlgn="base" hangingPunct="1">
        <a:spcBef>
          <a:spcPct val="0"/>
        </a:spcBef>
        <a:spcAft>
          <a:spcPct val="0"/>
        </a:spcAft>
        <a:defRPr sz="2800" b="1">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charset="0"/>
          <a:ea typeface="华文新魏" pitchFamily="2" charset="-122"/>
        </a:defRPr>
      </a:lvl2pPr>
      <a:lvl3pPr algn="ctr" rtl="0" eaLnBrk="1" fontAlgn="base" hangingPunct="1">
        <a:spcBef>
          <a:spcPct val="0"/>
        </a:spcBef>
        <a:spcAft>
          <a:spcPct val="0"/>
        </a:spcAft>
        <a:defRPr sz="2800" b="1">
          <a:solidFill>
            <a:srgbClr val="133984"/>
          </a:solidFill>
          <a:latin typeface="Arial" charset="0"/>
          <a:ea typeface="华文新魏" pitchFamily="2" charset="-122"/>
        </a:defRPr>
      </a:lvl3pPr>
      <a:lvl4pPr algn="ctr" rtl="0" eaLnBrk="1" fontAlgn="base" hangingPunct="1">
        <a:spcBef>
          <a:spcPct val="0"/>
        </a:spcBef>
        <a:spcAft>
          <a:spcPct val="0"/>
        </a:spcAft>
        <a:defRPr sz="2800" b="1">
          <a:solidFill>
            <a:srgbClr val="133984"/>
          </a:solidFill>
          <a:latin typeface="Arial" charset="0"/>
          <a:ea typeface="华文新魏" pitchFamily="2" charset="-122"/>
        </a:defRPr>
      </a:lvl4pPr>
      <a:lvl5pPr algn="ctr" rtl="0" eaLnBrk="1" fontAlgn="base" hangingPunct="1">
        <a:spcBef>
          <a:spcPct val="0"/>
        </a:spcBef>
        <a:spcAft>
          <a:spcPct val="0"/>
        </a:spcAft>
        <a:defRPr sz="2800" b="1">
          <a:solidFill>
            <a:srgbClr val="133984"/>
          </a:solidFill>
          <a:latin typeface="Arial" charset="0"/>
          <a:ea typeface="华文新魏" pitchFamily="2" charset="-122"/>
        </a:defRPr>
      </a:lvl5pPr>
      <a:lvl6pPr marL="457200" algn="ctr" rtl="0" eaLnBrk="1" fontAlgn="base" hangingPunct="1">
        <a:spcBef>
          <a:spcPct val="0"/>
        </a:spcBef>
        <a:spcAft>
          <a:spcPct val="0"/>
        </a:spcAft>
        <a:defRPr sz="2800" b="1">
          <a:solidFill>
            <a:srgbClr val="133984"/>
          </a:solidFill>
          <a:latin typeface="Arial" charset="0"/>
          <a:ea typeface="华文新魏" pitchFamily="2" charset="-122"/>
        </a:defRPr>
      </a:lvl6pPr>
      <a:lvl7pPr marL="914400" algn="ctr" rtl="0" eaLnBrk="1" fontAlgn="base" hangingPunct="1">
        <a:spcBef>
          <a:spcPct val="0"/>
        </a:spcBef>
        <a:spcAft>
          <a:spcPct val="0"/>
        </a:spcAft>
        <a:defRPr sz="2800" b="1">
          <a:solidFill>
            <a:srgbClr val="133984"/>
          </a:solidFill>
          <a:latin typeface="Arial" charset="0"/>
          <a:ea typeface="华文新魏" pitchFamily="2" charset="-122"/>
        </a:defRPr>
      </a:lvl7pPr>
      <a:lvl8pPr marL="1371600" algn="ctr" rtl="0" eaLnBrk="1" fontAlgn="base" hangingPunct="1">
        <a:spcBef>
          <a:spcPct val="0"/>
        </a:spcBef>
        <a:spcAft>
          <a:spcPct val="0"/>
        </a:spcAft>
        <a:defRPr sz="2800" b="1">
          <a:solidFill>
            <a:srgbClr val="133984"/>
          </a:solidFill>
          <a:latin typeface="Arial" charset="0"/>
          <a:ea typeface="华文新魏" pitchFamily="2" charset="-122"/>
        </a:defRPr>
      </a:lvl8pPr>
      <a:lvl9pPr marL="1828800" algn="ctr" rtl="0" eaLnBrk="1" fontAlgn="base" hangingPunct="1">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5"/>
        </a:buBlip>
        <a:defRPr sz="28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1" fontAlgn="base" hangingPunct="1">
        <a:spcBef>
          <a:spcPct val="20000"/>
        </a:spcBef>
        <a:spcAft>
          <a:spcPct val="0"/>
        </a:spcAft>
        <a:buChar char="•"/>
        <a:defRPr sz="2400">
          <a:solidFill>
            <a:schemeClr val="tx1"/>
          </a:solidFill>
          <a:latin typeface="+mn-lt"/>
          <a:ea typeface="宋体" charset="-122"/>
        </a:defRPr>
      </a:lvl3pPr>
      <a:lvl4pPr marL="1730375" indent="-228600" algn="l" rtl="0" eaLnBrk="1" fontAlgn="base" hangingPunct="1">
        <a:spcBef>
          <a:spcPct val="20000"/>
        </a:spcBef>
        <a:spcAft>
          <a:spcPct val="0"/>
        </a:spcAft>
        <a:buChar char="–"/>
        <a:defRPr sz="2000">
          <a:solidFill>
            <a:schemeClr val="tx1"/>
          </a:solidFill>
          <a:latin typeface="+mn-lt"/>
          <a:ea typeface="宋体" charset="-122"/>
        </a:defRPr>
      </a:lvl4pPr>
      <a:lvl5pPr marL="2138363" indent="-228600" algn="l" rtl="0" eaLnBrk="1" fontAlgn="base" hangingPunct="1">
        <a:spcBef>
          <a:spcPct val="20000"/>
        </a:spcBef>
        <a:spcAft>
          <a:spcPct val="0"/>
        </a:spcAft>
        <a:buChar char="»"/>
        <a:defRPr sz="2000">
          <a:solidFill>
            <a:schemeClr val="tx1"/>
          </a:solidFill>
          <a:latin typeface="+mn-lt"/>
          <a:ea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charset="-122"/>
        </a:defRPr>
      </a:lvl6pPr>
      <a:lvl7pPr marL="3052763" indent="-228600" algn="l" rtl="0" eaLnBrk="1" fontAlgn="base" hangingPunct="1">
        <a:spcBef>
          <a:spcPct val="20000"/>
        </a:spcBef>
        <a:spcAft>
          <a:spcPct val="0"/>
        </a:spcAft>
        <a:buChar char="»"/>
        <a:defRPr sz="2000">
          <a:solidFill>
            <a:schemeClr val="tx1"/>
          </a:solidFill>
          <a:latin typeface="+mn-lt"/>
          <a:ea typeface="宋体" charset="-122"/>
        </a:defRPr>
      </a:lvl7pPr>
      <a:lvl8pPr marL="3509963" indent="-228600" algn="l" rtl="0" eaLnBrk="1" fontAlgn="base" hangingPunct="1">
        <a:spcBef>
          <a:spcPct val="20000"/>
        </a:spcBef>
        <a:spcAft>
          <a:spcPct val="0"/>
        </a:spcAft>
        <a:buChar char="»"/>
        <a:defRPr sz="2000">
          <a:solidFill>
            <a:schemeClr val="tx1"/>
          </a:solidFill>
          <a:latin typeface="+mn-lt"/>
          <a:ea typeface="宋体" charset="-122"/>
        </a:defRPr>
      </a:lvl8pPr>
      <a:lvl9pPr marL="3967163" indent="-228600" algn="l" rtl="0" eaLnBrk="1" fontAlgn="base" hangingPunct="1">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algn="ctr" eaLnBrk="1" hangingPunct="1">
              <a:defRPr/>
            </a:pPr>
            <a:endParaRPr lang="zh-CN" altLang="en-US" smtClean="0"/>
          </a:p>
        </p:txBody>
      </p:sp>
      <p:sp>
        <p:nvSpPr>
          <p:cNvPr id="5124" name="Rectangle 4"/>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algn="ctr" eaLnBrk="1" hangingPunct="1">
              <a:defRPr/>
            </a:pPr>
            <a:endParaRPr lang="zh-CN" altLang="en-US" smtClean="0"/>
          </a:p>
        </p:txBody>
      </p:sp>
      <p:sp>
        <p:nvSpPr>
          <p:cNvPr id="2052" name="Rectangle 5"/>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2053" name="Rectangle 6"/>
          <p:cNvSpPr>
            <a:spLocks noGrp="1" noChangeArrowheads="1"/>
          </p:cNvSpPr>
          <p:nvPr>
            <p:ph type="body" idx="1"/>
          </p:nvPr>
        </p:nvSpPr>
        <p:spPr bwMode="auto">
          <a:xfrm>
            <a:off x="468313"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5127" name="Text Box 7"/>
          <p:cNvSpPr txBox="1">
            <a:spLocks noChangeArrowheads="1"/>
          </p:cNvSpPr>
          <p:nvPr/>
        </p:nvSpPr>
        <p:spPr bwMode="auto">
          <a:xfrm>
            <a:off x="8382000" y="6505575"/>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algn="ctr" eaLnBrk="1" hangingPunct="1">
              <a:spcBef>
                <a:spcPct val="50000"/>
              </a:spcBef>
              <a:defRPr/>
            </a:pPr>
            <a:fld id="{DFF20099-E7C3-4225-B947-3ABED4FAAAF7}" type="slidenum">
              <a:rPr lang="en-US" altLang="zh-CN" sz="1600" smtClean="0"/>
              <a:pPr algn="ctr" eaLnBrk="1" hangingPunct="1">
                <a:spcBef>
                  <a:spcPct val="50000"/>
                </a:spcBef>
                <a:defRPr/>
              </a:pPr>
              <a:t>‹#›</a:t>
            </a:fld>
            <a:endParaRPr lang="en-US" altLang="zh-CN" sz="1600" smtClean="0"/>
          </a:p>
        </p:txBody>
      </p:sp>
      <p:pic>
        <p:nvPicPr>
          <p:cNvPr id="2055" name="Picture 11" descr="http://www.sjtu.edu.cn/_mediafile/wwwsjtu/2011/03/15/drz6s3owy2.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725" y="165100"/>
            <a:ext cx="66992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8260619"/>
      </p:ext>
    </p:extLst>
  </p:cSld>
  <p:clrMap bg1="lt1" tx1="dk1" bg2="lt2" tx2="dk2" accent1="accent1" accent2="accent2" accent3="accent3" accent4="accent4" accent5="accent5" accent6="accent6" hlink="hlink" folHlink="folHlink"/>
  <p:sldLayoutIdLst>
    <p:sldLayoutId id="2147484428" r:id="rId1"/>
    <p:sldLayoutId id="2147484429" r:id="rId2"/>
    <p:sldLayoutId id="2147484430" r:id="rId3"/>
    <p:sldLayoutId id="2147484431" r:id="rId4"/>
    <p:sldLayoutId id="2147484432" r:id="rId5"/>
    <p:sldLayoutId id="2147484433" r:id="rId6"/>
    <p:sldLayoutId id="2147484434" r:id="rId7"/>
    <p:sldLayoutId id="2147484435" r:id="rId8"/>
    <p:sldLayoutId id="2147484436" r:id="rId9"/>
    <p:sldLayoutId id="2147484437" r:id="rId10"/>
    <p:sldLayoutId id="2147484438" r:id="rId11"/>
    <p:sldLayoutId id="2147484439" r:id="rId12"/>
  </p:sldLayoutIdLst>
  <p:timing>
    <p:tnLst>
      <p:par>
        <p:cTn id="1" dur="indefinite" restart="never" nodeType="tmRoot"/>
      </p:par>
    </p:tnLst>
  </p:timing>
  <p:txStyles>
    <p:titleStyle>
      <a:lvl1pPr algn="ctr" rtl="0" eaLnBrk="1" fontAlgn="base" hangingPunct="1">
        <a:spcBef>
          <a:spcPct val="0"/>
        </a:spcBef>
        <a:spcAft>
          <a:spcPct val="0"/>
        </a:spcAft>
        <a:defRPr sz="2800" b="1">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charset="0"/>
          <a:ea typeface="华文新魏" pitchFamily="2" charset="-122"/>
        </a:defRPr>
      </a:lvl2pPr>
      <a:lvl3pPr algn="ctr" rtl="0" eaLnBrk="1" fontAlgn="base" hangingPunct="1">
        <a:spcBef>
          <a:spcPct val="0"/>
        </a:spcBef>
        <a:spcAft>
          <a:spcPct val="0"/>
        </a:spcAft>
        <a:defRPr sz="2800" b="1">
          <a:solidFill>
            <a:srgbClr val="133984"/>
          </a:solidFill>
          <a:latin typeface="Arial" charset="0"/>
          <a:ea typeface="华文新魏" pitchFamily="2" charset="-122"/>
        </a:defRPr>
      </a:lvl3pPr>
      <a:lvl4pPr algn="ctr" rtl="0" eaLnBrk="1" fontAlgn="base" hangingPunct="1">
        <a:spcBef>
          <a:spcPct val="0"/>
        </a:spcBef>
        <a:spcAft>
          <a:spcPct val="0"/>
        </a:spcAft>
        <a:defRPr sz="2800" b="1">
          <a:solidFill>
            <a:srgbClr val="133984"/>
          </a:solidFill>
          <a:latin typeface="Arial" charset="0"/>
          <a:ea typeface="华文新魏" pitchFamily="2" charset="-122"/>
        </a:defRPr>
      </a:lvl4pPr>
      <a:lvl5pPr algn="ctr" rtl="0" eaLnBrk="1" fontAlgn="base" hangingPunct="1">
        <a:spcBef>
          <a:spcPct val="0"/>
        </a:spcBef>
        <a:spcAft>
          <a:spcPct val="0"/>
        </a:spcAft>
        <a:defRPr sz="2800" b="1">
          <a:solidFill>
            <a:srgbClr val="133984"/>
          </a:solidFill>
          <a:latin typeface="Arial" charset="0"/>
          <a:ea typeface="华文新魏" pitchFamily="2" charset="-122"/>
        </a:defRPr>
      </a:lvl5pPr>
      <a:lvl6pPr marL="457200" algn="ctr" rtl="0" eaLnBrk="1" fontAlgn="base" hangingPunct="1">
        <a:spcBef>
          <a:spcPct val="0"/>
        </a:spcBef>
        <a:spcAft>
          <a:spcPct val="0"/>
        </a:spcAft>
        <a:defRPr sz="2800" b="1">
          <a:solidFill>
            <a:srgbClr val="133984"/>
          </a:solidFill>
          <a:latin typeface="Arial" charset="0"/>
          <a:ea typeface="华文新魏" pitchFamily="2" charset="-122"/>
        </a:defRPr>
      </a:lvl6pPr>
      <a:lvl7pPr marL="914400" algn="ctr" rtl="0" eaLnBrk="1" fontAlgn="base" hangingPunct="1">
        <a:spcBef>
          <a:spcPct val="0"/>
        </a:spcBef>
        <a:spcAft>
          <a:spcPct val="0"/>
        </a:spcAft>
        <a:defRPr sz="2800" b="1">
          <a:solidFill>
            <a:srgbClr val="133984"/>
          </a:solidFill>
          <a:latin typeface="Arial" charset="0"/>
          <a:ea typeface="华文新魏" pitchFamily="2" charset="-122"/>
        </a:defRPr>
      </a:lvl7pPr>
      <a:lvl8pPr marL="1371600" algn="ctr" rtl="0" eaLnBrk="1" fontAlgn="base" hangingPunct="1">
        <a:spcBef>
          <a:spcPct val="0"/>
        </a:spcBef>
        <a:spcAft>
          <a:spcPct val="0"/>
        </a:spcAft>
        <a:defRPr sz="2800" b="1">
          <a:solidFill>
            <a:srgbClr val="133984"/>
          </a:solidFill>
          <a:latin typeface="Arial" charset="0"/>
          <a:ea typeface="华文新魏" pitchFamily="2" charset="-122"/>
        </a:defRPr>
      </a:lvl8pPr>
      <a:lvl9pPr marL="1828800" algn="ctr" rtl="0" eaLnBrk="1" fontAlgn="base" hangingPunct="1">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5"/>
        </a:buBlip>
        <a:defRPr sz="28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1" fontAlgn="base" hangingPunct="1">
        <a:spcBef>
          <a:spcPct val="20000"/>
        </a:spcBef>
        <a:spcAft>
          <a:spcPct val="0"/>
        </a:spcAft>
        <a:buChar char="•"/>
        <a:defRPr sz="2400">
          <a:solidFill>
            <a:schemeClr val="tx1"/>
          </a:solidFill>
          <a:latin typeface="+mn-lt"/>
          <a:ea typeface="宋体" pitchFamily="2" charset="-122"/>
        </a:defRPr>
      </a:lvl3pPr>
      <a:lvl4pPr marL="1730375" indent="-228600" algn="l" rtl="0" eaLnBrk="1" fontAlgn="base" hangingPunct="1">
        <a:spcBef>
          <a:spcPct val="20000"/>
        </a:spcBef>
        <a:spcAft>
          <a:spcPct val="0"/>
        </a:spcAft>
        <a:buChar char="–"/>
        <a:defRPr sz="2000">
          <a:solidFill>
            <a:schemeClr val="tx1"/>
          </a:solidFill>
          <a:latin typeface="+mn-lt"/>
          <a:ea typeface="宋体" pitchFamily="2" charset="-122"/>
        </a:defRPr>
      </a:lvl4pPr>
      <a:lvl5pPr marL="2138363" indent="-228600" algn="l" rtl="0" eaLnBrk="1" fontAlgn="base" hangingPunct="1">
        <a:spcBef>
          <a:spcPct val="20000"/>
        </a:spcBef>
        <a:spcAft>
          <a:spcPct val="0"/>
        </a:spcAft>
        <a:buChar char="»"/>
        <a:defRPr sz="2000">
          <a:solidFill>
            <a:schemeClr val="tx1"/>
          </a:solidFill>
          <a:latin typeface="+mn-lt"/>
          <a:ea typeface="宋体" pitchFamily="2"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ppt底板白-英文大写4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黑体" pitchFamily="2" charset="-122"/>
              </a:defRPr>
            </a:lvl1pPr>
            <a:lvl2pPr marL="742950" indent="-285750" eaLnBrk="0" hangingPunct="0">
              <a:defRPr sz="2400">
                <a:solidFill>
                  <a:schemeClr val="tx1"/>
                </a:solidFill>
                <a:latin typeface="Arial" charset="0"/>
                <a:ea typeface="黑体" pitchFamily="2" charset="-122"/>
              </a:defRPr>
            </a:lvl2pPr>
            <a:lvl3pPr marL="1143000" indent="-228600" eaLnBrk="0" hangingPunct="0">
              <a:defRPr sz="2400">
                <a:solidFill>
                  <a:schemeClr val="tx1"/>
                </a:solidFill>
                <a:latin typeface="Arial" charset="0"/>
                <a:ea typeface="黑体" pitchFamily="2" charset="-122"/>
              </a:defRPr>
            </a:lvl3pPr>
            <a:lvl4pPr marL="1600200" indent="-228600" eaLnBrk="0" hangingPunct="0">
              <a:defRPr sz="2400">
                <a:solidFill>
                  <a:schemeClr val="tx1"/>
                </a:solidFill>
                <a:latin typeface="Arial" charset="0"/>
                <a:ea typeface="黑体" pitchFamily="2" charset="-122"/>
              </a:defRPr>
            </a:lvl4pPr>
            <a:lvl5pPr marL="2057400" indent="-228600" eaLnBrk="0" hangingPunct="0">
              <a:defRPr sz="2400">
                <a:solidFill>
                  <a:schemeClr val="tx1"/>
                </a:solidFill>
                <a:latin typeface="Arial" charset="0"/>
                <a:ea typeface="黑体" pitchFamily="2"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2"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2"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2"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2" charset="-122"/>
              </a:defRPr>
            </a:lvl9pPr>
          </a:lstStyle>
          <a:p>
            <a:pPr eaLnBrk="1" hangingPunct="1"/>
            <a:endParaRPr lang="zh-CN" altLang="en-US"/>
          </a:p>
        </p:txBody>
      </p:sp>
      <p:sp>
        <p:nvSpPr>
          <p:cNvPr id="1028" name="Rectangle 4"/>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黑体" pitchFamily="2" charset="-122"/>
              </a:defRPr>
            </a:lvl1pPr>
            <a:lvl2pPr marL="742950" indent="-285750" eaLnBrk="0" hangingPunct="0">
              <a:defRPr sz="2400">
                <a:solidFill>
                  <a:schemeClr val="tx1"/>
                </a:solidFill>
                <a:latin typeface="Arial" charset="0"/>
                <a:ea typeface="黑体" pitchFamily="2" charset="-122"/>
              </a:defRPr>
            </a:lvl2pPr>
            <a:lvl3pPr marL="1143000" indent="-228600" eaLnBrk="0" hangingPunct="0">
              <a:defRPr sz="2400">
                <a:solidFill>
                  <a:schemeClr val="tx1"/>
                </a:solidFill>
                <a:latin typeface="Arial" charset="0"/>
                <a:ea typeface="黑体" pitchFamily="2" charset="-122"/>
              </a:defRPr>
            </a:lvl3pPr>
            <a:lvl4pPr marL="1600200" indent="-228600" eaLnBrk="0" hangingPunct="0">
              <a:defRPr sz="2400">
                <a:solidFill>
                  <a:schemeClr val="tx1"/>
                </a:solidFill>
                <a:latin typeface="Arial" charset="0"/>
                <a:ea typeface="黑体" pitchFamily="2" charset="-122"/>
              </a:defRPr>
            </a:lvl4pPr>
            <a:lvl5pPr marL="2057400" indent="-228600" eaLnBrk="0" hangingPunct="0">
              <a:defRPr sz="2400">
                <a:solidFill>
                  <a:schemeClr val="tx1"/>
                </a:solidFill>
                <a:latin typeface="Arial" charset="0"/>
                <a:ea typeface="黑体" pitchFamily="2"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2"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2"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2"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2" charset="-122"/>
              </a:defRPr>
            </a:lvl9pPr>
          </a:lstStyle>
          <a:p>
            <a:pPr eaLnBrk="1" hangingPunct="1"/>
            <a:endParaRPr lang="zh-CN" altLang="en-US"/>
          </a:p>
        </p:txBody>
      </p:sp>
      <p:sp>
        <p:nvSpPr>
          <p:cNvPr id="1029" name="Rectangle 5"/>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1030" name="Rectangle 6"/>
          <p:cNvSpPr>
            <a:spLocks noGrp="1" noChangeArrowheads="1"/>
          </p:cNvSpPr>
          <p:nvPr>
            <p:ph type="body" idx="1"/>
          </p:nvPr>
        </p:nvSpPr>
        <p:spPr bwMode="auto">
          <a:xfrm>
            <a:off x="468313"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1031" name="Text Box 7"/>
          <p:cNvSpPr txBox="1">
            <a:spLocks noChangeArrowheads="1"/>
          </p:cNvSpPr>
          <p:nvPr/>
        </p:nvSpPr>
        <p:spPr bwMode="auto">
          <a:xfrm>
            <a:off x="8382000" y="6505575"/>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spcBef>
                <a:spcPct val="50000"/>
              </a:spcBef>
              <a:defRPr/>
            </a:pPr>
            <a:fld id="{A7309B64-BEE1-4E46-B58D-192B62459C94}" type="slidenum">
              <a:rPr lang="en-US" altLang="zh-CN" sz="1600" smtClean="0"/>
              <a:pPr eaLnBrk="1" hangingPunct="1">
                <a:spcBef>
                  <a:spcPct val="50000"/>
                </a:spcBef>
                <a:defRPr/>
              </a:pPr>
              <a:t>‹#›</a:t>
            </a:fld>
            <a:endParaRPr lang="en-US" altLang="zh-CN" sz="1600" smtClean="0"/>
          </a:p>
        </p:txBody>
      </p:sp>
    </p:spTree>
    <p:extLst>
      <p:ext uri="{BB962C8B-B14F-4D97-AF65-F5344CB8AC3E}">
        <p14:creationId xmlns:p14="http://schemas.microsoft.com/office/powerpoint/2010/main" val="1968291293"/>
      </p:ext>
    </p:extLst>
  </p:cSld>
  <p:clrMap bg1="lt1" tx1="dk1" bg2="lt2" tx2="dk2" accent1="accent1" accent2="accent2" accent3="accent3" accent4="accent4" accent5="accent5" accent6="accent6" hlink="hlink" folHlink="folHlink"/>
  <p:sldLayoutIdLst>
    <p:sldLayoutId id="2147484441" r:id="rId1"/>
    <p:sldLayoutId id="2147484442" r:id="rId2"/>
    <p:sldLayoutId id="2147484443" r:id="rId3"/>
    <p:sldLayoutId id="2147484444" r:id="rId4"/>
    <p:sldLayoutId id="2147484445" r:id="rId5"/>
    <p:sldLayoutId id="2147484446" r:id="rId6"/>
    <p:sldLayoutId id="2147484447" r:id="rId7"/>
    <p:sldLayoutId id="2147484448" r:id="rId8"/>
    <p:sldLayoutId id="2147484449" r:id="rId9"/>
    <p:sldLayoutId id="2147484450" r:id="rId10"/>
    <p:sldLayoutId id="2147484451" r:id="rId11"/>
    <p:sldLayoutId id="2147484452" r:id="rId12"/>
    <p:sldLayoutId id="2147484453" r:id="rId13"/>
  </p:sldLayoutIdLst>
  <p:timing>
    <p:tnLst>
      <p:par>
        <p:cTn id="1" dur="indefinite" restart="never" nodeType="tmRoot"/>
      </p:par>
    </p:tnLst>
  </p:timing>
  <p:txStyles>
    <p:titleStyle>
      <a:lvl1pPr algn="ctr" rtl="0" eaLnBrk="1" fontAlgn="base" hangingPunct="1">
        <a:spcBef>
          <a:spcPct val="0"/>
        </a:spcBef>
        <a:spcAft>
          <a:spcPct val="0"/>
        </a:spcAft>
        <a:defRPr sz="2800" b="1">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charset="0"/>
          <a:ea typeface="华文新魏" pitchFamily="2" charset="-122"/>
        </a:defRPr>
      </a:lvl2pPr>
      <a:lvl3pPr algn="ctr" rtl="0" eaLnBrk="1" fontAlgn="base" hangingPunct="1">
        <a:spcBef>
          <a:spcPct val="0"/>
        </a:spcBef>
        <a:spcAft>
          <a:spcPct val="0"/>
        </a:spcAft>
        <a:defRPr sz="2800" b="1">
          <a:solidFill>
            <a:srgbClr val="133984"/>
          </a:solidFill>
          <a:latin typeface="Arial" charset="0"/>
          <a:ea typeface="华文新魏" pitchFamily="2" charset="-122"/>
        </a:defRPr>
      </a:lvl3pPr>
      <a:lvl4pPr algn="ctr" rtl="0" eaLnBrk="1" fontAlgn="base" hangingPunct="1">
        <a:spcBef>
          <a:spcPct val="0"/>
        </a:spcBef>
        <a:spcAft>
          <a:spcPct val="0"/>
        </a:spcAft>
        <a:defRPr sz="2800" b="1">
          <a:solidFill>
            <a:srgbClr val="133984"/>
          </a:solidFill>
          <a:latin typeface="Arial" charset="0"/>
          <a:ea typeface="华文新魏" pitchFamily="2" charset="-122"/>
        </a:defRPr>
      </a:lvl4pPr>
      <a:lvl5pPr algn="ctr" rtl="0" eaLnBrk="1" fontAlgn="base" hangingPunct="1">
        <a:spcBef>
          <a:spcPct val="0"/>
        </a:spcBef>
        <a:spcAft>
          <a:spcPct val="0"/>
        </a:spcAft>
        <a:defRPr sz="2800" b="1">
          <a:solidFill>
            <a:srgbClr val="133984"/>
          </a:solidFill>
          <a:latin typeface="Arial" charset="0"/>
          <a:ea typeface="华文新魏" pitchFamily="2" charset="-122"/>
        </a:defRPr>
      </a:lvl5pPr>
      <a:lvl6pPr marL="457200" algn="ctr" rtl="0" eaLnBrk="1" fontAlgn="base" hangingPunct="1">
        <a:spcBef>
          <a:spcPct val="0"/>
        </a:spcBef>
        <a:spcAft>
          <a:spcPct val="0"/>
        </a:spcAft>
        <a:defRPr sz="2800" b="1">
          <a:solidFill>
            <a:srgbClr val="133984"/>
          </a:solidFill>
          <a:latin typeface="Arial" charset="0"/>
          <a:ea typeface="华文新魏" pitchFamily="2" charset="-122"/>
        </a:defRPr>
      </a:lvl6pPr>
      <a:lvl7pPr marL="914400" algn="ctr" rtl="0" eaLnBrk="1" fontAlgn="base" hangingPunct="1">
        <a:spcBef>
          <a:spcPct val="0"/>
        </a:spcBef>
        <a:spcAft>
          <a:spcPct val="0"/>
        </a:spcAft>
        <a:defRPr sz="2800" b="1">
          <a:solidFill>
            <a:srgbClr val="133984"/>
          </a:solidFill>
          <a:latin typeface="Arial" charset="0"/>
          <a:ea typeface="华文新魏" pitchFamily="2" charset="-122"/>
        </a:defRPr>
      </a:lvl7pPr>
      <a:lvl8pPr marL="1371600" algn="ctr" rtl="0" eaLnBrk="1" fontAlgn="base" hangingPunct="1">
        <a:spcBef>
          <a:spcPct val="0"/>
        </a:spcBef>
        <a:spcAft>
          <a:spcPct val="0"/>
        </a:spcAft>
        <a:defRPr sz="2800" b="1">
          <a:solidFill>
            <a:srgbClr val="133984"/>
          </a:solidFill>
          <a:latin typeface="Arial" charset="0"/>
          <a:ea typeface="华文新魏" pitchFamily="2" charset="-122"/>
        </a:defRPr>
      </a:lvl8pPr>
      <a:lvl9pPr marL="1828800" algn="ctr" rtl="0" eaLnBrk="1" fontAlgn="base" hangingPunct="1">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6"/>
        </a:buBlip>
        <a:defRPr sz="28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1" fontAlgn="base" hangingPunct="1">
        <a:spcBef>
          <a:spcPct val="20000"/>
        </a:spcBef>
        <a:spcAft>
          <a:spcPct val="0"/>
        </a:spcAft>
        <a:buChar char="•"/>
        <a:defRPr sz="2400">
          <a:solidFill>
            <a:schemeClr val="tx1"/>
          </a:solidFill>
          <a:latin typeface="+mn-lt"/>
          <a:ea typeface="宋体" charset="-122"/>
        </a:defRPr>
      </a:lvl3pPr>
      <a:lvl4pPr marL="1730375" indent="-228600" algn="l" rtl="0" eaLnBrk="1" fontAlgn="base" hangingPunct="1">
        <a:spcBef>
          <a:spcPct val="20000"/>
        </a:spcBef>
        <a:spcAft>
          <a:spcPct val="0"/>
        </a:spcAft>
        <a:buChar char="–"/>
        <a:defRPr sz="2000">
          <a:solidFill>
            <a:schemeClr val="tx1"/>
          </a:solidFill>
          <a:latin typeface="+mn-lt"/>
          <a:ea typeface="宋体" charset="-122"/>
        </a:defRPr>
      </a:lvl4pPr>
      <a:lvl5pPr marL="2138363" indent="-228600" algn="l" rtl="0" eaLnBrk="1" fontAlgn="base" hangingPunct="1">
        <a:spcBef>
          <a:spcPct val="20000"/>
        </a:spcBef>
        <a:spcAft>
          <a:spcPct val="0"/>
        </a:spcAft>
        <a:buChar char="»"/>
        <a:defRPr sz="2000">
          <a:solidFill>
            <a:schemeClr val="tx1"/>
          </a:solidFill>
          <a:latin typeface="+mn-lt"/>
          <a:ea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charset="-122"/>
        </a:defRPr>
      </a:lvl6pPr>
      <a:lvl7pPr marL="3052763" indent="-228600" algn="l" rtl="0" eaLnBrk="1" fontAlgn="base" hangingPunct="1">
        <a:spcBef>
          <a:spcPct val="20000"/>
        </a:spcBef>
        <a:spcAft>
          <a:spcPct val="0"/>
        </a:spcAft>
        <a:buChar char="»"/>
        <a:defRPr sz="2000">
          <a:solidFill>
            <a:schemeClr val="tx1"/>
          </a:solidFill>
          <a:latin typeface="+mn-lt"/>
          <a:ea typeface="宋体" charset="-122"/>
        </a:defRPr>
      </a:lvl7pPr>
      <a:lvl8pPr marL="3509963" indent="-228600" algn="l" rtl="0" eaLnBrk="1" fontAlgn="base" hangingPunct="1">
        <a:spcBef>
          <a:spcPct val="20000"/>
        </a:spcBef>
        <a:spcAft>
          <a:spcPct val="0"/>
        </a:spcAft>
        <a:buChar char="»"/>
        <a:defRPr sz="2000">
          <a:solidFill>
            <a:schemeClr val="tx1"/>
          </a:solidFill>
          <a:latin typeface="+mn-lt"/>
          <a:ea typeface="宋体" charset="-122"/>
        </a:defRPr>
      </a:lvl8pPr>
      <a:lvl9pPr marL="3967163" indent="-228600" algn="l" rtl="0" eaLnBrk="1" fontAlgn="base" hangingPunct="1">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ppt底板白-英文大写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黑体" pitchFamily="2" charset="-122"/>
              </a:defRPr>
            </a:lvl1pPr>
            <a:lvl2pPr marL="742950" indent="-285750" eaLnBrk="0" hangingPunct="0">
              <a:defRPr sz="2400">
                <a:solidFill>
                  <a:schemeClr val="tx1"/>
                </a:solidFill>
                <a:latin typeface="Arial" charset="0"/>
                <a:ea typeface="黑体" pitchFamily="2" charset="-122"/>
              </a:defRPr>
            </a:lvl2pPr>
            <a:lvl3pPr marL="1143000" indent="-228600" eaLnBrk="0" hangingPunct="0">
              <a:defRPr sz="2400">
                <a:solidFill>
                  <a:schemeClr val="tx1"/>
                </a:solidFill>
                <a:latin typeface="Arial" charset="0"/>
                <a:ea typeface="黑体" pitchFamily="2" charset="-122"/>
              </a:defRPr>
            </a:lvl3pPr>
            <a:lvl4pPr marL="1600200" indent="-228600" eaLnBrk="0" hangingPunct="0">
              <a:defRPr sz="2400">
                <a:solidFill>
                  <a:schemeClr val="tx1"/>
                </a:solidFill>
                <a:latin typeface="Arial" charset="0"/>
                <a:ea typeface="黑体" pitchFamily="2" charset="-122"/>
              </a:defRPr>
            </a:lvl4pPr>
            <a:lvl5pPr marL="2057400" indent="-228600" eaLnBrk="0" hangingPunct="0">
              <a:defRPr sz="2400">
                <a:solidFill>
                  <a:schemeClr val="tx1"/>
                </a:solidFill>
                <a:latin typeface="Arial" charset="0"/>
                <a:ea typeface="黑体" pitchFamily="2"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2"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2"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2"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2" charset="-122"/>
              </a:defRPr>
            </a:lvl9pPr>
          </a:lstStyle>
          <a:p>
            <a:pPr eaLnBrk="1" hangingPunct="1"/>
            <a:endParaRPr lang="zh-CN" altLang="en-US"/>
          </a:p>
        </p:txBody>
      </p:sp>
      <p:sp>
        <p:nvSpPr>
          <p:cNvPr id="1028" name="Rectangle 4"/>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黑体" pitchFamily="2" charset="-122"/>
              </a:defRPr>
            </a:lvl1pPr>
            <a:lvl2pPr marL="742950" indent="-285750" eaLnBrk="0" hangingPunct="0">
              <a:defRPr sz="2400">
                <a:solidFill>
                  <a:schemeClr val="tx1"/>
                </a:solidFill>
                <a:latin typeface="Arial" charset="0"/>
                <a:ea typeface="黑体" pitchFamily="2" charset="-122"/>
              </a:defRPr>
            </a:lvl2pPr>
            <a:lvl3pPr marL="1143000" indent="-228600" eaLnBrk="0" hangingPunct="0">
              <a:defRPr sz="2400">
                <a:solidFill>
                  <a:schemeClr val="tx1"/>
                </a:solidFill>
                <a:latin typeface="Arial" charset="0"/>
                <a:ea typeface="黑体" pitchFamily="2" charset="-122"/>
              </a:defRPr>
            </a:lvl3pPr>
            <a:lvl4pPr marL="1600200" indent="-228600" eaLnBrk="0" hangingPunct="0">
              <a:defRPr sz="2400">
                <a:solidFill>
                  <a:schemeClr val="tx1"/>
                </a:solidFill>
                <a:latin typeface="Arial" charset="0"/>
                <a:ea typeface="黑体" pitchFamily="2" charset="-122"/>
              </a:defRPr>
            </a:lvl4pPr>
            <a:lvl5pPr marL="2057400" indent="-228600" eaLnBrk="0" hangingPunct="0">
              <a:defRPr sz="2400">
                <a:solidFill>
                  <a:schemeClr val="tx1"/>
                </a:solidFill>
                <a:latin typeface="Arial" charset="0"/>
                <a:ea typeface="黑体" pitchFamily="2"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2"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2"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2"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2" charset="-122"/>
              </a:defRPr>
            </a:lvl9pPr>
          </a:lstStyle>
          <a:p>
            <a:pPr eaLnBrk="1" hangingPunct="1"/>
            <a:endParaRPr lang="zh-CN" altLang="en-US"/>
          </a:p>
        </p:txBody>
      </p:sp>
      <p:sp>
        <p:nvSpPr>
          <p:cNvPr id="1029" name="Rectangle 5"/>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1030" name="Rectangle 6"/>
          <p:cNvSpPr>
            <a:spLocks noGrp="1" noChangeArrowheads="1"/>
          </p:cNvSpPr>
          <p:nvPr>
            <p:ph type="body" idx="1"/>
          </p:nvPr>
        </p:nvSpPr>
        <p:spPr bwMode="auto">
          <a:xfrm>
            <a:off x="468313"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1031" name="Text Box 7"/>
          <p:cNvSpPr txBox="1">
            <a:spLocks noChangeArrowheads="1"/>
          </p:cNvSpPr>
          <p:nvPr/>
        </p:nvSpPr>
        <p:spPr bwMode="auto">
          <a:xfrm>
            <a:off x="8382000" y="6505575"/>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spcBef>
                <a:spcPct val="50000"/>
              </a:spcBef>
              <a:defRPr/>
            </a:pPr>
            <a:fld id="{1E7EF89D-1491-4575-BC3E-C2911E192007}" type="slidenum">
              <a:rPr lang="en-US" altLang="zh-CN" sz="1600" smtClean="0"/>
              <a:pPr eaLnBrk="1" hangingPunct="1">
                <a:spcBef>
                  <a:spcPct val="50000"/>
                </a:spcBef>
                <a:defRPr/>
              </a:pPr>
              <a:t>‹#›</a:t>
            </a:fld>
            <a:endParaRPr lang="en-US" altLang="zh-CN" sz="1600" smtClean="0"/>
          </a:p>
        </p:txBody>
      </p:sp>
    </p:spTree>
    <p:extLst>
      <p:ext uri="{BB962C8B-B14F-4D97-AF65-F5344CB8AC3E}">
        <p14:creationId xmlns:p14="http://schemas.microsoft.com/office/powerpoint/2010/main" val="985176498"/>
      </p:ext>
    </p:extLst>
  </p:cSld>
  <p:clrMap bg1="lt1" tx1="dk1" bg2="lt2" tx2="dk2" accent1="accent1" accent2="accent2" accent3="accent3" accent4="accent4" accent5="accent5" accent6="accent6" hlink="hlink" folHlink="folHlink"/>
  <p:sldLayoutIdLst>
    <p:sldLayoutId id="2147484455" r:id="rId1"/>
    <p:sldLayoutId id="2147484456" r:id="rId2"/>
    <p:sldLayoutId id="2147484457" r:id="rId3"/>
    <p:sldLayoutId id="2147484458" r:id="rId4"/>
    <p:sldLayoutId id="2147484459" r:id="rId5"/>
    <p:sldLayoutId id="2147484460" r:id="rId6"/>
    <p:sldLayoutId id="2147484461" r:id="rId7"/>
    <p:sldLayoutId id="2147484462" r:id="rId8"/>
    <p:sldLayoutId id="2147484463" r:id="rId9"/>
    <p:sldLayoutId id="2147484464" r:id="rId10"/>
    <p:sldLayoutId id="2147484465" r:id="rId11"/>
    <p:sldLayoutId id="2147484466" r:id="rId12"/>
  </p:sldLayoutIdLst>
  <p:timing>
    <p:tnLst>
      <p:par>
        <p:cTn id="1" dur="indefinite" restart="never" nodeType="tmRoot"/>
      </p:par>
    </p:tnLst>
  </p:timing>
  <p:txStyles>
    <p:titleStyle>
      <a:lvl1pPr algn="ctr" rtl="0" eaLnBrk="1" fontAlgn="base" hangingPunct="1">
        <a:spcBef>
          <a:spcPct val="0"/>
        </a:spcBef>
        <a:spcAft>
          <a:spcPct val="0"/>
        </a:spcAft>
        <a:defRPr sz="2800" b="1">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charset="0"/>
          <a:ea typeface="华文新魏" pitchFamily="2" charset="-122"/>
        </a:defRPr>
      </a:lvl2pPr>
      <a:lvl3pPr algn="ctr" rtl="0" eaLnBrk="1" fontAlgn="base" hangingPunct="1">
        <a:spcBef>
          <a:spcPct val="0"/>
        </a:spcBef>
        <a:spcAft>
          <a:spcPct val="0"/>
        </a:spcAft>
        <a:defRPr sz="2800" b="1">
          <a:solidFill>
            <a:srgbClr val="133984"/>
          </a:solidFill>
          <a:latin typeface="Arial" charset="0"/>
          <a:ea typeface="华文新魏" pitchFamily="2" charset="-122"/>
        </a:defRPr>
      </a:lvl3pPr>
      <a:lvl4pPr algn="ctr" rtl="0" eaLnBrk="1" fontAlgn="base" hangingPunct="1">
        <a:spcBef>
          <a:spcPct val="0"/>
        </a:spcBef>
        <a:spcAft>
          <a:spcPct val="0"/>
        </a:spcAft>
        <a:defRPr sz="2800" b="1">
          <a:solidFill>
            <a:srgbClr val="133984"/>
          </a:solidFill>
          <a:latin typeface="Arial" charset="0"/>
          <a:ea typeface="华文新魏" pitchFamily="2" charset="-122"/>
        </a:defRPr>
      </a:lvl4pPr>
      <a:lvl5pPr algn="ctr" rtl="0" eaLnBrk="1" fontAlgn="base" hangingPunct="1">
        <a:spcBef>
          <a:spcPct val="0"/>
        </a:spcBef>
        <a:spcAft>
          <a:spcPct val="0"/>
        </a:spcAft>
        <a:defRPr sz="2800" b="1">
          <a:solidFill>
            <a:srgbClr val="133984"/>
          </a:solidFill>
          <a:latin typeface="Arial" charset="0"/>
          <a:ea typeface="华文新魏" pitchFamily="2" charset="-122"/>
        </a:defRPr>
      </a:lvl5pPr>
      <a:lvl6pPr marL="457200" algn="ctr" rtl="0" eaLnBrk="1" fontAlgn="base" hangingPunct="1">
        <a:spcBef>
          <a:spcPct val="0"/>
        </a:spcBef>
        <a:spcAft>
          <a:spcPct val="0"/>
        </a:spcAft>
        <a:defRPr sz="2800" b="1">
          <a:solidFill>
            <a:srgbClr val="133984"/>
          </a:solidFill>
          <a:latin typeface="Arial" charset="0"/>
          <a:ea typeface="华文新魏" pitchFamily="2" charset="-122"/>
        </a:defRPr>
      </a:lvl6pPr>
      <a:lvl7pPr marL="914400" algn="ctr" rtl="0" eaLnBrk="1" fontAlgn="base" hangingPunct="1">
        <a:spcBef>
          <a:spcPct val="0"/>
        </a:spcBef>
        <a:spcAft>
          <a:spcPct val="0"/>
        </a:spcAft>
        <a:defRPr sz="2800" b="1">
          <a:solidFill>
            <a:srgbClr val="133984"/>
          </a:solidFill>
          <a:latin typeface="Arial" charset="0"/>
          <a:ea typeface="华文新魏" pitchFamily="2" charset="-122"/>
        </a:defRPr>
      </a:lvl7pPr>
      <a:lvl8pPr marL="1371600" algn="ctr" rtl="0" eaLnBrk="1" fontAlgn="base" hangingPunct="1">
        <a:spcBef>
          <a:spcPct val="0"/>
        </a:spcBef>
        <a:spcAft>
          <a:spcPct val="0"/>
        </a:spcAft>
        <a:defRPr sz="2800" b="1">
          <a:solidFill>
            <a:srgbClr val="133984"/>
          </a:solidFill>
          <a:latin typeface="Arial" charset="0"/>
          <a:ea typeface="华文新魏" pitchFamily="2" charset="-122"/>
        </a:defRPr>
      </a:lvl8pPr>
      <a:lvl9pPr marL="1828800" algn="ctr" rtl="0" eaLnBrk="1" fontAlgn="base" hangingPunct="1">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5"/>
        </a:buBlip>
        <a:defRPr sz="28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1" fontAlgn="base" hangingPunct="1">
        <a:spcBef>
          <a:spcPct val="20000"/>
        </a:spcBef>
        <a:spcAft>
          <a:spcPct val="0"/>
        </a:spcAft>
        <a:buChar char="•"/>
        <a:defRPr sz="2400">
          <a:solidFill>
            <a:schemeClr val="tx1"/>
          </a:solidFill>
          <a:latin typeface="+mn-lt"/>
          <a:ea typeface="宋体" charset="-122"/>
        </a:defRPr>
      </a:lvl3pPr>
      <a:lvl4pPr marL="1730375" indent="-228600" algn="l" rtl="0" eaLnBrk="1" fontAlgn="base" hangingPunct="1">
        <a:spcBef>
          <a:spcPct val="20000"/>
        </a:spcBef>
        <a:spcAft>
          <a:spcPct val="0"/>
        </a:spcAft>
        <a:buChar char="–"/>
        <a:defRPr sz="2000">
          <a:solidFill>
            <a:schemeClr val="tx1"/>
          </a:solidFill>
          <a:latin typeface="+mn-lt"/>
          <a:ea typeface="宋体" charset="-122"/>
        </a:defRPr>
      </a:lvl4pPr>
      <a:lvl5pPr marL="2138363" indent="-228600" algn="l" rtl="0" eaLnBrk="1" fontAlgn="base" hangingPunct="1">
        <a:spcBef>
          <a:spcPct val="20000"/>
        </a:spcBef>
        <a:spcAft>
          <a:spcPct val="0"/>
        </a:spcAft>
        <a:buChar char="»"/>
        <a:defRPr sz="2000">
          <a:solidFill>
            <a:schemeClr val="tx1"/>
          </a:solidFill>
          <a:latin typeface="+mn-lt"/>
          <a:ea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charset="-122"/>
        </a:defRPr>
      </a:lvl6pPr>
      <a:lvl7pPr marL="3052763" indent="-228600" algn="l" rtl="0" eaLnBrk="1" fontAlgn="base" hangingPunct="1">
        <a:spcBef>
          <a:spcPct val="20000"/>
        </a:spcBef>
        <a:spcAft>
          <a:spcPct val="0"/>
        </a:spcAft>
        <a:buChar char="»"/>
        <a:defRPr sz="2000">
          <a:solidFill>
            <a:schemeClr val="tx1"/>
          </a:solidFill>
          <a:latin typeface="+mn-lt"/>
          <a:ea typeface="宋体" charset="-122"/>
        </a:defRPr>
      </a:lvl7pPr>
      <a:lvl8pPr marL="3509963" indent="-228600" algn="l" rtl="0" eaLnBrk="1" fontAlgn="base" hangingPunct="1">
        <a:spcBef>
          <a:spcPct val="20000"/>
        </a:spcBef>
        <a:spcAft>
          <a:spcPct val="0"/>
        </a:spcAft>
        <a:buChar char="»"/>
        <a:defRPr sz="2000">
          <a:solidFill>
            <a:schemeClr val="tx1"/>
          </a:solidFill>
          <a:latin typeface="+mn-lt"/>
          <a:ea typeface="宋体" charset="-122"/>
        </a:defRPr>
      </a:lvl8pPr>
      <a:lvl9pPr marL="3967163" indent="-228600" algn="l" rtl="0" eaLnBrk="1" fontAlgn="base" hangingPunct="1">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ppt底板白-英文大写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ChangeArrowheads="1"/>
          </p:cNvSpPr>
          <p:nvPr/>
        </p:nvSpPr>
        <p:spPr bwMode="auto">
          <a:xfrm>
            <a:off x="287338" y="833438"/>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pPr>
              <a:defRPr/>
            </a:pPr>
            <a:endParaRPr lang="zh-CN" altLang="en-US"/>
          </a:p>
        </p:txBody>
      </p:sp>
      <p:sp>
        <p:nvSpPr>
          <p:cNvPr id="5124" name="Rectangle 4"/>
          <p:cNvSpPr>
            <a:spLocks noChangeArrowheads="1"/>
          </p:cNvSpPr>
          <p:nvPr/>
        </p:nvSpPr>
        <p:spPr bwMode="auto">
          <a:xfrm>
            <a:off x="4826000" y="6477000"/>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pPr>
              <a:defRPr/>
            </a:pPr>
            <a:endParaRPr lang="zh-CN" altLang="en-US"/>
          </a:p>
        </p:txBody>
      </p:sp>
      <p:sp>
        <p:nvSpPr>
          <p:cNvPr id="7173" name="Rectangle 5"/>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7174" name="Rectangle 6"/>
          <p:cNvSpPr>
            <a:spLocks noGrp="1" noChangeArrowheads="1"/>
          </p:cNvSpPr>
          <p:nvPr>
            <p:ph type="body" idx="1"/>
          </p:nvPr>
        </p:nvSpPr>
        <p:spPr bwMode="auto">
          <a:xfrm>
            <a:off x="468313"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5127" name="Text Box 7"/>
          <p:cNvSpPr txBox="1">
            <a:spLocks noChangeArrowheads="1"/>
          </p:cNvSpPr>
          <p:nvPr/>
        </p:nvSpPr>
        <p:spPr bwMode="auto">
          <a:xfrm>
            <a:off x="8382000" y="6505575"/>
            <a:ext cx="762000" cy="336550"/>
          </a:xfrm>
          <a:prstGeom prst="rect">
            <a:avLst/>
          </a:prstGeom>
          <a:noFill/>
          <a:ln w="28575" algn="ctr">
            <a:noFill/>
            <a:miter lim="800000"/>
            <a:headEnd/>
            <a:tailEnd/>
          </a:ln>
          <a:effectLst/>
        </p:spPr>
        <p:txBody>
          <a:bodyPr lIns="90000" tIns="46800" rIns="90000" bIns="46800">
            <a:spAutoFit/>
          </a:bodyPr>
          <a:lstStyle/>
          <a:p>
            <a:pPr>
              <a:spcBef>
                <a:spcPct val="50000"/>
              </a:spcBef>
              <a:defRPr/>
            </a:pPr>
            <a:fld id="{98CC7CC1-E46E-46A6-8B56-8C5440B76428}" type="slidenum">
              <a:rPr lang="en-US" altLang="zh-CN" sz="1600"/>
              <a:pPr>
                <a:spcBef>
                  <a:spcPct val="50000"/>
                </a:spcBef>
                <a:defRPr/>
              </a:pPr>
              <a:t>‹#›</a:t>
            </a:fld>
            <a:endParaRPr lang="en-US" altLang="zh-CN" sz="1600"/>
          </a:p>
        </p:txBody>
      </p:sp>
    </p:spTree>
    <p:extLst>
      <p:ext uri="{BB962C8B-B14F-4D97-AF65-F5344CB8AC3E}">
        <p14:creationId xmlns:p14="http://schemas.microsoft.com/office/powerpoint/2010/main" val="1693652114"/>
      </p:ext>
    </p:extLst>
  </p:cSld>
  <p:clrMap bg1="lt1" tx1="dk1" bg2="lt2" tx2="dk2" accent1="accent1" accent2="accent2" accent3="accent3" accent4="accent4" accent5="accent5" accent6="accent6" hlink="hlink" folHlink="folHlink"/>
  <p:sldLayoutIdLst>
    <p:sldLayoutId id="2147484468" r:id="rId1"/>
    <p:sldLayoutId id="2147484469" r:id="rId2"/>
    <p:sldLayoutId id="2147484470" r:id="rId3"/>
    <p:sldLayoutId id="2147484471" r:id="rId4"/>
    <p:sldLayoutId id="2147484472" r:id="rId5"/>
    <p:sldLayoutId id="2147484473" r:id="rId6"/>
    <p:sldLayoutId id="2147484474" r:id="rId7"/>
    <p:sldLayoutId id="2147484475" r:id="rId8"/>
    <p:sldLayoutId id="2147484476" r:id="rId9"/>
    <p:sldLayoutId id="2147484477" r:id="rId10"/>
    <p:sldLayoutId id="2147484478" r:id="rId11"/>
    <p:sldLayoutId id="2147484479" r:id="rId12"/>
  </p:sldLayoutIdLst>
  <p:timing>
    <p:tnLst>
      <p:par>
        <p:cTn id="1" dur="indefinite" restart="never" nodeType="tmRoot"/>
      </p:par>
    </p:tnLst>
  </p:timing>
  <p:txStyles>
    <p:titleStyle>
      <a:lvl1pPr algn="ctr" rtl="0" eaLnBrk="1" fontAlgn="base" hangingPunct="1">
        <a:spcBef>
          <a:spcPct val="0"/>
        </a:spcBef>
        <a:spcAft>
          <a:spcPct val="0"/>
        </a:spcAft>
        <a:defRPr sz="2800" b="1">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charset="0"/>
          <a:ea typeface="华文新魏" pitchFamily="2" charset="-122"/>
        </a:defRPr>
      </a:lvl2pPr>
      <a:lvl3pPr algn="ctr" rtl="0" eaLnBrk="1" fontAlgn="base" hangingPunct="1">
        <a:spcBef>
          <a:spcPct val="0"/>
        </a:spcBef>
        <a:spcAft>
          <a:spcPct val="0"/>
        </a:spcAft>
        <a:defRPr sz="2800" b="1">
          <a:solidFill>
            <a:srgbClr val="133984"/>
          </a:solidFill>
          <a:latin typeface="Arial" charset="0"/>
          <a:ea typeface="华文新魏" pitchFamily="2" charset="-122"/>
        </a:defRPr>
      </a:lvl3pPr>
      <a:lvl4pPr algn="ctr" rtl="0" eaLnBrk="1" fontAlgn="base" hangingPunct="1">
        <a:spcBef>
          <a:spcPct val="0"/>
        </a:spcBef>
        <a:spcAft>
          <a:spcPct val="0"/>
        </a:spcAft>
        <a:defRPr sz="2800" b="1">
          <a:solidFill>
            <a:srgbClr val="133984"/>
          </a:solidFill>
          <a:latin typeface="Arial" charset="0"/>
          <a:ea typeface="华文新魏" pitchFamily="2" charset="-122"/>
        </a:defRPr>
      </a:lvl4pPr>
      <a:lvl5pPr algn="ctr" rtl="0" eaLnBrk="1" fontAlgn="base" hangingPunct="1">
        <a:spcBef>
          <a:spcPct val="0"/>
        </a:spcBef>
        <a:spcAft>
          <a:spcPct val="0"/>
        </a:spcAft>
        <a:defRPr sz="2800" b="1">
          <a:solidFill>
            <a:srgbClr val="133984"/>
          </a:solidFill>
          <a:latin typeface="Arial" charset="0"/>
          <a:ea typeface="华文新魏" pitchFamily="2" charset="-122"/>
        </a:defRPr>
      </a:lvl5pPr>
      <a:lvl6pPr marL="457200" algn="ctr" rtl="0" eaLnBrk="1" fontAlgn="base" hangingPunct="1">
        <a:spcBef>
          <a:spcPct val="0"/>
        </a:spcBef>
        <a:spcAft>
          <a:spcPct val="0"/>
        </a:spcAft>
        <a:defRPr sz="2800" b="1">
          <a:solidFill>
            <a:srgbClr val="133984"/>
          </a:solidFill>
          <a:latin typeface="Arial" charset="0"/>
          <a:ea typeface="华文新魏" pitchFamily="2" charset="-122"/>
        </a:defRPr>
      </a:lvl6pPr>
      <a:lvl7pPr marL="914400" algn="ctr" rtl="0" eaLnBrk="1" fontAlgn="base" hangingPunct="1">
        <a:spcBef>
          <a:spcPct val="0"/>
        </a:spcBef>
        <a:spcAft>
          <a:spcPct val="0"/>
        </a:spcAft>
        <a:defRPr sz="2800" b="1">
          <a:solidFill>
            <a:srgbClr val="133984"/>
          </a:solidFill>
          <a:latin typeface="Arial" charset="0"/>
          <a:ea typeface="华文新魏" pitchFamily="2" charset="-122"/>
        </a:defRPr>
      </a:lvl7pPr>
      <a:lvl8pPr marL="1371600" algn="ctr" rtl="0" eaLnBrk="1" fontAlgn="base" hangingPunct="1">
        <a:spcBef>
          <a:spcPct val="0"/>
        </a:spcBef>
        <a:spcAft>
          <a:spcPct val="0"/>
        </a:spcAft>
        <a:defRPr sz="2800" b="1">
          <a:solidFill>
            <a:srgbClr val="133984"/>
          </a:solidFill>
          <a:latin typeface="Arial" charset="0"/>
          <a:ea typeface="华文新魏" pitchFamily="2" charset="-122"/>
        </a:defRPr>
      </a:lvl8pPr>
      <a:lvl9pPr marL="1828800" algn="ctr" rtl="0" eaLnBrk="1" fontAlgn="base" hangingPunct="1">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5"/>
        </a:buBlip>
        <a:defRPr sz="28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1" fontAlgn="base" hangingPunct="1">
        <a:spcBef>
          <a:spcPct val="20000"/>
        </a:spcBef>
        <a:spcAft>
          <a:spcPct val="0"/>
        </a:spcAft>
        <a:buChar char="•"/>
        <a:defRPr sz="2400">
          <a:solidFill>
            <a:schemeClr val="tx1"/>
          </a:solidFill>
          <a:latin typeface="+mn-lt"/>
          <a:ea typeface="宋体" pitchFamily="2" charset="-122"/>
        </a:defRPr>
      </a:lvl3pPr>
      <a:lvl4pPr marL="1730375" indent="-228600" algn="l" rtl="0" eaLnBrk="1" fontAlgn="base" hangingPunct="1">
        <a:spcBef>
          <a:spcPct val="20000"/>
        </a:spcBef>
        <a:spcAft>
          <a:spcPct val="0"/>
        </a:spcAft>
        <a:buChar char="–"/>
        <a:defRPr sz="2000">
          <a:solidFill>
            <a:schemeClr val="tx1"/>
          </a:solidFill>
          <a:latin typeface="+mn-lt"/>
          <a:ea typeface="宋体" pitchFamily="2" charset="-122"/>
        </a:defRPr>
      </a:lvl4pPr>
      <a:lvl5pPr marL="2138363" indent="-228600" algn="l" rtl="0" eaLnBrk="1" fontAlgn="base" hangingPunct="1">
        <a:spcBef>
          <a:spcPct val="20000"/>
        </a:spcBef>
        <a:spcAft>
          <a:spcPct val="0"/>
        </a:spcAft>
        <a:buChar char="»"/>
        <a:defRPr sz="2000">
          <a:solidFill>
            <a:schemeClr val="tx1"/>
          </a:solidFill>
          <a:latin typeface="+mn-lt"/>
          <a:ea typeface="宋体" pitchFamily="2"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ppt底板白-英文大写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algn="ctr" eaLnBrk="0" hangingPunct="0">
              <a:defRPr sz="2400">
                <a:solidFill>
                  <a:schemeClr val="tx1"/>
                </a:solidFill>
                <a:latin typeface="Arial" charset="0"/>
                <a:ea typeface="黑体" pitchFamily="49" charset="-122"/>
              </a:defRPr>
            </a:lvl1pPr>
            <a:lvl2pPr marL="742950" indent="-285750" algn="ctr" eaLnBrk="0" hangingPunct="0">
              <a:defRPr sz="2400">
                <a:solidFill>
                  <a:schemeClr val="tx1"/>
                </a:solidFill>
                <a:latin typeface="Arial" charset="0"/>
                <a:ea typeface="黑体" pitchFamily="49" charset="-122"/>
              </a:defRPr>
            </a:lvl2pPr>
            <a:lvl3pPr marL="1143000" indent="-228600" algn="ctr" eaLnBrk="0" hangingPunct="0">
              <a:defRPr sz="2400">
                <a:solidFill>
                  <a:schemeClr val="tx1"/>
                </a:solidFill>
                <a:latin typeface="Arial" charset="0"/>
                <a:ea typeface="黑体" pitchFamily="49" charset="-122"/>
              </a:defRPr>
            </a:lvl3pPr>
            <a:lvl4pPr marL="1600200" indent="-228600" algn="ctr" eaLnBrk="0" hangingPunct="0">
              <a:defRPr sz="2400">
                <a:solidFill>
                  <a:schemeClr val="tx1"/>
                </a:solidFill>
                <a:latin typeface="Arial" charset="0"/>
                <a:ea typeface="黑体" pitchFamily="49" charset="-122"/>
              </a:defRPr>
            </a:lvl4pPr>
            <a:lvl5pPr marL="2057400" indent="-228600" algn="ctr"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endParaRPr lang="zh-CN" altLang="en-US"/>
          </a:p>
        </p:txBody>
      </p:sp>
      <p:sp>
        <p:nvSpPr>
          <p:cNvPr id="1028" name="Rectangle 4"/>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algn="ctr" eaLnBrk="0" hangingPunct="0">
              <a:defRPr sz="2400">
                <a:solidFill>
                  <a:schemeClr val="tx1"/>
                </a:solidFill>
                <a:latin typeface="Arial" charset="0"/>
                <a:ea typeface="黑体" pitchFamily="49" charset="-122"/>
              </a:defRPr>
            </a:lvl1pPr>
            <a:lvl2pPr marL="742950" indent="-285750" algn="ctr" eaLnBrk="0" hangingPunct="0">
              <a:defRPr sz="2400">
                <a:solidFill>
                  <a:schemeClr val="tx1"/>
                </a:solidFill>
                <a:latin typeface="Arial" charset="0"/>
                <a:ea typeface="黑体" pitchFamily="49" charset="-122"/>
              </a:defRPr>
            </a:lvl2pPr>
            <a:lvl3pPr marL="1143000" indent="-228600" algn="ctr" eaLnBrk="0" hangingPunct="0">
              <a:defRPr sz="2400">
                <a:solidFill>
                  <a:schemeClr val="tx1"/>
                </a:solidFill>
                <a:latin typeface="Arial" charset="0"/>
                <a:ea typeface="黑体" pitchFamily="49" charset="-122"/>
              </a:defRPr>
            </a:lvl3pPr>
            <a:lvl4pPr marL="1600200" indent="-228600" algn="ctr" eaLnBrk="0" hangingPunct="0">
              <a:defRPr sz="2400">
                <a:solidFill>
                  <a:schemeClr val="tx1"/>
                </a:solidFill>
                <a:latin typeface="Arial" charset="0"/>
                <a:ea typeface="黑体" pitchFamily="49" charset="-122"/>
              </a:defRPr>
            </a:lvl4pPr>
            <a:lvl5pPr marL="2057400" indent="-228600" algn="ctr"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endParaRPr lang="zh-CN" altLang="en-US"/>
          </a:p>
        </p:txBody>
      </p:sp>
      <p:sp>
        <p:nvSpPr>
          <p:cNvPr id="1029" name="Rectangle 5"/>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1030" name="Rectangle 6"/>
          <p:cNvSpPr>
            <a:spLocks noGrp="1" noChangeArrowheads="1"/>
          </p:cNvSpPr>
          <p:nvPr>
            <p:ph type="body" idx="1"/>
          </p:nvPr>
        </p:nvSpPr>
        <p:spPr bwMode="auto">
          <a:xfrm>
            <a:off x="468313"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1031" name="Text Box 7"/>
          <p:cNvSpPr txBox="1">
            <a:spLocks noChangeArrowheads="1"/>
          </p:cNvSpPr>
          <p:nvPr/>
        </p:nvSpPr>
        <p:spPr bwMode="auto">
          <a:xfrm>
            <a:off x="8382000" y="6505575"/>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90000" tIns="46800" rIns="90000" bIns="46800">
            <a:spAutoFit/>
          </a:bodyPr>
          <a:lstStyle>
            <a:lvl1pPr algn="ctr" eaLnBrk="0" hangingPunct="0">
              <a:defRPr sz="2400">
                <a:solidFill>
                  <a:schemeClr val="tx1"/>
                </a:solidFill>
                <a:latin typeface="Arial" charset="0"/>
                <a:ea typeface="黑体" pitchFamily="49" charset="-122"/>
              </a:defRPr>
            </a:lvl1pPr>
            <a:lvl2pPr marL="742950" indent="-285750" algn="ctr" eaLnBrk="0" hangingPunct="0">
              <a:defRPr sz="2400">
                <a:solidFill>
                  <a:schemeClr val="tx1"/>
                </a:solidFill>
                <a:latin typeface="Arial" charset="0"/>
                <a:ea typeface="黑体" pitchFamily="49" charset="-122"/>
              </a:defRPr>
            </a:lvl2pPr>
            <a:lvl3pPr marL="1143000" indent="-228600" algn="ctr" eaLnBrk="0" hangingPunct="0">
              <a:defRPr sz="2400">
                <a:solidFill>
                  <a:schemeClr val="tx1"/>
                </a:solidFill>
                <a:latin typeface="Arial" charset="0"/>
                <a:ea typeface="黑体" pitchFamily="49" charset="-122"/>
              </a:defRPr>
            </a:lvl3pPr>
            <a:lvl4pPr marL="1600200" indent="-228600" algn="ctr" eaLnBrk="0" hangingPunct="0">
              <a:defRPr sz="2400">
                <a:solidFill>
                  <a:schemeClr val="tx1"/>
                </a:solidFill>
                <a:latin typeface="Arial" charset="0"/>
                <a:ea typeface="黑体" pitchFamily="49" charset="-122"/>
              </a:defRPr>
            </a:lvl4pPr>
            <a:lvl5pPr marL="2057400" indent="-228600" algn="ctr"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spcBef>
                <a:spcPct val="50000"/>
              </a:spcBef>
            </a:pPr>
            <a:fld id="{7CAD4C44-F2C6-426D-A273-B3CFC485B670}" type="slidenum">
              <a:rPr lang="en-US" altLang="zh-CN" sz="1600"/>
              <a:pPr eaLnBrk="1" hangingPunct="1">
                <a:spcBef>
                  <a:spcPct val="50000"/>
                </a:spcBef>
              </a:pPr>
              <a:t>‹#›</a:t>
            </a:fld>
            <a:endParaRPr lang="en-US" altLang="zh-CN" sz="1600"/>
          </a:p>
        </p:txBody>
      </p:sp>
    </p:spTree>
    <p:extLst>
      <p:ext uri="{BB962C8B-B14F-4D97-AF65-F5344CB8AC3E}">
        <p14:creationId xmlns:p14="http://schemas.microsoft.com/office/powerpoint/2010/main" val="547621900"/>
      </p:ext>
    </p:extLst>
  </p:cSld>
  <p:clrMap bg1="lt1" tx1="dk1" bg2="lt2" tx2="dk2" accent1="accent1" accent2="accent2" accent3="accent3" accent4="accent4" accent5="accent5" accent6="accent6" hlink="hlink" folHlink="folHlink"/>
  <p:sldLayoutIdLst>
    <p:sldLayoutId id="2147484481" r:id="rId1"/>
    <p:sldLayoutId id="2147484482" r:id="rId2"/>
    <p:sldLayoutId id="2147484483" r:id="rId3"/>
    <p:sldLayoutId id="2147484484" r:id="rId4"/>
    <p:sldLayoutId id="2147484485" r:id="rId5"/>
    <p:sldLayoutId id="2147484486" r:id="rId6"/>
    <p:sldLayoutId id="2147484487" r:id="rId7"/>
    <p:sldLayoutId id="2147484488" r:id="rId8"/>
    <p:sldLayoutId id="2147484489" r:id="rId9"/>
    <p:sldLayoutId id="2147484490" r:id="rId10"/>
    <p:sldLayoutId id="2147484491" r:id="rId11"/>
    <p:sldLayoutId id="2147484492" r:id="rId12"/>
  </p:sldLayoutIdLst>
  <p:timing>
    <p:tnLst>
      <p:par>
        <p:cTn id="1" dur="indefinite" restart="never" nodeType="tmRoot"/>
      </p:par>
    </p:tnLst>
  </p:timing>
  <p:txStyles>
    <p:titleStyle>
      <a:lvl1pPr algn="ctr" rtl="0" eaLnBrk="1" fontAlgn="base" hangingPunct="1">
        <a:spcBef>
          <a:spcPct val="0"/>
        </a:spcBef>
        <a:spcAft>
          <a:spcPct val="0"/>
        </a:spcAft>
        <a:defRPr sz="2800" b="1">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charset="0"/>
          <a:ea typeface="华文新魏" pitchFamily="2" charset="-122"/>
        </a:defRPr>
      </a:lvl2pPr>
      <a:lvl3pPr algn="ctr" rtl="0" eaLnBrk="1" fontAlgn="base" hangingPunct="1">
        <a:spcBef>
          <a:spcPct val="0"/>
        </a:spcBef>
        <a:spcAft>
          <a:spcPct val="0"/>
        </a:spcAft>
        <a:defRPr sz="2800" b="1">
          <a:solidFill>
            <a:srgbClr val="133984"/>
          </a:solidFill>
          <a:latin typeface="Arial" charset="0"/>
          <a:ea typeface="华文新魏" pitchFamily="2" charset="-122"/>
        </a:defRPr>
      </a:lvl3pPr>
      <a:lvl4pPr algn="ctr" rtl="0" eaLnBrk="1" fontAlgn="base" hangingPunct="1">
        <a:spcBef>
          <a:spcPct val="0"/>
        </a:spcBef>
        <a:spcAft>
          <a:spcPct val="0"/>
        </a:spcAft>
        <a:defRPr sz="2800" b="1">
          <a:solidFill>
            <a:srgbClr val="133984"/>
          </a:solidFill>
          <a:latin typeface="Arial" charset="0"/>
          <a:ea typeface="华文新魏" pitchFamily="2" charset="-122"/>
        </a:defRPr>
      </a:lvl4pPr>
      <a:lvl5pPr algn="ctr" rtl="0" eaLnBrk="1" fontAlgn="base" hangingPunct="1">
        <a:spcBef>
          <a:spcPct val="0"/>
        </a:spcBef>
        <a:spcAft>
          <a:spcPct val="0"/>
        </a:spcAft>
        <a:defRPr sz="2800" b="1">
          <a:solidFill>
            <a:srgbClr val="133984"/>
          </a:solidFill>
          <a:latin typeface="Arial" charset="0"/>
          <a:ea typeface="华文新魏" pitchFamily="2" charset="-122"/>
        </a:defRPr>
      </a:lvl5pPr>
      <a:lvl6pPr marL="457200" algn="ctr" rtl="0" eaLnBrk="1" fontAlgn="base" hangingPunct="1">
        <a:spcBef>
          <a:spcPct val="0"/>
        </a:spcBef>
        <a:spcAft>
          <a:spcPct val="0"/>
        </a:spcAft>
        <a:defRPr sz="2800" b="1">
          <a:solidFill>
            <a:srgbClr val="133984"/>
          </a:solidFill>
          <a:latin typeface="Arial" charset="0"/>
          <a:ea typeface="华文新魏" pitchFamily="2" charset="-122"/>
        </a:defRPr>
      </a:lvl6pPr>
      <a:lvl7pPr marL="914400" algn="ctr" rtl="0" eaLnBrk="1" fontAlgn="base" hangingPunct="1">
        <a:spcBef>
          <a:spcPct val="0"/>
        </a:spcBef>
        <a:spcAft>
          <a:spcPct val="0"/>
        </a:spcAft>
        <a:defRPr sz="2800" b="1">
          <a:solidFill>
            <a:srgbClr val="133984"/>
          </a:solidFill>
          <a:latin typeface="Arial" charset="0"/>
          <a:ea typeface="华文新魏" pitchFamily="2" charset="-122"/>
        </a:defRPr>
      </a:lvl7pPr>
      <a:lvl8pPr marL="1371600" algn="ctr" rtl="0" eaLnBrk="1" fontAlgn="base" hangingPunct="1">
        <a:spcBef>
          <a:spcPct val="0"/>
        </a:spcBef>
        <a:spcAft>
          <a:spcPct val="0"/>
        </a:spcAft>
        <a:defRPr sz="2800" b="1">
          <a:solidFill>
            <a:srgbClr val="133984"/>
          </a:solidFill>
          <a:latin typeface="Arial" charset="0"/>
          <a:ea typeface="华文新魏" pitchFamily="2" charset="-122"/>
        </a:defRPr>
      </a:lvl8pPr>
      <a:lvl9pPr marL="1828800" algn="ctr" rtl="0" eaLnBrk="1" fontAlgn="base" hangingPunct="1">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5"/>
        </a:buBlip>
        <a:defRPr sz="28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1" fontAlgn="base" hangingPunct="1">
        <a:spcBef>
          <a:spcPct val="20000"/>
        </a:spcBef>
        <a:spcAft>
          <a:spcPct val="0"/>
        </a:spcAft>
        <a:buChar char="•"/>
        <a:defRPr sz="2400">
          <a:solidFill>
            <a:schemeClr val="tx1"/>
          </a:solidFill>
          <a:latin typeface="+mn-lt"/>
          <a:ea typeface="宋体" charset="-122"/>
        </a:defRPr>
      </a:lvl3pPr>
      <a:lvl4pPr marL="1730375" indent="-228600" algn="l" rtl="0" eaLnBrk="1" fontAlgn="base" hangingPunct="1">
        <a:spcBef>
          <a:spcPct val="20000"/>
        </a:spcBef>
        <a:spcAft>
          <a:spcPct val="0"/>
        </a:spcAft>
        <a:buChar char="–"/>
        <a:defRPr sz="2000">
          <a:solidFill>
            <a:schemeClr val="tx1"/>
          </a:solidFill>
          <a:latin typeface="+mn-lt"/>
          <a:ea typeface="宋体" charset="-122"/>
        </a:defRPr>
      </a:lvl4pPr>
      <a:lvl5pPr marL="2138363" indent="-228600" algn="l" rtl="0" eaLnBrk="1" fontAlgn="base" hangingPunct="1">
        <a:spcBef>
          <a:spcPct val="20000"/>
        </a:spcBef>
        <a:spcAft>
          <a:spcPct val="0"/>
        </a:spcAft>
        <a:buChar char="»"/>
        <a:defRPr sz="2000">
          <a:solidFill>
            <a:schemeClr val="tx1"/>
          </a:solidFill>
          <a:latin typeface="+mn-lt"/>
          <a:ea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charset="-122"/>
        </a:defRPr>
      </a:lvl6pPr>
      <a:lvl7pPr marL="3052763" indent="-228600" algn="l" rtl="0" eaLnBrk="1" fontAlgn="base" hangingPunct="1">
        <a:spcBef>
          <a:spcPct val="20000"/>
        </a:spcBef>
        <a:spcAft>
          <a:spcPct val="0"/>
        </a:spcAft>
        <a:buChar char="»"/>
        <a:defRPr sz="2000">
          <a:solidFill>
            <a:schemeClr val="tx1"/>
          </a:solidFill>
          <a:latin typeface="+mn-lt"/>
          <a:ea typeface="宋体" charset="-122"/>
        </a:defRPr>
      </a:lvl7pPr>
      <a:lvl8pPr marL="3509963" indent="-228600" algn="l" rtl="0" eaLnBrk="1" fontAlgn="base" hangingPunct="1">
        <a:spcBef>
          <a:spcPct val="20000"/>
        </a:spcBef>
        <a:spcAft>
          <a:spcPct val="0"/>
        </a:spcAft>
        <a:buChar char="»"/>
        <a:defRPr sz="2000">
          <a:solidFill>
            <a:schemeClr val="tx1"/>
          </a:solidFill>
          <a:latin typeface="+mn-lt"/>
          <a:ea typeface="宋体" charset="-122"/>
        </a:defRPr>
      </a:lvl8pPr>
      <a:lvl9pPr marL="3967163" indent="-228600" algn="l" rtl="0" eaLnBrk="1" fontAlgn="base" hangingPunct="1">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ppt底板白-英文大写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黑体" pitchFamily="2" charset="-122"/>
              </a:defRPr>
            </a:lvl1pPr>
            <a:lvl2pPr marL="742950" indent="-285750" eaLnBrk="0" hangingPunct="0">
              <a:defRPr sz="2400">
                <a:solidFill>
                  <a:schemeClr val="tx1"/>
                </a:solidFill>
                <a:latin typeface="Arial" charset="0"/>
                <a:ea typeface="黑体" pitchFamily="2" charset="-122"/>
              </a:defRPr>
            </a:lvl2pPr>
            <a:lvl3pPr marL="1143000" indent="-228600" eaLnBrk="0" hangingPunct="0">
              <a:defRPr sz="2400">
                <a:solidFill>
                  <a:schemeClr val="tx1"/>
                </a:solidFill>
                <a:latin typeface="Arial" charset="0"/>
                <a:ea typeface="黑体" pitchFamily="2" charset="-122"/>
              </a:defRPr>
            </a:lvl3pPr>
            <a:lvl4pPr marL="1600200" indent="-228600" eaLnBrk="0" hangingPunct="0">
              <a:defRPr sz="2400">
                <a:solidFill>
                  <a:schemeClr val="tx1"/>
                </a:solidFill>
                <a:latin typeface="Arial" charset="0"/>
                <a:ea typeface="黑体" pitchFamily="2" charset="-122"/>
              </a:defRPr>
            </a:lvl4pPr>
            <a:lvl5pPr marL="2057400" indent="-228600" eaLnBrk="0" hangingPunct="0">
              <a:defRPr sz="2400">
                <a:solidFill>
                  <a:schemeClr val="tx1"/>
                </a:solidFill>
                <a:latin typeface="Arial" charset="0"/>
                <a:ea typeface="黑体" pitchFamily="2"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2"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2"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2"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2" charset="-122"/>
              </a:defRPr>
            </a:lvl9pPr>
          </a:lstStyle>
          <a:p>
            <a:pPr eaLnBrk="1" hangingPunct="1"/>
            <a:endParaRPr lang="zh-CN" altLang="en-US"/>
          </a:p>
        </p:txBody>
      </p:sp>
      <p:sp>
        <p:nvSpPr>
          <p:cNvPr id="1028" name="Rectangle 4"/>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黑体" pitchFamily="2" charset="-122"/>
              </a:defRPr>
            </a:lvl1pPr>
            <a:lvl2pPr marL="742950" indent="-285750" eaLnBrk="0" hangingPunct="0">
              <a:defRPr sz="2400">
                <a:solidFill>
                  <a:schemeClr val="tx1"/>
                </a:solidFill>
                <a:latin typeface="Arial" charset="0"/>
                <a:ea typeface="黑体" pitchFamily="2" charset="-122"/>
              </a:defRPr>
            </a:lvl2pPr>
            <a:lvl3pPr marL="1143000" indent="-228600" eaLnBrk="0" hangingPunct="0">
              <a:defRPr sz="2400">
                <a:solidFill>
                  <a:schemeClr val="tx1"/>
                </a:solidFill>
                <a:latin typeface="Arial" charset="0"/>
                <a:ea typeface="黑体" pitchFamily="2" charset="-122"/>
              </a:defRPr>
            </a:lvl3pPr>
            <a:lvl4pPr marL="1600200" indent="-228600" eaLnBrk="0" hangingPunct="0">
              <a:defRPr sz="2400">
                <a:solidFill>
                  <a:schemeClr val="tx1"/>
                </a:solidFill>
                <a:latin typeface="Arial" charset="0"/>
                <a:ea typeface="黑体" pitchFamily="2" charset="-122"/>
              </a:defRPr>
            </a:lvl4pPr>
            <a:lvl5pPr marL="2057400" indent="-228600" eaLnBrk="0" hangingPunct="0">
              <a:defRPr sz="2400">
                <a:solidFill>
                  <a:schemeClr val="tx1"/>
                </a:solidFill>
                <a:latin typeface="Arial" charset="0"/>
                <a:ea typeface="黑体" pitchFamily="2"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2"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2"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2"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2" charset="-122"/>
              </a:defRPr>
            </a:lvl9pPr>
          </a:lstStyle>
          <a:p>
            <a:pPr eaLnBrk="1" hangingPunct="1"/>
            <a:endParaRPr lang="zh-CN" altLang="en-US"/>
          </a:p>
        </p:txBody>
      </p:sp>
      <p:sp>
        <p:nvSpPr>
          <p:cNvPr id="1029" name="Rectangle 5"/>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1030" name="Rectangle 6"/>
          <p:cNvSpPr>
            <a:spLocks noGrp="1" noChangeArrowheads="1"/>
          </p:cNvSpPr>
          <p:nvPr>
            <p:ph type="body" idx="1"/>
          </p:nvPr>
        </p:nvSpPr>
        <p:spPr bwMode="auto">
          <a:xfrm>
            <a:off x="468313"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1031" name="Text Box 7"/>
          <p:cNvSpPr txBox="1">
            <a:spLocks noChangeArrowheads="1"/>
          </p:cNvSpPr>
          <p:nvPr/>
        </p:nvSpPr>
        <p:spPr bwMode="auto">
          <a:xfrm>
            <a:off x="8382000" y="6505575"/>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spcBef>
                <a:spcPct val="50000"/>
              </a:spcBef>
              <a:defRPr/>
            </a:pPr>
            <a:fld id="{DA4FF677-C9FB-4807-913D-665935D88717}" type="slidenum">
              <a:rPr lang="en-US" altLang="zh-CN" sz="1600" smtClean="0"/>
              <a:pPr eaLnBrk="1" hangingPunct="1">
                <a:spcBef>
                  <a:spcPct val="50000"/>
                </a:spcBef>
                <a:defRPr/>
              </a:pPr>
              <a:t>‹#›</a:t>
            </a:fld>
            <a:endParaRPr lang="en-US" altLang="zh-CN" sz="1600" smtClean="0"/>
          </a:p>
        </p:txBody>
      </p:sp>
    </p:spTree>
    <p:extLst>
      <p:ext uri="{BB962C8B-B14F-4D97-AF65-F5344CB8AC3E}">
        <p14:creationId xmlns:p14="http://schemas.microsoft.com/office/powerpoint/2010/main" val="2492715504"/>
      </p:ext>
    </p:extLst>
  </p:cSld>
  <p:clrMap bg1="lt1" tx1="dk1" bg2="lt2" tx2="dk2" accent1="accent1" accent2="accent2" accent3="accent3" accent4="accent4" accent5="accent5" accent6="accent6" hlink="hlink" folHlink="folHlink"/>
  <p:sldLayoutIdLst>
    <p:sldLayoutId id="2147484494" r:id="rId1"/>
    <p:sldLayoutId id="2147484495" r:id="rId2"/>
    <p:sldLayoutId id="2147484496" r:id="rId3"/>
    <p:sldLayoutId id="2147484497" r:id="rId4"/>
    <p:sldLayoutId id="2147484498" r:id="rId5"/>
    <p:sldLayoutId id="2147484499" r:id="rId6"/>
    <p:sldLayoutId id="2147484500" r:id="rId7"/>
    <p:sldLayoutId id="2147484501" r:id="rId8"/>
    <p:sldLayoutId id="2147484502" r:id="rId9"/>
    <p:sldLayoutId id="2147484503" r:id="rId10"/>
    <p:sldLayoutId id="2147484504" r:id="rId11"/>
    <p:sldLayoutId id="2147484505" r:id="rId12"/>
  </p:sldLayoutIdLst>
  <p:timing>
    <p:tnLst>
      <p:par>
        <p:cTn id="1" dur="indefinite" restart="never" nodeType="tmRoot"/>
      </p:par>
    </p:tnLst>
  </p:timing>
  <p:txStyles>
    <p:titleStyle>
      <a:lvl1pPr algn="ctr" rtl="0" eaLnBrk="1" fontAlgn="base" hangingPunct="1">
        <a:spcBef>
          <a:spcPct val="0"/>
        </a:spcBef>
        <a:spcAft>
          <a:spcPct val="0"/>
        </a:spcAft>
        <a:defRPr sz="2800" b="1">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charset="0"/>
          <a:ea typeface="华文新魏" pitchFamily="2" charset="-122"/>
        </a:defRPr>
      </a:lvl2pPr>
      <a:lvl3pPr algn="ctr" rtl="0" eaLnBrk="1" fontAlgn="base" hangingPunct="1">
        <a:spcBef>
          <a:spcPct val="0"/>
        </a:spcBef>
        <a:spcAft>
          <a:spcPct val="0"/>
        </a:spcAft>
        <a:defRPr sz="2800" b="1">
          <a:solidFill>
            <a:srgbClr val="133984"/>
          </a:solidFill>
          <a:latin typeface="Arial" charset="0"/>
          <a:ea typeface="华文新魏" pitchFamily="2" charset="-122"/>
        </a:defRPr>
      </a:lvl3pPr>
      <a:lvl4pPr algn="ctr" rtl="0" eaLnBrk="1" fontAlgn="base" hangingPunct="1">
        <a:spcBef>
          <a:spcPct val="0"/>
        </a:spcBef>
        <a:spcAft>
          <a:spcPct val="0"/>
        </a:spcAft>
        <a:defRPr sz="2800" b="1">
          <a:solidFill>
            <a:srgbClr val="133984"/>
          </a:solidFill>
          <a:latin typeface="Arial" charset="0"/>
          <a:ea typeface="华文新魏" pitchFamily="2" charset="-122"/>
        </a:defRPr>
      </a:lvl4pPr>
      <a:lvl5pPr algn="ctr" rtl="0" eaLnBrk="1" fontAlgn="base" hangingPunct="1">
        <a:spcBef>
          <a:spcPct val="0"/>
        </a:spcBef>
        <a:spcAft>
          <a:spcPct val="0"/>
        </a:spcAft>
        <a:defRPr sz="2800" b="1">
          <a:solidFill>
            <a:srgbClr val="133984"/>
          </a:solidFill>
          <a:latin typeface="Arial" charset="0"/>
          <a:ea typeface="华文新魏" pitchFamily="2" charset="-122"/>
        </a:defRPr>
      </a:lvl5pPr>
      <a:lvl6pPr marL="457200" algn="ctr" rtl="0" eaLnBrk="1" fontAlgn="base" hangingPunct="1">
        <a:spcBef>
          <a:spcPct val="0"/>
        </a:spcBef>
        <a:spcAft>
          <a:spcPct val="0"/>
        </a:spcAft>
        <a:defRPr sz="2800" b="1">
          <a:solidFill>
            <a:srgbClr val="133984"/>
          </a:solidFill>
          <a:latin typeface="Arial" charset="0"/>
          <a:ea typeface="华文新魏" pitchFamily="2" charset="-122"/>
        </a:defRPr>
      </a:lvl6pPr>
      <a:lvl7pPr marL="914400" algn="ctr" rtl="0" eaLnBrk="1" fontAlgn="base" hangingPunct="1">
        <a:spcBef>
          <a:spcPct val="0"/>
        </a:spcBef>
        <a:spcAft>
          <a:spcPct val="0"/>
        </a:spcAft>
        <a:defRPr sz="2800" b="1">
          <a:solidFill>
            <a:srgbClr val="133984"/>
          </a:solidFill>
          <a:latin typeface="Arial" charset="0"/>
          <a:ea typeface="华文新魏" pitchFamily="2" charset="-122"/>
        </a:defRPr>
      </a:lvl7pPr>
      <a:lvl8pPr marL="1371600" algn="ctr" rtl="0" eaLnBrk="1" fontAlgn="base" hangingPunct="1">
        <a:spcBef>
          <a:spcPct val="0"/>
        </a:spcBef>
        <a:spcAft>
          <a:spcPct val="0"/>
        </a:spcAft>
        <a:defRPr sz="2800" b="1">
          <a:solidFill>
            <a:srgbClr val="133984"/>
          </a:solidFill>
          <a:latin typeface="Arial" charset="0"/>
          <a:ea typeface="华文新魏" pitchFamily="2" charset="-122"/>
        </a:defRPr>
      </a:lvl8pPr>
      <a:lvl9pPr marL="1828800" algn="ctr" rtl="0" eaLnBrk="1" fontAlgn="base" hangingPunct="1">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5"/>
        </a:buBlip>
        <a:defRPr sz="28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1" fontAlgn="base" hangingPunct="1">
        <a:spcBef>
          <a:spcPct val="20000"/>
        </a:spcBef>
        <a:spcAft>
          <a:spcPct val="0"/>
        </a:spcAft>
        <a:buChar char="•"/>
        <a:defRPr sz="2400">
          <a:solidFill>
            <a:schemeClr val="tx1"/>
          </a:solidFill>
          <a:latin typeface="+mn-lt"/>
          <a:ea typeface="宋体" charset="-122"/>
        </a:defRPr>
      </a:lvl3pPr>
      <a:lvl4pPr marL="1730375" indent="-228600" algn="l" rtl="0" eaLnBrk="1" fontAlgn="base" hangingPunct="1">
        <a:spcBef>
          <a:spcPct val="20000"/>
        </a:spcBef>
        <a:spcAft>
          <a:spcPct val="0"/>
        </a:spcAft>
        <a:buChar char="–"/>
        <a:defRPr sz="2000">
          <a:solidFill>
            <a:schemeClr val="tx1"/>
          </a:solidFill>
          <a:latin typeface="+mn-lt"/>
          <a:ea typeface="宋体" charset="-122"/>
        </a:defRPr>
      </a:lvl4pPr>
      <a:lvl5pPr marL="2138363" indent="-228600" algn="l" rtl="0" eaLnBrk="1" fontAlgn="base" hangingPunct="1">
        <a:spcBef>
          <a:spcPct val="20000"/>
        </a:spcBef>
        <a:spcAft>
          <a:spcPct val="0"/>
        </a:spcAft>
        <a:buChar char="»"/>
        <a:defRPr sz="2000">
          <a:solidFill>
            <a:schemeClr val="tx1"/>
          </a:solidFill>
          <a:latin typeface="+mn-lt"/>
          <a:ea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charset="-122"/>
        </a:defRPr>
      </a:lvl6pPr>
      <a:lvl7pPr marL="3052763" indent="-228600" algn="l" rtl="0" eaLnBrk="1" fontAlgn="base" hangingPunct="1">
        <a:spcBef>
          <a:spcPct val="20000"/>
        </a:spcBef>
        <a:spcAft>
          <a:spcPct val="0"/>
        </a:spcAft>
        <a:buChar char="»"/>
        <a:defRPr sz="2000">
          <a:solidFill>
            <a:schemeClr val="tx1"/>
          </a:solidFill>
          <a:latin typeface="+mn-lt"/>
          <a:ea typeface="宋体" charset="-122"/>
        </a:defRPr>
      </a:lvl7pPr>
      <a:lvl8pPr marL="3509963" indent="-228600" algn="l" rtl="0" eaLnBrk="1" fontAlgn="base" hangingPunct="1">
        <a:spcBef>
          <a:spcPct val="20000"/>
        </a:spcBef>
        <a:spcAft>
          <a:spcPct val="0"/>
        </a:spcAft>
        <a:buChar char="»"/>
        <a:defRPr sz="2000">
          <a:solidFill>
            <a:schemeClr val="tx1"/>
          </a:solidFill>
          <a:latin typeface="+mn-lt"/>
          <a:ea typeface="宋体" charset="-122"/>
        </a:defRPr>
      </a:lvl8pPr>
      <a:lvl9pPr marL="3967163" indent="-228600" algn="l" rtl="0" eaLnBrk="1" fontAlgn="base" hangingPunct="1">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algn="ctr" eaLnBrk="1" hangingPunct="1">
              <a:defRPr/>
            </a:pPr>
            <a:endParaRPr lang="zh-CN" altLang="en-US" smtClean="0"/>
          </a:p>
        </p:txBody>
      </p:sp>
      <p:sp>
        <p:nvSpPr>
          <p:cNvPr id="5124" name="Rectangle 4"/>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algn="ctr" eaLnBrk="1" hangingPunct="1">
              <a:defRPr/>
            </a:pPr>
            <a:endParaRPr lang="zh-CN" altLang="en-US" smtClean="0"/>
          </a:p>
        </p:txBody>
      </p:sp>
      <p:sp>
        <p:nvSpPr>
          <p:cNvPr id="2052" name="Rectangle 5"/>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2053" name="Rectangle 6"/>
          <p:cNvSpPr>
            <a:spLocks noGrp="1" noChangeArrowheads="1"/>
          </p:cNvSpPr>
          <p:nvPr>
            <p:ph type="body" idx="1"/>
          </p:nvPr>
        </p:nvSpPr>
        <p:spPr bwMode="auto">
          <a:xfrm>
            <a:off x="468313"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5127" name="Text Box 7"/>
          <p:cNvSpPr txBox="1">
            <a:spLocks noChangeArrowheads="1"/>
          </p:cNvSpPr>
          <p:nvPr/>
        </p:nvSpPr>
        <p:spPr bwMode="auto">
          <a:xfrm>
            <a:off x="8382000" y="6505575"/>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algn="ctr" eaLnBrk="1" hangingPunct="1">
              <a:spcBef>
                <a:spcPct val="50000"/>
              </a:spcBef>
              <a:defRPr/>
            </a:pPr>
            <a:fld id="{DFF20099-E7C3-4225-B947-3ABED4FAAAF7}" type="slidenum">
              <a:rPr lang="en-US" altLang="zh-CN" sz="1600" smtClean="0"/>
              <a:pPr algn="ctr" eaLnBrk="1" hangingPunct="1">
                <a:spcBef>
                  <a:spcPct val="50000"/>
                </a:spcBef>
                <a:defRPr/>
              </a:pPr>
              <a:t>‹#›</a:t>
            </a:fld>
            <a:endParaRPr lang="en-US" altLang="zh-CN" sz="1600" smtClean="0"/>
          </a:p>
        </p:txBody>
      </p:sp>
      <p:pic>
        <p:nvPicPr>
          <p:cNvPr id="2055" name="Picture 11" descr="http://www.sjtu.edu.cn/_mediafile/wwwsjtu/2011/03/15/drz6s3owy2.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725" y="165100"/>
            <a:ext cx="66992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0195712"/>
      </p:ext>
    </p:extLst>
  </p:cSld>
  <p:clrMap bg1="lt1" tx1="dk1" bg2="lt2" tx2="dk2" accent1="accent1" accent2="accent2" accent3="accent3" accent4="accent4" accent5="accent5" accent6="accent6" hlink="hlink" folHlink="folHlink"/>
  <p:sldLayoutIdLst>
    <p:sldLayoutId id="2147484507" r:id="rId1"/>
    <p:sldLayoutId id="2147484508" r:id="rId2"/>
    <p:sldLayoutId id="2147484509" r:id="rId3"/>
    <p:sldLayoutId id="2147484510" r:id="rId4"/>
    <p:sldLayoutId id="2147484511" r:id="rId5"/>
    <p:sldLayoutId id="2147484512" r:id="rId6"/>
    <p:sldLayoutId id="2147484513" r:id="rId7"/>
    <p:sldLayoutId id="2147484514" r:id="rId8"/>
    <p:sldLayoutId id="2147484515" r:id="rId9"/>
    <p:sldLayoutId id="2147484516" r:id="rId10"/>
    <p:sldLayoutId id="2147484517" r:id="rId11"/>
    <p:sldLayoutId id="2147484518" r:id="rId12"/>
  </p:sldLayoutIdLst>
  <p:timing>
    <p:tnLst>
      <p:par>
        <p:cTn id="1" dur="indefinite" restart="never" nodeType="tmRoot"/>
      </p:par>
    </p:tnLst>
  </p:timing>
  <p:txStyles>
    <p:titleStyle>
      <a:lvl1pPr algn="ctr" rtl="0" eaLnBrk="1" fontAlgn="base" hangingPunct="1">
        <a:spcBef>
          <a:spcPct val="0"/>
        </a:spcBef>
        <a:spcAft>
          <a:spcPct val="0"/>
        </a:spcAft>
        <a:defRPr sz="2800" b="1">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charset="0"/>
          <a:ea typeface="华文新魏" pitchFamily="2" charset="-122"/>
        </a:defRPr>
      </a:lvl2pPr>
      <a:lvl3pPr algn="ctr" rtl="0" eaLnBrk="1" fontAlgn="base" hangingPunct="1">
        <a:spcBef>
          <a:spcPct val="0"/>
        </a:spcBef>
        <a:spcAft>
          <a:spcPct val="0"/>
        </a:spcAft>
        <a:defRPr sz="2800" b="1">
          <a:solidFill>
            <a:srgbClr val="133984"/>
          </a:solidFill>
          <a:latin typeface="Arial" charset="0"/>
          <a:ea typeface="华文新魏" pitchFamily="2" charset="-122"/>
        </a:defRPr>
      </a:lvl3pPr>
      <a:lvl4pPr algn="ctr" rtl="0" eaLnBrk="1" fontAlgn="base" hangingPunct="1">
        <a:spcBef>
          <a:spcPct val="0"/>
        </a:spcBef>
        <a:spcAft>
          <a:spcPct val="0"/>
        </a:spcAft>
        <a:defRPr sz="2800" b="1">
          <a:solidFill>
            <a:srgbClr val="133984"/>
          </a:solidFill>
          <a:latin typeface="Arial" charset="0"/>
          <a:ea typeface="华文新魏" pitchFamily="2" charset="-122"/>
        </a:defRPr>
      </a:lvl4pPr>
      <a:lvl5pPr algn="ctr" rtl="0" eaLnBrk="1" fontAlgn="base" hangingPunct="1">
        <a:spcBef>
          <a:spcPct val="0"/>
        </a:spcBef>
        <a:spcAft>
          <a:spcPct val="0"/>
        </a:spcAft>
        <a:defRPr sz="2800" b="1">
          <a:solidFill>
            <a:srgbClr val="133984"/>
          </a:solidFill>
          <a:latin typeface="Arial" charset="0"/>
          <a:ea typeface="华文新魏" pitchFamily="2" charset="-122"/>
        </a:defRPr>
      </a:lvl5pPr>
      <a:lvl6pPr marL="457200" algn="ctr" rtl="0" eaLnBrk="1" fontAlgn="base" hangingPunct="1">
        <a:spcBef>
          <a:spcPct val="0"/>
        </a:spcBef>
        <a:spcAft>
          <a:spcPct val="0"/>
        </a:spcAft>
        <a:defRPr sz="2800" b="1">
          <a:solidFill>
            <a:srgbClr val="133984"/>
          </a:solidFill>
          <a:latin typeface="Arial" charset="0"/>
          <a:ea typeface="华文新魏" pitchFamily="2" charset="-122"/>
        </a:defRPr>
      </a:lvl6pPr>
      <a:lvl7pPr marL="914400" algn="ctr" rtl="0" eaLnBrk="1" fontAlgn="base" hangingPunct="1">
        <a:spcBef>
          <a:spcPct val="0"/>
        </a:spcBef>
        <a:spcAft>
          <a:spcPct val="0"/>
        </a:spcAft>
        <a:defRPr sz="2800" b="1">
          <a:solidFill>
            <a:srgbClr val="133984"/>
          </a:solidFill>
          <a:latin typeface="Arial" charset="0"/>
          <a:ea typeface="华文新魏" pitchFamily="2" charset="-122"/>
        </a:defRPr>
      </a:lvl7pPr>
      <a:lvl8pPr marL="1371600" algn="ctr" rtl="0" eaLnBrk="1" fontAlgn="base" hangingPunct="1">
        <a:spcBef>
          <a:spcPct val="0"/>
        </a:spcBef>
        <a:spcAft>
          <a:spcPct val="0"/>
        </a:spcAft>
        <a:defRPr sz="2800" b="1">
          <a:solidFill>
            <a:srgbClr val="133984"/>
          </a:solidFill>
          <a:latin typeface="Arial" charset="0"/>
          <a:ea typeface="华文新魏" pitchFamily="2" charset="-122"/>
        </a:defRPr>
      </a:lvl8pPr>
      <a:lvl9pPr marL="1828800" algn="ctr" rtl="0" eaLnBrk="1" fontAlgn="base" hangingPunct="1">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5"/>
        </a:buBlip>
        <a:defRPr sz="28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1" fontAlgn="base" hangingPunct="1">
        <a:spcBef>
          <a:spcPct val="20000"/>
        </a:spcBef>
        <a:spcAft>
          <a:spcPct val="0"/>
        </a:spcAft>
        <a:buChar char="•"/>
        <a:defRPr sz="2400">
          <a:solidFill>
            <a:schemeClr val="tx1"/>
          </a:solidFill>
          <a:latin typeface="+mn-lt"/>
          <a:ea typeface="宋体" pitchFamily="2" charset="-122"/>
        </a:defRPr>
      </a:lvl3pPr>
      <a:lvl4pPr marL="1730375" indent="-228600" algn="l" rtl="0" eaLnBrk="1" fontAlgn="base" hangingPunct="1">
        <a:spcBef>
          <a:spcPct val="20000"/>
        </a:spcBef>
        <a:spcAft>
          <a:spcPct val="0"/>
        </a:spcAft>
        <a:buChar char="–"/>
        <a:defRPr sz="2000">
          <a:solidFill>
            <a:schemeClr val="tx1"/>
          </a:solidFill>
          <a:latin typeface="+mn-lt"/>
          <a:ea typeface="宋体" pitchFamily="2" charset="-122"/>
        </a:defRPr>
      </a:lvl4pPr>
      <a:lvl5pPr marL="2138363" indent="-228600" algn="l" rtl="0" eaLnBrk="1" fontAlgn="base" hangingPunct="1">
        <a:spcBef>
          <a:spcPct val="20000"/>
        </a:spcBef>
        <a:spcAft>
          <a:spcPct val="0"/>
        </a:spcAft>
        <a:buChar char="»"/>
        <a:defRPr sz="2000">
          <a:solidFill>
            <a:schemeClr val="tx1"/>
          </a:solidFill>
          <a:latin typeface="+mn-lt"/>
          <a:ea typeface="宋体" pitchFamily="2"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ppt底板白-英文大写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ChangeArrowheads="1"/>
          </p:cNvSpPr>
          <p:nvPr/>
        </p:nvSpPr>
        <p:spPr bwMode="auto">
          <a:xfrm>
            <a:off x="287338" y="833438"/>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pPr>
              <a:defRPr/>
            </a:pPr>
            <a:endParaRPr lang="zh-CN" altLang="en-US"/>
          </a:p>
        </p:txBody>
      </p:sp>
      <p:sp>
        <p:nvSpPr>
          <p:cNvPr id="5124" name="Rectangle 4"/>
          <p:cNvSpPr>
            <a:spLocks noChangeArrowheads="1"/>
          </p:cNvSpPr>
          <p:nvPr/>
        </p:nvSpPr>
        <p:spPr bwMode="auto">
          <a:xfrm>
            <a:off x="4826000" y="6477000"/>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pPr>
              <a:defRPr/>
            </a:pPr>
            <a:endParaRPr lang="zh-CN" altLang="en-US"/>
          </a:p>
        </p:txBody>
      </p:sp>
      <p:sp>
        <p:nvSpPr>
          <p:cNvPr id="7173" name="Rectangle 5"/>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7174" name="Rectangle 6"/>
          <p:cNvSpPr>
            <a:spLocks noGrp="1" noChangeArrowheads="1"/>
          </p:cNvSpPr>
          <p:nvPr>
            <p:ph type="body" idx="1"/>
          </p:nvPr>
        </p:nvSpPr>
        <p:spPr bwMode="auto">
          <a:xfrm>
            <a:off x="468313"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5127" name="Text Box 7"/>
          <p:cNvSpPr txBox="1">
            <a:spLocks noChangeArrowheads="1"/>
          </p:cNvSpPr>
          <p:nvPr/>
        </p:nvSpPr>
        <p:spPr bwMode="auto">
          <a:xfrm>
            <a:off x="8382000" y="6505575"/>
            <a:ext cx="762000" cy="336550"/>
          </a:xfrm>
          <a:prstGeom prst="rect">
            <a:avLst/>
          </a:prstGeom>
          <a:noFill/>
          <a:ln w="28575" algn="ctr">
            <a:noFill/>
            <a:miter lim="800000"/>
            <a:headEnd/>
            <a:tailEnd/>
          </a:ln>
          <a:effectLst/>
        </p:spPr>
        <p:txBody>
          <a:bodyPr lIns="90000" tIns="46800" rIns="90000" bIns="46800">
            <a:spAutoFit/>
          </a:bodyPr>
          <a:lstStyle/>
          <a:p>
            <a:pPr>
              <a:spcBef>
                <a:spcPct val="50000"/>
              </a:spcBef>
              <a:defRPr/>
            </a:pPr>
            <a:fld id="{98CC7CC1-E46E-46A6-8B56-8C5440B76428}" type="slidenum">
              <a:rPr lang="en-US" altLang="zh-CN" sz="1600"/>
              <a:pPr>
                <a:spcBef>
                  <a:spcPct val="50000"/>
                </a:spcBef>
                <a:defRPr/>
              </a:pPr>
              <a:t>‹#›</a:t>
            </a:fld>
            <a:endParaRPr lang="en-US" altLang="zh-CN" sz="1600"/>
          </a:p>
        </p:txBody>
      </p:sp>
    </p:spTree>
    <p:extLst>
      <p:ext uri="{BB962C8B-B14F-4D97-AF65-F5344CB8AC3E}">
        <p14:creationId xmlns:p14="http://schemas.microsoft.com/office/powerpoint/2010/main" val="4188362435"/>
      </p:ext>
    </p:extLst>
  </p:cSld>
  <p:clrMap bg1="lt1" tx1="dk1" bg2="lt2" tx2="dk2" accent1="accent1" accent2="accent2" accent3="accent3" accent4="accent4" accent5="accent5" accent6="accent6" hlink="hlink" folHlink="folHlink"/>
  <p:sldLayoutIdLst>
    <p:sldLayoutId id="2147484520" r:id="rId1"/>
    <p:sldLayoutId id="2147484521" r:id="rId2"/>
    <p:sldLayoutId id="2147484522" r:id="rId3"/>
    <p:sldLayoutId id="2147484523" r:id="rId4"/>
    <p:sldLayoutId id="2147484524" r:id="rId5"/>
    <p:sldLayoutId id="2147484525" r:id="rId6"/>
    <p:sldLayoutId id="2147484526" r:id="rId7"/>
    <p:sldLayoutId id="2147484527" r:id="rId8"/>
    <p:sldLayoutId id="2147484528" r:id="rId9"/>
    <p:sldLayoutId id="2147484529" r:id="rId10"/>
    <p:sldLayoutId id="2147484530" r:id="rId11"/>
    <p:sldLayoutId id="2147484531" r:id="rId12"/>
  </p:sldLayoutIdLst>
  <p:timing>
    <p:tnLst>
      <p:par>
        <p:cTn id="1" dur="indefinite" restart="never" nodeType="tmRoot"/>
      </p:par>
    </p:tnLst>
  </p:timing>
  <p:txStyles>
    <p:titleStyle>
      <a:lvl1pPr algn="ctr" rtl="0" eaLnBrk="1" fontAlgn="base" hangingPunct="1">
        <a:spcBef>
          <a:spcPct val="0"/>
        </a:spcBef>
        <a:spcAft>
          <a:spcPct val="0"/>
        </a:spcAft>
        <a:defRPr sz="2800" b="1">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charset="0"/>
          <a:ea typeface="华文新魏" pitchFamily="2" charset="-122"/>
        </a:defRPr>
      </a:lvl2pPr>
      <a:lvl3pPr algn="ctr" rtl="0" eaLnBrk="1" fontAlgn="base" hangingPunct="1">
        <a:spcBef>
          <a:spcPct val="0"/>
        </a:spcBef>
        <a:spcAft>
          <a:spcPct val="0"/>
        </a:spcAft>
        <a:defRPr sz="2800" b="1">
          <a:solidFill>
            <a:srgbClr val="133984"/>
          </a:solidFill>
          <a:latin typeface="Arial" charset="0"/>
          <a:ea typeface="华文新魏" pitchFamily="2" charset="-122"/>
        </a:defRPr>
      </a:lvl3pPr>
      <a:lvl4pPr algn="ctr" rtl="0" eaLnBrk="1" fontAlgn="base" hangingPunct="1">
        <a:spcBef>
          <a:spcPct val="0"/>
        </a:spcBef>
        <a:spcAft>
          <a:spcPct val="0"/>
        </a:spcAft>
        <a:defRPr sz="2800" b="1">
          <a:solidFill>
            <a:srgbClr val="133984"/>
          </a:solidFill>
          <a:latin typeface="Arial" charset="0"/>
          <a:ea typeface="华文新魏" pitchFamily="2" charset="-122"/>
        </a:defRPr>
      </a:lvl4pPr>
      <a:lvl5pPr algn="ctr" rtl="0" eaLnBrk="1" fontAlgn="base" hangingPunct="1">
        <a:spcBef>
          <a:spcPct val="0"/>
        </a:spcBef>
        <a:spcAft>
          <a:spcPct val="0"/>
        </a:spcAft>
        <a:defRPr sz="2800" b="1">
          <a:solidFill>
            <a:srgbClr val="133984"/>
          </a:solidFill>
          <a:latin typeface="Arial" charset="0"/>
          <a:ea typeface="华文新魏" pitchFamily="2" charset="-122"/>
        </a:defRPr>
      </a:lvl5pPr>
      <a:lvl6pPr marL="457200" algn="ctr" rtl="0" eaLnBrk="1" fontAlgn="base" hangingPunct="1">
        <a:spcBef>
          <a:spcPct val="0"/>
        </a:spcBef>
        <a:spcAft>
          <a:spcPct val="0"/>
        </a:spcAft>
        <a:defRPr sz="2800" b="1">
          <a:solidFill>
            <a:srgbClr val="133984"/>
          </a:solidFill>
          <a:latin typeface="Arial" charset="0"/>
          <a:ea typeface="华文新魏" pitchFamily="2" charset="-122"/>
        </a:defRPr>
      </a:lvl6pPr>
      <a:lvl7pPr marL="914400" algn="ctr" rtl="0" eaLnBrk="1" fontAlgn="base" hangingPunct="1">
        <a:spcBef>
          <a:spcPct val="0"/>
        </a:spcBef>
        <a:spcAft>
          <a:spcPct val="0"/>
        </a:spcAft>
        <a:defRPr sz="2800" b="1">
          <a:solidFill>
            <a:srgbClr val="133984"/>
          </a:solidFill>
          <a:latin typeface="Arial" charset="0"/>
          <a:ea typeface="华文新魏" pitchFamily="2" charset="-122"/>
        </a:defRPr>
      </a:lvl7pPr>
      <a:lvl8pPr marL="1371600" algn="ctr" rtl="0" eaLnBrk="1" fontAlgn="base" hangingPunct="1">
        <a:spcBef>
          <a:spcPct val="0"/>
        </a:spcBef>
        <a:spcAft>
          <a:spcPct val="0"/>
        </a:spcAft>
        <a:defRPr sz="2800" b="1">
          <a:solidFill>
            <a:srgbClr val="133984"/>
          </a:solidFill>
          <a:latin typeface="Arial" charset="0"/>
          <a:ea typeface="华文新魏" pitchFamily="2" charset="-122"/>
        </a:defRPr>
      </a:lvl8pPr>
      <a:lvl9pPr marL="1828800" algn="ctr" rtl="0" eaLnBrk="1" fontAlgn="base" hangingPunct="1">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5"/>
        </a:buBlip>
        <a:defRPr sz="28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1" fontAlgn="base" hangingPunct="1">
        <a:spcBef>
          <a:spcPct val="20000"/>
        </a:spcBef>
        <a:spcAft>
          <a:spcPct val="0"/>
        </a:spcAft>
        <a:buChar char="•"/>
        <a:defRPr sz="2400">
          <a:solidFill>
            <a:schemeClr val="tx1"/>
          </a:solidFill>
          <a:latin typeface="+mn-lt"/>
          <a:ea typeface="宋体" pitchFamily="2" charset="-122"/>
        </a:defRPr>
      </a:lvl3pPr>
      <a:lvl4pPr marL="1730375" indent="-228600" algn="l" rtl="0" eaLnBrk="1" fontAlgn="base" hangingPunct="1">
        <a:spcBef>
          <a:spcPct val="20000"/>
        </a:spcBef>
        <a:spcAft>
          <a:spcPct val="0"/>
        </a:spcAft>
        <a:buChar char="–"/>
        <a:defRPr sz="2000">
          <a:solidFill>
            <a:schemeClr val="tx1"/>
          </a:solidFill>
          <a:latin typeface="+mn-lt"/>
          <a:ea typeface="宋体" pitchFamily="2" charset="-122"/>
        </a:defRPr>
      </a:lvl4pPr>
      <a:lvl5pPr marL="2138363" indent="-228600" algn="l" rtl="0" eaLnBrk="1" fontAlgn="base" hangingPunct="1">
        <a:spcBef>
          <a:spcPct val="20000"/>
        </a:spcBef>
        <a:spcAft>
          <a:spcPct val="0"/>
        </a:spcAft>
        <a:buChar char="»"/>
        <a:defRPr sz="2000">
          <a:solidFill>
            <a:schemeClr val="tx1"/>
          </a:solidFill>
          <a:latin typeface="+mn-lt"/>
          <a:ea typeface="宋体" pitchFamily="2"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ppt底板白-英文大写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黑体" pitchFamily="2" charset="-122"/>
              </a:defRPr>
            </a:lvl1pPr>
            <a:lvl2pPr marL="742950" indent="-285750" eaLnBrk="0" hangingPunct="0">
              <a:defRPr sz="2400">
                <a:solidFill>
                  <a:schemeClr val="tx1"/>
                </a:solidFill>
                <a:latin typeface="Arial" charset="0"/>
                <a:ea typeface="黑体" pitchFamily="2" charset="-122"/>
              </a:defRPr>
            </a:lvl2pPr>
            <a:lvl3pPr marL="1143000" indent="-228600" eaLnBrk="0" hangingPunct="0">
              <a:defRPr sz="2400">
                <a:solidFill>
                  <a:schemeClr val="tx1"/>
                </a:solidFill>
                <a:latin typeface="Arial" charset="0"/>
                <a:ea typeface="黑体" pitchFamily="2" charset="-122"/>
              </a:defRPr>
            </a:lvl3pPr>
            <a:lvl4pPr marL="1600200" indent="-228600" eaLnBrk="0" hangingPunct="0">
              <a:defRPr sz="2400">
                <a:solidFill>
                  <a:schemeClr val="tx1"/>
                </a:solidFill>
                <a:latin typeface="Arial" charset="0"/>
                <a:ea typeface="黑体" pitchFamily="2" charset="-122"/>
              </a:defRPr>
            </a:lvl4pPr>
            <a:lvl5pPr marL="2057400" indent="-228600" eaLnBrk="0" hangingPunct="0">
              <a:defRPr sz="2400">
                <a:solidFill>
                  <a:schemeClr val="tx1"/>
                </a:solidFill>
                <a:latin typeface="Arial" charset="0"/>
                <a:ea typeface="黑体" pitchFamily="2"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2"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2"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2"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2" charset="-122"/>
              </a:defRPr>
            </a:lvl9pPr>
          </a:lstStyle>
          <a:p>
            <a:pPr eaLnBrk="1" hangingPunct="1"/>
            <a:endParaRPr lang="zh-CN" altLang="en-US"/>
          </a:p>
        </p:txBody>
      </p:sp>
      <p:sp>
        <p:nvSpPr>
          <p:cNvPr id="1028" name="Rectangle 4"/>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黑体" pitchFamily="2" charset="-122"/>
              </a:defRPr>
            </a:lvl1pPr>
            <a:lvl2pPr marL="742950" indent="-285750" eaLnBrk="0" hangingPunct="0">
              <a:defRPr sz="2400">
                <a:solidFill>
                  <a:schemeClr val="tx1"/>
                </a:solidFill>
                <a:latin typeface="Arial" charset="0"/>
                <a:ea typeface="黑体" pitchFamily="2" charset="-122"/>
              </a:defRPr>
            </a:lvl2pPr>
            <a:lvl3pPr marL="1143000" indent="-228600" eaLnBrk="0" hangingPunct="0">
              <a:defRPr sz="2400">
                <a:solidFill>
                  <a:schemeClr val="tx1"/>
                </a:solidFill>
                <a:latin typeface="Arial" charset="0"/>
                <a:ea typeface="黑体" pitchFamily="2" charset="-122"/>
              </a:defRPr>
            </a:lvl3pPr>
            <a:lvl4pPr marL="1600200" indent="-228600" eaLnBrk="0" hangingPunct="0">
              <a:defRPr sz="2400">
                <a:solidFill>
                  <a:schemeClr val="tx1"/>
                </a:solidFill>
                <a:latin typeface="Arial" charset="0"/>
                <a:ea typeface="黑体" pitchFamily="2" charset="-122"/>
              </a:defRPr>
            </a:lvl4pPr>
            <a:lvl5pPr marL="2057400" indent="-228600" eaLnBrk="0" hangingPunct="0">
              <a:defRPr sz="2400">
                <a:solidFill>
                  <a:schemeClr val="tx1"/>
                </a:solidFill>
                <a:latin typeface="Arial" charset="0"/>
                <a:ea typeface="黑体" pitchFamily="2"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2"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2"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2"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2" charset="-122"/>
              </a:defRPr>
            </a:lvl9pPr>
          </a:lstStyle>
          <a:p>
            <a:pPr eaLnBrk="1" hangingPunct="1"/>
            <a:endParaRPr lang="zh-CN" altLang="en-US"/>
          </a:p>
        </p:txBody>
      </p:sp>
      <p:sp>
        <p:nvSpPr>
          <p:cNvPr id="1029" name="Rectangle 5"/>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1030" name="Rectangle 6"/>
          <p:cNvSpPr>
            <a:spLocks noGrp="1" noChangeArrowheads="1"/>
          </p:cNvSpPr>
          <p:nvPr>
            <p:ph type="body" idx="1"/>
          </p:nvPr>
        </p:nvSpPr>
        <p:spPr bwMode="auto">
          <a:xfrm>
            <a:off x="468313"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1031" name="Text Box 7"/>
          <p:cNvSpPr txBox="1">
            <a:spLocks noChangeArrowheads="1"/>
          </p:cNvSpPr>
          <p:nvPr/>
        </p:nvSpPr>
        <p:spPr bwMode="auto">
          <a:xfrm>
            <a:off x="8382000" y="6505575"/>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spcBef>
                <a:spcPct val="50000"/>
              </a:spcBef>
              <a:defRPr/>
            </a:pPr>
            <a:fld id="{1E7EF89D-1491-4575-BC3E-C2911E192007}" type="slidenum">
              <a:rPr lang="en-US" altLang="zh-CN" sz="1600" smtClean="0"/>
              <a:pPr eaLnBrk="1" hangingPunct="1">
                <a:spcBef>
                  <a:spcPct val="50000"/>
                </a:spcBef>
                <a:defRPr/>
              </a:pPr>
              <a:t>‹#›</a:t>
            </a:fld>
            <a:endParaRPr lang="en-US" altLang="zh-CN" sz="1600" smtClean="0"/>
          </a:p>
        </p:txBody>
      </p:sp>
    </p:spTree>
  </p:cSld>
  <p:clrMap bg1="lt1" tx1="dk1" bg2="lt2" tx2="dk2" accent1="accent1" accent2="accent2" accent3="accent3" accent4="accent4" accent5="accent5" accent6="accent6" hlink="hlink" folHlink="folHlink"/>
  <p:sldLayoutIdLst>
    <p:sldLayoutId id="2147484162" r:id="rId1"/>
    <p:sldLayoutId id="2147484163" r:id="rId2"/>
    <p:sldLayoutId id="2147484164" r:id="rId3"/>
    <p:sldLayoutId id="2147484165" r:id="rId4"/>
    <p:sldLayoutId id="2147484166" r:id="rId5"/>
    <p:sldLayoutId id="2147484167" r:id="rId6"/>
    <p:sldLayoutId id="2147484168" r:id="rId7"/>
    <p:sldLayoutId id="2147484169" r:id="rId8"/>
    <p:sldLayoutId id="2147484170" r:id="rId9"/>
    <p:sldLayoutId id="2147484171" r:id="rId10"/>
    <p:sldLayoutId id="2147484172" r:id="rId11"/>
    <p:sldLayoutId id="2147484173" r:id="rId12"/>
  </p:sldLayoutIdLst>
  <p:timing>
    <p:tnLst>
      <p:par>
        <p:cTn id="1" dur="indefinite" restart="never" nodeType="tmRoot"/>
      </p:par>
    </p:tnLst>
  </p:timing>
  <p:txStyles>
    <p:titleStyle>
      <a:lvl1pPr algn="ctr" rtl="0" eaLnBrk="1" fontAlgn="base" hangingPunct="1">
        <a:spcBef>
          <a:spcPct val="0"/>
        </a:spcBef>
        <a:spcAft>
          <a:spcPct val="0"/>
        </a:spcAft>
        <a:defRPr sz="2800" b="1">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charset="0"/>
          <a:ea typeface="华文新魏" pitchFamily="2" charset="-122"/>
        </a:defRPr>
      </a:lvl2pPr>
      <a:lvl3pPr algn="ctr" rtl="0" eaLnBrk="1" fontAlgn="base" hangingPunct="1">
        <a:spcBef>
          <a:spcPct val="0"/>
        </a:spcBef>
        <a:spcAft>
          <a:spcPct val="0"/>
        </a:spcAft>
        <a:defRPr sz="2800" b="1">
          <a:solidFill>
            <a:srgbClr val="133984"/>
          </a:solidFill>
          <a:latin typeface="Arial" charset="0"/>
          <a:ea typeface="华文新魏" pitchFamily="2" charset="-122"/>
        </a:defRPr>
      </a:lvl3pPr>
      <a:lvl4pPr algn="ctr" rtl="0" eaLnBrk="1" fontAlgn="base" hangingPunct="1">
        <a:spcBef>
          <a:spcPct val="0"/>
        </a:spcBef>
        <a:spcAft>
          <a:spcPct val="0"/>
        </a:spcAft>
        <a:defRPr sz="2800" b="1">
          <a:solidFill>
            <a:srgbClr val="133984"/>
          </a:solidFill>
          <a:latin typeface="Arial" charset="0"/>
          <a:ea typeface="华文新魏" pitchFamily="2" charset="-122"/>
        </a:defRPr>
      </a:lvl4pPr>
      <a:lvl5pPr algn="ctr" rtl="0" eaLnBrk="1" fontAlgn="base" hangingPunct="1">
        <a:spcBef>
          <a:spcPct val="0"/>
        </a:spcBef>
        <a:spcAft>
          <a:spcPct val="0"/>
        </a:spcAft>
        <a:defRPr sz="2800" b="1">
          <a:solidFill>
            <a:srgbClr val="133984"/>
          </a:solidFill>
          <a:latin typeface="Arial" charset="0"/>
          <a:ea typeface="华文新魏" pitchFamily="2" charset="-122"/>
        </a:defRPr>
      </a:lvl5pPr>
      <a:lvl6pPr marL="457200" algn="ctr" rtl="0" eaLnBrk="1" fontAlgn="base" hangingPunct="1">
        <a:spcBef>
          <a:spcPct val="0"/>
        </a:spcBef>
        <a:spcAft>
          <a:spcPct val="0"/>
        </a:spcAft>
        <a:defRPr sz="2800" b="1">
          <a:solidFill>
            <a:srgbClr val="133984"/>
          </a:solidFill>
          <a:latin typeface="Arial" charset="0"/>
          <a:ea typeface="华文新魏" pitchFamily="2" charset="-122"/>
        </a:defRPr>
      </a:lvl6pPr>
      <a:lvl7pPr marL="914400" algn="ctr" rtl="0" eaLnBrk="1" fontAlgn="base" hangingPunct="1">
        <a:spcBef>
          <a:spcPct val="0"/>
        </a:spcBef>
        <a:spcAft>
          <a:spcPct val="0"/>
        </a:spcAft>
        <a:defRPr sz="2800" b="1">
          <a:solidFill>
            <a:srgbClr val="133984"/>
          </a:solidFill>
          <a:latin typeface="Arial" charset="0"/>
          <a:ea typeface="华文新魏" pitchFamily="2" charset="-122"/>
        </a:defRPr>
      </a:lvl7pPr>
      <a:lvl8pPr marL="1371600" algn="ctr" rtl="0" eaLnBrk="1" fontAlgn="base" hangingPunct="1">
        <a:spcBef>
          <a:spcPct val="0"/>
        </a:spcBef>
        <a:spcAft>
          <a:spcPct val="0"/>
        </a:spcAft>
        <a:defRPr sz="2800" b="1">
          <a:solidFill>
            <a:srgbClr val="133984"/>
          </a:solidFill>
          <a:latin typeface="Arial" charset="0"/>
          <a:ea typeface="华文新魏" pitchFamily="2" charset="-122"/>
        </a:defRPr>
      </a:lvl8pPr>
      <a:lvl9pPr marL="1828800" algn="ctr" rtl="0" eaLnBrk="1" fontAlgn="base" hangingPunct="1">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5"/>
        </a:buBlip>
        <a:defRPr sz="28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1" fontAlgn="base" hangingPunct="1">
        <a:spcBef>
          <a:spcPct val="20000"/>
        </a:spcBef>
        <a:spcAft>
          <a:spcPct val="0"/>
        </a:spcAft>
        <a:buChar char="•"/>
        <a:defRPr sz="2400">
          <a:solidFill>
            <a:schemeClr val="tx1"/>
          </a:solidFill>
          <a:latin typeface="+mn-lt"/>
          <a:ea typeface="宋体" charset="-122"/>
        </a:defRPr>
      </a:lvl3pPr>
      <a:lvl4pPr marL="1730375" indent="-228600" algn="l" rtl="0" eaLnBrk="1" fontAlgn="base" hangingPunct="1">
        <a:spcBef>
          <a:spcPct val="20000"/>
        </a:spcBef>
        <a:spcAft>
          <a:spcPct val="0"/>
        </a:spcAft>
        <a:buChar char="–"/>
        <a:defRPr sz="2000">
          <a:solidFill>
            <a:schemeClr val="tx1"/>
          </a:solidFill>
          <a:latin typeface="+mn-lt"/>
          <a:ea typeface="宋体" charset="-122"/>
        </a:defRPr>
      </a:lvl4pPr>
      <a:lvl5pPr marL="2138363" indent="-228600" algn="l" rtl="0" eaLnBrk="1" fontAlgn="base" hangingPunct="1">
        <a:spcBef>
          <a:spcPct val="20000"/>
        </a:spcBef>
        <a:spcAft>
          <a:spcPct val="0"/>
        </a:spcAft>
        <a:buChar char="»"/>
        <a:defRPr sz="2000">
          <a:solidFill>
            <a:schemeClr val="tx1"/>
          </a:solidFill>
          <a:latin typeface="+mn-lt"/>
          <a:ea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charset="-122"/>
        </a:defRPr>
      </a:lvl6pPr>
      <a:lvl7pPr marL="3052763" indent="-228600" algn="l" rtl="0" eaLnBrk="1" fontAlgn="base" hangingPunct="1">
        <a:spcBef>
          <a:spcPct val="20000"/>
        </a:spcBef>
        <a:spcAft>
          <a:spcPct val="0"/>
        </a:spcAft>
        <a:buChar char="»"/>
        <a:defRPr sz="2000">
          <a:solidFill>
            <a:schemeClr val="tx1"/>
          </a:solidFill>
          <a:latin typeface="+mn-lt"/>
          <a:ea typeface="宋体" charset="-122"/>
        </a:defRPr>
      </a:lvl7pPr>
      <a:lvl8pPr marL="3509963" indent="-228600" algn="l" rtl="0" eaLnBrk="1" fontAlgn="base" hangingPunct="1">
        <a:spcBef>
          <a:spcPct val="20000"/>
        </a:spcBef>
        <a:spcAft>
          <a:spcPct val="0"/>
        </a:spcAft>
        <a:buChar char="»"/>
        <a:defRPr sz="2000">
          <a:solidFill>
            <a:schemeClr val="tx1"/>
          </a:solidFill>
          <a:latin typeface="+mn-lt"/>
          <a:ea typeface="宋体" charset="-122"/>
        </a:defRPr>
      </a:lvl8pPr>
      <a:lvl9pPr marL="3967163" indent="-228600" algn="l" rtl="0" eaLnBrk="1" fontAlgn="base" hangingPunct="1">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ppt底板白-英文大写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algn="ctr" eaLnBrk="0" hangingPunct="0">
              <a:defRPr sz="2400">
                <a:solidFill>
                  <a:schemeClr val="tx1"/>
                </a:solidFill>
                <a:latin typeface="Arial" charset="0"/>
                <a:ea typeface="黑体" pitchFamily="49" charset="-122"/>
              </a:defRPr>
            </a:lvl1pPr>
            <a:lvl2pPr marL="742950" indent="-285750" algn="ctr" eaLnBrk="0" hangingPunct="0">
              <a:defRPr sz="2400">
                <a:solidFill>
                  <a:schemeClr val="tx1"/>
                </a:solidFill>
                <a:latin typeface="Arial" charset="0"/>
                <a:ea typeface="黑体" pitchFamily="49" charset="-122"/>
              </a:defRPr>
            </a:lvl2pPr>
            <a:lvl3pPr marL="1143000" indent="-228600" algn="ctr" eaLnBrk="0" hangingPunct="0">
              <a:defRPr sz="2400">
                <a:solidFill>
                  <a:schemeClr val="tx1"/>
                </a:solidFill>
                <a:latin typeface="Arial" charset="0"/>
                <a:ea typeface="黑体" pitchFamily="49" charset="-122"/>
              </a:defRPr>
            </a:lvl3pPr>
            <a:lvl4pPr marL="1600200" indent="-228600" algn="ctr" eaLnBrk="0" hangingPunct="0">
              <a:defRPr sz="2400">
                <a:solidFill>
                  <a:schemeClr val="tx1"/>
                </a:solidFill>
                <a:latin typeface="Arial" charset="0"/>
                <a:ea typeface="黑体" pitchFamily="49" charset="-122"/>
              </a:defRPr>
            </a:lvl4pPr>
            <a:lvl5pPr marL="2057400" indent="-228600" algn="ctr"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endParaRPr lang="zh-CN" altLang="en-US"/>
          </a:p>
        </p:txBody>
      </p:sp>
      <p:sp>
        <p:nvSpPr>
          <p:cNvPr id="1028" name="Rectangle 4"/>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algn="ctr" eaLnBrk="0" hangingPunct="0">
              <a:defRPr sz="2400">
                <a:solidFill>
                  <a:schemeClr val="tx1"/>
                </a:solidFill>
                <a:latin typeface="Arial" charset="0"/>
                <a:ea typeface="黑体" pitchFamily="49" charset="-122"/>
              </a:defRPr>
            </a:lvl1pPr>
            <a:lvl2pPr marL="742950" indent="-285750" algn="ctr" eaLnBrk="0" hangingPunct="0">
              <a:defRPr sz="2400">
                <a:solidFill>
                  <a:schemeClr val="tx1"/>
                </a:solidFill>
                <a:latin typeface="Arial" charset="0"/>
                <a:ea typeface="黑体" pitchFamily="49" charset="-122"/>
              </a:defRPr>
            </a:lvl2pPr>
            <a:lvl3pPr marL="1143000" indent="-228600" algn="ctr" eaLnBrk="0" hangingPunct="0">
              <a:defRPr sz="2400">
                <a:solidFill>
                  <a:schemeClr val="tx1"/>
                </a:solidFill>
                <a:latin typeface="Arial" charset="0"/>
                <a:ea typeface="黑体" pitchFamily="49" charset="-122"/>
              </a:defRPr>
            </a:lvl3pPr>
            <a:lvl4pPr marL="1600200" indent="-228600" algn="ctr" eaLnBrk="0" hangingPunct="0">
              <a:defRPr sz="2400">
                <a:solidFill>
                  <a:schemeClr val="tx1"/>
                </a:solidFill>
                <a:latin typeface="Arial" charset="0"/>
                <a:ea typeface="黑体" pitchFamily="49" charset="-122"/>
              </a:defRPr>
            </a:lvl4pPr>
            <a:lvl5pPr marL="2057400" indent="-228600" algn="ctr"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endParaRPr lang="zh-CN" altLang="en-US"/>
          </a:p>
        </p:txBody>
      </p:sp>
      <p:sp>
        <p:nvSpPr>
          <p:cNvPr id="1029" name="Rectangle 5"/>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1030" name="Rectangle 6"/>
          <p:cNvSpPr>
            <a:spLocks noGrp="1" noChangeArrowheads="1"/>
          </p:cNvSpPr>
          <p:nvPr>
            <p:ph type="body" idx="1"/>
          </p:nvPr>
        </p:nvSpPr>
        <p:spPr bwMode="auto">
          <a:xfrm>
            <a:off x="468313"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1031" name="Text Box 7"/>
          <p:cNvSpPr txBox="1">
            <a:spLocks noChangeArrowheads="1"/>
          </p:cNvSpPr>
          <p:nvPr/>
        </p:nvSpPr>
        <p:spPr bwMode="auto">
          <a:xfrm>
            <a:off x="8382000" y="6505575"/>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90000" tIns="46800" rIns="90000" bIns="46800">
            <a:spAutoFit/>
          </a:bodyPr>
          <a:lstStyle>
            <a:lvl1pPr algn="ctr" eaLnBrk="0" hangingPunct="0">
              <a:defRPr sz="2400">
                <a:solidFill>
                  <a:schemeClr val="tx1"/>
                </a:solidFill>
                <a:latin typeface="Arial" charset="0"/>
                <a:ea typeface="黑体" pitchFamily="49" charset="-122"/>
              </a:defRPr>
            </a:lvl1pPr>
            <a:lvl2pPr marL="742950" indent="-285750" algn="ctr" eaLnBrk="0" hangingPunct="0">
              <a:defRPr sz="2400">
                <a:solidFill>
                  <a:schemeClr val="tx1"/>
                </a:solidFill>
                <a:latin typeface="Arial" charset="0"/>
                <a:ea typeface="黑体" pitchFamily="49" charset="-122"/>
              </a:defRPr>
            </a:lvl2pPr>
            <a:lvl3pPr marL="1143000" indent="-228600" algn="ctr" eaLnBrk="0" hangingPunct="0">
              <a:defRPr sz="2400">
                <a:solidFill>
                  <a:schemeClr val="tx1"/>
                </a:solidFill>
                <a:latin typeface="Arial" charset="0"/>
                <a:ea typeface="黑体" pitchFamily="49" charset="-122"/>
              </a:defRPr>
            </a:lvl3pPr>
            <a:lvl4pPr marL="1600200" indent="-228600" algn="ctr" eaLnBrk="0" hangingPunct="0">
              <a:defRPr sz="2400">
                <a:solidFill>
                  <a:schemeClr val="tx1"/>
                </a:solidFill>
                <a:latin typeface="Arial" charset="0"/>
                <a:ea typeface="黑体" pitchFamily="49" charset="-122"/>
              </a:defRPr>
            </a:lvl4pPr>
            <a:lvl5pPr marL="2057400" indent="-228600" algn="ctr"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spcBef>
                <a:spcPct val="50000"/>
              </a:spcBef>
            </a:pPr>
            <a:fld id="{7CAD4C44-F2C6-426D-A273-B3CFC485B670}" type="slidenum">
              <a:rPr lang="en-US" altLang="zh-CN" sz="1600"/>
              <a:pPr eaLnBrk="1" hangingPunct="1">
                <a:spcBef>
                  <a:spcPct val="50000"/>
                </a:spcBef>
              </a:pPr>
              <a:t>‹#›</a:t>
            </a:fld>
            <a:endParaRPr lang="en-US" altLang="zh-CN" sz="1600"/>
          </a:p>
        </p:txBody>
      </p:sp>
    </p:spTree>
    <p:extLst>
      <p:ext uri="{BB962C8B-B14F-4D97-AF65-F5344CB8AC3E}">
        <p14:creationId xmlns:p14="http://schemas.microsoft.com/office/powerpoint/2010/main" val="4153382760"/>
      </p:ext>
    </p:extLst>
  </p:cSld>
  <p:clrMap bg1="lt1" tx1="dk1" bg2="lt2" tx2="dk2" accent1="accent1" accent2="accent2" accent3="accent3" accent4="accent4" accent5="accent5" accent6="accent6" hlink="hlink" folHlink="folHlink"/>
  <p:sldLayoutIdLst>
    <p:sldLayoutId id="2147484533" r:id="rId1"/>
    <p:sldLayoutId id="2147484534" r:id="rId2"/>
    <p:sldLayoutId id="2147484535" r:id="rId3"/>
    <p:sldLayoutId id="2147484536" r:id="rId4"/>
    <p:sldLayoutId id="2147484537" r:id="rId5"/>
    <p:sldLayoutId id="2147484538" r:id="rId6"/>
    <p:sldLayoutId id="2147484539" r:id="rId7"/>
    <p:sldLayoutId id="2147484540" r:id="rId8"/>
    <p:sldLayoutId id="2147484541" r:id="rId9"/>
    <p:sldLayoutId id="2147484542" r:id="rId10"/>
    <p:sldLayoutId id="2147484543" r:id="rId11"/>
    <p:sldLayoutId id="2147484544" r:id="rId12"/>
  </p:sldLayoutIdLst>
  <p:timing>
    <p:tnLst>
      <p:par>
        <p:cTn id="1" dur="indefinite" restart="never" nodeType="tmRoot"/>
      </p:par>
    </p:tnLst>
  </p:timing>
  <p:txStyles>
    <p:titleStyle>
      <a:lvl1pPr algn="ctr" rtl="0" eaLnBrk="1" fontAlgn="base" hangingPunct="1">
        <a:spcBef>
          <a:spcPct val="0"/>
        </a:spcBef>
        <a:spcAft>
          <a:spcPct val="0"/>
        </a:spcAft>
        <a:defRPr sz="2800" b="1">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charset="0"/>
          <a:ea typeface="华文新魏" pitchFamily="2" charset="-122"/>
        </a:defRPr>
      </a:lvl2pPr>
      <a:lvl3pPr algn="ctr" rtl="0" eaLnBrk="1" fontAlgn="base" hangingPunct="1">
        <a:spcBef>
          <a:spcPct val="0"/>
        </a:spcBef>
        <a:spcAft>
          <a:spcPct val="0"/>
        </a:spcAft>
        <a:defRPr sz="2800" b="1">
          <a:solidFill>
            <a:srgbClr val="133984"/>
          </a:solidFill>
          <a:latin typeface="Arial" charset="0"/>
          <a:ea typeface="华文新魏" pitchFamily="2" charset="-122"/>
        </a:defRPr>
      </a:lvl3pPr>
      <a:lvl4pPr algn="ctr" rtl="0" eaLnBrk="1" fontAlgn="base" hangingPunct="1">
        <a:spcBef>
          <a:spcPct val="0"/>
        </a:spcBef>
        <a:spcAft>
          <a:spcPct val="0"/>
        </a:spcAft>
        <a:defRPr sz="2800" b="1">
          <a:solidFill>
            <a:srgbClr val="133984"/>
          </a:solidFill>
          <a:latin typeface="Arial" charset="0"/>
          <a:ea typeface="华文新魏" pitchFamily="2" charset="-122"/>
        </a:defRPr>
      </a:lvl4pPr>
      <a:lvl5pPr algn="ctr" rtl="0" eaLnBrk="1" fontAlgn="base" hangingPunct="1">
        <a:spcBef>
          <a:spcPct val="0"/>
        </a:spcBef>
        <a:spcAft>
          <a:spcPct val="0"/>
        </a:spcAft>
        <a:defRPr sz="2800" b="1">
          <a:solidFill>
            <a:srgbClr val="133984"/>
          </a:solidFill>
          <a:latin typeface="Arial" charset="0"/>
          <a:ea typeface="华文新魏" pitchFamily="2" charset="-122"/>
        </a:defRPr>
      </a:lvl5pPr>
      <a:lvl6pPr marL="457200" algn="ctr" rtl="0" eaLnBrk="1" fontAlgn="base" hangingPunct="1">
        <a:spcBef>
          <a:spcPct val="0"/>
        </a:spcBef>
        <a:spcAft>
          <a:spcPct val="0"/>
        </a:spcAft>
        <a:defRPr sz="2800" b="1">
          <a:solidFill>
            <a:srgbClr val="133984"/>
          </a:solidFill>
          <a:latin typeface="Arial" charset="0"/>
          <a:ea typeface="华文新魏" pitchFamily="2" charset="-122"/>
        </a:defRPr>
      </a:lvl6pPr>
      <a:lvl7pPr marL="914400" algn="ctr" rtl="0" eaLnBrk="1" fontAlgn="base" hangingPunct="1">
        <a:spcBef>
          <a:spcPct val="0"/>
        </a:spcBef>
        <a:spcAft>
          <a:spcPct val="0"/>
        </a:spcAft>
        <a:defRPr sz="2800" b="1">
          <a:solidFill>
            <a:srgbClr val="133984"/>
          </a:solidFill>
          <a:latin typeface="Arial" charset="0"/>
          <a:ea typeface="华文新魏" pitchFamily="2" charset="-122"/>
        </a:defRPr>
      </a:lvl7pPr>
      <a:lvl8pPr marL="1371600" algn="ctr" rtl="0" eaLnBrk="1" fontAlgn="base" hangingPunct="1">
        <a:spcBef>
          <a:spcPct val="0"/>
        </a:spcBef>
        <a:spcAft>
          <a:spcPct val="0"/>
        </a:spcAft>
        <a:defRPr sz="2800" b="1">
          <a:solidFill>
            <a:srgbClr val="133984"/>
          </a:solidFill>
          <a:latin typeface="Arial" charset="0"/>
          <a:ea typeface="华文新魏" pitchFamily="2" charset="-122"/>
        </a:defRPr>
      </a:lvl8pPr>
      <a:lvl9pPr marL="1828800" algn="ctr" rtl="0" eaLnBrk="1" fontAlgn="base" hangingPunct="1">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5"/>
        </a:buBlip>
        <a:defRPr sz="28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1" fontAlgn="base" hangingPunct="1">
        <a:spcBef>
          <a:spcPct val="20000"/>
        </a:spcBef>
        <a:spcAft>
          <a:spcPct val="0"/>
        </a:spcAft>
        <a:buChar char="•"/>
        <a:defRPr sz="2400">
          <a:solidFill>
            <a:schemeClr val="tx1"/>
          </a:solidFill>
          <a:latin typeface="+mn-lt"/>
          <a:ea typeface="宋体" charset="-122"/>
        </a:defRPr>
      </a:lvl3pPr>
      <a:lvl4pPr marL="1730375" indent="-228600" algn="l" rtl="0" eaLnBrk="1" fontAlgn="base" hangingPunct="1">
        <a:spcBef>
          <a:spcPct val="20000"/>
        </a:spcBef>
        <a:spcAft>
          <a:spcPct val="0"/>
        </a:spcAft>
        <a:buChar char="–"/>
        <a:defRPr sz="2000">
          <a:solidFill>
            <a:schemeClr val="tx1"/>
          </a:solidFill>
          <a:latin typeface="+mn-lt"/>
          <a:ea typeface="宋体" charset="-122"/>
        </a:defRPr>
      </a:lvl4pPr>
      <a:lvl5pPr marL="2138363" indent="-228600" algn="l" rtl="0" eaLnBrk="1" fontAlgn="base" hangingPunct="1">
        <a:spcBef>
          <a:spcPct val="20000"/>
        </a:spcBef>
        <a:spcAft>
          <a:spcPct val="0"/>
        </a:spcAft>
        <a:buChar char="»"/>
        <a:defRPr sz="2000">
          <a:solidFill>
            <a:schemeClr val="tx1"/>
          </a:solidFill>
          <a:latin typeface="+mn-lt"/>
          <a:ea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charset="-122"/>
        </a:defRPr>
      </a:lvl6pPr>
      <a:lvl7pPr marL="3052763" indent="-228600" algn="l" rtl="0" eaLnBrk="1" fontAlgn="base" hangingPunct="1">
        <a:spcBef>
          <a:spcPct val="20000"/>
        </a:spcBef>
        <a:spcAft>
          <a:spcPct val="0"/>
        </a:spcAft>
        <a:buChar char="»"/>
        <a:defRPr sz="2000">
          <a:solidFill>
            <a:schemeClr val="tx1"/>
          </a:solidFill>
          <a:latin typeface="+mn-lt"/>
          <a:ea typeface="宋体" charset="-122"/>
        </a:defRPr>
      </a:lvl7pPr>
      <a:lvl8pPr marL="3509963" indent="-228600" algn="l" rtl="0" eaLnBrk="1" fontAlgn="base" hangingPunct="1">
        <a:spcBef>
          <a:spcPct val="20000"/>
        </a:spcBef>
        <a:spcAft>
          <a:spcPct val="0"/>
        </a:spcAft>
        <a:buChar char="»"/>
        <a:defRPr sz="2000">
          <a:solidFill>
            <a:schemeClr val="tx1"/>
          </a:solidFill>
          <a:latin typeface="+mn-lt"/>
          <a:ea typeface="宋体" charset="-122"/>
        </a:defRPr>
      </a:lvl8pPr>
      <a:lvl9pPr marL="3967163" indent="-228600" algn="l" rtl="0" eaLnBrk="1" fontAlgn="base" hangingPunct="1">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ppt底板白-英文大写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ChangeArrowheads="1"/>
          </p:cNvSpPr>
          <p:nvPr/>
        </p:nvSpPr>
        <p:spPr bwMode="auto">
          <a:xfrm>
            <a:off x="287338" y="833438"/>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pPr>
              <a:defRPr/>
            </a:pPr>
            <a:endParaRPr lang="zh-CN" altLang="en-US"/>
          </a:p>
        </p:txBody>
      </p:sp>
      <p:sp>
        <p:nvSpPr>
          <p:cNvPr id="5124" name="Rectangle 4"/>
          <p:cNvSpPr>
            <a:spLocks noChangeArrowheads="1"/>
          </p:cNvSpPr>
          <p:nvPr/>
        </p:nvSpPr>
        <p:spPr bwMode="auto">
          <a:xfrm>
            <a:off x="4826000" y="6477000"/>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pPr>
              <a:defRPr/>
            </a:pPr>
            <a:endParaRPr lang="zh-CN" altLang="en-US"/>
          </a:p>
        </p:txBody>
      </p:sp>
      <p:sp>
        <p:nvSpPr>
          <p:cNvPr id="7173" name="Rectangle 5"/>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7174" name="Rectangle 6"/>
          <p:cNvSpPr>
            <a:spLocks noGrp="1" noChangeArrowheads="1"/>
          </p:cNvSpPr>
          <p:nvPr>
            <p:ph type="body" idx="1"/>
          </p:nvPr>
        </p:nvSpPr>
        <p:spPr bwMode="auto">
          <a:xfrm>
            <a:off x="468313"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5127" name="Text Box 7"/>
          <p:cNvSpPr txBox="1">
            <a:spLocks noChangeArrowheads="1"/>
          </p:cNvSpPr>
          <p:nvPr/>
        </p:nvSpPr>
        <p:spPr bwMode="auto">
          <a:xfrm>
            <a:off x="8382000" y="6505575"/>
            <a:ext cx="762000" cy="336550"/>
          </a:xfrm>
          <a:prstGeom prst="rect">
            <a:avLst/>
          </a:prstGeom>
          <a:noFill/>
          <a:ln w="28575" algn="ctr">
            <a:noFill/>
            <a:miter lim="800000"/>
            <a:headEnd/>
            <a:tailEnd/>
          </a:ln>
          <a:effectLst/>
        </p:spPr>
        <p:txBody>
          <a:bodyPr lIns="90000" tIns="46800" rIns="90000" bIns="46800">
            <a:spAutoFit/>
          </a:bodyPr>
          <a:lstStyle/>
          <a:p>
            <a:pPr>
              <a:spcBef>
                <a:spcPct val="50000"/>
              </a:spcBef>
              <a:defRPr/>
            </a:pPr>
            <a:fld id="{98CC7CC1-E46E-46A6-8B56-8C5440B76428}" type="slidenum">
              <a:rPr lang="en-US" altLang="zh-CN" sz="1600"/>
              <a:pPr>
                <a:spcBef>
                  <a:spcPct val="50000"/>
                </a:spcBef>
                <a:defRPr/>
              </a:pPr>
              <a:t>‹#›</a:t>
            </a:fld>
            <a:endParaRPr lang="en-US" altLang="zh-CN" sz="1600"/>
          </a:p>
        </p:txBody>
      </p:sp>
    </p:spTree>
  </p:cSld>
  <p:clrMap bg1="lt1" tx1="dk1" bg2="lt2" tx2="dk2" accent1="accent1" accent2="accent2" accent3="accent3" accent4="accent4" accent5="accent5" accent6="accent6" hlink="hlink" folHlink="folHlink"/>
  <p:sldLayoutIdLst>
    <p:sldLayoutId id="2147484175" r:id="rId1"/>
    <p:sldLayoutId id="2147484176" r:id="rId2"/>
    <p:sldLayoutId id="2147484177" r:id="rId3"/>
    <p:sldLayoutId id="2147484178" r:id="rId4"/>
    <p:sldLayoutId id="2147484179" r:id="rId5"/>
    <p:sldLayoutId id="2147484180" r:id="rId6"/>
    <p:sldLayoutId id="2147484181" r:id="rId7"/>
    <p:sldLayoutId id="2147484182" r:id="rId8"/>
    <p:sldLayoutId id="2147484183" r:id="rId9"/>
    <p:sldLayoutId id="2147484184" r:id="rId10"/>
    <p:sldLayoutId id="2147484185" r:id="rId11"/>
    <p:sldLayoutId id="2147484186" r:id="rId12"/>
  </p:sldLayoutIdLst>
  <p:timing>
    <p:tnLst>
      <p:par>
        <p:cTn id="1" dur="indefinite" restart="never" nodeType="tmRoot"/>
      </p:par>
    </p:tnLst>
  </p:timing>
  <p:txStyles>
    <p:titleStyle>
      <a:lvl1pPr algn="ctr" rtl="0" eaLnBrk="1" fontAlgn="base" hangingPunct="1">
        <a:spcBef>
          <a:spcPct val="0"/>
        </a:spcBef>
        <a:spcAft>
          <a:spcPct val="0"/>
        </a:spcAft>
        <a:defRPr sz="2800" b="1">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charset="0"/>
          <a:ea typeface="华文新魏" pitchFamily="2" charset="-122"/>
        </a:defRPr>
      </a:lvl2pPr>
      <a:lvl3pPr algn="ctr" rtl="0" eaLnBrk="1" fontAlgn="base" hangingPunct="1">
        <a:spcBef>
          <a:spcPct val="0"/>
        </a:spcBef>
        <a:spcAft>
          <a:spcPct val="0"/>
        </a:spcAft>
        <a:defRPr sz="2800" b="1">
          <a:solidFill>
            <a:srgbClr val="133984"/>
          </a:solidFill>
          <a:latin typeface="Arial" charset="0"/>
          <a:ea typeface="华文新魏" pitchFamily="2" charset="-122"/>
        </a:defRPr>
      </a:lvl3pPr>
      <a:lvl4pPr algn="ctr" rtl="0" eaLnBrk="1" fontAlgn="base" hangingPunct="1">
        <a:spcBef>
          <a:spcPct val="0"/>
        </a:spcBef>
        <a:spcAft>
          <a:spcPct val="0"/>
        </a:spcAft>
        <a:defRPr sz="2800" b="1">
          <a:solidFill>
            <a:srgbClr val="133984"/>
          </a:solidFill>
          <a:latin typeface="Arial" charset="0"/>
          <a:ea typeface="华文新魏" pitchFamily="2" charset="-122"/>
        </a:defRPr>
      </a:lvl4pPr>
      <a:lvl5pPr algn="ctr" rtl="0" eaLnBrk="1" fontAlgn="base" hangingPunct="1">
        <a:spcBef>
          <a:spcPct val="0"/>
        </a:spcBef>
        <a:spcAft>
          <a:spcPct val="0"/>
        </a:spcAft>
        <a:defRPr sz="2800" b="1">
          <a:solidFill>
            <a:srgbClr val="133984"/>
          </a:solidFill>
          <a:latin typeface="Arial" charset="0"/>
          <a:ea typeface="华文新魏" pitchFamily="2" charset="-122"/>
        </a:defRPr>
      </a:lvl5pPr>
      <a:lvl6pPr marL="457200" algn="ctr" rtl="0" eaLnBrk="1" fontAlgn="base" hangingPunct="1">
        <a:spcBef>
          <a:spcPct val="0"/>
        </a:spcBef>
        <a:spcAft>
          <a:spcPct val="0"/>
        </a:spcAft>
        <a:defRPr sz="2800" b="1">
          <a:solidFill>
            <a:srgbClr val="133984"/>
          </a:solidFill>
          <a:latin typeface="Arial" charset="0"/>
          <a:ea typeface="华文新魏" pitchFamily="2" charset="-122"/>
        </a:defRPr>
      </a:lvl6pPr>
      <a:lvl7pPr marL="914400" algn="ctr" rtl="0" eaLnBrk="1" fontAlgn="base" hangingPunct="1">
        <a:spcBef>
          <a:spcPct val="0"/>
        </a:spcBef>
        <a:spcAft>
          <a:spcPct val="0"/>
        </a:spcAft>
        <a:defRPr sz="2800" b="1">
          <a:solidFill>
            <a:srgbClr val="133984"/>
          </a:solidFill>
          <a:latin typeface="Arial" charset="0"/>
          <a:ea typeface="华文新魏" pitchFamily="2" charset="-122"/>
        </a:defRPr>
      </a:lvl7pPr>
      <a:lvl8pPr marL="1371600" algn="ctr" rtl="0" eaLnBrk="1" fontAlgn="base" hangingPunct="1">
        <a:spcBef>
          <a:spcPct val="0"/>
        </a:spcBef>
        <a:spcAft>
          <a:spcPct val="0"/>
        </a:spcAft>
        <a:defRPr sz="2800" b="1">
          <a:solidFill>
            <a:srgbClr val="133984"/>
          </a:solidFill>
          <a:latin typeface="Arial" charset="0"/>
          <a:ea typeface="华文新魏" pitchFamily="2" charset="-122"/>
        </a:defRPr>
      </a:lvl8pPr>
      <a:lvl9pPr marL="1828800" algn="ctr" rtl="0" eaLnBrk="1" fontAlgn="base" hangingPunct="1">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5"/>
        </a:buBlip>
        <a:defRPr sz="28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1" fontAlgn="base" hangingPunct="1">
        <a:spcBef>
          <a:spcPct val="20000"/>
        </a:spcBef>
        <a:spcAft>
          <a:spcPct val="0"/>
        </a:spcAft>
        <a:buChar char="•"/>
        <a:defRPr sz="2400">
          <a:solidFill>
            <a:schemeClr val="tx1"/>
          </a:solidFill>
          <a:latin typeface="+mn-lt"/>
          <a:ea typeface="宋体" pitchFamily="2" charset="-122"/>
        </a:defRPr>
      </a:lvl3pPr>
      <a:lvl4pPr marL="1730375" indent="-228600" algn="l" rtl="0" eaLnBrk="1" fontAlgn="base" hangingPunct="1">
        <a:spcBef>
          <a:spcPct val="20000"/>
        </a:spcBef>
        <a:spcAft>
          <a:spcPct val="0"/>
        </a:spcAft>
        <a:buChar char="–"/>
        <a:defRPr sz="2000">
          <a:solidFill>
            <a:schemeClr val="tx1"/>
          </a:solidFill>
          <a:latin typeface="+mn-lt"/>
          <a:ea typeface="宋体" pitchFamily="2" charset="-122"/>
        </a:defRPr>
      </a:lvl4pPr>
      <a:lvl5pPr marL="2138363" indent="-228600" algn="l" rtl="0" eaLnBrk="1" fontAlgn="base" hangingPunct="1">
        <a:spcBef>
          <a:spcPct val="20000"/>
        </a:spcBef>
        <a:spcAft>
          <a:spcPct val="0"/>
        </a:spcAft>
        <a:buChar char="»"/>
        <a:defRPr sz="2000">
          <a:solidFill>
            <a:schemeClr val="tx1"/>
          </a:solidFill>
          <a:latin typeface="+mn-lt"/>
          <a:ea typeface="宋体" pitchFamily="2"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ppt底板白-英文大写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algn="ctr" eaLnBrk="0" hangingPunct="0">
              <a:defRPr sz="2400">
                <a:solidFill>
                  <a:schemeClr val="tx1"/>
                </a:solidFill>
                <a:latin typeface="Arial" charset="0"/>
                <a:ea typeface="黑体" pitchFamily="49" charset="-122"/>
              </a:defRPr>
            </a:lvl1pPr>
            <a:lvl2pPr marL="742950" indent="-285750" algn="ctr" eaLnBrk="0" hangingPunct="0">
              <a:defRPr sz="2400">
                <a:solidFill>
                  <a:schemeClr val="tx1"/>
                </a:solidFill>
                <a:latin typeface="Arial" charset="0"/>
                <a:ea typeface="黑体" pitchFamily="49" charset="-122"/>
              </a:defRPr>
            </a:lvl2pPr>
            <a:lvl3pPr marL="1143000" indent="-228600" algn="ctr" eaLnBrk="0" hangingPunct="0">
              <a:defRPr sz="2400">
                <a:solidFill>
                  <a:schemeClr val="tx1"/>
                </a:solidFill>
                <a:latin typeface="Arial" charset="0"/>
                <a:ea typeface="黑体" pitchFamily="49" charset="-122"/>
              </a:defRPr>
            </a:lvl3pPr>
            <a:lvl4pPr marL="1600200" indent="-228600" algn="ctr" eaLnBrk="0" hangingPunct="0">
              <a:defRPr sz="2400">
                <a:solidFill>
                  <a:schemeClr val="tx1"/>
                </a:solidFill>
                <a:latin typeface="Arial" charset="0"/>
                <a:ea typeface="黑体" pitchFamily="49" charset="-122"/>
              </a:defRPr>
            </a:lvl4pPr>
            <a:lvl5pPr marL="2057400" indent="-228600" algn="ctr"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endParaRPr lang="zh-CN" altLang="en-US"/>
          </a:p>
        </p:txBody>
      </p:sp>
      <p:sp>
        <p:nvSpPr>
          <p:cNvPr id="1028" name="Rectangle 4"/>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algn="ctr" eaLnBrk="0" hangingPunct="0">
              <a:defRPr sz="2400">
                <a:solidFill>
                  <a:schemeClr val="tx1"/>
                </a:solidFill>
                <a:latin typeface="Arial" charset="0"/>
                <a:ea typeface="黑体" pitchFamily="49" charset="-122"/>
              </a:defRPr>
            </a:lvl1pPr>
            <a:lvl2pPr marL="742950" indent="-285750" algn="ctr" eaLnBrk="0" hangingPunct="0">
              <a:defRPr sz="2400">
                <a:solidFill>
                  <a:schemeClr val="tx1"/>
                </a:solidFill>
                <a:latin typeface="Arial" charset="0"/>
                <a:ea typeface="黑体" pitchFamily="49" charset="-122"/>
              </a:defRPr>
            </a:lvl2pPr>
            <a:lvl3pPr marL="1143000" indent="-228600" algn="ctr" eaLnBrk="0" hangingPunct="0">
              <a:defRPr sz="2400">
                <a:solidFill>
                  <a:schemeClr val="tx1"/>
                </a:solidFill>
                <a:latin typeface="Arial" charset="0"/>
                <a:ea typeface="黑体" pitchFamily="49" charset="-122"/>
              </a:defRPr>
            </a:lvl3pPr>
            <a:lvl4pPr marL="1600200" indent="-228600" algn="ctr" eaLnBrk="0" hangingPunct="0">
              <a:defRPr sz="2400">
                <a:solidFill>
                  <a:schemeClr val="tx1"/>
                </a:solidFill>
                <a:latin typeface="Arial" charset="0"/>
                <a:ea typeface="黑体" pitchFamily="49" charset="-122"/>
              </a:defRPr>
            </a:lvl4pPr>
            <a:lvl5pPr marL="2057400" indent="-228600" algn="ctr"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endParaRPr lang="zh-CN" altLang="en-US"/>
          </a:p>
        </p:txBody>
      </p:sp>
      <p:sp>
        <p:nvSpPr>
          <p:cNvPr id="1029" name="Rectangle 5"/>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1030" name="Rectangle 6"/>
          <p:cNvSpPr>
            <a:spLocks noGrp="1" noChangeArrowheads="1"/>
          </p:cNvSpPr>
          <p:nvPr>
            <p:ph type="body" idx="1"/>
          </p:nvPr>
        </p:nvSpPr>
        <p:spPr bwMode="auto">
          <a:xfrm>
            <a:off x="468313"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1031" name="Text Box 7"/>
          <p:cNvSpPr txBox="1">
            <a:spLocks noChangeArrowheads="1"/>
          </p:cNvSpPr>
          <p:nvPr/>
        </p:nvSpPr>
        <p:spPr bwMode="auto">
          <a:xfrm>
            <a:off x="8382000" y="6505575"/>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90000" tIns="46800" rIns="90000" bIns="46800">
            <a:spAutoFit/>
          </a:bodyPr>
          <a:lstStyle>
            <a:lvl1pPr algn="ctr" eaLnBrk="0" hangingPunct="0">
              <a:defRPr sz="2400">
                <a:solidFill>
                  <a:schemeClr val="tx1"/>
                </a:solidFill>
                <a:latin typeface="Arial" charset="0"/>
                <a:ea typeface="黑体" pitchFamily="49" charset="-122"/>
              </a:defRPr>
            </a:lvl1pPr>
            <a:lvl2pPr marL="742950" indent="-285750" algn="ctr" eaLnBrk="0" hangingPunct="0">
              <a:defRPr sz="2400">
                <a:solidFill>
                  <a:schemeClr val="tx1"/>
                </a:solidFill>
                <a:latin typeface="Arial" charset="0"/>
                <a:ea typeface="黑体" pitchFamily="49" charset="-122"/>
              </a:defRPr>
            </a:lvl2pPr>
            <a:lvl3pPr marL="1143000" indent="-228600" algn="ctr" eaLnBrk="0" hangingPunct="0">
              <a:defRPr sz="2400">
                <a:solidFill>
                  <a:schemeClr val="tx1"/>
                </a:solidFill>
                <a:latin typeface="Arial" charset="0"/>
                <a:ea typeface="黑体" pitchFamily="49" charset="-122"/>
              </a:defRPr>
            </a:lvl3pPr>
            <a:lvl4pPr marL="1600200" indent="-228600" algn="ctr" eaLnBrk="0" hangingPunct="0">
              <a:defRPr sz="2400">
                <a:solidFill>
                  <a:schemeClr val="tx1"/>
                </a:solidFill>
                <a:latin typeface="Arial" charset="0"/>
                <a:ea typeface="黑体" pitchFamily="49" charset="-122"/>
              </a:defRPr>
            </a:lvl4pPr>
            <a:lvl5pPr marL="2057400" indent="-228600" algn="ctr"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spcBef>
                <a:spcPct val="50000"/>
              </a:spcBef>
            </a:pPr>
            <a:fld id="{7CAD4C44-F2C6-426D-A273-B3CFC485B670}" type="slidenum">
              <a:rPr lang="en-US" altLang="zh-CN" sz="1600"/>
              <a:pPr eaLnBrk="1" hangingPunct="1">
                <a:spcBef>
                  <a:spcPct val="50000"/>
                </a:spcBef>
              </a:pPr>
              <a:t>‹#›</a:t>
            </a:fld>
            <a:endParaRPr lang="en-US" altLang="zh-CN" sz="1600"/>
          </a:p>
        </p:txBody>
      </p:sp>
    </p:spTree>
  </p:cSld>
  <p:clrMap bg1="lt1" tx1="dk1" bg2="lt2" tx2="dk2" accent1="accent1" accent2="accent2" accent3="accent3" accent4="accent4" accent5="accent5" accent6="accent6" hlink="hlink" folHlink="folHlink"/>
  <p:sldLayoutIdLst>
    <p:sldLayoutId id="2147484188" r:id="rId1"/>
    <p:sldLayoutId id="2147484189" r:id="rId2"/>
    <p:sldLayoutId id="2147484190" r:id="rId3"/>
    <p:sldLayoutId id="2147484191" r:id="rId4"/>
    <p:sldLayoutId id="2147484192" r:id="rId5"/>
    <p:sldLayoutId id="2147484193" r:id="rId6"/>
    <p:sldLayoutId id="2147484194" r:id="rId7"/>
    <p:sldLayoutId id="2147484195" r:id="rId8"/>
    <p:sldLayoutId id="2147484196" r:id="rId9"/>
    <p:sldLayoutId id="2147484197" r:id="rId10"/>
    <p:sldLayoutId id="2147484198" r:id="rId11"/>
    <p:sldLayoutId id="2147484199" r:id="rId12"/>
  </p:sldLayoutIdLst>
  <p:timing>
    <p:tnLst>
      <p:par>
        <p:cTn id="1" dur="indefinite" restart="never" nodeType="tmRoot"/>
      </p:par>
    </p:tnLst>
  </p:timing>
  <p:txStyles>
    <p:titleStyle>
      <a:lvl1pPr algn="ctr" rtl="0" eaLnBrk="1" fontAlgn="base" hangingPunct="1">
        <a:spcBef>
          <a:spcPct val="0"/>
        </a:spcBef>
        <a:spcAft>
          <a:spcPct val="0"/>
        </a:spcAft>
        <a:defRPr sz="2800" b="1">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charset="0"/>
          <a:ea typeface="华文新魏" pitchFamily="2" charset="-122"/>
        </a:defRPr>
      </a:lvl2pPr>
      <a:lvl3pPr algn="ctr" rtl="0" eaLnBrk="1" fontAlgn="base" hangingPunct="1">
        <a:spcBef>
          <a:spcPct val="0"/>
        </a:spcBef>
        <a:spcAft>
          <a:spcPct val="0"/>
        </a:spcAft>
        <a:defRPr sz="2800" b="1">
          <a:solidFill>
            <a:srgbClr val="133984"/>
          </a:solidFill>
          <a:latin typeface="Arial" charset="0"/>
          <a:ea typeface="华文新魏" pitchFamily="2" charset="-122"/>
        </a:defRPr>
      </a:lvl3pPr>
      <a:lvl4pPr algn="ctr" rtl="0" eaLnBrk="1" fontAlgn="base" hangingPunct="1">
        <a:spcBef>
          <a:spcPct val="0"/>
        </a:spcBef>
        <a:spcAft>
          <a:spcPct val="0"/>
        </a:spcAft>
        <a:defRPr sz="2800" b="1">
          <a:solidFill>
            <a:srgbClr val="133984"/>
          </a:solidFill>
          <a:latin typeface="Arial" charset="0"/>
          <a:ea typeface="华文新魏" pitchFamily="2" charset="-122"/>
        </a:defRPr>
      </a:lvl4pPr>
      <a:lvl5pPr algn="ctr" rtl="0" eaLnBrk="1" fontAlgn="base" hangingPunct="1">
        <a:spcBef>
          <a:spcPct val="0"/>
        </a:spcBef>
        <a:spcAft>
          <a:spcPct val="0"/>
        </a:spcAft>
        <a:defRPr sz="2800" b="1">
          <a:solidFill>
            <a:srgbClr val="133984"/>
          </a:solidFill>
          <a:latin typeface="Arial" charset="0"/>
          <a:ea typeface="华文新魏" pitchFamily="2" charset="-122"/>
        </a:defRPr>
      </a:lvl5pPr>
      <a:lvl6pPr marL="457200" algn="ctr" rtl="0" eaLnBrk="1" fontAlgn="base" hangingPunct="1">
        <a:spcBef>
          <a:spcPct val="0"/>
        </a:spcBef>
        <a:spcAft>
          <a:spcPct val="0"/>
        </a:spcAft>
        <a:defRPr sz="2800" b="1">
          <a:solidFill>
            <a:srgbClr val="133984"/>
          </a:solidFill>
          <a:latin typeface="Arial" charset="0"/>
          <a:ea typeface="华文新魏" pitchFamily="2" charset="-122"/>
        </a:defRPr>
      </a:lvl6pPr>
      <a:lvl7pPr marL="914400" algn="ctr" rtl="0" eaLnBrk="1" fontAlgn="base" hangingPunct="1">
        <a:spcBef>
          <a:spcPct val="0"/>
        </a:spcBef>
        <a:spcAft>
          <a:spcPct val="0"/>
        </a:spcAft>
        <a:defRPr sz="2800" b="1">
          <a:solidFill>
            <a:srgbClr val="133984"/>
          </a:solidFill>
          <a:latin typeface="Arial" charset="0"/>
          <a:ea typeface="华文新魏" pitchFamily="2" charset="-122"/>
        </a:defRPr>
      </a:lvl7pPr>
      <a:lvl8pPr marL="1371600" algn="ctr" rtl="0" eaLnBrk="1" fontAlgn="base" hangingPunct="1">
        <a:spcBef>
          <a:spcPct val="0"/>
        </a:spcBef>
        <a:spcAft>
          <a:spcPct val="0"/>
        </a:spcAft>
        <a:defRPr sz="2800" b="1">
          <a:solidFill>
            <a:srgbClr val="133984"/>
          </a:solidFill>
          <a:latin typeface="Arial" charset="0"/>
          <a:ea typeface="华文新魏" pitchFamily="2" charset="-122"/>
        </a:defRPr>
      </a:lvl8pPr>
      <a:lvl9pPr marL="1828800" algn="ctr" rtl="0" eaLnBrk="1" fontAlgn="base" hangingPunct="1">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5"/>
        </a:buBlip>
        <a:defRPr sz="28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1" fontAlgn="base" hangingPunct="1">
        <a:spcBef>
          <a:spcPct val="20000"/>
        </a:spcBef>
        <a:spcAft>
          <a:spcPct val="0"/>
        </a:spcAft>
        <a:buChar char="•"/>
        <a:defRPr sz="2400">
          <a:solidFill>
            <a:schemeClr val="tx1"/>
          </a:solidFill>
          <a:latin typeface="+mn-lt"/>
          <a:ea typeface="宋体" charset="-122"/>
        </a:defRPr>
      </a:lvl3pPr>
      <a:lvl4pPr marL="1730375" indent="-228600" algn="l" rtl="0" eaLnBrk="1" fontAlgn="base" hangingPunct="1">
        <a:spcBef>
          <a:spcPct val="20000"/>
        </a:spcBef>
        <a:spcAft>
          <a:spcPct val="0"/>
        </a:spcAft>
        <a:buChar char="–"/>
        <a:defRPr sz="2000">
          <a:solidFill>
            <a:schemeClr val="tx1"/>
          </a:solidFill>
          <a:latin typeface="+mn-lt"/>
          <a:ea typeface="宋体" charset="-122"/>
        </a:defRPr>
      </a:lvl4pPr>
      <a:lvl5pPr marL="2138363" indent="-228600" algn="l" rtl="0" eaLnBrk="1" fontAlgn="base" hangingPunct="1">
        <a:spcBef>
          <a:spcPct val="20000"/>
        </a:spcBef>
        <a:spcAft>
          <a:spcPct val="0"/>
        </a:spcAft>
        <a:buChar char="»"/>
        <a:defRPr sz="2000">
          <a:solidFill>
            <a:schemeClr val="tx1"/>
          </a:solidFill>
          <a:latin typeface="+mn-lt"/>
          <a:ea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charset="-122"/>
        </a:defRPr>
      </a:lvl6pPr>
      <a:lvl7pPr marL="3052763" indent="-228600" algn="l" rtl="0" eaLnBrk="1" fontAlgn="base" hangingPunct="1">
        <a:spcBef>
          <a:spcPct val="20000"/>
        </a:spcBef>
        <a:spcAft>
          <a:spcPct val="0"/>
        </a:spcAft>
        <a:buChar char="»"/>
        <a:defRPr sz="2000">
          <a:solidFill>
            <a:schemeClr val="tx1"/>
          </a:solidFill>
          <a:latin typeface="+mn-lt"/>
          <a:ea typeface="宋体" charset="-122"/>
        </a:defRPr>
      </a:lvl7pPr>
      <a:lvl8pPr marL="3509963" indent="-228600" algn="l" rtl="0" eaLnBrk="1" fontAlgn="base" hangingPunct="1">
        <a:spcBef>
          <a:spcPct val="20000"/>
        </a:spcBef>
        <a:spcAft>
          <a:spcPct val="0"/>
        </a:spcAft>
        <a:buChar char="»"/>
        <a:defRPr sz="2000">
          <a:solidFill>
            <a:schemeClr val="tx1"/>
          </a:solidFill>
          <a:latin typeface="+mn-lt"/>
          <a:ea typeface="宋体" charset="-122"/>
        </a:defRPr>
      </a:lvl8pPr>
      <a:lvl9pPr marL="3967163" indent="-228600" algn="l" rtl="0" eaLnBrk="1" fontAlgn="base" hangingPunct="1">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6" name="Rectangle 6"/>
          <p:cNvSpPr>
            <a:spLocks noGrp="1"/>
          </p:cNvSpPr>
          <p:nvPr>
            <p:ph type="title"/>
          </p:nvPr>
        </p:nvSpPr>
        <p:spPr>
          <a:xfrm>
            <a:off x="457200" y="274638"/>
            <a:ext cx="8229600" cy="1249362"/>
          </a:xfrm>
          <a:prstGeom prst="rect">
            <a:avLst/>
          </a:prstGeom>
        </p:spPr>
        <p:txBody>
          <a:bodyPr anchor="ctr">
            <a:normAutofit/>
          </a:bodyPr>
          <a:lstStyle/>
          <a:p>
            <a:pPr eaLnBrk="1" latinLnBrk="0" hangingPunct="1"/>
            <a:r>
              <a:rPr kumimoji="0" lang="zh-CN" altLang="en-US" smtClean="0"/>
              <a:t>单击此处编辑母版标题样式</a:t>
            </a:r>
            <a:endParaRPr kumimoji="0" lang="en-US" smtClean="0"/>
          </a:p>
        </p:txBody>
      </p:sp>
      <p:sp>
        <p:nvSpPr>
          <p:cNvPr id="13" name="Rectangle 5"/>
          <p:cNvSpPr>
            <a:spLocks noGrp="1"/>
          </p:cNvSpPr>
          <p:nvPr>
            <p:ph type="body" idx="1"/>
          </p:nvPr>
        </p:nvSpPr>
        <p:spPr>
          <a:xfrm>
            <a:off x="457200" y="1600200"/>
            <a:ext cx="8229600" cy="4525963"/>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9" name="Rectangle 3"/>
          <p:cNvSpPr>
            <a:spLocks noGrp="1"/>
          </p:cNvSpPr>
          <p:nvPr>
            <p:ph type="dt" sz="half" idx="2"/>
          </p:nvPr>
        </p:nvSpPr>
        <p:spPr>
          <a:xfrm>
            <a:off x="66675" y="6559360"/>
            <a:ext cx="2438400" cy="244475"/>
          </a:xfrm>
          <a:prstGeom prst="rect">
            <a:avLst/>
          </a:prstGeom>
        </p:spPr>
        <p:txBody>
          <a:bodyPr anchor="b"/>
          <a:lstStyle>
            <a:lvl1pPr eaLnBrk="1" latinLnBrk="0" hangingPunct="1">
              <a:defRPr kumimoji="0" lang="zh-CN" sz="1200">
                <a:solidFill>
                  <a:schemeClr val="tx2"/>
                </a:solidFill>
              </a:defRPr>
            </a:lvl1pPr>
            <a:extLst/>
          </a:lstStyle>
          <a:p>
            <a:fld id="{28B1A4E2-E177-4399-9E13-DB2F296B8D6B}" type="datetime1">
              <a:rPr kumimoji="0" lang="zh-CN" altLang="en-US" sz="1200" smtClean="0">
                <a:solidFill>
                  <a:schemeClr val="tx2"/>
                </a:solidFill>
              </a:rPr>
              <a:t>2018/10/30</a:t>
            </a:fld>
            <a:endParaRPr kumimoji="0" lang="zh-CN" sz="1200">
              <a:solidFill>
                <a:schemeClr val="tx2"/>
              </a:solidFill>
            </a:endParaRPr>
          </a:p>
        </p:txBody>
      </p:sp>
      <p:sp>
        <p:nvSpPr>
          <p:cNvPr id="20" name="Rectangle 25"/>
          <p:cNvSpPr>
            <a:spLocks noGrp="1"/>
          </p:cNvSpPr>
          <p:nvPr>
            <p:ph type="ftr" sz="quarter" idx="3"/>
          </p:nvPr>
        </p:nvSpPr>
        <p:spPr>
          <a:xfrm>
            <a:off x="2995653" y="6558153"/>
            <a:ext cx="4648200" cy="246888"/>
          </a:xfrm>
          <a:prstGeom prst="rect">
            <a:avLst/>
          </a:prstGeom>
        </p:spPr>
        <p:txBody>
          <a:bodyPr anchor="b"/>
          <a:lstStyle>
            <a:lvl1pPr algn="ctr" eaLnBrk="1" latinLnBrk="0" hangingPunct="1">
              <a:defRPr kumimoji="0" lang="zh-CN" sz="1200">
                <a:solidFill>
                  <a:schemeClr val="tx2"/>
                </a:solidFill>
              </a:defRPr>
            </a:lvl1pPr>
            <a:extLst/>
          </a:lstStyle>
          <a:p>
            <a:pPr algn="ctr"/>
            <a:endParaRPr kumimoji="0" lang="zh-CN" sz="1200">
              <a:solidFill>
                <a:schemeClr val="tx2"/>
              </a:solidFill>
            </a:endParaRPr>
          </a:p>
        </p:txBody>
      </p:sp>
      <p:sp>
        <p:nvSpPr>
          <p:cNvPr id="23" name="Rectangle 16"/>
          <p:cNvSpPr>
            <a:spLocks noGrp="1"/>
          </p:cNvSpPr>
          <p:nvPr>
            <p:ph type="sldNum" sz="quarter" idx="4"/>
          </p:nvPr>
        </p:nvSpPr>
        <p:spPr>
          <a:xfrm>
            <a:off x="8172450" y="6559360"/>
            <a:ext cx="914400" cy="244475"/>
          </a:xfrm>
          <a:prstGeom prst="rect">
            <a:avLst/>
          </a:prstGeom>
        </p:spPr>
        <p:txBody>
          <a:bodyPr/>
          <a:lstStyle>
            <a:lvl1pPr algn="r" eaLnBrk="1" latinLnBrk="0" hangingPunct="1">
              <a:defRPr kumimoji="0" lang="zh-CN" sz="1200">
                <a:solidFill>
                  <a:schemeClr val="tx2"/>
                </a:solidFill>
              </a:defRPr>
            </a:lvl1pPr>
            <a:extLst/>
          </a:lstStyle>
          <a:p>
            <a:pPr algn="r"/>
            <a:fld id="{F99EC173-99AE-4773-AB25-02E469A13EAE}" type="slidenum">
              <a:rPr kumimoji="0" lang="zh-CN" sz="1200">
                <a:solidFill>
                  <a:schemeClr val="tx2"/>
                </a:solidFill>
              </a:rPr>
              <a:pPr algn="r"/>
              <a:t>‹#›</a:t>
            </a:fld>
            <a:endParaRPr kumimoji="0" lang="zh-CN" sz="1200">
              <a:solidFill>
                <a:schemeClr val="tx2"/>
              </a:solidFill>
            </a:endParaRPr>
          </a:p>
        </p:txBody>
      </p:sp>
    </p:spTree>
    <p:extLst>
      <p:ext uri="{BB962C8B-B14F-4D97-AF65-F5344CB8AC3E}">
        <p14:creationId xmlns:p14="http://schemas.microsoft.com/office/powerpoint/2010/main" val="1320478518"/>
      </p:ext>
    </p:extLst>
  </p:cSld>
  <p:clrMap bg1="dk1" tx1="lt1" bg2="dk2" tx2="lt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 id="2147484212" r:id="rId12"/>
    <p:sldLayoutId id="2147484213" r:id="rId13"/>
    <p:sldLayoutId id="2147484214" r:id="rId14"/>
    <p:sldLayoutId id="2147484215" r:id="rId15"/>
    <p:sldLayoutId id="2147484216" r:id="rId16"/>
    <p:sldLayoutId id="2147484217" r:id="rId17"/>
    <p:sldLayoutId id="2147484218" r:id="rId18"/>
    <p:sldLayoutId id="2147484219" r:id="rId19"/>
    <p:sldLayoutId id="2147484220" r:id="rId20"/>
    <p:sldLayoutId id="2147484221" r:id="rId21"/>
    <p:sldLayoutId id="2147484222" r:id="rId22"/>
    <p:sldLayoutId id="2147484223" r:id="rId23"/>
    <p:sldLayoutId id="2147484224" r:id="rId24"/>
    <p:sldLayoutId id="2147484225" r:id="rId25"/>
    <p:sldLayoutId id="2147484226" r:id="rId26"/>
    <p:sldLayoutId id="2147484227" r:id="rId27"/>
  </p:sldLayoutIdLst>
  <p:transition>
    <p:fade/>
  </p:transition>
  <p:timing>
    <p:tnLst>
      <p:par>
        <p:cTn id="1" dur="indefinite" restart="never" nodeType="tmRoot"/>
      </p:par>
    </p:tnLst>
  </p:timing>
  <p:txStyles>
    <p:titleStyle>
      <a:lvl1pPr algn="l" rtl="0" eaLnBrk="1" latinLnBrk="0" hangingPunct="1">
        <a:spcBef>
          <a:spcPct val="0"/>
        </a:spcBef>
        <a:buNone/>
        <a:defRPr kumimoji="0" lang="zh-CN" sz="32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latinLnBrk="0" hangingPunct="1">
        <a:defRPr kumimoji="0" lang="zh-CN">
          <a:solidFill>
            <a:schemeClr val="tx2"/>
          </a:solidFill>
        </a:defRPr>
      </a:lvl2pPr>
      <a:lvl3pPr eaLnBrk="1" latinLnBrk="0" hangingPunct="1">
        <a:defRPr kumimoji="0" lang="zh-CN">
          <a:solidFill>
            <a:schemeClr val="tx2"/>
          </a:solidFill>
        </a:defRPr>
      </a:lvl3pPr>
      <a:lvl4pPr eaLnBrk="1" latinLnBrk="0" hangingPunct="1">
        <a:defRPr kumimoji="0" lang="zh-CN">
          <a:solidFill>
            <a:schemeClr val="tx2"/>
          </a:solidFill>
        </a:defRPr>
      </a:lvl4pPr>
      <a:lvl5pPr eaLnBrk="1" latinLnBrk="0" hangingPunct="1">
        <a:defRPr kumimoji="0" lang="zh-CN">
          <a:solidFill>
            <a:schemeClr val="tx2"/>
          </a:solidFill>
        </a:defRPr>
      </a:lvl5pPr>
      <a:lvl6pPr eaLnBrk="1" latinLnBrk="0" hangingPunct="1">
        <a:defRPr kumimoji="0" lang="zh-CN">
          <a:solidFill>
            <a:schemeClr val="tx2"/>
          </a:solidFill>
        </a:defRPr>
      </a:lvl6pPr>
      <a:lvl7pPr eaLnBrk="1" latinLnBrk="0" hangingPunct="1">
        <a:defRPr kumimoji="0" lang="zh-CN">
          <a:solidFill>
            <a:schemeClr val="tx2"/>
          </a:solidFill>
        </a:defRPr>
      </a:lvl7pPr>
      <a:lvl8pPr eaLnBrk="1" latinLnBrk="0" hangingPunct="1">
        <a:defRPr kumimoji="0" lang="zh-CN">
          <a:solidFill>
            <a:schemeClr val="tx2"/>
          </a:solidFill>
        </a:defRPr>
      </a:lvl8pPr>
      <a:lvl9pPr eaLnBrk="1" latinLnBrk="0" hangingPunct="1">
        <a:defRPr kumimoji="0" lang="zh-CN">
          <a:solidFill>
            <a:schemeClr val="tx2"/>
          </a:solidFill>
        </a:defRPr>
      </a:lvl9pPr>
      <a:extLst/>
    </p:titleStyle>
    <p:bodyStyle>
      <a:lvl1pPr marL="342900" indent="-342900" algn="l" rtl="0" eaLnBrk="1" latinLnBrk="0" hangingPunct="1">
        <a:spcBef>
          <a:spcPct val="20000"/>
        </a:spcBef>
        <a:buChar char="•"/>
        <a:defRPr kumimoji="0" lang="zh-CN" sz="2400">
          <a:solidFill>
            <a:schemeClr val="tx1"/>
          </a:solidFill>
          <a:latin typeface="+mn-lt"/>
          <a:ea typeface="+mn-ea"/>
          <a:cs typeface="+mn-cs"/>
        </a:defRPr>
      </a:lvl1pPr>
      <a:lvl2pPr marL="742950" indent="-285750" algn="l" rtl="0" eaLnBrk="1" latinLnBrk="0" hangingPunct="1">
        <a:spcBef>
          <a:spcPct val="20000"/>
        </a:spcBef>
        <a:buChar char="–"/>
        <a:defRPr kumimoji="0" lang="zh-CN" sz="2400">
          <a:solidFill>
            <a:schemeClr val="tx1"/>
          </a:solidFill>
          <a:latin typeface="+mn-lt"/>
          <a:ea typeface="+mn-ea"/>
          <a:cs typeface="+mn-cs"/>
        </a:defRPr>
      </a:lvl2pPr>
      <a:lvl3pPr marL="1143000" indent="-228600" algn="l" rtl="0" eaLnBrk="1" latinLnBrk="0" hangingPunct="1">
        <a:spcBef>
          <a:spcPct val="20000"/>
        </a:spcBef>
        <a:buChar char="•"/>
        <a:defRPr kumimoji="0" lang="zh-CN" sz="2000">
          <a:solidFill>
            <a:schemeClr val="tx1"/>
          </a:solidFill>
          <a:latin typeface="+mn-lt"/>
          <a:ea typeface="+mn-ea"/>
          <a:cs typeface="+mn-cs"/>
        </a:defRPr>
      </a:lvl3pPr>
      <a:lvl4pPr marL="1600200" indent="-228600" algn="l" rtl="0" eaLnBrk="1" latinLnBrk="0" hangingPunct="1">
        <a:spcBef>
          <a:spcPct val="20000"/>
        </a:spcBef>
        <a:buChar char="–"/>
        <a:defRPr kumimoji="0" lang="zh-CN" sz="1800">
          <a:solidFill>
            <a:schemeClr val="tx1"/>
          </a:solidFill>
          <a:latin typeface="+mn-lt"/>
          <a:ea typeface="+mn-ea"/>
          <a:cs typeface="+mn-cs"/>
        </a:defRPr>
      </a:lvl4pPr>
      <a:lvl5pPr marL="2057400" indent="-228600" algn="l" rtl="0" eaLnBrk="1" latinLnBrk="0" hangingPunct="1">
        <a:spcBef>
          <a:spcPct val="20000"/>
        </a:spcBef>
        <a:buChar char="»"/>
        <a:defRPr kumimoji="0" lang="zh-CN" sz="1600">
          <a:solidFill>
            <a:schemeClr val="tx1"/>
          </a:solidFill>
          <a:latin typeface="+mn-lt"/>
          <a:ea typeface="+mn-ea"/>
          <a:cs typeface="+mn-cs"/>
        </a:defRPr>
      </a:lvl5pPr>
      <a:lvl6pPr marL="2514600" indent="-228600" algn="l" rtl="0" eaLnBrk="1" latinLnBrk="0" hangingPunct="1">
        <a:spcBef>
          <a:spcPct val="20000"/>
        </a:spcBef>
        <a:buChar char="•"/>
        <a:defRPr kumimoji="0" lang="zh-CN" sz="2000">
          <a:solidFill>
            <a:schemeClr val="tx1"/>
          </a:solidFill>
          <a:latin typeface="+mn-lt"/>
          <a:ea typeface="+mn-ea"/>
          <a:cs typeface="+mn-cs"/>
        </a:defRPr>
      </a:lvl6pPr>
      <a:lvl7pPr marL="2971800" indent="-228600" algn="l" rtl="0" eaLnBrk="1" latinLnBrk="0" hangingPunct="1">
        <a:spcBef>
          <a:spcPct val="20000"/>
        </a:spcBef>
        <a:buChar char="•"/>
        <a:defRPr kumimoji="0" lang="zh-CN" sz="2000">
          <a:solidFill>
            <a:schemeClr val="tx1"/>
          </a:solidFill>
          <a:latin typeface="+mn-lt"/>
          <a:ea typeface="+mn-ea"/>
          <a:cs typeface="+mn-cs"/>
        </a:defRPr>
      </a:lvl7pPr>
      <a:lvl8pPr marL="3429000" indent="-228600" algn="l" rtl="0" eaLnBrk="1" latinLnBrk="0" hangingPunct="1">
        <a:spcBef>
          <a:spcPct val="20000"/>
        </a:spcBef>
        <a:buChar char="•"/>
        <a:defRPr kumimoji="0" lang="zh-CN" sz="2000">
          <a:solidFill>
            <a:schemeClr val="tx1"/>
          </a:solidFill>
          <a:latin typeface="+mn-lt"/>
          <a:ea typeface="+mn-ea"/>
          <a:cs typeface="+mn-cs"/>
        </a:defRPr>
      </a:lvl8pPr>
      <a:lvl9pPr marL="3886200" indent="-228600" algn="l" rtl="0" eaLnBrk="1" latinLnBrk="0" hangingPunct="1">
        <a:spcBef>
          <a:spcPct val="20000"/>
        </a:spcBef>
        <a:buChar char="•"/>
        <a:defRPr kumimoji="0" lang="zh-CN" sz="2000">
          <a:solidFill>
            <a:schemeClr val="tx1"/>
          </a:solidFill>
          <a:latin typeface="+mn-lt"/>
          <a:ea typeface="+mn-ea"/>
          <a:cs typeface="+mn-cs"/>
        </a:defRPr>
      </a:lvl9pPr>
      <a:extLst/>
    </p:bodyStyle>
    <p:otherStyle>
      <a:lvl1pPr marL="0" algn="l" rtl="0" eaLnBrk="1" latinLnBrk="0" hangingPunct="1">
        <a:defRPr kumimoji="0" lang="zh-CN">
          <a:solidFill>
            <a:schemeClr val="tx1"/>
          </a:solidFill>
          <a:latin typeface="+mn-lt"/>
          <a:ea typeface="+mn-ea"/>
          <a:cs typeface="+mn-cs"/>
        </a:defRPr>
      </a:lvl1pPr>
      <a:lvl2pPr marL="457200" algn="l" rtl="0" eaLnBrk="1" latinLnBrk="0" hangingPunct="1">
        <a:defRPr kumimoji="0" lang="zh-CN">
          <a:solidFill>
            <a:schemeClr val="tx1"/>
          </a:solidFill>
          <a:latin typeface="+mn-lt"/>
          <a:ea typeface="+mn-ea"/>
          <a:cs typeface="+mn-cs"/>
        </a:defRPr>
      </a:lvl2pPr>
      <a:lvl3pPr marL="914400" algn="l" rtl="0" eaLnBrk="1" latinLnBrk="0" hangingPunct="1">
        <a:defRPr kumimoji="0" lang="zh-CN">
          <a:solidFill>
            <a:schemeClr val="tx1"/>
          </a:solidFill>
          <a:latin typeface="+mn-lt"/>
          <a:ea typeface="+mn-ea"/>
          <a:cs typeface="+mn-cs"/>
        </a:defRPr>
      </a:lvl3pPr>
      <a:lvl4pPr marL="1371600" algn="l" rtl="0" eaLnBrk="1" latinLnBrk="0" hangingPunct="1">
        <a:defRPr kumimoji="0" lang="zh-CN">
          <a:solidFill>
            <a:schemeClr val="tx1"/>
          </a:solidFill>
          <a:latin typeface="+mn-lt"/>
          <a:ea typeface="+mn-ea"/>
          <a:cs typeface="+mn-cs"/>
        </a:defRPr>
      </a:lvl4pPr>
      <a:lvl5pPr marL="1828800" algn="l" rtl="0" eaLnBrk="1" latinLnBrk="0" hangingPunct="1">
        <a:defRPr kumimoji="0" lang="zh-CN">
          <a:solidFill>
            <a:schemeClr val="tx1"/>
          </a:solidFill>
          <a:latin typeface="+mn-lt"/>
          <a:ea typeface="+mn-ea"/>
          <a:cs typeface="+mn-cs"/>
        </a:defRPr>
      </a:lvl5pPr>
      <a:lvl6pPr marL="2286000" algn="l" rtl="0" eaLnBrk="1" latinLnBrk="0" hangingPunct="1">
        <a:defRPr kumimoji="0" lang="zh-CN">
          <a:solidFill>
            <a:schemeClr val="tx1"/>
          </a:solidFill>
          <a:latin typeface="+mn-lt"/>
          <a:ea typeface="+mn-ea"/>
          <a:cs typeface="+mn-cs"/>
        </a:defRPr>
      </a:lvl6pPr>
      <a:lvl7pPr marL="2743200" algn="l" rtl="0" eaLnBrk="1" latinLnBrk="0" hangingPunct="1">
        <a:defRPr kumimoji="0" lang="zh-CN">
          <a:solidFill>
            <a:schemeClr val="tx1"/>
          </a:solidFill>
          <a:latin typeface="+mn-lt"/>
          <a:ea typeface="+mn-ea"/>
          <a:cs typeface="+mn-cs"/>
        </a:defRPr>
      </a:lvl7pPr>
      <a:lvl8pPr marL="3200400" algn="l" rtl="0" eaLnBrk="1" latinLnBrk="0" hangingPunct="1">
        <a:defRPr kumimoji="0" lang="zh-CN">
          <a:solidFill>
            <a:schemeClr val="tx1"/>
          </a:solidFill>
          <a:latin typeface="+mn-lt"/>
          <a:ea typeface="+mn-ea"/>
          <a:cs typeface="+mn-cs"/>
        </a:defRPr>
      </a:lvl8pPr>
      <a:lvl9pPr marL="3657600" algn="l" rtl="0" eaLnBrk="1" latinLnBrk="0" hangingPunct="1">
        <a:defRPr kumimoji="0" lang="zh-CN">
          <a:solidFill>
            <a:schemeClr val="tx1"/>
          </a:solidFill>
          <a:latin typeface="+mn-lt"/>
          <a:ea typeface="+mn-ea"/>
          <a:cs typeface="+mn-cs"/>
        </a:defRPr>
      </a:lvl9pPr>
      <a:extLst/>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ppt底板白-英文大写4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黑体" pitchFamily="2" charset="-122"/>
              </a:defRPr>
            </a:lvl1pPr>
            <a:lvl2pPr marL="742950" indent="-285750" eaLnBrk="0" hangingPunct="0">
              <a:defRPr sz="2400">
                <a:solidFill>
                  <a:schemeClr val="tx1"/>
                </a:solidFill>
                <a:latin typeface="Arial" charset="0"/>
                <a:ea typeface="黑体" pitchFamily="2" charset="-122"/>
              </a:defRPr>
            </a:lvl2pPr>
            <a:lvl3pPr marL="1143000" indent="-228600" eaLnBrk="0" hangingPunct="0">
              <a:defRPr sz="2400">
                <a:solidFill>
                  <a:schemeClr val="tx1"/>
                </a:solidFill>
                <a:latin typeface="Arial" charset="0"/>
                <a:ea typeface="黑体" pitchFamily="2" charset="-122"/>
              </a:defRPr>
            </a:lvl3pPr>
            <a:lvl4pPr marL="1600200" indent="-228600" eaLnBrk="0" hangingPunct="0">
              <a:defRPr sz="2400">
                <a:solidFill>
                  <a:schemeClr val="tx1"/>
                </a:solidFill>
                <a:latin typeface="Arial" charset="0"/>
                <a:ea typeface="黑体" pitchFamily="2" charset="-122"/>
              </a:defRPr>
            </a:lvl4pPr>
            <a:lvl5pPr marL="2057400" indent="-228600" eaLnBrk="0" hangingPunct="0">
              <a:defRPr sz="2400">
                <a:solidFill>
                  <a:schemeClr val="tx1"/>
                </a:solidFill>
                <a:latin typeface="Arial" charset="0"/>
                <a:ea typeface="黑体" pitchFamily="2"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2"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2"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2"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2" charset="-122"/>
              </a:defRPr>
            </a:lvl9pPr>
          </a:lstStyle>
          <a:p>
            <a:pPr eaLnBrk="1" hangingPunct="1"/>
            <a:endParaRPr lang="zh-CN" altLang="en-US"/>
          </a:p>
        </p:txBody>
      </p:sp>
      <p:sp>
        <p:nvSpPr>
          <p:cNvPr id="1028" name="Rectangle 4"/>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黑体" pitchFamily="2" charset="-122"/>
              </a:defRPr>
            </a:lvl1pPr>
            <a:lvl2pPr marL="742950" indent="-285750" eaLnBrk="0" hangingPunct="0">
              <a:defRPr sz="2400">
                <a:solidFill>
                  <a:schemeClr val="tx1"/>
                </a:solidFill>
                <a:latin typeface="Arial" charset="0"/>
                <a:ea typeface="黑体" pitchFamily="2" charset="-122"/>
              </a:defRPr>
            </a:lvl2pPr>
            <a:lvl3pPr marL="1143000" indent="-228600" eaLnBrk="0" hangingPunct="0">
              <a:defRPr sz="2400">
                <a:solidFill>
                  <a:schemeClr val="tx1"/>
                </a:solidFill>
                <a:latin typeface="Arial" charset="0"/>
                <a:ea typeface="黑体" pitchFamily="2" charset="-122"/>
              </a:defRPr>
            </a:lvl3pPr>
            <a:lvl4pPr marL="1600200" indent="-228600" eaLnBrk="0" hangingPunct="0">
              <a:defRPr sz="2400">
                <a:solidFill>
                  <a:schemeClr val="tx1"/>
                </a:solidFill>
                <a:latin typeface="Arial" charset="0"/>
                <a:ea typeface="黑体" pitchFamily="2" charset="-122"/>
              </a:defRPr>
            </a:lvl4pPr>
            <a:lvl5pPr marL="2057400" indent="-228600" eaLnBrk="0" hangingPunct="0">
              <a:defRPr sz="2400">
                <a:solidFill>
                  <a:schemeClr val="tx1"/>
                </a:solidFill>
                <a:latin typeface="Arial" charset="0"/>
                <a:ea typeface="黑体" pitchFamily="2"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2"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2"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2"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2" charset="-122"/>
              </a:defRPr>
            </a:lvl9pPr>
          </a:lstStyle>
          <a:p>
            <a:pPr eaLnBrk="1" hangingPunct="1"/>
            <a:endParaRPr lang="zh-CN" altLang="en-US"/>
          </a:p>
        </p:txBody>
      </p:sp>
      <p:sp>
        <p:nvSpPr>
          <p:cNvPr id="1029" name="Rectangle 5"/>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1030" name="Rectangle 6"/>
          <p:cNvSpPr>
            <a:spLocks noGrp="1" noChangeArrowheads="1"/>
          </p:cNvSpPr>
          <p:nvPr>
            <p:ph type="body" idx="1"/>
          </p:nvPr>
        </p:nvSpPr>
        <p:spPr bwMode="auto">
          <a:xfrm>
            <a:off x="468313"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1031" name="Text Box 7"/>
          <p:cNvSpPr txBox="1">
            <a:spLocks noChangeArrowheads="1"/>
          </p:cNvSpPr>
          <p:nvPr/>
        </p:nvSpPr>
        <p:spPr bwMode="auto">
          <a:xfrm>
            <a:off x="8382000" y="6505575"/>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spcBef>
                <a:spcPct val="50000"/>
              </a:spcBef>
              <a:defRPr/>
            </a:pPr>
            <a:fld id="{A7309B64-BEE1-4E46-B58D-192B62459C94}" type="slidenum">
              <a:rPr lang="en-US" altLang="zh-CN" sz="1600" smtClean="0"/>
              <a:pPr eaLnBrk="1" hangingPunct="1">
                <a:spcBef>
                  <a:spcPct val="50000"/>
                </a:spcBef>
                <a:defRPr/>
              </a:pPr>
              <a:t>‹#›</a:t>
            </a:fld>
            <a:endParaRPr lang="en-US" altLang="zh-CN" sz="1600" smtClean="0"/>
          </a:p>
        </p:txBody>
      </p:sp>
    </p:spTree>
    <p:extLst>
      <p:ext uri="{BB962C8B-B14F-4D97-AF65-F5344CB8AC3E}">
        <p14:creationId xmlns:p14="http://schemas.microsoft.com/office/powerpoint/2010/main" val="122268632"/>
      </p:ext>
    </p:extLst>
  </p:cSld>
  <p:clrMap bg1="lt1" tx1="dk1" bg2="lt2" tx2="dk2" accent1="accent1" accent2="accent2" accent3="accent3" accent4="accent4" accent5="accent5" accent6="accent6" hlink="hlink" folHlink="folHlink"/>
  <p:sldLayoutIdLst>
    <p:sldLayoutId id="2147484229" r:id="rId1"/>
    <p:sldLayoutId id="2147484230" r:id="rId2"/>
    <p:sldLayoutId id="2147484231" r:id="rId3"/>
    <p:sldLayoutId id="2147484232" r:id="rId4"/>
    <p:sldLayoutId id="2147484233" r:id="rId5"/>
    <p:sldLayoutId id="2147484234" r:id="rId6"/>
    <p:sldLayoutId id="2147484235" r:id="rId7"/>
    <p:sldLayoutId id="2147484236" r:id="rId8"/>
    <p:sldLayoutId id="2147484237" r:id="rId9"/>
    <p:sldLayoutId id="2147484238" r:id="rId10"/>
    <p:sldLayoutId id="2147484239" r:id="rId11"/>
    <p:sldLayoutId id="2147484240" r:id="rId12"/>
    <p:sldLayoutId id="2147484241" r:id="rId13"/>
  </p:sldLayoutIdLst>
  <p:timing>
    <p:tnLst>
      <p:par>
        <p:cTn id="1" dur="indefinite" restart="never" nodeType="tmRoot"/>
      </p:par>
    </p:tnLst>
  </p:timing>
  <p:txStyles>
    <p:titleStyle>
      <a:lvl1pPr algn="ctr" rtl="0" eaLnBrk="1" fontAlgn="base" hangingPunct="1">
        <a:spcBef>
          <a:spcPct val="0"/>
        </a:spcBef>
        <a:spcAft>
          <a:spcPct val="0"/>
        </a:spcAft>
        <a:defRPr sz="2800" b="1">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charset="0"/>
          <a:ea typeface="华文新魏" pitchFamily="2" charset="-122"/>
        </a:defRPr>
      </a:lvl2pPr>
      <a:lvl3pPr algn="ctr" rtl="0" eaLnBrk="1" fontAlgn="base" hangingPunct="1">
        <a:spcBef>
          <a:spcPct val="0"/>
        </a:spcBef>
        <a:spcAft>
          <a:spcPct val="0"/>
        </a:spcAft>
        <a:defRPr sz="2800" b="1">
          <a:solidFill>
            <a:srgbClr val="133984"/>
          </a:solidFill>
          <a:latin typeface="Arial" charset="0"/>
          <a:ea typeface="华文新魏" pitchFamily="2" charset="-122"/>
        </a:defRPr>
      </a:lvl3pPr>
      <a:lvl4pPr algn="ctr" rtl="0" eaLnBrk="1" fontAlgn="base" hangingPunct="1">
        <a:spcBef>
          <a:spcPct val="0"/>
        </a:spcBef>
        <a:spcAft>
          <a:spcPct val="0"/>
        </a:spcAft>
        <a:defRPr sz="2800" b="1">
          <a:solidFill>
            <a:srgbClr val="133984"/>
          </a:solidFill>
          <a:latin typeface="Arial" charset="0"/>
          <a:ea typeface="华文新魏" pitchFamily="2" charset="-122"/>
        </a:defRPr>
      </a:lvl4pPr>
      <a:lvl5pPr algn="ctr" rtl="0" eaLnBrk="1" fontAlgn="base" hangingPunct="1">
        <a:spcBef>
          <a:spcPct val="0"/>
        </a:spcBef>
        <a:spcAft>
          <a:spcPct val="0"/>
        </a:spcAft>
        <a:defRPr sz="2800" b="1">
          <a:solidFill>
            <a:srgbClr val="133984"/>
          </a:solidFill>
          <a:latin typeface="Arial" charset="0"/>
          <a:ea typeface="华文新魏" pitchFamily="2" charset="-122"/>
        </a:defRPr>
      </a:lvl5pPr>
      <a:lvl6pPr marL="457200" algn="ctr" rtl="0" eaLnBrk="1" fontAlgn="base" hangingPunct="1">
        <a:spcBef>
          <a:spcPct val="0"/>
        </a:spcBef>
        <a:spcAft>
          <a:spcPct val="0"/>
        </a:spcAft>
        <a:defRPr sz="2800" b="1">
          <a:solidFill>
            <a:srgbClr val="133984"/>
          </a:solidFill>
          <a:latin typeface="Arial" charset="0"/>
          <a:ea typeface="华文新魏" pitchFamily="2" charset="-122"/>
        </a:defRPr>
      </a:lvl6pPr>
      <a:lvl7pPr marL="914400" algn="ctr" rtl="0" eaLnBrk="1" fontAlgn="base" hangingPunct="1">
        <a:spcBef>
          <a:spcPct val="0"/>
        </a:spcBef>
        <a:spcAft>
          <a:spcPct val="0"/>
        </a:spcAft>
        <a:defRPr sz="2800" b="1">
          <a:solidFill>
            <a:srgbClr val="133984"/>
          </a:solidFill>
          <a:latin typeface="Arial" charset="0"/>
          <a:ea typeface="华文新魏" pitchFamily="2" charset="-122"/>
        </a:defRPr>
      </a:lvl7pPr>
      <a:lvl8pPr marL="1371600" algn="ctr" rtl="0" eaLnBrk="1" fontAlgn="base" hangingPunct="1">
        <a:spcBef>
          <a:spcPct val="0"/>
        </a:spcBef>
        <a:spcAft>
          <a:spcPct val="0"/>
        </a:spcAft>
        <a:defRPr sz="2800" b="1">
          <a:solidFill>
            <a:srgbClr val="133984"/>
          </a:solidFill>
          <a:latin typeface="Arial" charset="0"/>
          <a:ea typeface="华文新魏" pitchFamily="2" charset="-122"/>
        </a:defRPr>
      </a:lvl8pPr>
      <a:lvl9pPr marL="1828800" algn="ctr" rtl="0" eaLnBrk="1" fontAlgn="base" hangingPunct="1">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6"/>
        </a:buBlip>
        <a:defRPr sz="28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1" fontAlgn="base" hangingPunct="1">
        <a:spcBef>
          <a:spcPct val="20000"/>
        </a:spcBef>
        <a:spcAft>
          <a:spcPct val="0"/>
        </a:spcAft>
        <a:buChar char="•"/>
        <a:defRPr sz="2400">
          <a:solidFill>
            <a:schemeClr val="tx1"/>
          </a:solidFill>
          <a:latin typeface="+mn-lt"/>
          <a:ea typeface="宋体" charset="-122"/>
        </a:defRPr>
      </a:lvl3pPr>
      <a:lvl4pPr marL="1730375" indent="-228600" algn="l" rtl="0" eaLnBrk="1" fontAlgn="base" hangingPunct="1">
        <a:spcBef>
          <a:spcPct val="20000"/>
        </a:spcBef>
        <a:spcAft>
          <a:spcPct val="0"/>
        </a:spcAft>
        <a:buChar char="–"/>
        <a:defRPr sz="2000">
          <a:solidFill>
            <a:schemeClr val="tx1"/>
          </a:solidFill>
          <a:latin typeface="+mn-lt"/>
          <a:ea typeface="宋体" charset="-122"/>
        </a:defRPr>
      </a:lvl4pPr>
      <a:lvl5pPr marL="2138363" indent="-228600" algn="l" rtl="0" eaLnBrk="1" fontAlgn="base" hangingPunct="1">
        <a:spcBef>
          <a:spcPct val="20000"/>
        </a:spcBef>
        <a:spcAft>
          <a:spcPct val="0"/>
        </a:spcAft>
        <a:buChar char="»"/>
        <a:defRPr sz="2000">
          <a:solidFill>
            <a:schemeClr val="tx1"/>
          </a:solidFill>
          <a:latin typeface="+mn-lt"/>
          <a:ea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charset="-122"/>
        </a:defRPr>
      </a:lvl6pPr>
      <a:lvl7pPr marL="3052763" indent="-228600" algn="l" rtl="0" eaLnBrk="1" fontAlgn="base" hangingPunct="1">
        <a:spcBef>
          <a:spcPct val="20000"/>
        </a:spcBef>
        <a:spcAft>
          <a:spcPct val="0"/>
        </a:spcAft>
        <a:buChar char="»"/>
        <a:defRPr sz="2000">
          <a:solidFill>
            <a:schemeClr val="tx1"/>
          </a:solidFill>
          <a:latin typeface="+mn-lt"/>
          <a:ea typeface="宋体" charset="-122"/>
        </a:defRPr>
      </a:lvl7pPr>
      <a:lvl8pPr marL="3509963" indent="-228600" algn="l" rtl="0" eaLnBrk="1" fontAlgn="base" hangingPunct="1">
        <a:spcBef>
          <a:spcPct val="20000"/>
        </a:spcBef>
        <a:spcAft>
          <a:spcPct val="0"/>
        </a:spcAft>
        <a:buChar char="»"/>
        <a:defRPr sz="2000">
          <a:solidFill>
            <a:schemeClr val="tx1"/>
          </a:solidFill>
          <a:latin typeface="+mn-lt"/>
          <a:ea typeface="宋体" charset="-122"/>
        </a:defRPr>
      </a:lvl8pPr>
      <a:lvl9pPr marL="3967163" indent="-228600" algn="l" rtl="0" eaLnBrk="1" fontAlgn="base" hangingPunct="1">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algn="ctr" eaLnBrk="1" hangingPunct="1">
              <a:defRPr/>
            </a:pPr>
            <a:endParaRPr lang="zh-CN" altLang="en-US" smtClean="0"/>
          </a:p>
        </p:txBody>
      </p:sp>
      <p:sp>
        <p:nvSpPr>
          <p:cNvPr id="5124" name="Rectangle 4"/>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algn="ctr" eaLnBrk="1" hangingPunct="1">
              <a:defRPr/>
            </a:pPr>
            <a:endParaRPr lang="zh-CN" altLang="en-US" smtClean="0"/>
          </a:p>
        </p:txBody>
      </p:sp>
      <p:sp>
        <p:nvSpPr>
          <p:cNvPr id="2052" name="Rectangle 5"/>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2053" name="Rectangle 6"/>
          <p:cNvSpPr>
            <a:spLocks noGrp="1" noChangeArrowheads="1"/>
          </p:cNvSpPr>
          <p:nvPr>
            <p:ph type="body" idx="1"/>
          </p:nvPr>
        </p:nvSpPr>
        <p:spPr bwMode="auto">
          <a:xfrm>
            <a:off x="468313"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5127" name="Text Box 7"/>
          <p:cNvSpPr txBox="1">
            <a:spLocks noChangeArrowheads="1"/>
          </p:cNvSpPr>
          <p:nvPr/>
        </p:nvSpPr>
        <p:spPr bwMode="auto">
          <a:xfrm>
            <a:off x="8382000" y="6505575"/>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algn="ctr" eaLnBrk="1" hangingPunct="1">
              <a:spcBef>
                <a:spcPct val="50000"/>
              </a:spcBef>
              <a:defRPr/>
            </a:pPr>
            <a:fld id="{DFF20099-E7C3-4225-B947-3ABED4FAAAF7}" type="slidenum">
              <a:rPr lang="en-US" altLang="zh-CN" sz="1600" smtClean="0"/>
              <a:pPr algn="ctr" eaLnBrk="1" hangingPunct="1">
                <a:spcBef>
                  <a:spcPct val="50000"/>
                </a:spcBef>
                <a:defRPr/>
              </a:pPr>
              <a:t>‹#›</a:t>
            </a:fld>
            <a:endParaRPr lang="en-US" altLang="zh-CN" sz="1600" smtClean="0"/>
          </a:p>
        </p:txBody>
      </p:sp>
      <p:pic>
        <p:nvPicPr>
          <p:cNvPr id="2055" name="Picture 11" descr="http://www.sjtu.edu.cn/_mediafile/wwwsjtu/2011/03/15/drz6s3owy2.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725" y="165100"/>
            <a:ext cx="66992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5404583"/>
      </p:ext>
    </p:extLst>
  </p:cSld>
  <p:clrMap bg1="lt1" tx1="dk1" bg2="lt2" tx2="dk2" accent1="accent1" accent2="accent2" accent3="accent3" accent4="accent4" accent5="accent5" accent6="accent6" hlink="hlink" folHlink="folHlink"/>
  <p:sldLayoutIdLst>
    <p:sldLayoutId id="2147484243" r:id="rId1"/>
    <p:sldLayoutId id="2147484244" r:id="rId2"/>
    <p:sldLayoutId id="2147484245" r:id="rId3"/>
    <p:sldLayoutId id="2147484246" r:id="rId4"/>
    <p:sldLayoutId id="2147484247" r:id="rId5"/>
    <p:sldLayoutId id="2147484248" r:id="rId6"/>
    <p:sldLayoutId id="2147484249" r:id="rId7"/>
    <p:sldLayoutId id="2147484250" r:id="rId8"/>
    <p:sldLayoutId id="2147484251" r:id="rId9"/>
    <p:sldLayoutId id="2147484252" r:id="rId10"/>
    <p:sldLayoutId id="2147484253" r:id="rId11"/>
    <p:sldLayoutId id="2147484254" r:id="rId12"/>
    <p:sldLayoutId id="2147484255" r:id="rId13"/>
  </p:sldLayoutIdLst>
  <p:timing>
    <p:tnLst>
      <p:par>
        <p:cTn id="1" dur="indefinite" restart="never" nodeType="tmRoot"/>
      </p:par>
    </p:tnLst>
  </p:timing>
  <p:txStyles>
    <p:titleStyle>
      <a:lvl1pPr algn="ctr" rtl="0" eaLnBrk="1" fontAlgn="base" hangingPunct="1">
        <a:spcBef>
          <a:spcPct val="0"/>
        </a:spcBef>
        <a:spcAft>
          <a:spcPct val="0"/>
        </a:spcAft>
        <a:defRPr sz="2800" b="1">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charset="0"/>
          <a:ea typeface="华文新魏" pitchFamily="2" charset="-122"/>
        </a:defRPr>
      </a:lvl2pPr>
      <a:lvl3pPr algn="ctr" rtl="0" eaLnBrk="1" fontAlgn="base" hangingPunct="1">
        <a:spcBef>
          <a:spcPct val="0"/>
        </a:spcBef>
        <a:spcAft>
          <a:spcPct val="0"/>
        </a:spcAft>
        <a:defRPr sz="2800" b="1">
          <a:solidFill>
            <a:srgbClr val="133984"/>
          </a:solidFill>
          <a:latin typeface="Arial" charset="0"/>
          <a:ea typeface="华文新魏" pitchFamily="2" charset="-122"/>
        </a:defRPr>
      </a:lvl3pPr>
      <a:lvl4pPr algn="ctr" rtl="0" eaLnBrk="1" fontAlgn="base" hangingPunct="1">
        <a:spcBef>
          <a:spcPct val="0"/>
        </a:spcBef>
        <a:spcAft>
          <a:spcPct val="0"/>
        </a:spcAft>
        <a:defRPr sz="2800" b="1">
          <a:solidFill>
            <a:srgbClr val="133984"/>
          </a:solidFill>
          <a:latin typeface="Arial" charset="0"/>
          <a:ea typeface="华文新魏" pitchFamily="2" charset="-122"/>
        </a:defRPr>
      </a:lvl4pPr>
      <a:lvl5pPr algn="ctr" rtl="0" eaLnBrk="1" fontAlgn="base" hangingPunct="1">
        <a:spcBef>
          <a:spcPct val="0"/>
        </a:spcBef>
        <a:spcAft>
          <a:spcPct val="0"/>
        </a:spcAft>
        <a:defRPr sz="2800" b="1">
          <a:solidFill>
            <a:srgbClr val="133984"/>
          </a:solidFill>
          <a:latin typeface="Arial" charset="0"/>
          <a:ea typeface="华文新魏" pitchFamily="2" charset="-122"/>
        </a:defRPr>
      </a:lvl5pPr>
      <a:lvl6pPr marL="457200" algn="ctr" rtl="0" eaLnBrk="1" fontAlgn="base" hangingPunct="1">
        <a:spcBef>
          <a:spcPct val="0"/>
        </a:spcBef>
        <a:spcAft>
          <a:spcPct val="0"/>
        </a:spcAft>
        <a:defRPr sz="2800" b="1">
          <a:solidFill>
            <a:srgbClr val="133984"/>
          </a:solidFill>
          <a:latin typeface="Arial" charset="0"/>
          <a:ea typeface="华文新魏" pitchFamily="2" charset="-122"/>
        </a:defRPr>
      </a:lvl6pPr>
      <a:lvl7pPr marL="914400" algn="ctr" rtl="0" eaLnBrk="1" fontAlgn="base" hangingPunct="1">
        <a:spcBef>
          <a:spcPct val="0"/>
        </a:spcBef>
        <a:spcAft>
          <a:spcPct val="0"/>
        </a:spcAft>
        <a:defRPr sz="2800" b="1">
          <a:solidFill>
            <a:srgbClr val="133984"/>
          </a:solidFill>
          <a:latin typeface="Arial" charset="0"/>
          <a:ea typeface="华文新魏" pitchFamily="2" charset="-122"/>
        </a:defRPr>
      </a:lvl7pPr>
      <a:lvl8pPr marL="1371600" algn="ctr" rtl="0" eaLnBrk="1" fontAlgn="base" hangingPunct="1">
        <a:spcBef>
          <a:spcPct val="0"/>
        </a:spcBef>
        <a:spcAft>
          <a:spcPct val="0"/>
        </a:spcAft>
        <a:defRPr sz="2800" b="1">
          <a:solidFill>
            <a:srgbClr val="133984"/>
          </a:solidFill>
          <a:latin typeface="Arial" charset="0"/>
          <a:ea typeface="华文新魏" pitchFamily="2" charset="-122"/>
        </a:defRPr>
      </a:lvl8pPr>
      <a:lvl9pPr marL="1828800" algn="ctr" rtl="0" eaLnBrk="1" fontAlgn="base" hangingPunct="1">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6"/>
        </a:buBlip>
        <a:defRPr sz="28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1" fontAlgn="base" hangingPunct="1">
        <a:spcBef>
          <a:spcPct val="20000"/>
        </a:spcBef>
        <a:spcAft>
          <a:spcPct val="0"/>
        </a:spcAft>
        <a:buChar char="•"/>
        <a:defRPr sz="2400">
          <a:solidFill>
            <a:schemeClr val="tx1"/>
          </a:solidFill>
          <a:latin typeface="+mn-lt"/>
          <a:ea typeface="宋体" pitchFamily="2" charset="-122"/>
        </a:defRPr>
      </a:lvl3pPr>
      <a:lvl4pPr marL="1730375" indent="-228600" algn="l" rtl="0" eaLnBrk="1" fontAlgn="base" hangingPunct="1">
        <a:spcBef>
          <a:spcPct val="20000"/>
        </a:spcBef>
        <a:spcAft>
          <a:spcPct val="0"/>
        </a:spcAft>
        <a:buChar char="–"/>
        <a:defRPr sz="2000">
          <a:solidFill>
            <a:schemeClr val="tx1"/>
          </a:solidFill>
          <a:latin typeface="+mn-lt"/>
          <a:ea typeface="宋体" pitchFamily="2" charset="-122"/>
        </a:defRPr>
      </a:lvl4pPr>
      <a:lvl5pPr marL="2138363" indent="-228600" algn="l" rtl="0" eaLnBrk="1" fontAlgn="base" hangingPunct="1">
        <a:spcBef>
          <a:spcPct val="20000"/>
        </a:spcBef>
        <a:spcAft>
          <a:spcPct val="0"/>
        </a:spcAft>
        <a:buChar char="»"/>
        <a:defRPr sz="2000">
          <a:solidFill>
            <a:schemeClr val="tx1"/>
          </a:solidFill>
          <a:latin typeface="+mn-lt"/>
          <a:ea typeface="宋体" pitchFamily="2"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ppt底板白-英文大写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黑体" pitchFamily="2" charset="-122"/>
              </a:defRPr>
            </a:lvl1pPr>
            <a:lvl2pPr marL="742950" indent="-285750" eaLnBrk="0" hangingPunct="0">
              <a:defRPr sz="2400">
                <a:solidFill>
                  <a:schemeClr val="tx1"/>
                </a:solidFill>
                <a:latin typeface="Arial" charset="0"/>
                <a:ea typeface="黑体" pitchFamily="2" charset="-122"/>
              </a:defRPr>
            </a:lvl2pPr>
            <a:lvl3pPr marL="1143000" indent="-228600" eaLnBrk="0" hangingPunct="0">
              <a:defRPr sz="2400">
                <a:solidFill>
                  <a:schemeClr val="tx1"/>
                </a:solidFill>
                <a:latin typeface="Arial" charset="0"/>
                <a:ea typeface="黑体" pitchFamily="2" charset="-122"/>
              </a:defRPr>
            </a:lvl3pPr>
            <a:lvl4pPr marL="1600200" indent="-228600" eaLnBrk="0" hangingPunct="0">
              <a:defRPr sz="2400">
                <a:solidFill>
                  <a:schemeClr val="tx1"/>
                </a:solidFill>
                <a:latin typeface="Arial" charset="0"/>
                <a:ea typeface="黑体" pitchFamily="2" charset="-122"/>
              </a:defRPr>
            </a:lvl4pPr>
            <a:lvl5pPr marL="2057400" indent="-228600" eaLnBrk="0" hangingPunct="0">
              <a:defRPr sz="2400">
                <a:solidFill>
                  <a:schemeClr val="tx1"/>
                </a:solidFill>
                <a:latin typeface="Arial" charset="0"/>
                <a:ea typeface="黑体" pitchFamily="2"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2"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2"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2"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2" charset="-122"/>
              </a:defRPr>
            </a:lvl9pPr>
          </a:lstStyle>
          <a:p>
            <a:pPr eaLnBrk="1" hangingPunct="1"/>
            <a:endParaRPr lang="zh-CN" altLang="en-US"/>
          </a:p>
        </p:txBody>
      </p:sp>
      <p:sp>
        <p:nvSpPr>
          <p:cNvPr id="1028" name="Rectangle 4"/>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黑体" pitchFamily="2" charset="-122"/>
              </a:defRPr>
            </a:lvl1pPr>
            <a:lvl2pPr marL="742950" indent="-285750" eaLnBrk="0" hangingPunct="0">
              <a:defRPr sz="2400">
                <a:solidFill>
                  <a:schemeClr val="tx1"/>
                </a:solidFill>
                <a:latin typeface="Arial" charset="0"/>
                <a:ea typeface="黑体" pitchFamily="2" charset="-122"/>
              </a:defRPr>
            </a:lvl2pPr>
            <a:lvl3pPr marL="1143000" indent="-228600" eaLnBrk="0" hangingPunct="0">
              <a:defRPr sz="2400">
                <a:solidFill>
                  <a:schemeClr val="tx1"/>
                </a:solidFill>
                <a:latin typeface="Arial" charset="0"/>
                <a:ea typeface="黑体" pitchFamily="2" charset="-122"/>
              </a:defRPr>
            </a:lvl3pPr>
            <a:lvl4pPr marL="1600200" indent="-228600" eaLnBrk="0" hangingPunct="0">
              <a:defRPr sz="2400">
                <a:solidFill>
                  <a:schemeClr val="tx1"/>
                </a:solidFill>
                <a:latin typeface="Arial" charset="0"/>
                <a:ea typeface="黑体" pitchFamily="2" charset="-122"/>
              </a:defRPr>
            </a:lvl4pPr>
            <a:lvl5pPr marL="2057400" indent="-228600" eaLnBrk="0" hangingPunct="0">
              <a:defRPr sz="2400">
                <a:solidFill>
                  <a:schemeClr val="tx1"/>
                </a:solidFill>
                <a:latin typeface="Arial" charset="0"/>
                <a:ea typeface="黑体" pitchFamily="2"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2"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2"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2"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2" charset="-122"/>
              </a:defRPr>
            </a:lvl9pPr>
          </a:lstStyle>
          <a:p>
            <a:pPr eaLnBrk="1" hangingPunct="1"/>
            <a:endParaRPr lang="zh-CN" altLang="en-US"/>
          </a:p>
        </p:txBody>
      </p:sp>
      <p:sp>
        <p:nvSpPr>
          <p:cNvPr id="1029" name="Rectangle 5"/>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1030" name="Rectangle 6"/>
          <p:cNvSpPr>
            <a:spLocks noGrp="1" noChangeArrowheads="1"/>
          </p:cNvSpPr>
          <p:nvPr>
            <p:ph type="body" idx="1"/>
          </p:nvPr>
        </p:nvSpPr>
        <p:spPr bwMode="auto">
          <a:xfrm>
            <a:off x="468313"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1031" name="Text Box 7"/>
          <p:cNvSpPr txBox="1">
            <a:spLocks noChangeArrowheads="1"/>
          </p:cNvSpPr>
          <p:nvPr/>
        </p:nvSpPr>
        <p:spPr bwMode="auto">
          <a:xfrm>
            <a:off x="8382000" y="6505575"/>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spcBef>
                <a:spcPct val="50000"/>
              </a:spcBef>
              <a:defRPr/>
            </a:pPr>
            <a:fld id="{1E7EF89D-1491-4575-BC3E-C2911E192007}" type="slidenum">
              <a:rPr lang="en-US" altLang="zh-CN" sz="1600" smtClean="0"/>
              <a:pPr eaLnBrk="1" hangingPunct="1">
                <a:spcBef>
                  <a:spcPct val="50000"/>
                </a:spcBef>
                <a:defRPr/>
              </a:pPr>
              <a:t>‹#›</a:t>
            </a:fld>
            <a:endParaRPr lang="en-US" altLang="zh-CN" sz="1600" smtClean="0"/>
          </a:p>
        </p:txBody>
      </p:sp>
    </p:spTree>
    <p:extLst>
      <p:ext uri="{BB962C8B-B14F-4D97-AF65-F5344CB8AC3E}">
        <p14:creationId xmlns:p14="http://schemas.microsoft.com/office/powerpoint/2010/main" val="1507749283"/>
      </p:ext>
    </p:extLst>
  </p:cSld>
  <p:clrMap bg1="lt1" tx1="dk1" bg2="lt2" tx2="dk2" accent1="accent1" accent2="accent2" accent3="accent3" accent4="accent4" accent5="accent5" accent6="accent6" hlink="hlink" folHlink="folHlink"/>
  <p:sldLayoutIdLst>
    <p:sldLayoutId id="2147484257"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 id="2147484268" r:id="rId12"/>
  </p:sldLayoutIdLst>
  <p:timing>
    <p:tnLst>
      <p:par>
        <p:cTn id="1" dur="indefinite" restart="never" nodeType="tmRoot"/>
      </p:par>
    </p:tnLst>
  </p:timing>
  <p:txStyles>
    <p:titleStyle>
      <a:lvl1pPr algn="ctr" rtl="0" eaLnBrk="1" fontAlgn="base" hangingPunct="1">
        <a:spcBef>
          <a:spcPct val="0"/>
        </a:spcBef>
        <a:spcAft>
          <a:spcPct val="0"/>
        </a:spcAft>
        <a:defRPr sz="2800" b="1">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charset="0"/>
          <a:ea typeface="华文新魏" pitchFamily="2" charset="-122"/>
        </a:defRPr>
      </a:lvl2pPr>
      <a:lvl3pPr algn="ctr" rtl="0" eaLnBrk="1" fontAlgn="base" hangingPunct="1">
        <a:spcBef>
          <a:spcPct val="0"/>
        </a:spcBef>
        <a:spcAft>
          <a:spcPct val="0"/>
        </a:spcAft>
        <a:defRPr sz="2800" b="1">
          <a:solidFill>
            <a:srgbClr val="133984"/>
          </a:solidFill>
          <a:latin typeface="Arial" charset="0"/>
          <a:ea typeface="华文新魏" pitchFamily="2" charset="-122"/>
        </a:defRPr>
      </a:lvl3pPr>
      <a:lvl4pPr algn="ctr" rtl="0" eaLnBrk="1" fontAlgn="base" hangingPunct="1">
        <a:spcBef>
          <a:spcPct val="0"/>
        </a:spcBef>
        <a:spcAft>
          <a:spcPct val="0"/>
        </a:spcAft>
        <a:defRPr sz="2800" b="1">
          <a:solidFill>
            <a:srgbClr val="133984"/>
          </a:solidFill>
          <a:latin typeface="Arial" charset="0"/>
          <a:ea typeface="华文新魏" pitchFamily="2" charset="-122"/>
        </a:defRPr>
      </a:lvl4pPr>
      <a:lvl5pPr algn="ctr" rtl="0" eaLnBrk="1" fontAlgn="base" hangingPunct="1">
        <a:spcBef>
          <a:spcPct val="0"/>
        </a:spcBef>
        <a:spcAft>
          <a:spcPct val="0"/>
        </a:spcAft>
        <a:defRPr sz="2800" b="1">
          <a:solidFill>
            <a:srgbClr val="133984"/>
          </a:solidFill>
          <a:latin typeface="Arial" charset="0"/>
          <a:ea typeface="华文新魏" pitchFamily="2" charset="-122"/>
        </a:defRPr>
      </a:lvl5pPr>
      <a:lvl6pPr marL="457200" algn="ctr" rtl="0" eaLnBrk="1" fontAlgn="base" hangingPunct="1">
        <a:spcBef>
          <a:spcPct val="0"/>
        </a:spcBef>
        <a:spcAft>
          <a:spcPct val="0"/>
        </a:spcAft>
        <a:defRPr sz="2800" b="1">
          <a:solidFill>
            <a:srgbClr val="133984"/>
          </a:solidFill>
          <a:latin typeface="Arial" charset="0"/>
          <a:ea typeface="华文新魏" pitchFamily="2" charset="-122"/>
        </a:defRPr>
      </a:lvl6pPr>
      <a:lvl7pPr marL="914400" algn="ctr" rtl="0" eaLnBrk="1" fontAlgn="base" hangingPunct="1">
        <a:spcBef>
          <a:spcPct val="0"/>
        </a:spcBef>
        <a:spcAft>
          <a:spcPct val="0"/>
        </a:spcAft>
        <a:defRPr sz="2800" b="1">
          <a:solidFill>
            <a:srgbClr val="133984"/>
          </a:solidFill>
          <a:latin typeface="Arial" charset="0"/>
          <a:ea typeface="华文新魏" pitchFamily="2" charset="-122"/>
        </a:defRPr>
      </a:lvl7pPr>
      <a:lvl8pPr marL="1371600" algn="ctr" rtl="0" eaLnBrk="1" fontAlgn="base" hangingPunct="1">
        <a:spcBef>
          <a:spcPct val="0"/>
        </a:spcBef>
        <a:spcAft>
          <a:spcPct val="0"/>
        </a:spcAft>
        <a:defRPr sz="2800" b="1">
          <a:solidFill>
            <a:srgbClr val="133984"/>
          </a:solidFill>
          <a:latin typeface="Arial" charset="0"/>
          <a:ea typeface="华文新魏" pitchFamily="2" charset="-122"/>
        </a:defRPr>
      </a:lvl8pPr>
      <a:lvl9pPr marL="1828800" algn="ctr" rtl="0" eaLnBrk="1" fontAlgn="base" hangingPunct="1">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5"/>
        </a:buBlip>
        <a:defRPr sz="28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1" fontAlgn="base" hangingPunct="1">
        <a:spcBef>
          <a:spcPct val="20000"/>
        </a:spcBef>
        <a:spcAft>
          <a:spcPct val="0"/>
        </a:spcAft>
        <a:buChar char="•"/>
        <a:defRPr sz="2400">
          <a:solidFill>
            <a:schemeClr val="tx1"/>
          </a:solidFill>
          <a:latin typeface="+mn-lt"/>
          <a:ea typeface="宋体" charset="-122"/>
        </a:defRPr>
      </a:lvl3pPr>
      <a:lvl4pPr marL="1730375" indent="-228600" algn="l" rtl="0" eaLnBrk="1" fontAlgn="base" hangingPunct="1">
        <a:spcBef>
          <a:spcPct val="20000"/>
        </a:spcBef>
        <a:spcAft>
          <a:spcPct val="0"/>
        </a:spcAft>
        <a:buChar char="–"/>
        <a:defRPr sz="2000">
          <a:solidFill>
            <a:schemeClr val="tx1"/>
          </a:solidFill>
          <a:latin typeface="+mn-lt"/>
          <a:ea typeface="宋体" charset="-122"/>
        </a:defRPr>
      </a:lvl4pPr>
      <a:lvl5pPr marL="2138363" indent="-228600" algn="l" rtl="0" eaLnBrk="1" fontAlgn="base" hangingPunct="1">
        <a:spcBef>
          <a:spcPct val="20000"/>
        </a:spcBef>
        <a:spcAft>
          <a:spcPct val="0"/>
        </a:spcAft>
        <a:buChar char="»"/>
        <a:defRPr sz="2000">
          <a:solidFill>
            <a:schemeClr val="tx1"/>
          </a:solidFill>
          <a:latin typeface="+mn-lt"/>
          <a:ea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charset="-122"/>
        </a:defRPr>
      </a:lvl6pPr>
      <a:lvl7pPr marL="3052763" indent="-228600" algn="l" rtl="0" eaLnBrk="1" fontAlgn="base" hangingPunct="1">
        <a:spcBef>
          <a:spcPct val="20000"/>
        </a:spcBef>
        <a:spcAft>
          <a:spcPct val="0"/>
        </a:spcAft>
        <a:buChar char="»"/>
        <a:defRPr sz="2000">
          <a:solidFill>
            <a:schemeClr val="tx1"/>
          </a:solidFill>
          <a:latin typeface="+mn-lt"/>
          <a:ea typeface="宋体" charset="-122"/>
        </a:defRPr>
      </a:lvl7pPr>
      <a:lvl8pPr marL="3509963" indent="-228600" algn="l" rtl="0" eaLnBrk="1" fontAlgn="base" hangingPunct="1">
        <a:spcBef>
          <a:spcPct val="20000"/>
        </a:spcBef>
        <a:spcAft>
          <a:spcPct val="0"/>
        </a:spcAft>
        <a:buChar char="»"/>
        <a:defRPr sz="2000">
          <a:solidFill>
            <a:schemeClr val="tx1"/>
          </a:solidFill>
          <a:latin typeface="+mn-lt"/>
          <a:ea typeface="宋体" charset="-122"/>
        </a:defRPr>
      </a:lvl8pPr>
      <a:lvl9pPr marL="3967163" indent="-228600" algn="l" rtl="0" eaLnBrk="1" fontAlgn="base" hangingPunct="1">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85.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40.wmf"/><Relationship Id="rId18" Type="http://schemas.openxmlformats.org/officeDocument/2006/relationships/oleObject" Target="../embeddings/oleObject24.bin"/><Relationship Id="rId3" Type="http://schemas.openxmlformats.org/officeDocument/2006/relationships/notesSlide" Target="../notesSlides/notesSlide10.xml"/><Relationship Id="rId7" Type="http://schemas.openxmlformats.org/officeDocument/2006/relationships/image" Target="../media/image37.wmf"/><Relationship Id="rId12" Type="http://schemas.openxmlformats.org/officeDocument/2006/relationships/oleObject" Target="../embeddings/oleObject21.bin"/><Relationship Id="rId17" Type="http://schemas.openxmlformats.org/officeDocument/2006/relationships/image" Target="../media/image42.wmf"/><Relationship Id="rId2" Type="http://schemas.openxmlformats.org/officeDocument/2006/relationships/slideLayout" Target="../slideLayouts/slideLayout82.xml"/><Relationship Id="rId16" Type="http://schemas.openxmlformats.org/officeDocument/2006/relationships/oleObject" Target="../embeddings/oleObject23.bin"/><Relationship Id="rId1" Type="http://schemas.openxmlformats.org/officeDocument/2006/relationships/vmlDrawing" Target="../drawings/vmlDrawing4.vml"/><Relationship Id="rId6" Type="http://schemas.openxmlformats.org/officeDocument/2006/relationships/oleObject" Target="../embeddings/oleObject18.bin"/><Relationship Id="rId11" Type="http://schemas.openxmlformats.org/officeDocument/2006/relationships/image" Target="../media/image39.wmf"/><Relationship Id="rId5" Type="http://schemas.openxmlformats.org/officeDocument/2006/relationships/image" Target="../media/image36.wmf"/><Relationship Id="rId15" Type="http://schemas.openxmlformats.org/officeDocument/2006/relationships/image" Target="../media/image41.wmf"/><Relationship Id="rId10" Type="http://schemas.openxmlformats.org/officeDocument/2006/relationships/oleObject" Target="../embeddings/oleObject20.bin"/><Relationship Id="rId19" Type="http://schemas.openxmlformats.org/officeDocument/2006/relationships/image" Target="../media/image43.wmf"/><Relationship Id="rId4" Type="http://schemas.openxmlformats.org/officeDocument/2006/relationships/oleObject" Target="../embeddings/oleObject17.bin"/><Relationship Id="rId9" Type="http://schemas.openxmlformats.org/officeDocument/2006/relationships/image" Target="../media/image38.wmf"/><Relationship Id="rId14" Type="http://schemas.openxmlformats.org/officeDocument/2006/relationships/oleObject" Target="../embeddings/oleObject22.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48.wmf"/><Relationship Id="rId18" Type="http://schemas.openxmlformats.org/officeDocument/2006/relationships/oleObject" Target="../embeddings/oleObject32.bin"/><Relationship Id="rId3" Type="http://schemas.openxmlformats.org/officeDocument/2006/relationships/notesSlide" Target="../notesSlides/notesSlide11.xml"/><Relationship Id="rId21" Type="http://schemas.openxmlformats.org/officeDocument/2006/relationships/image" Target="../media/image52.wmf"/><Relationship Id="rId7" Type="http://schemas.openxmlformats.org/officeDocument/2006/relationships/image" Target="../media/image45.wmf"/><Relationship Id="rId12" Type="http://schemas.openxmlformats.org/officeDocument/2006/relationships/oleObject" Target="../embeddings/oleObject29.bin"/><Relationship Id="rId17" Type="http://schemas.openxmlformats.org/officeDocument/2006/relationships/image" Target="../media/image50.wmf"/><Relationship Id="rId2" Type="http://schemas.openxmlformats.org/officeDocument/2006/relationships/slideLayout" Target="../slideLayouts/slideLayout82.xml"/><Relationship Id="rId16" Type="http://schemas.openxmlformats.org/officeDocument/2006/relationships/oleObject" Target="../embeddings/oleObject31.bin"/><Relationship Id="rId20" Type="http://schemas.openxmlformats.org/officeDocument/2006/relationships/oleObject" Target="../embeddings/oleObject33.bin"/><Relationship Id="rId1" Type="http://schemas.openxmlformats.org/officeDocument/2006/relationships/vmlDrawing" Target="../drawings/vmlDrawing5.vml"/><Relationship Id="rId6" Type="http://schemas.openxmlformats.org/officeDocument/2006/relationships/oleObject" Target="../embeddings/oleObject26.bin"/><Relationship Id="rId11" Type="http://schemas.openxmlformats.org/officeDocument/2006/relationships/image" Target="../media/image47.wmf"/><Relationship Id="rId5" Type="http://schemas.openxmlformats.org/officeDocument/2006/relationships/image" Target="../media/image44.wmf"/><Relationship Id="rId15" Type="http://schemas.openxmlformats.org/officeDocument/2006/relationships/image" Target="../media/image49.wmf"/><Relationship Id="rId10" Type="http://schemas.openxmlformats.org/officeDocument/2006/relationships/oleObject" Target="../embeddings/oleObject28.bin"/><Relationship Id="rId19" Type="http://schemas.openxmlformats.org/officeDocument/2006/relationships/image" Target="../media/image51.wmf"/><Relationship Id="rId4" Type="http://schemas.openxmlformats.org/officeDocument/2006/relationships/oleObject" Target="../embeddings/oleObject25.bin"/><Relationship Id="rId9" Type="http://schemas.openxmlformats.org/officeDocument/2006/relationships/image" Target="../media/image46.wmf"/><Relationship Id="rId14" Type="http://schemas.openxmlformats.org/officeDocument/2006/relationships/oleObject" Target="../embeddings/oleObject30.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12.xml"/><Relationship Id="rId7" Type="http://schemas.openxmlformats.org/officeDocument/2006/relationships/image" Target="../media/image37.wmf"/><Relationship Id="rId2" Type="http://schemas.openxmlformats.org/officeDocument/2006/relationships/slideLayout" Target="../slideLayouts/slideLayout83.xml"/><Relationship Id="rId1" Type="http://schemas.openxmlformats.org/officeDocument/2006/relationships/vmlDrawing" Target="../drawings/vmlDrawing6.vml"/><Relationship Id="rId6" Type="http://schemas.openxmlformats.org/officeDocument/2006/relationships/oleObject" Target="../embeddings/oleObject35.bin"/><Relationship Id="rId11" Type="http://schemas.openxmlformats.org/officeDocument/2006/relationships/image" Target="../media/image54.wmf"/><Relationship Id="rId5" Type="http://schemas.openxmlformats.org/officeDocument/2006/relationships/image" Target="../media/image53.w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38.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image" Target="../media/image59.wmf"/><Relationship Id="rId18" Type="http://schemas.openxmlformats.org/officeDocument/2006/relationships/oleObject" Target="../embeddings/oleObject45.bin"/><Relationship Id="rId26" Type="http://schemas.openxmlformats.org/officeDocument/2006/relationships/oleObject" Target="../embeddings/oleObject49.bin"/><Relationship Id="rId3" Type="http://schemas.openxmlformats.org/officeDocument/2006/relationships/notesSlide" Target="../notesSlides/notesSlide13.xml"/><Relationship Id="rId21" Type="http://schemas.openxmlformats.org/officeDocument/2006/relationships/image" Target="../media/image53.wmf"/><Relationship Id="rId7" Type="http://schemas.openxmlformats.org/officeDocument/2006/relationships/image" Target="../media/image56.wmf"/><Relationship Id="rId12" Type="http://schemas.openxmlformats.org/officeDocument/2006/relationships/oleObject" Target="../embeddings/oleObject42.bin"/><Relationship Id="rId17" Type="http://schemas.openxmlformats.org/officeDocument/2006/relationships/image" Target="../media/image61.wmf"/><Relationship Id="rId25" Type="http://schemas.openxmlformats.org/officeDocument/2006/relationships/image" Target="../media/image38.wmf"/><Relationship Id="rId2" Type="http://schemas.openxmlformats.org/officeDocument/2006/relationships/slideLayout" Target="../slideLayouts/slideLayout83.xml"/><Relationship Id="rId16" Type="http://schemas.openxmlformats.org/officeDocument/2006/relationships/oleObject" Target="../embeddings/oleObject44.bin"/><Relationship Id="rId20" Type="http://schemas.openxmlformats.org/officeDocument/2006/relationships/oleObject" Target="../embeddings/oleObject46.bin"/><Relationship Id="rId1" Type="http://schemas.openxmlformats.org/officeDocument/2006/relationships/vmlDrawing" Target="../drawings/vmlDrawing7.vml"/><Relationship Id="rId6" Type="http://schemas.openxmlformats.org/officeDocument/2006/relationships/oleObject" Target="../embeddings/oleObject39.bin"/><Relationship Id="rId11" Type="http://schemas.openxmlformats.org/officeDocument/2006/relationships/image" Target="../media/image58.wmf"/><Relationship Id="rId24" Type="http://schemas.openxmlformats.org/officeDocument/2006/relationships/oleObject" Target="../embeddings/oleObject48.bin"/><Relationship Id="rId5" Type="http://schemas.openxmlformats.org/officeDocument/2006/relationships/image" Target="../media/image55.wmf"/><Relationship Id="rId15" Type="http://schemas.openxmlformats.org/officeDocument/2006/relationships/image" Target="../media/image60.wmf"/><Relationship Id="rId23" Type="http://schemas.openxmlformats.org/officeDocument/2006/relationships/image" Target="../media/image37.wmf"/><Relationship Id="rId10" Type="http://schemas.openxmlformats.org/officeDocument/2006/relationships/oleObject" Target="../embeddings/oleObject41.bin"/><Relationship Id="rId19" Type="http://schemas.openxmlformats.org/officeDocument/2006/relationships/image" Target="../media/image62.wmf"/><Relationship Id="rId4" Type="http://schemas.openxmlformats.org/officeDocument/2006/relationships/oleObject" Target="../embeddings/oleObject38.bin"/><Relationship Id="rId9" Type="http://schemas.openxmlformats.org/officeDocument/2006/relationships/image" Target="../media/image57.wmf"/><Relationship Id="rId14" Type="http://schemas.openxmlformats.org/officeDocument/2006/relationships/oleObject" Target="../embeddings/oleObject43.bin"/><Relationship Id="rId22" Type="http://schemas.openxmlformats.org/officeDocument/2006/relationships/oleObject" Target="../embeddings/oleObject47.bin"/><Relationship Id="rId27" Type="http://schemas.openxmlformats.org/officeDocument/2006/relationships/image" Target="../media/image54.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notesSlide" Target="../notesSlides/notesSlide14.xml"/><Relationship Id="rId7" Type="http://schemas.openxmlformats.org/officeDocument/2006/relationships/image" Target="../media/image64.wmf"/><Relationship Id="rId2" Type="http://schemas.openxmlformats.org/officeDocument/2006/relationships/slideLayout" Target="../slideLayouts/slideLayout82.xml"/><Relationship Id="rId1" Type="http://schemas.openxmlformats.org/officeDocument/2006/relationships/vmlDrawing" Target="../drawings/vmlDrawing8.vml"/><Relationship Id="rId6" Type="http://schemas.openxmlformats.org/officeDocument/2006/relationships/oleObject" Target="../embeddings/oleObject51.bin"/><Relationship Id="rId11" Type="http://schemas.openxmlformats.org/officeDocument/2006/relationships/image" Target="../media/image66.wmf"/><Relationship Id="rId5" Type="http://schemas.openxmlformats.org/officeDocument/2006/relationships/image" Target="../media/image63.wmf"/><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65.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6.bin"/><Relationship Id="rId13" Type="http://schemas.openxmlformats.org/officeDocument/2006/relationships/image" Target="../media/image71.wmf"/><Relationship Id="rId3" Type="http://schemas.openxmlformats.org/officeDocument/2006/relationships/notesSlide" Target="../notesSlides/notesSlide15.xml"/><Relationship Id="rId7" Type="http://schemas.openxmlformats.org/officeDocument/2006/relationships/image" Target="../media/image68.wmf"/><Relationship Id="rId12" Type="http://schemas.openxmlformats.org/officeDocument/2006/relationships/oleObject" Target="../embeddings/oleObject58.bin"/><Relationship Id="rId2" Type="http://schemas.openxmlformats.org/officeDocument/2006/relationships/slideLayout" Target="../slideLayouts/slideLayout82.xml"/><Relationship Id="rId1" Type="http://schemas.openxmlformats.org/officeDocument/2006/relationships/vmlDrawing" Target="../drawings/vmlDrawing9.vml"/><Relationship Id="rId6" Type="http://schemas.openxmlformats.org/officeDocument/2006/relationships/oleObject" Target="../embeddings/oleObject55.bin"/><Relationship Id="rId11" Type="http://schemas.openxmlformats.org/officeDocument/2006/relationships/image" Target="../media/image70.wmf"/><Relationship Id="rId5" Type="http://schemas.openxmlformats.org/officeDocument/2006/relationships/image" Target="../media/image67.wmf"/><Relationship Id="rId15" Type="http://schemas.openxmlformats.org/officeDocument/2006/relationships/image" Target="../media/image72.wmf"/><Relationship Id="rId10" Type="http://schemas.openxmlformats.org/officeDocument/2006/relationships/oleObject" Target="../embeddings/oleObject57.bin"/><Relationship Id="rId4" Type="http://schemas.openxmlformats.org/officeDocument/2006/relationships/oleObject" Target="../embeddings/oleObject54.bin"/><Relationship Id="rId9" Type="http://schemas.openxmlformats.org/officeDocument/2006/relationships/image" Target="../media/image69.wmf"/><Relationship Id="rId14" Type="http://schemas.openxmlformats.org/officeDocument/2006/relationships/oleObject" Target="../embeddings/oleObject59.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62.bin"/><Relationship Id="rId13" Type="http://schemas.openxmlformats.org/officeDocument/2006/relationships/image" Target="../media/image77.wmf"/><Relationship Id="rId18" Type="http://schemas.openxmlformats.org/officeDocument/2006/relationships/oleObject" Target="../embeddings/oleObject67.bin"/><Relationship Id="rId3" Type="http://schemas.openxmlformats.org/officeDocument/2006/relationships/notesSlide" Target="../notesSlides/notesSlide16.xml"/><Relationship Id="rId21" Type="http://schemas.openxmlformats.org/officeDocument/2006/relationships/image" Target="../media/image71.wmf"/><Relationship Id="rId7" Type="http://schemas.openxmlformats.org/officeDocument/2006/relationships/image" Target="../media/image74.wmf"/><Relationship Id="rId12" Type="http://schemas.openxmlformats.org/officeDocument/2006/relationships/oleObject" Target="../embeddings/oleObject64.bin"/><Relationship Id="rId17" Type="http://schemas.openxmlformats.org/officeDocument/2006/relationships/image" Target="../media/image79.wmf"/><Relationship Id="rId2" Type="http://schemas.openxmlformats.org/officeDocument/2006/relationships/slideLayout" Target="../slideLayouts/slideLayout83.xml"/><Relationship Id="rId16" Type="http://schemas.openxmlformats.org/officeDocument/2006/relationships/oleObject" Target="../embeddings/oleObject66.bin"/><Relationship Id="rId20" Type="http://schemas.openxmlformats.org/officeDocument/2006/relationships/oleObject" Target="../embeddings/oleObject68.bin"/><Relationship Id="rId1" Type="http://schemas.openxmlformats.org/officeDocument/2006/relationships/vmlDrawing" Target="../drawings/vmlDrawing10.vml"/><Relationship Id="rId6" Type="http://schemas.openxmlformats.org/officeDocument/2006/relationships/oleObject" Target="../embeddings/oleObject61.bin"/><Relationship Id="rId11" Type="http://schemas.openxmlformats.org/officeDocument/2006/relationships/image" Target="../media/image76.wmf"/><Relationship Id="rId5" Type="http://schemas.openxmlformats.org/officeDocument/2006/relationships/image" Target="../media/image73.wmf"/><Relationship Id="rId15" Type="http://schemas.openxmlformats.org/officeDocument/2006/relationships/image" Target="../media/image78.wmf"/><Relationship Id="rId10" Type="http://schemas.openxmlformats.org/officeDocument/2006/relationships/oleObject" Target="../embeddings/oleObject63.bin"/><Relationship Id="rId19" Type="http://schemas.openxmlformats.org/officeDocument/2006/relationships/image" Target="../media/image68.wmf"/><Relationship Id="rId4" Type="http://schemas.openxmlformats.org/officeDocument/2006/relationships/oleObject" Target="../embeddings/oleObject60.bin"/><Relationship Id="rId9" Type="http://schemas.openxmlformats.org/officeDocument/2006/relationships/image" Target="../media/image75.wmf"/><Relationship Id="rId14" Type="http://schemas.openxmlformats.org/officeDocument/2006/relationships/oleObject" Target="../embeddings/oleObject65.bin"/></Relationships>
</file>

<file path=ppt/slides/_rels/slide1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7.xml"/><Relationship Id="rId1" Type="http://schemas.openxmlformats.org/officeDocument/2006/relationships/slideLayout" Target="../slideLayouts/slideLayout82.xml"/></Relationships>
</file>

<file path=ppt/slides/_rels/slide18.xml.rels><?xml version="1.0" encoding="UTF-8" standalone="yes"?>
<Relationships xmlns="http://schemas.openxmlformats.org/package/2006/relationships"><Relationship Id="rId2" Type="http://schemas.openxmlformats.org/officeDocument/2006/relationships/image" Target="../media/image81.gif"/><Relationship Id="rId1" Type="http://schemas.openxmlformats.org/officeDocument/2006/relationships/slideLayout" Target="../slideLayouts/slideLayout82.xml"/></Relationships>
</file>

<file path=ppt/slides/_rels/slide1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8.xml"/><Relationship Id="rId1" Type="http://schemas.openxmlformats.org/officeDocument/2006/relationships/slideLayout" Target="../slideLayouts/slideLayout82.xml"/><Relationship Id="rId4" Type="http://schemas.openxmlformats.org/officeDocument/2006/relationships/image" Target="../media/image8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2.xml"/><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3" Type="http://schemas.openxmlformats.org/officeDocument/2006/relationships/image" Target="../media/image84.jpeg"/><Relationship Id="rId2" Type="http://schemas.openxmlformats.org/officeDocument/2006/relationships/notesSlide" Target="../notesSlides/notesSlide19.xml"/><Relationship Id="rId1" Type="http://schemas.openxmlformats.org/officeDocument/2006/relationships/slideLayout" Target="../slideLayouts/slideLayout82.xml"/></Relationships>
</file>

<file path=ppt/slides/_rels/slide2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0.xml"/><Relationship Id="rId1" Type="http://schemas.openxmlformats.org/officeDocument/2006/relationships/slideLayout" Target="../slideLayouts/slideLayout8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71.bin"/><Relationship Id="rId13" Type="http://schemas.openxmlformats.org/officeDocument/2006/relationships/image" Target="../media/image90.wmf"/><Relationship Id="rId18" Type="http://schemas.openxmlformats.org/officeDocument/2006/relationships/oleObject" Target="../embeddings/oleObject76.bin"/><Relationship Id="rId3" Type="http://schemas.openxmlformats.org/officeDocument/2006/relationships/notesSlide" Target="../notesSlides/notesSlide21.xml"/><Relationship Id="rId7" Type="http://schemas.openxmlformats.org/officeDocument/2006/relationships/image" Target="../media/image87.wmf"/><Relationship Id="rId12" Type="http://schemas.openxmlformats.org/officeDocument/2006/relationships/oleObject" Target="../embeddings/oleObject73.bin"/><Relationship Id="rId17" Type="http://schemas.openxmlformats.org/officeDocument/2006/relationships/image" Target="../media/image92.wmf"/><Relationship Id="rId2" Type="http://schemas.openxmlformats.org/officeDocument/2006/relationships/slideLayout" Target="../slideLayouts/slideLayout82.xml"/><Relationship Id="rId16" Type="http://schemas.openxmlformats.org/officeDocument/2006/relationships/oleObject" Target="../embeddings/oleObject75.bin"/><Relationship Id="rId1" Type="http://schemas.openxmlformats.org/officeDocument/2006/relationships/vmlDrawing" Target="../drawings/vmlDrawing11.vml"/><Relationship Id="rId6" Type="http://schemas.openxmlformats.org/officeDocument/2006/relationships/oleObject" Target="../embeddings/oleObject70.bin"/><Relationship Id="rId11" Type="http://schemas.openxmlformats.org/officeDocument/2006/relationships/image" Target="../media/image89.wmf"/><Relationship Id="rId5" Type="http://schemas.openxmlformats.org/officeDocument/2006/relationships/image" Target="../media/image86.wmf"/><Relationship Id="rId15" Type="http://schemas.openxmlformats.org/officeDocument/2006/relationships/image" Target="../media/image91.wmf"/><Relationship Id="rId10" Type="http://schemas.openxmlformats.org/officeDocument/2006/relationships/oleObject" Target="../embeddings/oleObject72.bin"/><Relationship Id="rId19" Type="http://schemas.openxmlformats.org/officeDocument/2006/relationships/image" Target="../media/image93.wmf"/><Relationship Id="rId4" Type="http://schemas.openxmlformats.org/officeDocument/2006/relationships/oleObject" Target="../embeddings/oleObject69.bin"/><Relationship Id="rId9" Type="http://schemas.openxmlformats.org/officeDocument/2006/relationships/image" Target="../media/image88.wmf"/><Relationship Id="rId14" Type="http://schemas.openxmlformats.org/officeDocument/2006/relationships/oleObject" Target="../embeddings/oleObject74.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79.bin"/><Relationship Id="rId13" Type="http://schemas.openxmlformats.org/officeDocument/2006/relationships/image" Target="../media/image98.wmf"/><Relationship Id="rId18" Type="http://schemas.openxmlformats.org/officeDocument/2006/relationships/oleObject" Target="../embeddings/oleObject84.bin"/><Relationship Id="rId3" Type="http://schemas.openxmlformats.org/officeDocument/2006/relationships/notesSlide" Target="../notesSlides/notesSlide22.xml"/><Relationship Id="rId21" Type="http://schemas.openxmlformats.org/officeDocument/2006/relationships/image" Target="../media/image102.wmf"/><Relationship Id="rId7" Type="http://schemas.openxmlformats.org/officeDocument/2006/relationships/image" Target="../media/image95.wmf"/><Relationship Id="rId12" Type="http://schemas.openxmlformats.org/officeDocument/2006/relationships/oleObject" Target="../embeddings/oleObject81.bin"/><Relationship Id="rId17" Type="http://schemas.openxmlformats.org/officeDocument/2006/relationships/image" Target="../media/image100.wmf"/><Relationship Id="rId2" Type="http://schemas.openxmlformats.org/officeDocument/2006/relationships/slideLayout" Target="../slideLayouts/slideLayout82.xml"/><Relationship Id="rId16" Type="http://schemas.openxmlformats.org/officeDocument/2006/relationships/oleObject" Target="../embeddings/oleObject83.bin"/><Relationship Id="rId20" Type="http://schemas.openxmlformats.org/officeDocument/2006/relationships/oleObject" Target="../embeddings/oleObject85.bin"/><Relationship Id="rId1" Type="http://schemas.openxmlformats.org/officeDocument/2006/relationships/vmlDrawing" Target="../drawings/vmlDrawing12.vml"/><Relationship Id="rId6" Type="http://schemas.openxmlformats.org/officeDocument/2006/relationships/oleObject" Target="../embeddings/oleObject78.bin"/><Relationship Id="rId11" Type="http://schemas.openxmlformats.org/officeDocument/2006/relationships/image" Target="../media/image97.wmf"/><Relationship Id="rId5" Type="http://schemas.openxmlformats.org/officeDocument/2006/relationships/image" Target="../media/image94.wmf"/><Relationship Id="rId15" Type="http://schemas.openxmlformats.org/officeDocument/2006/relationships/image" Target="../media/image99.wmf"/><Relationship Id="rId23" Type="http://schemas.openxmlformats.org/officeDocument/2006/relationships/image" Target="../media/image103.wmf"/><Relationship Id="rId10" Type="http://schemas.openxmlformats.org/officeDocument/2006/relationships/oleObject" Target="../embeddings/oleObject80.bin"/><Relationship Id="rId19" Type="http://schemas.openxmlformats.org/officeDocument/2006/relationships/image" Target="../media/image101.wmf"/><Relationship Id="rId4" Type="http://schemas.openxmlformats.org/officeDocument/2006/relationships/oleObject" Target="../embeddings/oleObject77.bin"/><Relationship Id="rId9" Type="http://schemas.openxmlformats.org/officeDocument/2006/relationships/image" Target="../media/image96.wmf"/><Relationship Id="rId14" Type="http://schemas.openxmlformats.org/officeDocument/2006/relationships/oleObject" Target="../embeddings/oleObject82.bin"/><Relationship Id="rId22" Type="http://schemas.openxmlformats.org/officeDocument/2006/relationships/oleObject" Target="../embeddings/oleObject86.bin"/></Relationships>
</file>

<file path=ppt/slides/_rels/slide24.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23.xml"/><Relationship Id="rId1" Type="http://schemas.openxmlformats.org/officeDocument/2006/relationships/slideLayout" Target="../slideLayouts/slideLayout82.xml"/></Relationships>
</file>

<file path=ppt/slides/_rels/slide25.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24.xml"/><Relationship Id="rId1" Type="http://schemas.openxmlformats.org/officeDocument/2006/relationships/slideLayout" Target="../slideLayouts/slideLayout82.xml"/><Relationship Id="rId6" Type="http://schemas.openxmlformats.org/officeDocument/2006/relationships/image" Target="../media/image108.png"/><Relationship Id="rId5" Type="http://schemas.openxmlformats.org/officeDocument/2006/relationships/image" Target="../media/image107.png"/><Relationship Id="rId4" Type="http://schemas.openxmlformats.org/officeDocument/2006/relationships/image" Target="../media/image10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2.xml"/><Relationship Id="rId5" Type="http://schemas.openxmlformats.org/officeDocument/2006/relationships/image" Target="../media/image109.png"/><Relationship Id="rId4" Type="http://schemas.openxmlformats.org/officeDocument/2006/relationships/image" Target="../media/image1080.png"/></Relationships>
</file>

<file path=ppt/slides/_rels/slide2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6.xml"/><Relationship Id="rId1" Type="http://schemas.openxmlformats.org/officeDocument/2006/relationships/slideLayout" Target="../slideLayouts/slideLayout82.xml"/><Relationship Id="rId4" Type="http://schemas.openxmlformats.org/officeDocument/2006/relationships/image" Target="../media/image111.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8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82.xml"/><Relationship Id="rId6" Type="http://schemas.openxmlformats.org/officeDocument/2006/relationships/image" Target="../media/image18.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82.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8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24.wmf"/><Relationship Id="rId3" Type="http://schemas.openxmlformats.org/officeDocument/2006/relationships/notesSlide" Target="../notesSlides/notesSlide7.xml"/><Relationship Id="rId7" Type="http://schemas.openxmlformats.org/officeDocument/2006/relationships/image" Target="../media/image21.wmf"/><Relationship Id="rId12" Type="http://schemas.openxmlformats.org/officeDocument/2006/relationships/oleObject" Target="../embeddings/oleObject5.bin"/><Relationship Id="rId17" Type="http://schemas.openxmlformats.org/officeDocument/2006/relationships/image" Target="../media/image26.wmf"/><Relationship Id="rId2" Type="http://schemas.openxmlformats.org/officeDocument/2006/relationships/slideLayout" Target="../slideLayouts/slideLayout82.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3.wmf"/><Relationship Id="rId5" Type="http://schemas.openxmlformats.org/officeDocument/2006/relationships/image" Target="../media/image20.wmf"/><Relationship Id="rId15" Type="http://schemas.openxmlformats.org/officeDocument/2006/relationships/image" Target="../media/image25.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22.wmf"/><Relationship Id="rId1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31.wmf"/><Relationship Id="rId3" Type="http://schemas.openxmlformats.org/officeDocument/2006/relationships/notesSlide" Target="../notesSlides/notesSlide8.xml"/><Relationship Id="rId7" Type="http://schemas.openxmlformats.org/officeDocument/2006/relationships/image" Target="../media/image28.wmf"/><Relationship Id="rId12" Type="http://schemas.openxmlformats.org/officeDocument/2006/relationships/oleObject" Target="../embeddings/oleObject12.bin"/><Relationship Id="rId2" Type="http://schemas.openxmlformats.org/officeDocument/2006/relationships/slideLayout" Target="../slideLayouts/slideLayout82.xml"/><Relationship Id="rId1" Type="http://schemas.openxmlformats.org/officeDocument/2006/relationships/vmlDrawing" Target="../drawings/vmlDrawing2.vml"/><Relationship Id="rId6" Type="http://schemas.openxmlformats.org/officeDocument/2006/relationships/oleObject" Target="../embeddings/oleObject9.bin"/><Relationship Id="rId11" Type="http://schemas.openxmlformats.org/officeDocument/2006/relationships/image" Target="../media/image30.wmf"/><Relationship Id="rId5" Type="http://schemas.openxmlformats.org/officeDocument/2006/relationships/image" Target="../media/image27.wmf"/><Relationship Id="rId15" Type="http://schemas.openxmlformats.org/officeDocument/2006/relationships/image" Target="../media/image32.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29.wmf"/><Relationship Id="rId14" Type="http://schemas.openxmlformats.org/officeDocument/2006/relationships/oleObject" Target="../embeddings/oleObject13.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9.xml"/><Relationship Id="rId7" Type="http://schemas.openxmlformats.org/officeDocument/2006/relationships/image" Target="../media/image34.wmf"/><Relationship Id="rId2" Type="http://schemas.openxmlformats.org/officeDocument/2006/relationships/slideLayout" Target="../slideLayouts/slideLayout82.xml"/><Relationship Id="rId1" Type="http://schemas.openxmlformats.org/officeDocument/2006/relationships/vmlDrawing" Target="../drawings/vmlDrawing3.vml"/><Relationship Id="rId6" Type="http://schemas.openxmlformats.org/officeDocument/2006/relationships/oleObject" Target="../embeddings/oleObject15.bin"/><Relationship Id="rId5" Type="http://schemas.openxmlformats.org/officeDocument/2006/relationships/image" Target="../media/image33.wmf"/><Relationship Id="rId4" Type="http://schemas.openxmlformats.org/officeDocument/2006/relationships/oleObject" Target="../embeddings/oleObject14.bin"/><Relationship Id="rId9" Type="http://schemas.openxmlformats.org/officeDocument/2006/relationships/image" Target="../media/image3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188640"/>
            <a:ext cx="8784976" cy="6480720"/>
          </a:xfrm>
          <a:prstGeom prst="rect">
            <a:avLst/>
          </a:prstGeom>
          <a:noFill/>
          <a:ln w="3175">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Rectangle 2"/>
          <p:cNvSpPr txBox="1">
            <a:spLocks noChangeArrowheads="1"/>
          </p:cNvSpPr>
          <p:nvPr/>
        </p:nvSpPr>
        <p:spPr>
          <a:xfrm>
            <a:off x="2987824" y="4437112"/>
            <a:ext cx="5556870" cy="2160240"/>
          </a:xfrm>
          <a:prstGeom prst="rect">
            <a:avLst/>
          </a:prstGeom>
          <a:ln/>
        </p:spPr>
        <p:txBody>
          <a:bodyPr tIns="45720" anchor="ctr">
            <a:normAutofit fontScale="90000"/>
          </a:bodyPr>
          <a:lstStyle>
            <a:lvl1pPr algn="l" rtl="0" eaLnBrk="1" latinLnBrk="0" hangingPunct="1">
              <a:spcBef>
                <a:spcPct val="0"/>
              </a:spcBef>
              <a:buNone/>
              <a:defRPr kumimoji="0" lang="zh-CN" sz="43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latinLnBrk="0" hangingPunct="1">
              <a:defRPr kumimoji="0" lang="zh-CN">
                <a:solidFill>
                  <a:schemeClr val="tx2"/>
                </a:solidFill>
              </a:defRPr>
            </a:lvl2pPr>
            <a:lvl3pPr eaLnBrk="1" latinLnBrk="0" hangingPunct="1">
              <a:defRPr kumimoji="0" lang="zh-CN">
                <a:solidFill>
                  <a:schemeClr val="tx2"/>
                </a:solidFill>
              </a:defRPr>
            </a:lvl3pPr>
            <a:lvl4pPr eaLnBrk="1" latinLnBrk="0" hangingPunct="1">
              <a:defRPr kumimoji="0" lang="zh-CN">
                <a:solidFill>
                  <a:schemeClr val="tx2"/>
                </a:solidFill>
              </a:defRPr>
            </a:lvl4pPr>
            <a:lvl5pPr eaLnBrk="1" latinLnBrk="0" hangingPunct="1">
              <a:defRPr kumimoji="0" lang="zh-CN">
                <a:solidFill>
                  <a:schemeClr val="tx2"/>
                </a:solidFill>
              </a:defRPr>
            </a:lvl5pPr>
            <a:lvl6pPr eaLnBrk="1" latinLnBrk="0" hangingPunct="1">
              <a:defRPr kumimoji="0" lang="zh-CN">
                <a:solidFill>
                  <a:schemeClr val="tx2"/>
                </a:solidFill>
              </a:defRPr>
            </a:lvl6pPr>
            <a:lvl7pPr eaLnBrk="1" latinLnBrk="0" hangingPunct="1">
              <a:defRPr kumimoji="0" lang="zh-CN">
                <a:solidFill>
                  <a:schemeClr val="tx2"/>
                </a:solidFill>
              </a:defRPr>
            </a:lvl7pPr>
            <a:lvl8pPr eaLnBrk="1" latinLnBrk="0" hangingPunct="1">
              <a:defRPr kumimoji="0" lang="zh-CN">
                <a:solidFill>
                  <a:schemeClr val="tx2"/>
                </a:solidFill>
              </a:defRPr>
            </a:lvl8pPr>
            <a:lvl9pPr eaLnBrk="1" latinLnBrk="0" hangingPunct="1">
              <a:defRPr kumimoji="0" lang="zh-CN">
                <a:solidFill>
                  <a:schemeClr val="tx2"/>
                </a:solidFill>
              </a:defRPr>
            </a:lvl9pPr>
            <a:extLst/>
          </a:lstStyle>
          <a:p>
            <a:pPr algn="r" fontAlgn="auto">
              <a:lnSpc>
                <a:spcPct val="150000"/>
              </a:lnSpc>
              <a:spcAft>
                <a:spcPts val="0"/>
              </a:spcAft>
            </a:pPr>
            <a:r>
              <a:rPr lang="en-US" altLang="zh-CN" sz="4000" dirty="0"/>
              <a:t>Maxwell</a:t>
            </a:r>
            <a:r>
              <a:rPr lang="zh-CN" altLang="en-US" sz="4000" dirty="0" smtClean="0"/>
              <a:t>方程与电磁波</a:t>
            </a:r>
            <a:r>
              <a:rPr lang="zh-CN" altLang="en-US" sz="2000" kern="0" dirty="0" smtClean="0">
                <a:latin typeface="+mj-ea"/>
              </a:rPr>
              <a:t/>
            </a:r>
            <a:br>
              <a:rPr lang="zh-CN" altLang="en-US" sz="2000" kern="0" dirty="0" smtClean="0">
                <a:latin typeface="+mj-ea"/>
              </a:rPr>
            </a:br>
            <a:r>
              <a:rPr lang="zh-CN" altLang="en-US" sz="2000" kern="0" dirty="0" smtClean="0">
                <a:latin typeface="+mj-ea"/>
              </a:rPr>
              <a:t>李 晟</a:t>
            </a:r>
            <a:br>
              <a:rPr lang="zh-CN" altLang="en-US" sz="2000" kern="0" dirty="0" smtClean="0">
                <a:latin typeface="+mj-ea"/>
              </a:rPr>
            </a:br>
            <a:r>
              <a:rPr lang="en-US" altLang="zh-CN" sz="2000" kern="0" dirty="0" smtClean="0">
                <a:latin typeface="+mj-ea"/>
              </a:rPr>
              <a:t>2018.10</a:t>
            </a:r>
            <a:endParaRPr lang="zh-CN" altLang="en-US" sz="2000" kern="0" dirty="0" smtClean="0">
              <a:latin typeface="+mj-ea"/>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5247" y="409575"/>
            <a:ext cx="5591563" cy="3739505"/>
          </a:xfrm>
          <a:prstGeom prst="rect">
            <a:avLst/>
          </a:prstGeom>
        </p:spPr>
      </p:pic>
    </p:spTree>
    <p:extLst>
      <p:ext uri="{BB962C8B-B14F-4D97-AF65-F5344CB8AC3E}">
        <p14:creationId xmlns:p14="http://schemas.microsoft.com/office/powerpoint/2010/main" val="8426218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smtClean="0"/>
              <a:t>Maxwell</a:t>
            </a:r>
            <a:r>
              <a:rPr lang="zh-CN" altLang="en-US" smtClean="0"/>
              <a:t>方程</a:t>
            </a:r>
          </a:p>
        </p:txBody>
      </p:sp>
      <p:sp>
        <p:nvSpPr>
          <p:cNvPr id="12291" name="内容占位符 2"/>
          <p:cNvSpPr>
            <a:spLocks noGrp="1"/>
          </p:cNvSpPr>
          <p:nvPr>
            <p:ph idx="1"/>
          </p:nvPr>
        </p:nvSpPr>
        <p:spPr/>
        <p:txBody>
          <a:bodyPr/>
          <a:lstStyle/>
          <a:p>
            <a:r>
              <a:rPr lang="zh-CN" altLang="en-US" smtClean="0"/>
              <a:t>积分形式</a:t>
            </a:r>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微分形式</a:t>
            </a:r>
          </a:p>
        </p:txBody>
      </p:sp>
      <p:graphicFrame>
        <p:nvGraphicFramePr>
          <p:cNvPr id="4" name="对象 3"/>
          <p:cNvGraphicFramePr>
            <a:graphicFrameLocks noChangeAspect="1"/>
          </p:cNvGraphicFramePr>
          <p:nvPr>
            <p:extLst>
              <p:ext uri="{D42A27DB-BD31-4B8C-83A1-F6EECF244321}">
                <p14:modId xmlns:p14="http://schemas.microsoft.com/office/powerpoint/2010/main" val="256272649"/>
              </p:ext>
            </p:extLst>
          </p:nvPr>
        </p:nvGraphicFramePr>
        <p:xfrm>
          <a:off x="1169988" y="1868488"/>
          <a:ext cx="2401887" cy="1071562"/>
        </p:xfrm>
        <a:graphic>
          <a:graphicData uri="http://schemas.openxmlformats.org/presentationml/2006/ole">
            <mc:AlternateContent xmlns:mc="http://schemas.openxmlformats.org/markup-compatibility/2006">
              <mc:Choice xmlns:v="urn:schemas-microsoft-com:vml" Requires="v">
                <p:oleObj spid="_x0000_s12404" name="Equation" r:id="rId4" imgW="952200" imgH="431640" progId="Equation.DSMT4">
                  <p:embed/>
                </p:oleObj>
              </mc:Choice>
              <mc:Fallback>
                <p:oleObj name="Equation" r:id="rId4" imgW="952200" imgH="431640" progId="Equation.DSMT4">
                  <p:embed/>
                  <p:pic>
                    <p:nvPicPr>
                      <p:cNvPr id="0" name="对象 3"/>
                      <p:cNvPicPr>
                        <a:picLocks noChangeAspect="1" noChangeArrowheads="1"/>
                      </p:cNvPicPr>
                      <p:nvPr/>
                    </p:nvPicPr>
                    <p:blipFill>
                      <a:blip r:embed="rId5"/>
                      <a:srcRect/>
                      <a:stretch>
                        <a:fillRect/>
                      </a:stretch>
                    </p:blipFill>
                    <p:spPr bwMode="auto">
                      <a:xfrm>
                        <a:off x="1169988" y="1868488"/>
                        <a:ext cx="2401887"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565280093"/>
              </p:ext>
            </p:extLst>
          </p:nvPr>
        </p:nvGraphicFramePr>
        <p:xfrm>
          <a:off x="1235075" y="3213100"/>
          <a:ext cx="2112963" cy="693738"/>
        </p:xfrm>
        <a:graphic>
          <a:graphicData uri="http://schemas.openxmlformats.org/presentationml/2006/ole">
            <mc:AlternateContent xmlns:mc="http://schemas.openxmlformats.org/markup-compatibility/2006">
              <mc:Choice xmlns:v="urn:schemas-microsoft-com:vml" Requires="v">
                <p:oleObj spid="_x0000_s12405" name="Equation" r:id="rId6" imgW="838080" imgH="279360" progId="Equation.DSMT4">
                  <p:embed/>
                </p:oleObj>
              </mc:Choice>
              <mc:Fallback>
                <p:oleObj name="Equation" r:id="rId6" imgW="838080" imgH="279360" progId="Equation.DSMT4">
                  <p:embed/>
                  <p:pic>
                    <p:nvPicPr>
                      <p:cNvPr id="0" name="对象 4"/>
                      <p:cNvPicPr>
                        <a:picLocks noChangeAspect="1" noChangeArrowheads="1"/>
                      </p:cNvPicPr>
                      <p:nvPr/>
                    </p:nvPicPr>
                    <p:blipFill>
                      <a:blip r:embed="rId7"/>
                      <a:srcRect/>
                      <a:stretch>
                        <a:fillRect/>
                      </a:stretch>
                    </p:blipFill>
                    <p:spPr bwMode="auto">
                      <a:xfrm>
                        <a:off x="1235075" y="3213100"/>
                        <a:ext cx="2112963"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09588915"/>
              </p:ext>
            </p:extLst>
          </p:nvPr>
        </p:nvGraphicFramePr>
        <p:xfrm>
          <a:off x="4498975" y="1890713"/>
          <a:ext cx="2625725" cy="977900"/>
        </p:xfrm>
        <a:graphic>
          <a:graphicData uri="http://schemas.openxmlformats.org/presentationml/2006/ole">
            <mc:AlternateContent xmlns:mc="http://schemas.openxmlformats.org/markup-compatibility/2006">
              <mc:Choice xmlns:v="urn:schemas-microsoft-com:vml" Requires="v">
                <p:oleObj spid="_x0000_s12406" name="Equation" r:id="rId8" imgW="1041120" imgH="393480" progId="Equation.DSMT4">
                  <p:embed/>
                </p:oleObj>
              </mc:Choice>
              <mc:Fallback>
                <p:oleObj name="Equation" r:id="rId8" imgW="1041120" imgH="393480" progId="Equation.DSMT4">
                  <p:embed/>
                  <p:pic>
                    <p:nvPicPr>
                      <p:cNvPr id="0" name="对象 5"/>
                      <p:cNvPicPr>
                        <a:picLocks noChangeAspect="1" noChangeArrowheads="1"/>
                      </p:cNvPicPr>
                      <p:nvPr/>
                    </p:nvPicPr>
                    <p:blipFill>
                      <a:blip r:embed="rId9"/>
                      <a:srcRect/>
                      <a:stretch>
                        <a:fillRect/>
                      </a:stretch>
                    </p:blipFill>
                    <p:spPr bwMode="auto">
                      <a:xfrm>
                        <a:off x="4498975" y="1890713"/>
                        <a:ext cx="2625725"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817164422"/>
              </p:ext>
            </p:extLst>
          </p:nvPr>
        </p:nvGraphicFramePr>
        <p:xfrm>
          <a:off x="4506913" y="2997200"/>
          <a:ext cx="4097337" cy="977900"/>
        </p:xfrm>
        <a:graphic>
          <a:graphicData uri="http://schemas.openxmlformats.org/presentationml/2006/ole">
            <mc:AlternateContent xmlns:mc="http://schemas.openxmlformats.org/markup-compatibility/2006">
              <mc:Choice xmlns:v="urn:schemas-microsoft-com:vml" Requires="v">
                <p:oleObj spid="_x0000_s12407" name="Equation" r:id="rId10" imgW="1625400" imgH="393480" progId="Equation.DSMT4">
                  <p:embed/>
                </p:oleObj>
              </mc:Choice>
              <mc:Fallback>
                <p:oleObj name="Equation" r:id="rId10" imgW="1625400" imgH="393480" progId="Equation.DSMT4">
                  <p:embed/>
                  <p:pic>
                    <p:nvPicPr>
                      <p:cNvPr id="0" name="对象 6"/>
                      <p:cNvPicPr>
                        <a:picLocks noChangeAspect="1" noChangeArrowheads="1"/>
                      </p:cNvPicPr>
                      <p:nvPr/>
                    </p:nvPicPr>
                    <p:blipFill>
                      <a:blip r:embed="rId11"/>
                      <a:srcRect/>
                      <a:stretch>
                        <a:fillRect/>
                      </a:stretch>
                    </p:blipFill>
                    <p:spPr bwMode="auto">
                      <a:xfrm>
                        <a:off x="4506913" y="2997200"/>
                        <a:ext cx="4097337"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637294987"/>
              </p:ext>
            </p:extLst>
          </p:nvPr>
        </p:nvGraphicFramePr>
        <p:xfrm>
          <a:off x="1436688" y="4724400"/>
          <a:ext cx="1760537" cy="1071563"/>
        </p:xfrm>
        <a:graphic>
          <a:graphicData uri="http://schemas.openxmlformats.org/presentationml/2006/ole">
            <mc:AlternateContent xmlns:mc="http://schemas.openxmlformats.org/markup-compatibility/2006">
              <mc:Choice xmlns:v="urn:schemas-microsoft-com:vml" Requires="v">
                <p:oleObj spid="_x0000_s12408" name="Equation" r:id="rId12" imgW="698400" imgH="431640" progId="Equation.DSMT4">
                  <p:embed/>
                </p:oleObj>
              </mc:Choice>
              <mc:Fallback>
                <p:oleObj name="Equation" r:id="rId12" imgW="698400" imgH="431640" progId="Equation.DSMT4">
                  <p:embed/>
                  <p:pic>
                    <p:nvPicPr>
                      <p:cNvPr id="0" name="对象 7"/>
                      <p:cNvPicPr>
                        <a:picLocks noChangeAspect="1" noChangeArrowheads="1"/>
                      </p:cNvPicPr>
                      <p:nvPr/>
                    </p:nvPicPr>
                    <p:blipFill>
                      <a:blip r:embed="rId13"/>
                      <a:srcRect/>
                      <a:stretch>
                        <a:fillRect/>
                      </a:stretch>
                    </p:blipFill>
                    <p:spPr bwMode="auto">
                      <a:xfrm>
                        <a:off x="1436688" y="4724400"/>
                        <a:ext cx="1760537"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32009089"/>
              </p:ext>
            </p:extLst>
          </p:nvPr>
        </p:nvGraphicFramePr>
        <p:xfrm>
          <a:off x="1482725" y="5876925"/>
          <a:ext cx="1504950" cy="536575"/>
        </p:xfrm>
        <a:graphic>
          <a:graphicData uri="http://schemas.openxmlformats.org/presentationml/2006/ole">
            <mc:AlternateContent xmlns:mc="http://schemas.openxmlformats.org/markup-compatibility/2006">
              <mc:Choice xmlns:v="urn:schemas-microsoft-com:vml" Requires="v">
                <p:oleObj spid="_x0000_s12409" name="Equation" r:id="rId14" imgW="596880" imgH="215640" progId="Equation.DSMT4">
                  <p:embed/>
                </p:oleObj>
              </mc:Choice>
              <mc:Fallback>
                <p:oleObj name="Equation" r:id="rId14" imgW="596880" imgH="215640" progId="Equation.DSMT4">
                  <p:embed/>
                  <p:pic>
                    <p:nvPicPr>
                      <p:cNvPr id="0" name="对象 8"/>
                      <p:cNvPicPr>
                        <a:picLocks noChangeAspect="1" noChangeArrowheads="1"/>
                      </p:cNvPicPr>
                      <p:nvPr/>
                    </p:nvPicPr>
                    <p:blipFill>
                      <a:blip r:embed="rId15"/>
                      <a:srcRect/>
                      <a:stretch>
                        <a:fillRect/>
                      </a:stretch>
                    </p:blipFill>
                    <p:spPr bwMode="auto">
                      <a:xfrm>
                        <a:off x="1482725" y="5876925"/>
                        <a:ext cx="15049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253211955"/>
              </p:ext>
            </p:extLst>
          </p:nvPr>
        </p:nvGraphicFramePr>
        <p:xfrm>
          <a:off x="4556125" y="4668838"/>
          <a:ext cx="2081213" cy="1039812"/>
        </p:xfrm>
        <a:graphic>
          <a:graphicData uri="http://schemas.openxmlformats.org/presentationml/2006/ole">
            <mc:AlternateContent xmlns:mc="http://schemas.openxmlformats.org/markup-compatibility/2006">
              <mc:Choice xmlns:v="urn:schemas-microsoft-com:vml" Requires="v">
                <p:oleObj spid="_x0000_s12410" name="Equation" r:id="rId16" imgW="825480" imgH="419040" progId="Equation.DSMT4">
                  <p:embed/>
                </p:oleObj>
              </mc:Choice>
              <mc:Fallback>
                <p:oleObj name="Equation" r:id="rId16" imgW="825480" imgH="419040" progId="Equation.DSMT4">
                  <p:embed/>
                  <p:pic>
                    <p:nvPicPr>
                      <p:cNvPr id="0" name="对象 9"/>
                      <p:cNvPicPr>
                        <a:picLocks noChangeAspect="1" noChangeArrowheads="1"/>
                      </p:cNvPicPr>
                      <p:nvPr/>
                    </p:nvPicPr>
                    <p:blipFill>
                      <a:blip r:embed="rId17"/>
                      <a:srcRect/>
                      <a:stretch>
                        <a:fillRect/>
                      </a:stretch>
                    </p:blipFill>
                    <p:spPr bwMode="auto">
                      <a:xfrm>
                        <a:off x="4556125" y="4668838"/>
                        <a:ext cx="2081213"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942848190"/>
              </p:ext>
            </p:extLst>
          </p:nvPr>
        </p:nvGraphicFramePr>
        <p:xfrm>
          <a:off x="4572000" y="5661025"/>
          <a:ext cx="3617913" cy="1039813"/>
        </p:xfrm>
        <a:graphic>
          <a:graphicData uri="http://schemas.openxmlformats.org/presentationml/2006/ole">
            <mc:AlternateContent xmlns:mc="http://schemas.openxmlformats.org/markup-compatibility/2006">
              <mc:Choice xmlns:v="urn:schemas-microsoft-com:vml" Requires="v">
                <p:oleObj spid="_x0000_s12411" name="Equation" r:id="rId18" imgW="1434960" imgH="419040" progId="Equation.DSMT4">
                  <p:embed/>
                </p:oleObj>
              </mc:Choice>
              <mc:Fallback>
                <p:oleObj name="Equation" r:id="rId18" imgW="1434960" imgH="419040" progId="Equation.DSMT4">
                  <p:embed/>
                  <p:pic>
                    <p:nvPicPr>
                      <p:cNvPr id="0" name="对象 10"/>
                      <p:cNvPicPr>
                        <a:picLocks noChangeAspect="1" noChangeArrowheads="1"/>
                      </p:cNvPicPr>
                      <p:nvPr/>
                    </p:nvPicPr>
                    <p:blipFill>
                      <a:blip r:embed="rId19"/>
                      <a:srcRect/>
                      <a:stretch>
                        <a:fillRect/>
                      </a:stretch>
                    </p:blipFill>
                    <p:spPr bwMode="auto">
                      <a:xfrm>
                        <a:off x="4572000" y="5661025"/>
                        <a:ext cx="3617913"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有介质时的</a:t>
            </a:r>
            <a:r>
              <a:rPr lang="en-US" altLang="zh-CN" smtClean="0"/>
              <a:t>Maxwell</a:t>
            </a:r>
            <a:r>
              <a:rPr lang="zh-CN" altLang="en-US" smtClean="0"/>
              <a:t>方程</a:t>
            </a:r>
          </a:p>
        </p:txBody>
      </p:sp>
      <p:sp>
        <p:nvSpPr>
          <p:cNvPr id="12291" name="内容占位符 2"/>
          <p:cNvSpPr>
            <a:spLocks noGrp="1"/>
          </p:cNvSpPr>
          <p:nvPr>
            <p:ph idx="1"/>
          </p:nvPr>
        </p:nvSpPr>
        <p:spPr/>
        <p:txBody>
          <a:bodyPr/>
          <a:lstStyle/>
          <a:p>
            <a:r>
              <a:rPr lang="zh-CN" altLang="en-US" smtClean="0"/>
              <a:t>积分形式</a:t>
            </a:r>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微分形式</a:t>
            </a:r>
          </a:p>
        </p:txBody>
      </p:sp>
      <p:graphicFrame>
        <p:nvGraphicFramePr>
          <p:cNvPr id="4" name="对象 3"/>
          <p:cNvGraphicFramePr>
            <a:graphicFrameLocks noChangeAspect="1"/>
          </p:cNvGraphicFramePr>
          <p:nvPr>
            <p:extLst>
              <p:ext uri="{D42A27DB-BD31-4B8C-83A1-F6EECF244321}">
                <p14:modId xmlns:p14="http://schemas.microsoft.com/office/powerpoint/2010/main" val="2512105861"/>
              </p:ext>
            </p:extLst>
          </p:nvPr>
        </p:nvGraphicFramePr>
        <p:xfrm>
          <a:off x="1201738" y="2057400"/>
          <a:ext cx="2338387" cy="692150"/>
        </p:xfrm>
        <a:graphic>
          <a:graphicData uri="http://schemas.openxmlformats.org/presentationml/2006/ole">
            <mc:AlternateContent xmlns:mc="http://schemas.openxmlformats.org/markup-compatibility/2006">
              <mc:Choice xmlns:v="urn:schemas-microsoft-com:vml" Requires="v">
                <p:oleObj spid="_x0000_s22658" name="Equation" r:id="rId4" imgW="927000" imgH="279360" progId="Equation.DSMT4">
                  <p:embed/>
                </p:oleObj>
              </mc:Choice>
              <mc:Fallback>
                <p:oleObj name="Equation" r:id="rId4" imgW="927000" imgH="279360" progId="Equation.DSMT4">
                  <p:embed/>
                  <p:pic>
                    <p:nvPicPr>
                      <p:cNvPr id="0" name="对象 3"/>
                      <p:cNvPicPr>
                        <a:picLocks noChangeAspect="1" noChangeArrowheads="1"/>
                      </p:cNvPicPr>
                      <p:nvPr/>
                    </p:nvPicPr>
                    <p:blipFill>
                      <a:blip r:embed="rId5"/>
                      <a:srcRect/>
                      <a:stretch>
                        <a:fillRect/>
                      </a:stretch>
                    </p:blipFill>
                    <p:spPr bwMode="auto">
                      <a:xfrm>
                        <a:off x="1201738" y="2057400"/>
                        <a:ext cx="2338387"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028594747"/>
              </p:ext>
            </p:extLst>
          </p:nvPr>
        </p:nvGraphicFramePr>
        <p:xfrm>
          <a:off x="1235075" y="3213100"/>
          <a:ext cx="2112963" cy="693738"/>
        </p:xfrm>
        <a:graphic>
          <a:graphicData uri="http://schemas.openxmlformats.org/presentationml/2006/ole">
            <mc:AlternateContent xmlns:mc="http://schemas.openxmlformats.org/markup-compatibility/2006">
              <mc:Choice xmlns:v="urn:schemas-microsoft-com:vml" Requires="v">
                <p:oleObj spid="_x0000_s22659" name="Equation" r:id="rId6" imgW="838080" imgH="279360" progId="Equation.DSMT4">
                  <p:embed/>
                </p:oleObj>
              </mc:Choice>
              <mc:Fallback>
                <p:oleObj name="Equation" r:id="rId6" imgW="838080" imgH="279360" progId="Equation.DSMT4">
                  <p:embed/>
                  <p:pic>
                    <p:nvPicPr>
                      <p:cNvPr id="0" name="对象 4"/>
                      <p:cNvPicPr>
                        <a:picLocks noChangeAspect="1" noChangeArrowheads="1"/>
                      </p:cNvPicPr>
                      <p:nvPr/>
                    </p:nvPicPr>
                    <p:blipFill>
                      <a:blip r:embed="rId7"/>
                      <a:srcRect/>
                      <a:stretch>
                        <a:fillRect/>
                      </a:stretch>
                    </p:blipFill>
                    <p:spPr bwMode="auto">
                      <a:xfrm>
                        <a:off x="1235075" y="3213100"/>
                        <a:ext cx="2112963"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661937890"/>
              </p:ext>
            </p:extLst>
          </p:nvPr>
        </p:nvGraphicFramePr>
        <p:xfrm>
          <a:off x="4498975" y="1890713"/>
          <a:ext cx="2625725" cy="977900"/>
        </p:xfrm>
        <a:graphic>
          <a:graphicData uri="http://schemas.openxmlformats.org/presentationml/2006/ole">
            <mc:AlternateContent xmlns:mc="http://schemas.openxmlformats.org/markup-compatibility/2006">
              <mc:Choice xmlns:v="urn:schemas-microsoft-com:vml" Requires="v">
                <p:oleObj spid="_x0000_s22660" name="Equation" r:id="rId8" imgW="1041120" imgH="393480" progId="Equation.DSMT4">
                  <p:embed/>
                </p:oleObj>
              </mc:Choice>
              <mc:Fallback>
                <p:oleObj name="Equation" r:id="rId8" imgW="1041120" imgH="393480" progId="Equation.DSMT4">
                  <p:embed/>
                  <p:pic>
                    <p:nvPicPr>
                      <p:cNvPr id="0" name="对象 5"/>
                      <p:cNvPicPr>
                        <a:picLocks noChangeAspect="1" noChangeArrowheads="1"/>
                      </p:cNvPicPr>
                      <p:nvPr/>
                    </p:nvPicPr>
                    <p:blipFill>
                      <a:blip r:embed="rId9"/>
                      <a:srcRect/>
                      <a:stretch>
                        <a:fillRect/>
                      </a:stretch>
                    </p:blipFill>
                    <p:spPr bwMode="auto">
                      <a:xfrm>
                        <a:off x="4498975" y="1890713"/>
                        <a:ext cx="2625725"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932681726"/>
              </p:ext>
            </p:extLst>
          </p:nvPr>
        </p:nvGraphicFramePr>
        <p:xfrm>
          <a:off x="4443413" y="2997200"/>
          <a:ext cx="3073400" cy="977900"/>
        </p:xfrm>
        <a:graphic>
          <a:graphicData uri="http://schemas.openxmlformats.org/presentationml/2006/ole">
            <mc:AlternateContent xmlns:mc="http://schemas.openxmlformats.org/markup-compatibility/2006">
              <mc:Choice xmlns:v="urn:schemas-microsoft-com:vml" Requires="v">
                <p:oleObj spid="_x0000_s22661" name="Equation" r:id="rId10" imgW="1218960" imgH="393480" progId="Equation.DSMT4">
                  <p:embed/>
                </p:oleObj>
              </mc:Choice>
              <mc:Fallback>
                <p:oleObj name="Equation" r:id="rId10" imgW="1218960" imgH="393480" progId="Equation.DSMT4">
                  <p:embed/>
                  <p:pic>
                    <p:nvPicPr>
                      <p:cNvPr id="0" name="对象 6"/>
                      <p:cNvPicPr>
                        <a:picLocks noChangeAspect="1" noChangeArrowheads="1"/>
                      </p:cNvPicPr>
                      <p:nvPr/>
                    </p:nvPicPr>
                    <p:blipFill>
                      <a:blip r:embed="rId11"/>
                      <a:srcRect/>
                      <a:stretch>
                        <a:fillRect/>
                      </a:stretch>
                    </p:blipFill>
                    <p:spPr bwMode="auto">
                      <a:xfrm>
                        <a:off x="4443413" y="2997200"/>
                        <a:ext cx="30734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248055881"/>
              </p:ext>
            </p:extLst>
          </p:nvPr>
        </p:nvGraphicFramePr>
        <p:xfrm>
          <a:off x="1419225" y="4945063"/>
          <a:ext cx="1697038" cy="630237"/>
        </p:xfrm>
        <a:graphic>
          <a:graphicData uri="http://schemas.openxmlformats.org/presentationml/2006/ole">
            <mc:AlternateContent xmlns:mc="http://schemas.openxmlformats.org/markup-compatibility/2006">
              <mc:Choice xmlns:v="urn:schemas-microsoft-com:vml" Requires="v">
                <p:oleObj spid="_x0000_s22662" name="Equation" r:id="rId12" imgW="672840" imgH="253800" progId="Equation.DSMT4">
                  <p:embed/>
                </p:oleObj>
              </mc:Choice>
              <mc:Fallback>
                <p:oleObj name="Equation" r:id="rId12" imgW="672840" imgH="253800" progId="Equation.DSMT4">
                  <p:embed/>
                  <p:pic>
                    <p:nvPicPr>
                      <p:cNvPr id="0" name="对象 7"/>
                      <p:cNvPicPr>
                        <a:picLocks noChangeAspect="1" noChangeArrowheads="1"/>
                      </p:cNvPicPr>
                      <p:nvPr/>
                    </p:nvPicPr>
                    <p:blipFill>
                      <a:blip r:embed="rId13"/>
                      <a:srcRect/>
                      <a:stretch>
                        <a:fillRect/>
                      </a:stretch>
                    </p:blipFill>
                    <p:spPr bwMode="auto">
                      <a:xfrm>
                        <a:off x="1419225" y="4945063"/>
                        <a:ext cx="1697038"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222687085"/>
              </p:ext>
            </p:extLst>
          </p:nvPr>
        </p:nvGraphicFramePr>
        <p:xfrm>
          <a:off x="1482725" y="5876925"/>
          <a:ext cx="1504950" cy="536575"/>
        </p:xfrm>
        <a:graphic>
          <a:graphicData uri="http://schemas.openxmlformats.org/presentationml/2006/ole">
            <mc:AlternateContent xmlns:mc="http://schemas.openxmlformats.org/markup-compatibility/2006">
              <mc:Choice xmlns:v="urn:schemas-microsoft-com:vml" Requires="v">
                <p:oleObj spid="_x0000_s22663" name="Equation" r:id="rId14" imgW="596880" imgH="215640" progId="Equation.DSMT4">
                  <p:embed/>
                </p:oleObj>
              </mc:Choice>
              <mc:Fallback>
                <p:oleObj name="Equation" r:id="rId14" imgW="596880" imgH="215640" progId="Equation.DSMT4">
                  <p:embed/>
                  <p:pic>
                    <p:nvPicPr>
                      <p:cNvPr id="0" name="对象 8"/>
                      <p:cNvPicPr>
                        <a:picLocks noChangeAspect="1" noChangeArrowheads="1"/>
                      </p:cNvPicPr>
                      <p:nvPr/>
                    </p:nvPicPr>
                    <p:blipFill>
                      <a:blip r:embed="rId15"/>
                      <a:srcRect/>
                      <a:stretch>
                        <a:fillRect/>
                      </a:stretch>
                    </p:blipFill>
                    <p:spPr bwMode="auto">
                      <a:xfrm>
                        <a:off x="1482725" y="5876925"/>
                        <a:ext cx="15049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864014495"/>
              </p:ext>
            </p:extLst>
          </p:nvPr>
        </p:nvGraphicFramePr>
        <p:xfrm>
          <a:off x="4556125" y="4668838"/>
          <a:ext cx="2081213" cy="1039812"/>
        </p:xfrm>
        <a:graphic>
          <a:graphicData uri="http://schemas.openxmlformats.org/presentationml/2006/ole">
            <mc:AlternateContent xmlns:mc="http://schemas.openxmlformats.org/markup-compatibility/2006">
              <mc:Choice xmlns:v="urn:schemas-microsoft-com:vml" Requires="v">
                <p:oleObj spid="_x0000_s22664" name="Equation" r:id="rId16" imgW="825480" imgH="419040" progId="Equation.DSMT4">
                  <p:embed/>
                </p:oleObj>
              </mc:Choice>
              <mc:Fallback>
                <p:oleObj name="Equation" r:id="rId16" imgW="825480" imgH="419040" progId="Equation.DSMT4">
                  <p:embed/>
                  <p:pic>
                    <p:nvPicPr>
                      <p:cNvPr id="0" name="对象 9"/>
                      <p:cNvPicPr>
                        <a:picLocks noChangeAspect="1" noChangeArrowheads="1"/>
                      </p:cNvPicPr>
                      <p:nvPr/>
                    </p:nvPicPr>
                    <p:blipFill>
                      <a:blip r:embed="rId17"/>
                      <a:srcRect/>
                      <a:stretch>
                        <a:fillRect/>
                      </a:stretch>
                    </p:blipFill>
                    <p:spPr bwMode="auto">
                      <a:xfrm>
                        <a:off x="4556125" y="4668838"/>
                        <a:ext cx="2081213"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966490558"/>
              </p:ext>
            </p:extLst>
          </p:nvPr>
        </p:nvGraphicFramePr>
        <p:xfrm>
          <a:off x="4532313" y="5661025"/>
          <a:ext cx="2592387" cy="1039813"/>
        </p:xfrm>
        <a:graphic>
          <a:graphicData uri="http://schemas.openxmlformats.org/presentationml/2006/ole">
            <mc:AlternateContent xmlns:mc="http://schemas.openxmlformats.org/markup-compatibility/2006">
              <mc:Choice xmlns:v="urn:schemas-microsoft-com:vml" Requires="v">
                <p:oleObj spid="_x0000_s22665" name="Equation" r:id="rId18" imgW="1028520" imgH="419040" progId="Equation.DSMT4">
                  <p:embed/>
                </p:oleObj>
              </mc:Choice>
              <mc:Fallback>
                <p:oleObj name="Equation" r:id="rId18" imgW="1028520" imgH="419040" progId="Equation.DSMT4">
                  <p:embed/>
                  <p:pic>
                    <p:nvPicPr>
                      <p:cNvPr id="0" name="对象 10"/>
                      <p:cNvPicPr>
                        <a:picLocks noChangeAspect="1" noChangeArrowheads="1"/>
                      </p:cNvPicPr>
                      <p:nvPr/>
                    </p:nvPicPr>
                    <p:blipFill>
                      <a:blip r:embed="rId19"/>
                      <a:srcRect/>
                      <a:stretch>
                        <a:fillRect/>
                      </a:stretch>
                    </p:blipFill>
                    <p:spPr bwMode="auto">
                      <a:xfrm>
                        <a:off x="4532313" y="5661025"/>
                        <a:ext cx="2592387"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756227040"/>
              </p:ext>
            </p:extLst>
          </p:nvPr>
        </p:nvGraphicFramePr>
        <p:xfrm>
          <a:off x="5759450" y="806450"/>
          <a:ext cx="2916238" cy="1038225"/>
        </p:xfrm>
        <a:graphic>
          <a:graphicData uri="http://schemas.openxmlformats.org/presentationml/2006/ole">
            <mc:AlternateContent xmlns:mc="http://schemas.openxmlformats.org/markup-compatibility/2006">
              <mc:Choice xmlns:v="urn:schemas-microsoft-com:vml" Requires="v">
                <p:oleObj spid="_x0000_s22666" name="Equation" r:id="rId20" imgW="1155600" imgH="419040" progId="Equation.DSMT4">
                  <p:embed/>
                </p:oleObj>
              </mc:Choice>
              <mc:Fallback>
                <p:oleObj name="Equation" r:id="rId20" imgW="1155600" imgH="419040" progId="Equation.DSMT4">
                  <p:embed/>
                  <p:pic>
                    <p:nvPicPr>
                      <p:cNvPr id="0" name="对象 11"/>
                      <p:cNvPicPr>
                        <a:picLocks noChangeAspect="1" noChangeArrowheads="1"/>
                      </p:cNvPicPr>
                      <p:nvPr/>
                    </p:nvPicPr>
                    <p:blipFill>
                      <a:blip r:embed="rId21"/>
                      <a:srcRect/>
                      <a:stretch>
                        <a:fillRect/>
                      </a:stretch>
                    </p:blipFill>
                    <p:spPr bwMode="auto">
                      <a:xfrm>
                        <a:off x="5759450" y="806450"/>
                        <a:ext cx="2916238" cy="10382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idx="4294967295"/>
          </p:nvPr>
        </p:nvSpPr>
        <p:spPr/>
        <p:txBody>
          <a:bodyPr/>
          <a:lstStyle/>
          <a:p>
            <a:r>
              <a:rPr lang="en-US" altLang="zh-CN" smtClean="0"/>
              <a:t>Maxwell</a:t>
            </a:r>
            <a:r>
              <a:rPr lang="zh-CN" altLang="en-US" smtClean="0"/>
              <a:t>方程</a:t>
            </a:r>
          </a:p>
        </p:txBody>
      </p:sp>
      <p:sp>
        <p:nvSpPr>
          <p:cNvPr id="12291" name="内容占位符 2"/>
          <p:cNvSpPr>
            <a:spLocks noGrp="1"/>
          </p:cNvSpPr>
          <p:nvPr>
            <p:ph idx="4294967295"/>
          </p:nvPr>
        </p:nvSpPr>
        <p:spPr>
          <a:xfrm>
            <a:off x="914400" y="1700807"/>
            <a:ext cx="8229600" cy="936105"/>
          </a:xfrm>
        </p:spPr>
        <p:txBody>
          <a:bodyPr/>
          <a:lstStyle/>
          <a:p>
            <a:r>
              <a:rPr lang="zh-CN" altLang="en-US" dirty="0" smtClean="0"/>
              <a:t>真空</a:t>
            </a:r>
          </a:p>
        </p:txBody>
      </p:sp>
      <p:graphicFrame>
        <p:nvGraphicFramePr>
          <p:cNvPr id="12" name="对象 11"/>
          <p:cNvGraphicFramePr>
            <a:graphicFrameLocks noChangeAspect="1"/>
          </p:cNvGraphicFramePr>
          <p:nvPr>
            <p:extLst>
              <p:ext uri="{D42A27DB-BD31-4B8C-83A1-F6EECF244321}">
                <p14:modId xmlns:p14="http://schemas.microsoft.com/office/powerpoint/2010/main" val="2708323458"/>
              </p:ext>
            </p:extLst>
          </p:nvPr>
        </p:nvGraphicFramePr>
        <p:xfrm>
          <a:off x="1260475" y="3001963"/>
          <a:ext cx="2112963" cy="692150"/>
        </p:xfrm>
        <a:graphic>
          <a:graphicData uri="http://schemas.openxmlformats.org/presentationml/2006/ole">
            <mc:AlternateContent xmlns:mc="http://schemas.openxmlformats.org/markup-compatibility/2006">
              <mc:Choice xmlns:v="urn:schemas-microsoft-com:vml" Requires="v">
                <p:oleObj spid="_x0000_s23602" name="Equation" r:id="rId4" imgW="838080" imgH="279360" progId="Equation.DSMT4">
                  <p:embed/>
                </p:oleObj>
              </mc:Choice>
              <mc:Fallback>
                <p:oleObj name="Equation" r:id="rId4" imgW="838080" imgH="279360" progId="Equation.DSMT4">
                  <p:embed/>
                  <p:pic>
                    <p:nvPicPr>
                      <p:cNvPr id="4" name="对象 3"/>
                      <p:cNvPicPr>
                        <a:picLocks noChangeAspect="1" noChangeArrowheads="1"/>
                      </p:cNvPicPr>
                      <p:nvPr/>
                    </p:nvPicPr>
                    <p:blipFill>
                      <a:blip r:embed="rId5"/>
                      <a:srcRect/>
                      <a:stretch>
                        <a:fillRect/>
                      </a:stretch>
                    </p:blipFill>
                    <p:spPr bwMode="auto">
                      <a:xfrm>
                        <a:off x="1260475" y="3001963"/>
                        <a:ext cx="211296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138637179"/>
              </p:ext>
            </p:extLst>
          </p:nvPr>
        </p:nvGraphicFramePr>
        <p:xfrm>
          <a:off x="1260474" y="4154957"/>
          <a:ext cx="2112963" cy="693738"/>
        </p:xfrm>
        <a:graphic>
          <a:graphicData uri="http://schemas.openxmlformats.org/presentationml/2006/ole">
            <mc:AlternateContent xmlns:mc="http://schemas.openxmlformats.org/markup-compatibility/2006">
              <mc:Choice xmlns:v="urn:schemas-microsoft-com:vml" Requires="v">
                <p:oleObj spid="_x0000_s23603" name="Equation" r:id="rId6" imgW="838080" imgH="279360" progId="Equation.DSMT4">
                  <p:embed/>
                </p:oleObj>
              </mc:Choice>
              <mc:Fallback>
                <p:oleObj name="Equation" r:id="rId6" imgW="838080" imgH="279360" progId="Equation.DSMT4">
                  <p:embed/>
                  <p:pic>
                    <p:nvPicPr>
                      <p:cNvPr id="5" name="对象 4"/>
                      <p:cNvPicPr>
                        <a:picLocks noChangeAspect="1" noChangeArrowheads="1"/>
                      </p:cNvPicPr>
                      <p:nvPr/>
                    </p:nvPicPr>
                    <p:blipFill>
                      <a:blip r:embed="rId7"/>
                      <a:srcRect/>
                      <a:stretch>
                        <a:fillRect/>
                      </a:stretch>
                    </p:blipFill>
                    <p:spPr bwMode="auto">
                      <a:xfrm>
                        <a:off x="1260474" y="4154957"/>
                        <a:ext cx="2112963"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986021186"/>
              </p:ext>
            </p:extLst>
          </p:nvPr>
        </p:nvGraphicFramePr>
        <p:xfrm>
          <a:off x="4444603" y="2835944"/>
          <a:ext cx="2625725" cy="977900"/>
        </p:xfrm>
        <a:graphic>
          <a:graphicData uri="http://schemas.openxmlformats.org/presentationml/2006/ole">
            <mc:AlternateContent xmlns:mc="http://schemas.openxmlformats.org/markup-compatibility/2006">
              <mc:Choice xmlns:v="urn:schemas-microsoft-com:vml" Requires="v">
                <p:oleObj spid="_x0000_s23604" name="Equation" r:id="rId8" imgW="1041120" imgH="393480" progId="Equation.DSMT4">
                  <p:embed/>
                </p:oleObj>
              </mc:Choice>
              <mc:Fallback>
                <p:oleObj name="Equation" r:id="rId8" imgW="1041120" imgH="393480" progId="Equation.DSMT4">
                  <p:embed/>
                  <p:pic>
                    <p:nvPicPr>
                      <p:cNvPr id="6" name="对象 5"/>
                      <p:cNvPicPr>
                        <a:picLocks noChangeAspect="1" noChangeArrowheads="1"/>
                      </p:cNvPicPr>
                      <p:nvPr/>
                    </p:nvPicPr>
                    <p:blipFill>
                      <a:blip r:embed="rId9"/>
                      <a:srcRect/>
                      <a:stretch>
                        <a:fillRect/>
                      </a:stretch>
                    </p:blipFill>
                    <p:spPr bwMode="auto">
                      <a:xfrm>
                        <a:off x="4444603" y="2835944"/>
                        <a:ext cx="2625725"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980768812"/>
              </p:ext>
            </p:extLst>
          </p:nvPr>
        </p:nvGraphicFramePr>
        <p:xfrm>
          <a:off x="4444603" y="4012876"/>
          <a:ext cx="3105150" cy="977900"/>
        </p:xfrm>
        <a:graphic>
          <a:graphicData uri="http://schemas.openxmlformats.org/presentationml/2006/ole">
            <mc:AlternateContent xmlns:mc="http://schemas.openxmlformats.org/markup-compatibility/2006">
              <mc:Choice xmlns:v="urn:schemas-microsoft-com:vml" Requires="v">
                <p:oleObj spid="_x0000_s23605" name="Equation" r:id="rId10" imgW="1231560" imgH="393480" progId="Equation.DSMT4">
                  <p:embed/>
                </p:oleObj>
              </mc:Choice>
              <mc:Fallback>
                <p:oleObj name="Equation" r:id="rId10" imgW="1231560" imgH="393480" progId="Equation.DSMT4">
                  <p:embed/>
                  <p:pic>
                    <p:nvPicPr>
                      <p:cNvPr id="7" name="对象 6"/>
                      <p:cNvPicPr>
                        <a:picLocks noChangeAspect="1" noChangeArrowheads="1"/>
                      </p:cNvPicPr>
                      <p:nvPr/>
                    </p:nvPicPr>
                    <p:blipFill>
                      <a:blip r:embed="rId11"/>
                      <a:srcRect/>
                      <a:stretch>
                        <a:fillRect/>
                      </a:stretch>
                    </p:blipFill>
                    <p:spPr bwMode="auto">
                      <a:xfrm>
                        <a:off x="4444603" y="4012876"/>
                        <a:ext cx="310515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223169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idx="4294967295"/>
          </p:nvPr>
        </p:nvSpPr>
        <p:spPr/>
        <p:txBody>
          <a:bodyPr/>
          <a:lstStyle/>
          <a:p>
            <a:r>
              <a:rPr lang="en-US" altLang="zh-CN" smtClean="0"/>
              <a:t>Maxwell</a:t>
            </a:r>
            <a:r>
              <a:rPr lang="zh-CN" altLang="en-US" smtClean="0"/>
              <a:t>方程</a:t>
            </a:r>
          </a:p>
        </p:txBody>
      </p:sp>
      <p:sp>
        <p:nvSpPr>
          <p:cNvPr id="12291" name="内容占位符 2"/>
          <p:cNvSpPr>
            <a:spLocks noGrp="1"/>
          </p:cNvSpPr>
          <p:nvPr>
            <p:ph idx="4294967295"/>
          </p:nvPr>
        </p:nvSpPr>
        <p:spPr>
          <a:xfrm>
            <a:off x="914400" y="1268413"/>
            <a:ext cx="8229600" cy="5065712"/>
          </a:xfrm>
        </p:spPr>
        <p:txBody>
          <a:bodyPr/>
          <a:lstStyle/>
          <a:p>
            <a:r>
              <a:rPr lang="zh-CN" altLang="en-US" smtClean="0"/>
              <a:t>真空</a:t>
            </a:r>
            <a:r>
              <a:rPr lang="en-US" altLang="zh-CN" smtClean="0"/>
              <a:t>Maxwell</a:t>
            </a:r>
            <a:r>
              <a:rPr lang="zh-CN" altLang="en-US" smtClean="0"/>
              <a:t>方程</a:t>
            </a:r>
          </a:p>
          <a:p>
            <a:endParaRPr lang="en-US" altLang="zh-CN" smtClean="0"/>
          </a:p>
          <a:p>
            <a:endParaRPr lang="en-US" altLang="zh-CN" smtClean="0"/>
          </a:p>
          <a:p>
            <a:endParaRPr lang="en-US" altLang="zh-CN" smtClean="0"/>
          </a:p>
          <a:p>
            <a:endParaRPr lang="en-US" altLang="zh-CN" smtClean="0"/>
          </a:p>
        </p:txBody>
      </p:sp>
      <p:graphicFrame>
        <p:nvGraphicFramePr>
          <p:cNvPr id="2" name="对象 9"/>
          <p:cNvGraphicFramePr>
            <a:graphicFrameLocks noChangeAspect="1"/>
          </p:cNvGraphicFramePr>
          <p:nvPr>
            <p:extLst>
              <p:ext uri="{D42A27DB-BD31-4B8C-83A1-F6EECF244321}">
                <p14:modId xmlns:p14="http://schemas.microsoft.com/office/powerpoint/2010/main" val="4108354955"/>
              </p:ext>
            </p:extLst>
          </p:nvPr>
        </p:nvGraphicFramePr>
        <p:xfrm>
          <a:off x="1714500" y="3449638"/>
          <a:ext cx="4262438" cy="600075"/>
        </p:xfrm>
        <a:graphic>
          <a:graphicData uri="http://schemas.openxmlformats.org/presentationml/2006/ole">
            <mc:AlternateContent xmlns:mc="http://schemas.openxmlformats.org/markup-compatibility/2006">
              <mc:Choice xmlns:v="urn:schemas-microsoft-com:vml" Requires="v">
                <p:oleObj spid="_x0000_s24686" name="Equation" r:id="rId4" imgW="2120760" imgH="304560" progId="Equation.DSMT4">
                  <p:embed/>
                </p:oleObj>
              </mc:Choice>
              <mc:Fallback>
                <p:oleObj name="Equation" r:id="rId4" imgW="2120760" imgH="304560" progId="Equation.DSMT4">
                  <p:embed/>
                  <p:pic>
                    <p:nvPicPr>
                      <p:cNvPr id="2" name="对象 9"/>
                      <p:cNvPicPr>
                        <a:picLocks noChangeAspect="1" noChangeArrowheads="1"/>
                      </p:cNvPicPr>
                      <p:nvPr/>
                    </p:nvPicPr>
                    <p:blipFill>
                      <a:blip r:embed="rId5"/>
                      <a:srcRect/>
                      <a:stretch>
                        <a:fillRect/>
                      </a:stretch>
                    </p:blipFill>
                    <p:spPr bwMode="auto">
                      <a:xfrm>
                        <a:off x="1714500" y="3449638"/>
                        <a:ext cx="4262438" cy="600075"/>
                      </a:xfrm>
                      <a:prstGeom prst="rect">
                        <a:avLst/>
                      </a:prstGeom>
                      <a:noFill/>
                      <a:ln w="9525">
                        <a:solidFill>
                          <a:srgbClr val="CB0B0B"/>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9"/>
          <p:cNvGraphicFramePr>
            <a:graphicFrameLocks noChangeAspect="1"/>
          </p:cNvGraphicFramePr>
          <p:nvPr>
            <p:extLst>
              <p:ext uri="{D42A27DB-BD31-4B8C-83A1-F6EECF244321}">
                <p14:modId xmlns:p14="http://schemas.microsoft.com/office/powerpoint/2010/main" val="3394260480"/>
              </p:ext>
            </p:extLst>
          </p:nvPr>
        </p:nvGraphicFramePr>
        <p:xfrm>
          <a:off x="1692275" y="4148138"/>
          <a:ext cx="3700463" cy="603250"/>
        </p:xfrm>
        <a:graphic>
          <a:graphicData uri="http://schemas.openxmlformats.org/presentationml/2006/ole">
            <mc:AlternateContent xmlns:mc="http://schemas.openxmlformats.org/markup-compatibility/2006">
              <mc:Choice xmlns:v="urn:schemas-microsoft-com:vml" Requires="v">
                <p:oleObj spid="_x0000_s24687" name="Equation" r:id="rId6" imgW="1841400" imgH="304560" progId="Equation.DSMT4">
                  <p:embed/>
                </p:oleObj>
              </mc:Choice>
              <mc:Fallback>
                <p:oleObj name="Equation" r:id="rId6" imgW="1841400" imgH="304560" progId="Equation.DSMT4">
                  <p:embed/>
                  <p:pic>
                    <p:nvPicPr>
                      <p:cNvPr id="3" name="对象 9"/>
                      <p:cNvPicPr>
                        <a:picLocks noChangeAspect="1" noChangeArrowheads="1"/>
                      </p:cNvPicPr>
                      <p:nvPr/>
                    </p:nvPicPr>
                    <p:blipFill>
                      <a:blip r:embed="rId7"/>
                      <a:srcRect/>
                      <a:stretch>
                        <a:fillRect/>
                      </a:stretch>
                    </p:blipFill>
                    <p:spPr bwMode="auto">
                      <a:xfrm>
                        <a:off x="1692275" y="4148138"/>
                        <a:ext cx="370046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9"/>
          <p:cNvGraphicFramePr>
            <a:graphicFrameLocks noChangeAspect="1"/>
          </p:cNvGraphicFramePr>
          <p:nvPr>
            <p:extLst>
              <p:ext uri="{D42A27DB-BD31-4B8C-83A1-F6EECF244321}">
                <p14:modId xmlns:p14="http://schemas.microsoft.com/office/powerpoint/2010/main" val="1303240375"/>
              </p:ext>
            </p:extLst>
          </p:nvPr>
        </p:nvGraphicFramePr>
        <p:xfrm>
          <a:off x="5419725" y="4168775"/>
          <a:ext cx="1046163" cy="425450"/>
        </p:xfrm>
        <a:graphic>
          <a:graphicData uri="http://schemas.openxmlformats.org/presentationml/2006/ole">
            <mc:AlternateContent xmlns:mc="http://schemas.openxmlformats.org/markup-compatibility/2006">
              <mc:Choice xmlns:v="urn:schemas-microsoft-com:vml" Requires="v">
                <p:oleObj spid="_x0000_s24688" name="Equation" r:id="rId8" imgW="520560" imgH="215640" progId="Equation.DSMT4">
                  <p:embed/>
                </p:oleObj>
              </mc:Choice>
              <mc:Fallback>
                <p:oleObj name="Equation" r:id="rId8" imgW="520560" imgH="215640" progId="Equation.DSMT4">
                  <p:embed/>
                  <p:pic>
                    <p:nvPicPr>
                      <p:cNvPr id="4" name="对象 9"/>
                      <p:cNvPicPr>
                        <a:picLocks noChangeAspect="1" noChangeArrowheads="1"/>
                      </p:cNvPicPr>
                      <p:nvPr/>
                    </p:nvPicPr>
                    <p:blipFill>
                      <a:blip r:embed="rId9"/>
                      <a:srcRect/>
                      <a:stretch>
                        <a:fillRect/>
                      </a:stretch>
                    </p:blipFill>
                    <p:spPr bwMode="auto">
                      <a:xfrm>
                        <a:off x="5419725" y="4168775"/>
                        <a:ext cx="1046163"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9"/>
          <p:cNvGraphicFramePr>
            <a:graphicFrameLocks noChangeAspect="1"/>
          </p:cNvGraphicFramePr>
          <p:nvPr>
            <p:extLst>
              <p:ext uri="{D42A27DB-BD31-4B8C-83A1-F6EECF244321}">
                <p14:modId xmlns:p14="http://schemas.microsoft.com/office/powerpoint/2010/main" val="3215116926"/>
              </p:ext>
            </p:extLst>
          </p:nvPr>
        </p:nvGraphicFramePr>
        <p:xfrm>
          <a:off x="1331913" y="4652963"/>
          <a:ext cx="1352550" cy="828675"/>
        </p:xfrm>
        <a:graphic>
          <a:graphicData uri="http://schemas.openxmlformats.org/presentationml/2006/ole">
            <mc:AlternateContent xmlns:mc="http://schemas.openxmlformats.org/markup-compatibility/2006">
              <mc:Choice xmlns:v="urn:schemas-microsoft-com:vml" Requires="v">
                <p:oleObj spid="_x0000_s24689" name="Equation" r:id="rId10" imgW="672840" imgH="419040" progId="Equation.DSMT4">
                  <p:embed/>
                </p:oleObj>
              </mc:Choice>
              <mc:Fallback>
                <p:oleObj name="Equation" r:id="rId10" imgW="672840" imgH="419040" progId="Equation.DSMT4">
                  <p:embed/>
                  <p:pic>
                    <p:nvPicPr>
                      <p:cNvPr id="5" name="对象 9"/>
                      <p:cNvPicPr>
                        <a:picLocks noChangeAspect="1" noChangeArrowheads="1"/>
                      </p:cNvPicPr>
                      <p:nvPr/>
                    </p:nvPicPr>
                    <p:blipFill>
                      <a:blip r:embed="rId11"/>
                      <a:srcRect/>
                      <a:stretch>
                        <a:fillRect/>
                      </a:stretch>
                    </p:blipFill>
                    <p:spPr bwMode="auto">
                      <a:xfrm>
                        <a:off x="1331913" y="4652963"/>
                        <a:ext cx="13525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9"/>
          <p:cNvGraphicFramePr>
            <a:graphicFrameLocks noChangeAspect="1"/>
          </p:cNvGraphicFramePr>
          <p:nvPr>
            <p:extLst>
              <p:ext uri="{D42A27DB-BD31-4B8C-83A1-F6EECF244321}">
                <p14:modId xmlns:p14="http://schemas.microsoft.com/office/powerpoint/2010/main" val="1674790806"/>
              </p:ext>
            </p:extLst>
          </p:nvPr>
        </p:nvGraphicFramePr>
        <p:xfrm>
          <a:off x="2771775" y="4724400"/>
          <a:ext cx="1785938" cy="777875"/>
        </p:xfrm>
        <a:graphic>
          <a:graphicData uri="http://schemas.openxmlformats.org/presentationml/2006/ole">
            <mc:AlternateContent xmlns:mc="http://schemas.openxmlformats.org/markup-compatibility/2006">
              <mc:Choice xmlns:v="urn:schemas-microsoft-com:vml" Requires="v">
                <p:oleObj spid="_x0000_s24690" name="Equation" r:id="rId12" imgW="888840" imgH="393480" progId="Equation.DSMT4">
                  <p:embed/>
                </p:oleObj>
              </mc:Choice>
              <mc:Fallback>
                <p:oleObj name="Equation" r:id="rId12" imgW="888840" imgH="393480" progId="Equation.DSMT4">
                  <p:embed/>
                  <p:pic>
                    <p:nvPicPr>
                      <p:cNvPr id="6" name="对象 9"/>
                      <p:cNvPicPr>
                        <a:picLocks noChangeAspect="1" noChangeArrowheads="1"/>
                      </p:cNvPicPr>
                      <p:nvPr/>
                    </p:nvPicPr>
                    <p:blipFill>
                      <a:blip r:embed="rId13"/>
                      <a:srcRect/>
                      <a:stretch>
                        <a:fillRect/>
                      </a:stretch>
                    </p:blipFill>
                    <p:spPr bwMode="auto">
                      <a:xfrm>
                        <a:off x="2771775" y="4724400"/>
                        <a:ext cx="1785938"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9"/>
          <p:cNvGraphicFramePr>
            <a:graphicFrameLocks noChangeAspect="1"/>
          </p:cNvGraphicFramePr>
          <p:nvPr>
            <p:extLst>
              <p:ext uri="{D42A27DB-BD31-4B8C-83A1-F6EECF244321}">
                <p14:modId xmlns:p14="http://schemas.microsoft.com/office/powerpoint/2010/main" val="186931586"/>
              </p:ext>
            </p:extLst>
          </p:nvPr>
        </p:nvGraphicFramePr>
        <p:xfrm>
          <a:off x="4572000" y="4652963"/>
          <a:ext cx="1633538" cy="828675"/>
        </p:xfrm>
        <a:graphic>
          <a:graphicData uri="http://schemas.openxmlformats.org/presentationml/2006/ole">
            <mc:AlternateContent xmlns:mc="http://schemas.openxmlformats.org/markup-compatibility/2006">
              <mc:Choice xmlns:v="urn:schemas-microsoft-com:vml" Requires="v">
                <p:oleObj spid="_x0000_s24691" name="Equation" r:id="rId14" imgW="812520" imgH="419040" progId="Equation.DSMT4">
                  <p:embed/>
                </p:oleObj>
              </mc:Choice>
              <mc:Fallback>
                <p:oleObj name="Equation" r:id="rId14" imgW="812520" imgH="419040" progId="Equation.DSMT4">
                  <p:embed/>
                  <p:pic>
                    <p:nvPicPr>
                      <p:cNvPr id="7" name="对象 9"/>
                      <p:cNvPicPr>
                        <a:picLocks noChangeAspect="1" noChangeArrowheads="1"/>
                      </p:cNvPicPr>
                      <p:nvPr/>
                    </p:nvPicPr>
                    <p:blipFill>
                      <a:blip r:embed="rId15"/>
                      <a:srcRect/>
                      <a:stretch>
                        <a:fillRect/>
                      </a:stretch>
                    </p:blipFill>
                    <p:spPr bwMode="auto">
                      <a:xfrm>
                        <a:off x="4572000" y="4652963"/>
                        <a:ext cx="1633538"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9"/>
          <p:cNvGraphicFramePr>
            <a:graphicFrameLocks noChangeAspect="1"/>
          </p:cNvGraphicFramePr>
          <p:nvPr>
            <p:extLst>
              <p:ext uri="{D42A27DB-BD31-4B8C-83A1-F6EECF244321}">
                <p14:modId xmlns:p14="http://schemas.microsoft.com/office/powerpoint/2010/main" val="4113353256"/>
              </p:ext>
            </p:extLst>
          </p:nvPr>
        </p:nvGraphicFramePr>
        <p:xfrm>
          <a:off x="1271588" y="5589588"/>
          <a:ext cx="2474912" cy="828675"/>
        </p:xfrm>
        <a:graphic>
          <a:graphicData uri="http://schemas.openxmlformats.org/presentationml/2006/ole">
            <mc:AlternateContent xmlns:mc="http://schemas.openxmlformats.org/markup-compatibility/2006">
              <mc:Choice xmlns:v="urn:schemas-microsoft-com:vml" Requires="v">
                <p:oleObj spid="_x0000_s24692" name="Equation" r:id="rId16" imgW="1231560" imgH="419040" progId="Equation.DSMT4">
                  <p:embed/>
                </p:oleObj>
              </mc:Choice>
              <mc:Fallback>
                <p:oleObj name="Equation" r:id="rId16" imgW="1231560" imgH="419040" progId="Equation.DSMT4">
                  <p:embed/>
                  <p:pic>
                    <p:nvPicPr>
                      <p:cNvPr id="12" name="对象 9"/>
                      <p:cNvPicPr>
                        <a:picLocks noChangeAspect="1" noChangeArrowheads="1"/>
                      </p:cNvPicPr>
                      <p:nvPr/>
                    </p:nvPicPr>
                    <p:blipFill>
                      <a:blip r:embed="rId17"/>
                      <a:srcRect/>
                      <a:stretch>
                        <a:fillRect/>
                      </a:stretch>
                    </p:blipFill>
                    <p:spPr bwMode="auto">
                      <a:xfrm>
                        <a:off x="1271588" y="5589588"/>
                        <a:ext cx="2474912" cy="828675"/>
                      </a:xfrm>
                      <a:prstGeom prst="rect">
                        <a:avLst/>
                      </a:prstGeom>
                      <a:noFill/>
                      <a:ln w="9525">
                        <a:solidFill>
                          <a:srgbClr val="CB0B0B"/>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9"/>
          <p:cNvGraphicFramePr>
            <a:graphicFrameLocks noChangeAspect="1"/>
          </p:cNvGraphicFramePr>
          <p:nvPr>
            <p:extLst>
              <p:ext uri="{D42A27DB-BD31-4B8C-83A1-F6EECF244321}">
                <p14:modId xmlns:p14="http://schemas.microsoft.com/office/powerpoint/2010/main" val="2834160657"/>
              </p:ext>
            </p:extLst>
          </p:nvPr>
        </p:nvGraphicFramePr>
        <p:xfrm>
          <a:off x="4368800" y="5589588"/>
          <a:ext cx="2474913" cy="828675"/>
        </p:xfrm>
        <a:graphic>
          <a:graphicData uri="http://schemas.openxmlformats.org/presentationml/2006/ole">
            <mc:AlternateContent xmlns:mc="http://schemas.openxmlformats.org/markup-compatibility/2006">
              <mc:Choice xmlns:v="urn:schemas-microsoft-com:vml" Requires="v">
                <p:oleObj spid="_x0000_s24693" name="Equation" r:id="rId18" imgW="1231560" imgH="419040" progId="Equation.DSMT4">
                  <p:embed/>
                </p:oleObj>
              </mc:Choice>
              <mc:Fallback>
                <p:oleObj name="Equation" r:id="rId18" imgW="1231560" imgH="419040" progId="Equation.DSMT4">
                  <p:embed/>
                  <p:pic>
                    <p:nvPicPr>
                      <p:cNvPr id="13" name="对象 9"/>
                      <p:cNvPicPr>
                        <a:picLocks noChangeAspect="1" noChangeArrowheads="1"/>
                      </p:cNvPicPr>
                      <p:nvPr/>
                    </p:nvPicPr>
                    <p:blipFill>
                      <a:blip r:embed="rId19"/>
                      <a:srcRect/>
                      <a:stretch>
                        <a:fillRect/>
                      </a:stretch>
                    </p:blipFill>
                    <p:spPr bwMode="auto">
                      <a:xfrm>
                        <a:off x="4368800" y="5589588"/>
                        <a:ext cx="2474913" cy="828675"/>
                      </a:xfrm>
                      <a:prstGeom prst="rect">
                        <a:avLst/>
                      </a:prstGeom>
                      <a:noFill/>
                      <a:ln w="9525">
                        <a:solidFill>
                          <a:srgbClr val="CB0B0B"/>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918640157"/>
              </p:ext>
            </p:extLst>
          </p:nvPr>
        </p:nvGraphicFramePr>
        <p:xfrm>
          <a:off x="1547664" y="1872859"/>
          <a:ext cx="1623882" cy="531940"/>
        </p:xfrm>
        <a:graphic>
          <a:graphicData uri="http://schemas.openxmlformats.org/presentationml/2006/ole">
            <mc:AlternateContent xmlns:mc="http://schemas.openxmlformats.org/markup-compatibility/2006">
              <mc:Choice xmlns:v="urn:schemas-microsoft-com:vml" Requires="v">
                <p:oleObj spid="_x0000_s24694" name="Equation" r:id="rId20" imgW="838080" imgH="279360" progId="Equation.DSMT4">
                  <p:embed/>
                </p:oleObj>
              </mc:Choice>
              <mc:Fallback>
                <p:oleObj name="Equation" r:id="rId20" imgW="838080" imgH="279360" progId="Equation.DSMT4">
                  <p:embed/>
                  <p:pic>
                    <p:nvPicPr>
                      <p:cNvPr id="12" name="对象 11"/>
                      <p:cNvPicPr>
                        <a:picLocks noChangeAspect="1" noChangeArrowheads="1"/>
                      </p:cNvPicPr>
                      <p:nvPr/>
                    </p:nvPicPr>
                    <p:blipFill>
                      <a:blip r:embed="rId21"/>
                      <a:srcRect/>
                      <a:stretch>
                        <a:fillRect/>
                      </a:stretch>
                    </p:blipFill>
                    <p:spPr bwMode="auto">
                      <a:xfrm>
                        <a:off x="1547664" y="1872859"/>
                        <a:ext cx="1623882" cy="531940"/>
                      </a:xfrm>
                      <a:prstGeom prst="rect">
                        <a:avLst/>
                      </a:prstGeom>
                      <a:noFill/>
                      <a:ln>
                        <a:noFill/>
                      </a:ln>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485540105"/>
              </p:ext>
            </p:extLst>
          </p:nvPr>
        </p:nvGraphicFramePr>
        <p:xfrm>
          <a:off x="4363280" y="1860086"/>
          <a:ext cx="1623882" cy="533161"/>
        </p:xfrm>
        <a:graphic>
          <a:graphicData uri="http://schemas.openxmlformats.org/presentationml/2006/ole">
            <mc:AlternateContent xmlns:mc="http://schemas.openxmlformats.org/markup-compatibility/2006">
              <mc:Choice xmlns:v="urn:schemas-microsoft-com:vml" Requires="v">
                <p:oleObj spid="_x0000_s24695" name="Equation" r:id="rId22" imgW="838080" imgH="279360" progId="Equation.DSMT4">
                  <p:embed/>
                </p:oleObj>
              </mc:Choice>
              <mc:Fallback>
                <p:oleObj name="Equation" r:id="rId22" imgW="838080" imgH="279360" progId="Equation.DSMT4">
                  <p:embed/>
                  <p:pic>
                    <p:nvPicPr>
                      <p:cNvPr id="13" name="对象 12"/>
                      <p:cNvPicPr>
                        <a:picLocks noChangeAspect="1" noChangeArrowheads="1"/>
                      </p:cNvPicPr>
                      <p:nvPr/>
                    </p:nvPicPr>
                    <p:blipFill>
                      <a:blip r:embed="rId23"/>
                      <a:srcRect/>
                      <a:stretch>
                        <a:fillRect/>
                      </a:stretch>
                    </p:blipFill>
                    <p:spPr bwMode="auto">
                      <a:xfrm>
                        <a:off x="4363280" y="1860086"/>
                        <a:ext cx="1623882" cy="533161"/>
                      </a:xfrm>
                      <a:prstGeom prst="rect">
                        <a:avLst/>
                      </a:prstGeom>
                      <a:noFill/>
                      <a:ln>
                        <a:noFill/>
                      </a:ln>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404163776"/>
              </p:ext>
            </p:extLst>
          </p:nvPr>
        </p:nvGraphicFramePr>
        <p:xfrm>
          <a:off x="1543032" y="2537620"/>
          <a:ext cx="2017956" cy="751548"/>
        </p:xfrm>
        <a:graphic>
          <a:graphicData uri="http://schemas.openxmlformats.org/presentationml/2006/ole">
            <mc:AlternateContent xmlns:mc="http://schemas.openxmlformats.org/markup-compatibility/2006">
              <mc:Choice xmlns:v="urn:schemas-microsoft-com:vml" Requires="v">
                <p:oleObj spid="_x0000_s24696" name="Equation" r:id="rId24" imgW="1041120" imgH="393480" progId="Equation.DSMT4">
                  <p:embed/>
                </p:oleObj>
              </mc:Choice>
              <mc:Fallback>
                <p:oleObj name="Equation" r:id="rId24" imgW="1041120" imgH="393480" progId="Equation.DSMT4">
                  <p:embed/>
                  <p:pic>
                    <p:nvPicPr>
                      <p:cNvPr id="14" name="对象 13"/>
                      <p:cNvPicPr>
                        <a:picLocks noChangeAspect="1" noChangeArrowheads="1"/>
                      </p:cNvPicPr>
                      <p:nvPr/>
                    </p:nvPicPr>
                    <p:blipFill>
                      <a:blip r:embed="rId25"/>
                      <a:srcRect/>
                      <a:stretch>
                        <a:fillRect/>
                      </a:stretch>
                    </p:blipFill>
                    <p:spPr bwMode="auto">
                      <a:xfrm>
                        <a:off x="1543032" y="2537620"/>
                        <a:ext cx="2017956" cy="751548"/>
                      </a:xfrm>
                      <a:prstGeom prst="rect">
                        <a:avLst/>
                      </a:prstGeom>
                      <a:noFill/>
                      <a:ln>
                        <a:noFill/>
                      </a:ln>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756966793"/>
              </p:ext>
            </p:extLst>
          </p:nvPr>
        </p:nvGraphicFramePr>
        <p:xfrm>
          <a:off x="4359792" y="2543266"/>
          <a:ext cx="2386410" cy="751548"/>
        </p:xfrm>
        <a:graphic>
          <a:graphicData uri="http://schemas.openxmlformats.org/presentationml/2006/ole">
            <mc:AlternateContent xmlns:mc="http://schemas.openxmlformats.org/markup-compatibility/2006">
              <mc:Choice xmlns:v="urn:schemas-microsoft-com:vml" Requires="v">
                <p:oleObj spid="_x0000_s24697" name="Equation" r:id="rId26" imgW="1231560" imgH="393480" progId="Equation.DSMT4">
                  <p:embed/>
                </p:oleObj>
              </mc:Choice>
              <mc:Fallback>
                <p:oleObj name="Equation" r:id="rId26" imgW="1231560" imgH="393480" progId="Equation.DSMT4">
                  <p:embed/>
                  <p:pic>
                    <p:nvPicPr>
                      <p:cNvPr id="15" name="对象 14"/>
                      <p:cNvPicPr>
                        <a:picLocks noChangeAspect="1" noChangeArrowheads="1"/>
                      </p:cNvPicPr>
                      <p:nvPr/>
                    </p:nvPicPr>
                    <p:blipFill>
                      <a:blip r:embed="rId27"/>
                      <a:srcRect/>
                      <a:stretch>
                        <a:fillRect/>
                      </a:stretch>
                    </p:blipFill>
                    <p:spPr bwMode="auto">
                      <a:xfrm>
                        <a:off x="4359792" y="2543266"/>
                        <a:ext cx="2386410" cy="751548"/>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5825866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499"/>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499"/>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499"/>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mtClean="0"/>
              <a:t>波动方程</a:t>
            </a:r>
          </a:p>
        </p:txBody>
      </p:sp>
      <p:graphicFrame>
        <p:nvGraphicFramePr>
          <p:cNvPr id="6148" name="对象 9"/>
          <p:cNvGraphicFramePr>
            <a:graphicFrameLocks noGrp="1" noChangeAspect="1"/>
          </p:cNvGraphicFramePr>
          <p:nvPr>
            <p:ph idx="1"/>
            <p:extLst>
              <p:ext uri="{D42A27DB-BD31-4B8C-83A1-F6EECF244321}">
                <p14:modId xmlns:p14="http://schemas.microsoft.com/office/powerpoint/2010/main" val="1208366069"/>
              </p:ext>
            </p:extLst>
          </p:nvPr>
        </p:nvGraphicFramePr>
        <p:xfrm>
          <a:off x="6264275" y="496764"/>
          <a:ext cx="2422525" cy="823912"/>
        </p:xfrm>
        <a:graphic>
          <a:graphicData uri="http://schemas.openxmlformats.org/presentationml/2006/ole">
            <mc:AlternateContent xmlns:mc="http://schemas.openxmlformats.org/markup-compatibility/2006">
              <mc:Choice xmlns:v="urn:schemas-microsoft-com:vml" Requires="v">
                <p:oleObj spid="_x0000_s25638" name="Equation" r:id="rId4" imgW="1231560" imgH="419040" progId="Equation.DSMT4">
                  <p:embed/>
                </p:oleObj>
              </mc:Choice>
              <mc:Fallback>
                <p:oleObj name="Equation" r:id="rId4" imgW="1231560" imgH="419040" progId="Equation.DSMT4">
                  <p:embed/>
                  <p:pic>
                    <p:nvPicPr>
                      <p:cNvPr id="6148" name="对象 9"/>
                      <p:cNvPicPr>
                        <a:picLocks noChangeAspect="1" noChangeArrowheads="1"/>
                      </p:cNvPicPr>
                      <p:nvPr/>
                    </p:nvPicPr>
                    <p:blipFill>
                      <a:blip r:embed="rId5"/>
                      <a:srcRect/>
                      <a:stretch>
                        <a:fillRect/>
                      </a:stretch>
                    </p:blipFill>
                    <p:spPr bwMode="auto">
                      <a:xfrm>
                        <a:off x="6264275" y="496764"/>
                        <a:ext cx="2422525" cy="823912"/>
                      </a:xfrm>
                      <a:prstGeom prst="rect">
                        <a:avLst/>
                      </a:prstGeom>
                      <a:noFill/>
                      <a:ln w="9525">
                        <a:solidFill>
                          <a:schemeClr val="accent1"/>
                        </a:solidFill>
                        <a:miter lim="800000"/>
                        <a:headEnd/>
                        <a:tailEnd/>
                      </a:ln>
                      <a:extLst/>
                    </p:spPr>
                  </p:pic>
                </p:oleObj>
              </mc:Fallback>
            </mc:AlternateContent>
          </a:graphicData>
        </a:graphic>
      </p:graphicFrame>
      <p:sp>
        <p:nvSpPr>
          <p:cNvPr id="7171" name="Rectangle 6"/>
          <p:cNvSpPr>
            <a:spLocks noGrp="1" noChangeArrowheads="1"/>
          </p:cNvSpPr>
          <p:nvPr>
            <p:ph type="body" idx="4294967295"/>
          </p:nvPr>
        </p:nvSpPr>
        <p:spPr>
          <a:xfrm>
            <a:off x="914400" y="4724400"/>
            <a:ext cx="8229600" cy="1322388"/>
          </a:xfrm>
        </p:spPr>
        <p:txBody>
          <a:bodyPr>
            <a:normAutofit lnSpcReduction="10000"/>
          </a:bodyPr>
          <a:lstStyle/>
          <a:p>
            <a:pPr>
              <a:buFont typeface="Wingdings" panose="05000000000000000000" pitchFamily="2" charset="2"/>
              <a:buChar char="Ø"/>
            </a:pPr>
            <a:r>
              <a:rPr lang="en-US" altLang="zh-CN" dirty="0" smtClean="0"/>
              <a:t>k </a:t>
            </a:r>
            <a:r>
              <a:rPr lang="zh-CN" altLang="en-US" dirty="0" smtClean="0"/>
              <a:t>波矢量，波数</a:t>
            </a:r>
            <a:endParaRPr lang="en-US" altLang="zh-CN" dirty="0" smtClean="0"/>
          </a:p>
          <a:p>
            <a:pPr>
              <a:buFont typeface="Wingdings" panose="05000000000000000000" pitchFamily="2" charset="2"/>
              <a:buChar char="Ø"/>
            </a:pPr>
            <a:r>
              <a:rPr lang="en-US" altLang="zh-CN" dirty="0" smtClean="0">
                <a:latin typeface="Symbol" pitchFamily="18" charset="2"/>
              </a:rPr>
              <a:t>w</a:t>
            </a:r>
            <a:r>
              <a:rPr lang="en-US" altLang="zh-CN" dirty="0" smtClean="0"/>
              <a:t> </a:t>
            </a:r>
            <a:r>
              <a:rPr lang="zh-CN" altLang="en-US" dirty="0" smtClean="0"/>
              <a:t>频率</a:t>
            </a:r>
            <a:endParaRPr lang="en-US" altLang="zh-CN" dirty="0" smtClean="0"/>
          </a:p>
          <a:p>
            <a:pPr>
              <a:buFont typeface="Wingdings" panose="05000000000000000000" pitchFamily="2" charset="2"/>
              <a:buChar char="Ø"/>
            </a:pPr>
            <a:r>
              <a:rPr lang="en-US" altLang="zh-CN" dirty="0" smtClean="0"/>
              <a:t>v </a:t>
            </a:r>
            <a:r>
              <a:rPr lang="zh-CN" altLang="en-US" dirty="0" smtClean="0"/>
              <a:t>波速度</a:t>
            </a:r>
            <a:endParaRPr lang="en-US" altLang="zh-CN" dirty="0" smtClean="0"/>
          </a:p>
          <a:p>
            <a:pPr>
              <a:buFont typeface="Wingdings" panose="05000000000000000000" pitchFamily="2" charset="2"/>
              <a:buChar char="Ø"/>
            </a:pPr>
            <a:endParaRPr lang="zh-CN" altLang="en-US" dirty="0" smtClean="0"/>
          </a:p>
        </p:txBody>
      </p:sp>
      <p:graphicFrame>
        <p:nvGraphicFramePr>
          <p:cNvPr id="2" name="对象 9"/>
          <p:cNvGraphicFramePr>
            <a:graphicFrameLocks noChangeAspect="1"/>
          </p:cNvGraphicFramePr>
          <p:nvPr>
            <p:extLst>
              <p:ext uri="{D42A27DB-BD31-4B8C-83A1-F6EECF244321}">
                <p14:modId xmlns:p14="http://schemas.microsoft.com/office/powerpoint/2010/main" val="645404664"/>
              </p:ext>
            </p:extLst>
          </p:nvPr>
        </p:nvGraphicFramePr>
        <p:xfrm>
          <a:off x="3276600" y="1412875"/>
          <a:ext cx="2373313" cy="823913"/>
        </p:xfrm>
        <a:graphic>
          <a:graphicData uri="http://schemas.openxmlformats.org/presentationml/2006/ole">
            <mc:AlternateContent xmlns:mc="http://schemas.openxmlformats.org/markup-compatibility/2006">
              <mc:Choice xmlns:v="urn:schemas-microsoft-com:vml" Requires="v">
                <p:oleObj spid="_x0000_s25639" name="Equation" r:id="rId6" imgW="1206360" imgH="419040" progId="Equation.DSMT4">
                  <p:embed/>
                </p:oleObj>
              </mc:Choice>
              <mc:Fallback>
                <p:oleObj name="Equation" r:id="rId6" imgW="1206360" imgH="419040" progId="Equation.DSMT4">
                  <p:embed/>
                  <p:pic>
                    <p:nvPicPr>
                      <p:cNvPr id="2" name="对象 9"/>
                      <p:cNvPicPr>
                        <a:picLocks noChangeAspect="1" noChangeArrowheads="1"/>
                      </p:cNvPicPr>
                      <p:nvPr/>
                    </p:nvPicPr>
                    <p:blipFill>
                      <a:blip r:embed="rId7"/>
                      <a:srcRect/>
                      <a:stretch>
                        <a:fillRect/>
                      </a:stretch>
                    </p:blipFill>
                    <p:spPr bwMode="auto">
                      <a:xfrm>
                        <a:off x="3276600" y="1412875"/>
                        <a:ext cx="23733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9"/>
          <p:cNvGraphicFramePr>
            <a:graphicFrameLocks noChangeAspect="1"/>
          </p:cNvGraphicFramePr>
          <p:nvPr>
            <p:extLst>
              <p:ext uri="{D42A27DB-BD31-4B8C-83A1-F6EECF244321}">
                <p14:modId xmlns:p14="http://schemas.microsoft.com/office/powerpoint/2010/main" val="3438898240"/>
              </p:ext>
            </p:extLst>
          </p:nvPr>
        </p:nvGraphicFramePr>
        <p:xfrm>
          <a:off x="3348038" y="2565400"/>
          <a:ext cx="2122487" cy="630238"/>
        </p:xfrm>
        <a:graphic>
          <a:graphicData uri="http://schemas.openxmlformats.org/presentationml/2006/ole">
            <mc:AlternateContent xmlns:mc="http://schemas.openxmlformats.org/markup-compatibility/2006">
              <mc:Choice xmlns:v="urn:schemas-microsoft-com:vml" Requires="v">
                <p:oleObj spid="_x0000_s25640" name="Equation" r:id="rId8" imgW="812520" imgH="241200" progId="Equation.DSMT4">
                  <p:embed/>
                </p:oleObj>
              </mc:Choice>
              <mc:Fallback>
                <p:oleObj name="Equation" r:id="rId8" imgW="812520" imgH="241200" progId="Equation.DSMT4">
                  <p:embed/>
                  <p:pic>
                    <p:nvPicPr>
                      <p:cNvPr id="3" name="对象 9"/>
                      <p:cNvPicPr>
                        <a:picLocks noChangeAspect="1" noChangeArrowheads="1"/>
                      </p:cNvPicPr>
                      <p:nvPr/>
                    </p:nvPicPr>
                    <p:blipFill>
                      <a:blip r:embed="rId9"/>
                      <a:srcRect/>
                      <a:stretch>
                        <a:fillRect/>
                      </a:stretch>
                    </p:blipFill>
                    <p:spPr bwMode="auto">
                      <a:xfrm>
                        <a:off x="3348038" y="2565400"/>
                        <a:ext cx="2122487"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9"/>
          <p:cNvGraphicFramePr>
            <a:graphicFrameLocks noChangeAspect="1"/>
          </p:cNvGraphicFramePr>
          <p:nvPr>
            <p:extLst>
              <p:ext uri="{D42A27DB-BD31-4B8C-83A1-F6EECF244321}">
                <p14:modId xmlns:p14="http://schemas.microsoft.com/office/powerpoint/2010/main" val="1100935592"/>
              </p:ext>
            </p:extLst>
          </p:nvPr>
        </p:nvGraphicFramePr>
        <p:xfrm>
          <a:off x="3276600" y="3429000"/>
          <a:ext cx="1393825" cy="1095375"/>
        </p:xfrm>
        <a:graphic>
          <a:graphicData uri="http://schemas.openxmlformats.org/presentationml/2006/ole">
            <mc:AlternateContent xmlns:mc="http://schemas.openxmlformats.org/markup-compatibility/2006">
              <mc:Choice xmlns:v="urn:schemas-microsoft-com:vml" Requires="v">
                <p:oleObj spid="_x0000_s25641" name="Equation" r:id="rId10" imgW="533160" imgH="419040" progId="Equation.DSMT4">
                  <p:embed/>
                </p:oleObj>
              </mc:Choice>
              <mc:Fallback>
                <p:oleObj name="Equation" r:id="rId10" imgW="533160" imgH="419040" progId="Equation.DSMT4">
                  <p:embed/>
                  <p:pic>
                    <p:nvPicPr>
                      <p:cNvPr id="4" name="对象 9"/>
                      <p:cNvPicPr>
                        <a:picLocks noChangeAspect="1" noChangeArrowheads="1"/>
                      </p:cNvPicPr>
                      <p:nvPr/>
                    </p:nvPicPr>
                    <p:blipFill>
                      <a:blip r:embed="rId11"/>
                      <a:srcRect/>
                      <a:stretch>
                        <a:fillRect/>
                      </a:stretch>
                    </p:blipFill>
                    <p:spPr bwMode="auto">
                      <a:xfrm>
                        <a:off x="3276600" y="3429000"/>
                        <a:ext cx="13938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902934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smtClean="0"/>
              <a:t>波动方程</a:t>
            </a:r>
          </a:p>
        </p:txBody>
      </p:sp>
      <p:graphicFrame>
        <p:nvGraphicFramePr>
          <p:cNvPr id="7172" name="对象 9"/>
          <p:cNvGraphicFramePr>
            <a:graphicFrameLocks noGrp="1" noChangeAspect="1"/>
          </p:cNvGraphicFramePr>
          <p:nvPr>
            <p:ph idx="1"/>
            <p:extLst>
              <p:ext uri="{D42A27DB-BD31-4B8C-83A1-F6EECF244321}">
                <p14:modId xmlns:p14="http://schemas.microsoft.com/office/powerpoint/2010/main" val="2700523729"/>
              </p:ext>
            </p:extLst>
          </p:nvPr>
        </p:nvGraphicFramePr>
        <p:xfrm>
          <a:off x="1671191" y="1213893"/>
          <a:ext cx="2422525" cy="823913"/>
        </p:xfrm>
        <a:graphic>
          <a:graphicData uri="http://schemas.openxmlformats.org/presentationml/2006/ole">
            <mc:AlternateContent xmlns:mc="http://schemas.openxmlformats.org/markup-compatibility/2006">
              <mc:Choice xmlns:v="urn:schemas-microsoft-com:vml" Requires="v">
                <p:oleObj spid="_x0000_s26680" name="Equation" r:id="rId4" imgW="1231560" imgH="419040" progId="Equation.DSMT4">
                  <p:embed/>
                </p:oleObj>
              </mc:Choice>
              <mc:Fallback>
                <p:oleObj name="Equation" r:id="rId4" imgW="1231560" imgH="419040" progId="Equation.DSMT4">
                  <p:embed/>
                  <p:pic>
                    <p:nvPicPr>
                      <p:cNvPr id="7172" name="对象 9"/>
                      <p:cNvPicPr>
                        <a:picLocks noChangeAspect="1" noChangeArrowheads="1"/>
                      </p:cNvPicPr>
                      <p:nvPr/>
                    </p:nvPicPr>
                    <p:blipFill>
                      <a:blip r:embed="rId5"/>
                      <a:srcRect/>
                      <a:stretch>
                        <a:fillRect/>
                      </a:stretch>
                    </p:blipFill>
                    <p:spPr bwMode="auto">
                      <a:xfrm>
                        <a:off x="1671191" y="1213893"/>
                        <a:ext cx="2422525" cy="823913"/>
                      </a:xfrm>
                      <a:prstGeom prst="rect">
                        <a:avLst/>
                      </a:prstGeom>
                      <a:noFill/>
                      <a:ln w="9525">
                        <a:solidFill>
                          <a:srgbClr val="CB0B0B"/>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5" name="Rectangle 6"/>
          <p:cNvSpPr>
            <a:spLocks noGrp="1" noChangeArrowheads="1"/>
          </p:cNvSpPr>
          <p:nvPr>
            <p:ph type="body" idx="4294967295"/>
          </p:nvPr>
        </p:nvSpPr>
        <p:spPr>
          <a:xfrm>
            <a:off x="914400" y="4724400"/>
            <a:ext cx="8229600" cy="1322388"/>
          </a:xfrm>
        </p:spPr>
        <p:txBody>
          <a:bodyPr/>
          <a:lstStyle/>
          <a:p>
            <a:r>
              <a:rPr lang="en-US" altLang="zh-CN" smtClean="0"/>
              <a:t>c </a:t>
            </a:r>
            <a:r>
              <a:rPr lang="zh-CN" altLang="en-US" smtClean="0"/>
              <a:t>电磁波速度（相速度）</a:t>
            </a:r>
            <a:endParaRPr lang="en-US" altLang="zh-CN" smtClean="0"/>
          </a:p>
          <a:p>
            <a:r>
              <a:rPr lang="zh-CN" altLang="en-US" smtClean="0"/>
              <a:t>电场和磁场同位相</a:t>
            </a:r>
            <a:endParaRPr lang="en-US" altLang="zh-CN" smtClean="0"/>
          </a:p>
          <a:p>
            <a:endParaRPr lang="zh-CN" altLang="en-US" smtClean="0"/>
          </a:p>
        </p:txBody>
      </p:sp>
      <p:graphicFrame>
        <p:nvGraphicFramePr>
          <p:cNvPr id="3" name="对象 9"/>
          <p:cNvGraphicFramePr>
            <a:graphicFrameLocks noChangeAspect="1"/>
          </p:cNvGraphicFramePr>
          <p:nvPr>
            <p:extLst>
              <p:ext uri="{D42A27DB-BD31-4B8C-83A1-F6EECF244321}">
                <p14:modId xmlns:p14="http://schemas.microsoft.com/office/powerpoint/2010/main" val="51745101"/>
              </p:ext>
            </p:extLst>
          </p:nvPr>
        </p:nvGraphicFramePr>
        <p:xfrm>
          <a:off x="1580703" y="2301331"/>
          <a:ext cx="2389188" cy="763587"/>
        </p:xfrm>
        <a:graphic>
          <a:graphicData uri="http://schemas.openxmlformats.org/presentationml/2006/ole">
            <mc:AlternateContent xmlns:mc="http://schemas.openxmlformats.org/markup-compatibility/2006">
              <mc:Choice xmlns:v="urn:schemas-microsoft-com:vml" Requires="v">
                <p:oleObj spid="_x0000_s26681" name="Equation" r:id="rId6" imgW="914400" imgH="291960" progId="Equation.DSMT4">
                  <p:embed/>
                </p:oleObj>
              </mc:Choice>
              <mc:Fallback>
                <p:oleObj name="Equation" r:id="rId6" imgW="914400" imgH="291960" progId="Equation.DSMT4">
                  <p:embed/>
                  <p:pic>
                    <p:nvPicPr>
                      <p:cNvPr id="3" name="对象 9"/>
                      <p:cNvPicPr>
                        <a:picLocks noChangeAspect="1" noChangeArrowheads="1"/>
                      </p:cNvPicPr>
                      <p:nvPr/>
                    </p:nvPicPr>
                    <p:blipFill>
                      <a:blip r:embed="rId7"/>
                      <a:srcRect/>
                      <a:stretch>
                        <a:fillRect/>
                      </a:stretch>
                    </p:blipFill>
                    <p:spPr bwMode="auto">
                      <a:xfrm>
                        <a:off x="1580703" y="2301331"/>
                        <a:ext cx="2389188"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9"/>
          <p:cNvGraphicFramePr>
            <a:graphicFrameLocks noChangeAspect="1"/>
          </p:cNvGraphicFramePr>
          <p:nvPr>
            <p:extLst>
              <p:ext uri="{D42A27DB-BD31-4B8C-83A1-F6EECF244321}">
                <p14:modId xmlns:p14="http://schemas.microsoft.com/office/powerpoint/2010/main" val="11933285"/>
              </p:ext>
            </p:extLst>
          </p:nvPr>
        </p:nvGraphicFramePr>
        <p:xfrm>
          <a:off x="2376041" y="3230018"/>
          <a:ext cx="1693862" cy="1193800"/>
        </p:xfrm>
        <a:graphic>
          <a:graphicData uri="http://schemas.openxmlformats.org/presentationml/2006/ole">
            <mc:AlternateContent xmlns:mc="http://schemas.openxmlformats.org/markup-compatibility/2006">
              <mc:Choice xmlns:v="urn:schemas-microsoft-com:vml" Requires="v">
                <p:oleObj spid="_x0000_s26682" name="Equation" r:id="rId8" imgW="647640" imgH="457200" progId="Equation.DSMT4">
                  <p:embed/>
                </p:oleObj>
              </mc:Choice>
              <mc:Fallback>
                <p:oleObj name="Equation" r:id="rId8" imgW="647640" imgH="457200" progId="Equation.DSMT4">
                  <p:embed/>
                  <p:pic>
                    <p:nvPicPr>
                      <p:cNvPr id="4" name="对象 9"/>
                      <p:cNvPicPr>
                        <a:picLocks noChangeAspect="1" noChangeArrowheads="1"/>
                      </p:cNvPicPr>
                      <p:nvPr/>
                    </p:nvPicPr>
                    <p:blipFill>
                      <a:blip r:embed="rId9"/>
                      <a:srcRect/>
                      <a:stretch>
                        <a:fillRect/>
                      </a:stretch>
                    </p:blipFill>
                    <p:spPr bwMode="auto">
                      <a:xfrm>
                        <a:off x="2376041" y="3230018"/>
                        <a:ext cx="1693862"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5" name="对象 7"/>
          <p:cNvGraphicFramePr>
            <a:graphicFrameLocks noChangeAspect="1"/>
          </p:cNvGraphicFramePr>
          <p:nvPr>
            <p:extLst>
              <p:ext uri="{D42A27DB-BD31-4B8C-83A1-F6EECF244321}">
                <p14:modId xmlns:p14="http://schemas.microsoft.com/office/powerpoint/2010/main" val="3627207589"/>
              </p:ext>
            </p:extLst>
          </p:nvPr>
        </p:nvGraphicFramePr>
        <p:xfrm>
          <a:off x="4765228" y="1213893"/>
          <a:ext cx="2424113" cy="823913"/>
        </p:xfrm>
        <a:graphic>
          <a:graphicData uri="http://schemas.openxmlformats.org/presentationml/2006/ole">
            <mc:AlternateContent xmlns:mc="http://schemas.openxmlformats.org/markup-compatibility/2006">
              <mc:Choice xmlns:v="urn:schemas-microsoft-com:vml" Requires="v">
                <p:oleObj spid="_x0000_s26683" name="Equation" r:id="rId10" imgW="1231560" imgH="419040" progId="Equation.DSMT4">
                  <p:embed/>
                </p:oleObj>
              </mc:Choice>
              <mc:Fallback>
                <p:oleObj name="Equation" r:id="rId10" imgW="1231560" imgH="419040" progId="Equation.DSMT4">
                  <p:embed/>
                  <p:pic>
                    <p:nvPicPr>
                      <p:cNvPr id="7175" name="对象 7"/>
                      <p:cNvPicPr>
                        <a:picLocks noChangeAspect="1" noChangeArrowheads="1"/>
                      </p:cNvPicPr>
                      <p:nvPr/>
                    </p:nvPicPr>
                    <p:blipFill>
                      <a:blip r:embed="rId11"/>
                      <a:srcRect/>
                      <a:stretch>
                        <a:fillRect/>
                      </a:stretch>
                    </p:blipFill>
                    <p:spPr bwMode="auto">
                      <a:xfrm>
                        <a:off x="4765228" y="1213893"/>
                        <a:ext cx="2424113" cy="823913"/>
                      </a:xfrm>
                      <a:prstGeom prst="rect">
                        <a:avLst/>
                      </a:prstGeom>
                      <a:noFill/>
                      <a:ln w="9525">
                        <a:solidFill>
                          <a:srgbClr val="CB0B0B"/>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9"/>
          <p:cNvGraphicFramePr>
            <a:graphicFrameLocks noChangeAspect="1"/>
          </p:cNvGraphicFramePr>
          <p:nvPr>
            <p:extLst>
              <p:ext uri="{D42A27DB-BD31-4B8C-83A1-F6EECF244321}">
                <p14:modId xmlns:p14="http://schemas.microsoft.com/office/powerpoint/2010/main" val="2252619270"/>
              </p:ext>
            </p:extLst>
          </p:nvPr>
        </p:nvGraphicFramePr>
        <p:xfrm>
          <a:off x="4716016" y="2317206"/>
          <a:ext cx="2355850" cy="762000"/>
        </p:xfrm>
        <a:graphic>
          <a:graphicData uri="http://schemas.openxmlformats.org/presentationml/2006/ole">
            <mc:AlternateContent xmlns:mc="http://schemas.openxmlformats.org/markup-compatibility/2006">
              <mc:Choice xmlns:v="urn:schemas-microsoft-com:vml" Requires="v">
                <p:oleObj spid="_x0000_s26684" name="Equation" r:id="rId12" imgW="901440" imgH="291960" progId="Equation.DSMT4">
                  <p:embed/>
                </p:oleObj>
              </mc:Choice>
              <mc:Fallback>
                <p:oleObj name="Equation" r:id="rId12" imgW="901440" imgH="291960" progId="Equation.DSMT4">
                  <p:embed/>
                  <p:pic>
                    <p:nvPicPr>
                      <p:cNvPr id="9" name="对象 9"/>
                      <p:cNvPicPr>
                        <a:picLocks noChangeAspect="1" noChangeArrowheads="1"/>
                      </p:cNvPicPr>
                      <p:nvPr/>
                    </p:nvPicPr>
                    <p:blipFill>
                      <a:blip r:embed="rId13"/>
                      <a:srcRect/>
                      <a:stretch>
                        <a:fillRect/>
                      </a:stretch>
                    </p:blipFill>
                    <p:spPr bwMode="auto">
                      <a:xfrm>
                        <a:off x="4716016" y="2317206"/>
                        <a:ext cx="23558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9"/>
          <p:cNvGraphicFramePr>
            <a:graphicFrameLocks noChangeAspect="1"/>
          </p:cNvGraphicFramePr>
          <p:nvPr>
            <p:extLst>
              <p:ext uri="{D42A27DB-BD31-4B8C-83A1-F6EECF244321}">
                <p14:modId xmlns:p14="http://schemas.microsoft.com/office/powerpoint/2010/main" val="1294056357"/>
              </p:ext>
            </p:extLst>
          </p:nvPr>
        </p:nvGraphicFramePr>
        <p:xfrm>
          <a:off x="5200203" y="3263356"/>
          <a:ext cx="1658938" cy="1127125"/>
        </p:xfrm>
        <a:graphic>
          <a:graphicData uri="http://schemas.openxmlformats.org/presentationml/2006/ole">
            <mc:AlternateContent xmlns:mc="http://schemas.openxmlformats.org/markup-compatibility/2006">
              <mc:Choice xmlns:v="urn:schemas-microsoft-com:vml" Requires="v">
                <p:oleObj spid="_x0000_s26685" name="Equation" r:id="rId14" imgW="634680" imgH="431640" progId="Equation.DSMT4">
                  <p:embed/>
                </p:oleObj>
              </mc:Choice>
              <mc:Fallback>
                <p:oleObj name="Equation" r:id="rId14" imgW="634680" imgH="431640" progId="Equation.DSMT4">
                  <p:embed/>
                  <p:pic>
                    <p:nvPicPr>
                      <p:cNvPr id="11" name="对象 9"/>
                      <p:cNvPicPr>
                        <a:picLocks noChangeAspect="1" noChangeArrowheads="1"/>
                      </p:cNvPicPr>
                      <p:nvPr/>
                    </p:nvPicPr>
                    <p:blipFill>
                      <a:blip r:embed="rId15"/>
                      <a:srcRect/>
                      <a:stretch>
                        <a:fillRect/>
                      </a:stretch>
                    </p:blipFill>
                    <p:spPr bwMode="auto">
                      <a:xfrm>
                        <a:off x="5200203" y="3263356"/>
                        <a:ext cx="1658938"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833549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内容占位符 2"/>
          <p:cNvSpPr>
            <a:spLocks noGrp="1"/>
          </p:cNvSpPr>
          <p:nvPr>
            <p:ph idx="4294967295"/>
          </p:nvPr>
        </p:nvSpPr>
        <p:spPr>
          <a:xfrm>
            <a:off x="398463" y="3038475"/>
            <a:ext cx="8229600" cy="3482975"/>
          </a:xfrm>
        </p:spPr>
        <p:txBody>
          <a:bodyPr/>
          <a:lstStyle/>
          <a:p>
            <a:pPr>
              <a:lnSpc>
                <a:spcPct val="150000"/>
              </a:lnSpc>
            </a:pPr>
            <a:r>
              <a:rPr lang="zh-CN" altLang="en-US" dirty="0" smtClean="0"/>
              <a:t>电磁波传播方向与电场、磁场方向垂直</a:t>
            </a:r>
            <a:endParaRPr lang="en-US" altLang="zh-CN" dirty="0" smtClean="0"/>
          </a:p>
          <a:p>
            <a:pPr>
              <a:lnSpc>
                <a:spcPct val="150000"/>
              </a:lnSpc>
            </a:pPr>
            <a:endParaRPr lang="en-US" altLang="zh-CN" dirty="0" smtClean="0"/>
          </a:p>
          <a:p>
            <a:pPr>
              <a:lnSpc>
                <a:spcPct val="150000"/>
              </a:lnSpc>
            </a:pPr>
            <a:endParaRPr lang="en-US" altLang="zh-CN" dirty="0" smtClean="0"/>
          </a:p>
          <a:p>
            <a:pPr>
              <a:lnSpc>
                <a:spcPct val="150000"/>
              </a:lnSpc>
            </a:pPr>
            <a:r>
              <a:rPr lang="zh-CN" altLang="en-US" dirty="0" smtClean="0"/>
              <a:t>电磁波磁场和电场相互垂直</a:t>
            </a:r>
            <a:endParaRPr lang="en-US" altLang="zh-CN" dirty="0" smtClean="0"/>
          </a:p>
          <a:p>
            <a:pPr>
              <a:lnSpc>
                <a:spcPct val="150000"/>
              </a:lnSpc>
            </a:pPr>
            <a:r>
              <a:rPr lang="zh-CN" altLang="en-US" dirty="0" smtClean="0"/>
              <a:t>沿波矢量正方向传播电磁场电场磁场波矢量遵循右手关系</a:t>
            </a:r>
            <a:endParaRPr lang="en-US" altLang="zh-CN" dirty="0" smtClean="0"/>
          </a:p>
          <a:p>
            <a:pPr>
              <a:lnSpc>
                <a:spcPct val="150000"/>
              </a:lnSpc>
            </a:pPr>
            <a:endParaRPr lang="en-US" altLang="zh-CN" dirty="0" smtClean="0"/>
          </a:p>
          <a:p>
            <a:pPr>
              <a:lnSpc>
                <a:spcPct val="150000"/>
              </a:lnSpc>
            </a:pPr>
            <a:endParaRPr lang="en-US" altLang="zh-CN" dirty="0" smtClean="0"/>
          </a:p>
          <a:p>
            <a:pPr>
              <a:lnSpc>
                <a:spcPct val="150000"/>
              </a:lnSpc>
            </a:pPr>
            <a:endParaRPr lang="en-US" altLang="zh-CN" dirty="0" smtClean="0"/>
          </a:p>
          <a:p>
            <a:pPr>
              <a:lnSpc>
                <a:spcPct val="150000"/>
              </a:lnSpc>
            </a:pPr>
            <a:endParaRPr lang="en-US" altLang="zh-CN" dirty="0" smtClean="0"/>
          </a:p>
        </p:txBody>
      </p:sp>
      <p:graphicFrame>
        <p:nvGraphicFramePr>
          <p:cNvPr id="8" name="对象 7"/>
          <p:cNvGraphicFramePr>
            <a:graphicFrameLocks noChangeAspect="1"/>
          </p:cNvGraphicFramePr>
          <p:nvPr>
            <p:extLst>
              <p:ext uri="{D42A27DB-BD31-4B8C-83A1-F6EECF244321}">
                <p14:modId xmlns:p14="http://schemas.microsoft.com/office/powerpoint/2010/main" val="4119813167"/>
              </p:ext>
            </p:extLst>
          </p:nvPr>
        </p:nvGraphicFramePr>
        <p:xfrm>
          <a:off x="1763713" y="1773238"/>
          <a:ext cx="1285875" cy="458787"/>
        </p:xfrm>
        <a:graphic>
          <a:graphicData uri="http://schemas.openxmlformats.org/presentationml/2006/ole">
            <mc:AlternateContent xmlns:mc="http://schemas.openxmlformats.org/markup-compatibility/2006">
              <mc:Choice xmlns:v="urn:schemas-microsoft-com:vml" Requires="v">
                <p:oleObj spid="_x0000_s27731" name="Equation" r:id="rId4" imgW="596880" imgH="215640" progId="Equation.DSMT4">
                  <p:embed/>
                </p:oleObj>
              </mc:Choice>
              <mc:Fallback>
                <p:oleObj name="Equation" r:id="rId4" imgW="596880" imgH="215640" progId="Equation.DSMT4">
                  <p:embed/>
                  <p:pic>
                    <p:nvPicPr>
                      <p:cNvPr id="8" name="对象 7"/>
                      <p:cNvPicPr>
                        <a:picLocks noChangeAspect="1" noChangeArrowheads="1"/>
                      </p:cNvPicPr>
                      <p:nvPr/>
                    </p:nvPicPr>
                    <p:blipFill>
                      <a:blip r:embed="rId5"/>
                      <a:srcRect/>
                      <a:stretch>
                        <a:fillRect/>
                      </a:stretch>
                    </p:blipFill>
                    <p:spPr bwMode="auto">
                      <a:xfrm>
                        <a:off x="1763713" y="1773238"/>
                        <a:ext cx="128587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466031309"/>
              </p:ext>
            </p:extLst>
          </p:nvPr>
        </p:nvGraphicFramePr>
        <p:xfrm>
          <a:off x="4932363" y="1773238"/>
          <a:ext cx="1285875" cy="458787"/>
        </p:xfrm>
        <a:graphic>
          <a:graphicData uri="http://schemas.openxmlformats.org/presentationml/2006/ole">
            <mc:AlternateContent xmlns:mc="http://schemas.openxmlformats.org/markup-compatibility/2006">
              <mc:Choice xmlns:v="urn:schemas-microsoft-com:vml" Requires="v">
                <p:oleObj spid="_x0000_s27732" name="Equation" r:id="rId6" imgW="596880" imgH="215640" progId="Equation.DSMT4">
                  <p:embed/>
                </p:oleObj>
              </mc:Choice>
              <mc:Fallback>
                <p:oleObj name="Equation" r:id="rId6" imgW="596880" imgH="215640" progId="Equation.DSMT4">
                  <p:embed/>
                  <p:pic>
                    <p:nvPicPr>
                      <p:cNvPr id="9" name="对象 8"/>
                      <p:cNvPicPr>
                        <a:picLocks noChangeAspect="1" noChangeArrowheads="1"/>
                      </p:cNvPicPr>
                      <p:nvPr/>
                    </p:nvPicPr>
                    <p:blipFill>
                      <a:blip r:embed="rId7"/>
                      <a:srcRect/>
                      <a:stretch>
                        <a:fillRect/>
                      </a:stretch>
                    </p:blipFill>
                    <p:spPr bwMode="auto">
                      <a:xfrm>
                        <a:off x="4932363" y="1773238"/>
                        <a:ext cx="128587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079517735"/>
              </p:ext>
            </p:extLst>
          </p:nvPr>
        </p:nvGraphicFramePr>
        <p:xfrm>
          <a:off x="787400" y="3860800"/>
          <a:ext cx="1778000" cy="889000"/>
        </p:xfrm>
        <a:graphic>
          <a:graphicData uri="http://schemas.openxmlformats.org/presentationml/2006/ole">
            <mc:AlternateContent xmlns:mc="http://schemas.openxmlformats.org/markup-compatibility/2006">
              <mc:Choice xmlns:v="urn:schemas-microsoft-com:vml" Requires="v">
                <p:oleObj spid="_x0000_s27733" name="Equation" r:id="rId8" imgW="825480" imgH="419040" progId="Equation.DSMT4">
                  <p:embed/>
                </p:oleObj>
              </mc:Choice>
              <mc:Fallback>
                <p:oleObj name="Equation" r:id="rId8" imgW="825480" imgH="419040" progId="Equation.DSMT4">
                  <p:embed/>
                  <p:pic>
                    <p:nvPicPr>
                      <p:cNvPr id="10" name="对象 9"/>
                      <p:cNvPicPr>
                        <a:picLocks noChangeAspect="1" noChangeArrowheads="1"/>
                      </p:cNvPicPr>
                      <p:nvPr/>
                    </p:nvPicPr>
                    <p:blipFill>
                      <a:blip r:embed="rId9"/>
                      <a:srcRect/>
                      <a:stretch>
                        <a:fillRect/>
                      </a:stretch>
                    </p:blipFill>
                    <p:spPr bwMode="auto">
                      <a:xfrm>
                        <a:off x="787400" y="3860800"/>
                        <a:ext cx="1778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9"/>
          <p:cNvGraphicFramePr>
            <a:graphicFrameLocks noChangeAspect="1"/>
          </p:cNvGraphicFramePr>
          <p:nvPr>
            <p:extLst>
              <p:ext uri="{D42A27DB-BD31-4B8C-83A1-F6EECF244321}">
                <p14:modId xmlns:p14="http://schemas.microsoft.com/office/powerpoint/2010/main" val="1758365438"/>
              </p:ext>
            </p:extLst>
          </p:nvPr>
        </p:nvGraphicFramePr>
        <p:xfrm>
          <a:off x="3221038" y="4076700"/>
          <a:ext cx="1631950" cy="450850"/>
        </p:xfrm>
        <a:graphic>
          <a:graphicData uri="http://schemas.openxmlformats.org/presentationml/2006/ole">
            <mc:AlternateContent xmlns:mc="http://schemas.openxmlformats.org/markup-compatibility/2006">
              <mc:Choice xmlns:v="urn:schemas-microsoft-com:vml" Requires="v">
                <p:oleObj spid="_x0000_s27734" name="Equation" r:id="rId10" imgW="812520" imgH="228600" progId="Equation.DSMT4">
                  <p:embed/>
                </p:oleObj>
              </mc:Choice>
              <mc:Fallback>
                <p:oleObj name="Equation" r:id="rId10" imgW="812520" imgH="228600" progId="Equation.DSMT4">
                  <p:embed/>
                  <p:pic>
                    <p:nvPicPr>
                      <p:cNvPr id="3" name="对象 9"/>
                      <p:cNvPicPr>
                        <a:picLocks noChangeAspect="1" noChangeArrowheads="1"/>
                      </p:cNvPicPr>
                      <p:nvPr/>
                    </p:nvPicPr>
                    <p:blipFill>
                      <a:blip r:embed="rId11"/>
                      <a:srcRect/>
                      <a:stretch>
                        <a:fillRect/>
                      </a:stretch>
                    </p:blipFill>
                    <p:spPr bwMode="auto">
                      <a:xfrm>
                        <a:off x="3221038" y="4076700"/>
                        <a:ext cx="1631950" cy="4508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54446176"/>
              </p:ext>
            </p:extLst>
          </p:nvPr>
        </p:nvGraphicFramePr>
        <p:xfrm>
          <a:off x="1776413" y="2420938"/>
          <a:ext cx="1258887" cy="458787"/>
        </p:xfrm>
        <a:graphic>
          <a:graphicData uri="http://schemas.openxmlformats.org/presentationml/2006/ole">
            <mc:AlternateContent xmlns:mc="http://schemas.openxmlformats.org/markup-compatibility/2006">
              <mc:Choice xmlns:v="urn:schemas-microsoft-com:vml" Requires="v">
                <p:oleObj spid="_x0000_s27735" name="Equation" r:id="rId12" imgW="583920" imgH="215640" progId="Equation.DSMT4">
                  <p:embed/>
                </p:oleObj>
              </mc:Choice>
              <mc:Fallback>
                <p:oleObj name="Equation" r:id="rId12" imgW="583920" imgH="215640" progId="Equation.DSMT4">
                  <p:embed/>
                  <p:pic>
                    <p:nvPicPr>
                      <p:cNvPr id="18" name="对象 17"/>
                      <p:cNvPicPr>
                        <a:picLocks noChangeAspect="1" noChangeArrowheads="1"/>
                      </p:cNvPicPr>
                      <p:nvPr/>
                    </p:nvPicPr>
                    <p:blipFill>
                      <a:blip r:embed="rId13"/>
                      <a:srcRect/>
                      <a:stretch>
                        <a:fillRect/>
                      </a:stretch>
                    </p:blipFill>
                    <p:spPr bwMode="auto">
                      <a:xfrm>
                        <a:off x="1776413" y="2420938"/>
                        <a:ext cx="1258887" cy="4587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062947959"/>
              </p:ext>
            </p:extLst>
          </p:nvPr>
        </p:nvGraphicFramePr>
        <p:xfrm>
          <a:off x="5016500" y="2420938"/>
          <a:ext cx="1231900" cy="458787"/>
        </p:xfrm>
        <a:graphic>
          <a:graphicData uri="http://schemas.openxmlformats.org/presentationml/2006/ole">
            <mc:AlternateContent xmlns:mc="http://schemas.openxmlformats.org/markup-compatibility/2006">
              <mc:Choice xmlns:v="urn:schemas-microsoft-com:vml" Requires="v">
                <p:oleObj spid="_x0000_s27736" name="Equation" r:id="rId14" imgW="571320" imgH="215640" progId="Equation.DSMT4">
                  <p:embed/>
                </p:oleObj>
              </mc:Choice>
              <mc:Fallback>
                <p:oleObj name="Equation" r:id="rId14" imgW="571320" imgH="215640" progId="Equation.DSMT4">
                  <p:embed/>
                  <p:pic>
                    <p:nvPicPr>
                      <p:cNvPr id="19" name="对象 18"/>
                      <p:cNvPicPr>
                        <a:picLocks noChangeAspect="1" noChangeArrowheads="1"/>
                      </p:cNvPicPr>
                      <p:nvPr/>
                    </p:nvPicPr>
                    <p:blipFill>
                      <a:blip r:embed="rId15"/>
                      <a:srcRect/>
                      <a:stretch>
                        <a:fillRect/>
                      </a:stretch>
                    </p:blipFill>
                    <p:spPr bwMode="auto">
                      <a:xfrm>
                        <a:off x="5016500" y="2420938"/>
                        <a:ext cx="1231900" cy="4587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对象 9"/>
          <p:cNvGraphicFramePr>
            <a:graphicFrameLocks noChangeAspect="1"/>
          </p:cNvGraphicFramePr>
          <p:nvPr>
            <p:extLst>
              <p:ext uri="{D42A27DB-BD31-4B8C-83A1-F6EECF244321}">
                <p14:modId xmlns:p14="http://schemas.microsoft.com/office/powerpoint/2010/main" val="3255904976"/>
              </p:ext>
            </p:extLst>
          </p:nvPr>
        </p:nvGraphicFramePr>
        <p:xfrm>
          <a:off x="6024563" y="3836988"/>
          <a:ext cx="1454150" cy="1101725"/>
        </p:xfrm>
        <a:graphic>
          <a:graphicData uri="http://schemas.openxmlformats.org/presentationml/2006/ole">
            <mc:AlternateContent xmlns:mc="http://schemas.openxmlformats.org/markup-compatibility/2006">
              <mc:Choice xmlns:v="urn:schemas-microsoft-com:vml" Requires="v">
                <p:oleObj spid="_x0000_s27737" name="Equation" r:id="rId16" imgW="723600" imgH="558720" progId="Equation.DSMT4">
                  <p:embed/>
                </p:oleObj>
              </mc:Choice>
              <mc:Fallback>
                <p:oleObj name="Equation" r:id="rId16" imgW="723600" imgH="558720" progId="Equation.DSMT4">
                  <p:embed/>
                  <p:pic>
                    <p:nvPicPr>
                      <p:cNvPr id="20" name="对象 9"/>
                      <p:cNvPicPr>
                        <a:picLocks noChangeAspect="1" noChangeArrowheads="1"/>
                      </p:cNvPicPr>
                      <p:nvPr/>
                    </p:nvPicPr>
                    <p:blipFill>
                      <a:blip r:embed="rId17"/>
                      <a:srcRect/>
                      <a:stretch>
                        <a:fillRect/>
                      </a:stretch>
                    </p:blipFill>
                    <p:spPr bwMode="auto">
                      <a:xfrm>
                        <a:off x="6024563" y="3836988"/>
                        <a:ext cx="1454150" cy="1101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9"/>
          <p:cNvGraphicFramePr>
            <a:graphicFrameLocks noChangeAspect="1"/>
          </p:cNvGraphicFramePr>
          <p:nvPr>
            <p:extLst>
              <p:ext uri="{D42A27DB-BD31-4B8C-83A1-F6EECF244321}">
                <p14:modId xmlns:p14="http://schemas.microsoft.com/office/powerpoint/2010/main" val="3643617568"/>
              </p:ext>
            </p:extLst>
          </p:nvPr>
        </p:nvGraphicFramePr>
        <p:xfrm>
          <a:off x="1580703" y="584201"/>
          <a:ext cx="2389188" cy="763587"/>
        </p:xfrm>
        <a:graphic>
          <a:graphicData uri="http://schemas.openxmlformats.org/presentationml/2006/ole">
            <mc:AlternateContent xmlns:mc="http://schemas.openxmlformats.org/markup-compatibility/2006">
              <mc:Choice xmlns:v="urn:schemas-microsoft-com:vml" Requires="v">
                <p:oleObj spid="_x0000_s27738" name="Equation" r:id="rId18" imgW="914400" imgH="291960" progId="Equation.DSMT4">
                  <p:embed/>
                </p:oleObj>
              </mc:Choice>
              <mc:Fallback>
                <p:oleObj name="Equation" r:id="rId18" imgW="914400" imgH="291960" progId="Equation.DSMT4">
                  <p:embed/>
                  <p:pic>
                    <p:nvPicPr>
                      <p:cNvPr id="3" name="对象 9"/>
                      <p:cNvPicPr>
                        <a:picLocks noChangeAspect="1" noChangeArrowheads="1"/>
                      </p:cNvPicPr>
                      <p:nvPr/>
                    </p:nvPicPr>
                    <p:blipFill>
                      <a:blip r:embed="rId19"/>
                      <a:srcRect/>
                      <a:stretch>
                        <a:fillRect/>
                      </a:stretch>
                    </p:blipFill>
                    <p:spPr bwMode="auto">
                      <a:xfrm>
                        <a:off x="1580703" y="584201"/>
                        <a:ext cx="2389188"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9"/>
          <p:cNvGraphicFramePr>
            <a:graphicFrameLocks noChangeAspect="1"/>
          </p:cNvGraphicFramePr>
          <p:nvPr>
            <p:extLst>
              <p:ext uri="{D42A27DB-BD31-4B8C-83A1-F6EECF244321}">
                <p14:modId xmlns:p14="http://schemas.microsoft.com/office/powerpoint/2010/main" val="1660276173"/>
              </p:ext>
            </p:extLst>
          </p:nvPr>
        </p:nvGraphicFramePr>
        <p:xfrm>
          <a:off x="4716016" y="600076"/>
          <a:ext cx="2355850" cy="762000"/>
        </p:xfrm>
        <a:graphic>
          <a:graphicData uri="http://schemas.openxmlformats.org/presentationml/2006/ole">
            <mc:AlternateContent xmlns:mc="http://schemas.openxmlformats.org/markup-compatibility/2006">
              <mc:Choice xmlns:v="urn:schemas-microsoft-com:vml" Requires="v">
                <p:oleObj spid="_x0000_s27739" name="Equation" r:id="rId20" imgW="901440" imgH="291960" progId="Equation.DSMT4">
                  <p:embed/>
                </p:oleObj>
              </mc:Choice>
              <mc:Fallback>
                <p:oleObj name="Equation" r:id="rId20" imgW="901440" imgH="291960" progId="Equation.DSMT4">
                  <p:embed/>
                  <p:pic>
                    <p:nvPicPr>
                      <p:cNvPr id="9" name="对象 9"/>
                      <p:cNvPicPr>
                        <a:picLocks noChangeAspect="1" noChangeArrowheads="1"/>
                      </p:cNvPicPr>
                      <p:nvPr/>
                    </p:nvPicPr>
                    <p:blipFill>
                      <a:blip r:embed="rId21"/>
                      <a:srcRect/>
                      <a:stretch>
                        <a:fillRect/>
                      </a:stretch>
                    </p:blipFill>
                    <p:spPr bwMode="auto">
                      <a:xfrm>
                        <a:off x="4716016" y="600076"/>
                        <a:ext cx="23558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16716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2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endParaRPr lang="zh-CN" altLang="en-US" smtClean="0"/>
          </a:p>
        </p:txBody>
      </p:sp>
      <p:sp>
        <p:nvSpPr>
          <p:cNvPr id="9219" name="内容占位符 2"/>
          <p:cNvSpPr>
            <a:spLocks noGrp="1"/>
          </p:cNvSpPr>
          <p:nvPr>
            <p:ph idx="1"/>
          </p:nvPr>
        </p:nvSpPr>
        <p:spPr/>
        <p:txBody>
          <a:bodyPr/>
          <a:lstStyle/>
          <a:p>
            <a:endParaRPr lang="zh-CN" altLang="en-US" smtClean="0"/>
          </a:p>
        </p:txBody>
      </p:sp>
      <p:pic>
        <p:nvPicPr>
          <p:cNvPr id="92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773238"/>
            <a:ext cx="6945312" cy="3959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5907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711" y="1484784"/>
            <a:ext cx="4929297" cy="4896544"/>
          </a:xfrm>
        </p:spPr>
      </p:pic>
    </p:spTree>
    <p:extLst>
      <p:ext uri="{BB962C8B-B14F-4D97-AF65-F5344CB8AC3E}">
        <p14:creationId xmlns:p14="http://schemas.microsoft.com/office/powerpoint/2010/main" val="30406385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endParaRPr lang="zh-CN" altLang="en-US" smtClean="0"/>
          </a:p>
        </p:txBody>
      </p:sp>
      <p:sp>
        <p:nvSpPr>
          <p:cNvPr id="10243" name="内容占位符 2"/>
          <p:cNvSpPr>
            <a:spLocks noGrp="1"/>
          </p:cNvSpPr>
          <p:nvPr>
            <p:ph idx="1"/>
          </p:nvPr>
        </p:nvSpPr>
        <p:spPr/>
        <p:txBody>
          <a:bodyPr/>
          <a:lstStyle/>
          <a:p>
            <a:endParaRPr lang="zh-CN" altLang="en-US" smtClean="0"/>
          </a:p>
        </p:txBody>
      </p:sp>
      <p:pic>
        <p:nvPicPr>
          <p:cNvPr id="102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865188"/>
            <a:ext cx="6397625" cy="227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10" descr="32_Figure04-I"/>
          <p:cNvPicPr>
            <a:picLocks noChangeAspect="1" noChangeArrowheads="1"/>
          </p:cNvPicPr>
          <p:nvPr/>
        </p:nvPicPr>
        <p:blipFill>
          <a:blip r:embed="rId4">
            <a:extLst>
              <a:ext uri="{28A0092B-C50C-407E-A947-70E740481C1C}">
                <a14:useLocalDpi xmlns:a14="http://schemas.microsoft.com/office/drawing/2010/main" val="0"/>
              </a:ext>
            </a:extLst>
          </a:blip>
          <a:srcRect b="4866"/>
          <a:stretch>
            <a:fillRect/>
          </a:stretch>
        </p:blipFill>
        <p:spPr bwMode="auto">
          <a:xfrm>
            <a:off x="395288" y="3284538"/>
            <a:ext cx="8547100" cy="325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57813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smtClean="0"/>
              <a:t>磁场的旋度</a:t>
            </a:r>
          </a:p>
        </p:txBody>
      </p:sp>
      <mc:AlternateContent xmlns:mc="http://schemas.openxmlformats.org/markup-compatibility/2006" xmlns:a14="http://schemas.microsoft.com/office/drawing/2010/main">
        <mc:Choice Requires="a14">
          <p:sp>
            <p:nvSpPr>
              <p:cNvPr id="4099" name="内容占位符 2"/>
              <p:cNvSpPr>
                <a:spLocks noGrp="1"/>
              </p:cNvSpPr>
              <p:nvPr>
                <p:ph idx="1"/>
              </p:nvPr>
            </p:nvSpPr>
            <p:spPr>
              <a:xfrm>
                <a:off x="539552" y="1124744"/>
                <a:ext cx="8424936" cy="5544616"/>
              </a:xfrm>
            </p:spPr>
            <p:txBody>
              <a:bodyPr>
                <a:normAutofit fontScale="85000" lnSpcReduction="10000"/>
              </a:bodyPr>
              <a:lstStyle/>
              <a:p>
                <a:r>
                  <a:rPr lang="zh-CN" altLang="en-US" dirty="0" smtClean="0"/>
                  <a:t>电荷连续性方程：电流密度和电荷密度之间有关系</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𝐽</m:t>
                          </m:r>
                        </m:e>
                      </m:acc>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𝜕𝜌</m:t>
                          </m:r>
                        </m:num>
                        <m:den>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den>
                      </m:f>
                    </m:oMath>
                  </m:oMathPara>
                </a14:m>
                <a:endParaRPr lang="en-US" altLang="zh-CN" dirty="0" smtClean="0"/>
              </a:p>
              <a:p>
                <a:r>
                  <a:rPr lang="zh-CN" altLang="en-US" dirty="0" smtClean="0"/>
                  <a:t>法拉第定律，对于电流有</a:t>
                </a:r>
                <a:endParaRPr lang="en-US" altLang="zh-CN" dirty="0" smtClean="0"/>
              </a:p>
              <a:p>
                <a:pPr marL="0" indent="0">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altLang="zh-CN" i="1" smtClean="0">
                              <a:latin typeface="Cambria Math" panose="02040503050406030204" pitchFamily="18" charset="0"/>
                            </a:rPr>
                          </m:ctrlPr>
                        </m:naryPr>
                        <m:sub/>
                        <m:sup/>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𝐵</m:t>
                              </m:r>
                            </m:e>
                          </m:acc>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𝑑</m:t>
                          </m:r>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𝑠</m:t>
                              </m:r>
                            </m:e>
                          </m:acc>
                        </m:e>
                      </m:nary>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𝜇</m:t>
                          </m:r>
                        </m:e>
                        <m:sub>
                          <m:r>
                            <a:rPr lang="en-US" altLang="zh-CN" b="0" i="1" smtClean="0">
                              <a:latin typeface="Cambria Math" panose="02040503050406030204" pitchFamily="18" charset="0"/>
                            </a:rPr>
                            <m:t>0</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𝑒𝑛𝑐</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𝜇</m:t>
                          </m:r>
                        </m:e>
                        <m:sub>
                          <m:r>
                            <a:rPr lang="en-US" altLang="zh-CN" b="0" i="1" smtClean="0">
                              <a:latin typeface="Cambria Math" panose="02040503050406030204" pitchFamily="18" charset="0"/>
                            </a:rPr>
                            <m:t>0</m:t>
                          </m:r>
                        </m:sub>
                      </m:sSub>
                      <m:nary>
                        <m:naryPr>
                          <m:chr m:val="∬"/>
                          <m:limLoc m:val="undOvr"/>
                          <m:subHide m:val="on"/>
                          <m:supHide m:val="on"/>
                          <m:ctrlPr>
                            <a:rPr lang="en-US" altLang="zh-CN" b="0" i="1" smtClean="0">
                              <a:latin typeface="Cambria Math" panose="02040503050406030204" pitchFamily="18" charset="0"/>
                            </a:rPr>
                          </m:ctrlPr>
                        </m:naryPr>
                        <m:sub/>
                        <m:sup/>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𝐽</m:t>
                              </m:r>
                            </m:e>
                          </m:acc>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𝑑</m:t>
                          </m:r>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𝐴</m:t>
                              </m:r>
                            </m:e>
                          </m:acc>
                        </m:e>
                      </m:nary>
                    </m:oMath>
                  </m:oMathPara>
                </a14:m>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nary>
                        <m:naryPr>
                          <m:chr m:val="∬"/>
                          <m:limLoc m:val="undOvr"/>
                          <m:subHide m:val="on"/>
                          <m:supHide m:val="on"/>
                          <m:ctrlPr>
                            <a:rPr lang="en-US" altLang="zh-CN" b="0" i="1" smtClean="0">
                              <a:latin typeface="Cambria Math" panose="02040503050406030204" pitchFamily="18" charset="0"/>
                            </a:rPr>
                          </m:ctrlPr>
                        </m:naryPr>
                        <m:sub/>
                        <m:sup/>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𝐵</m:t>
                                  </m:r>
                                </m:e>
                              </m:acc>
                            </m:e>
                          </m:d>
                          <m:r>
                            <a:rPr lang="en-US" altLang="zh-CN" b="0" i="1" smtClean="0">
                              <a:latin typeface="Cambria Math" panose="02040503050406030204" pitchFamily="18" charset="0"/>
                            </a:rPr>
                            <m:t>∙</m:t>
                          </m:r>
                          <m:r>
                            <a:rPr lang="en-US" altLang="zh-CN" b="0" i="1" smtClean="0">
                              <a:latin typeface="Cambria Math" panose="02040503050406030204" pitchFamily="18" charset="0"/>
                            </a:rPr>
                            <m:t>𝑑</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𝐴</m:t>
                              </m:r>
                            </m:e>
                          </m:acc>
                        </m:e>
                      </m:nary>
                    </m:oMath>
                  </m:oMathPara>
                </a14:m>
                <a:endParaRPr lang="en-US" altLang="zh-CN" dirty="0" smtClean="0"/>
              </a:p>
              <a:p>
                <a:r>
                  <a:rPr lang="zh-CN" altLang="en-US" dirty="0" smtClean="0"/>
                  <a:t>考虑到环路的任意性，则有</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𝐵</m:t>
                          </m:r>
                        </m:e>
                      </m:ac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𝜇</m:t>
                          </m:r>
                        </m:e>
                        <m:sub>
                          <m:r>
                            <a:rPr lang="en-US" altLang="zh-CN" b="0" i="1" smtClean="0">
                              <a:latin typeface="Cambria Math" panose="02040503050406030204" pitchFamily="18" charset="0"/>
                            </a:rPr>
                            <m:t>0</m:t>
                          </m:r>
                        </m:sub>
                      </m:sSub>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𝐽</m:t>
                          </m:r>
                        </m:e>
                      </m:acc>
                    </m:oMath>
                  </m:oMathPara>
                </a14:m>
                <a:endParaRPr lang="zh-CN" altLang="en-US" dirty="0" smtClean="0"/>
              </a:p>
            </p:txBody>
          </p:sp>
        </mc:Choice>
        <mc:Fallback xmlns="">
          <p:sp>
            <p:nvSpPr>
              <p:cNvPr id="4099" name="内容占位符 2"/>
              <p:cNvSpPr>
                <a:spLocks noGrp="1" noRot="1" noChangeAspect="1" noMove="1" noResize="1" noEditPoints="1" noAdjustHandles="1" noChangeArrowheads="1" noChangeShapeType="1" noTextEdit="1"/>
              </p:cNvSpPr>
              <p:nvPr>
                <p:ph idx="1"/>
              </p:nvPr>
            </p:nvSpPr>
            <p:spPr>
              <a:xfrm>
                <a:off x="539552" y="1124744"/>
                <a:ext cx="8424936" cy="5544616"/>
              </a:xfrm>
              <a:blipFill>
                <a:blip r:embed="rId4"/>
                <a:stretch>
                  <a:fillRect l="-796"/>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endParaRPr lang="zh-CN" altLang="en-US" smtClean="0"/>
          </a:p>
        </p:txBody>
      </p:sp>
      <p:sp>
        <p:nvSpPr>
          <p:cNvPr id="11267" name="内容占位符 2"/>
          <p:cNvSpPr>
            <a:spLocks noGrp="1"/>
          </p:cNvSpPr>
          <p:nvPr>
            <p:ph idx="1"/>
          </p:nvPr>
        </p:nvSpPr>
        <p:spPr/>
        <p:txBody>
          <a:bodyPr/>
          <a:lstStyle/>
          <a:p>
            <a:endParaRPr lang="zh-CN" altLang="en-US" smtClean="0"/>
          </a:p>
        </p:txBody>
      </p:sp>
      <p:pic>
        <p:nvPicPr>
          <p:cNvPr id="11268" name="Picture 7" descr="32_Table01-T"/>
          <p:cNvPicPr>
            <a:picLocks noChangeAspect="1" noChangeArrowheads="1"/>
          </p:cNvPicPr>
          <p:nvPr/>
        </p:nvPicPr>
        <p:blipFill>
          <a:blip r:embed="rId3">
            <a:extLst>
              <a:ext uri="{28A0092B-C50C-407E-A947-70E740481C1C}">
                <a14:useLocalDpi xmlns:a14="http://schemas.microsoft.com/office/drawing/2010/main" val="0"/>
              </a:ext>
            </a:extLst>
          </a:blip>
          <a:srcRect b="3621"/>
          <a:stretch>
            <a:fillRect/>
          </a:stretch>
        </p:blipFill>
        <p:spPr bwMode="auto">
          <a:xfrm>
            <a:off x="971550" y="1773238"/>
            <a:ext cx="701040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040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66825"/>
            <a:ext cx="9144000" cy="432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69485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电磁波能流密度</a:t>
            </a:r>
          </a:p>
        </p:txBody>
      </p:sp>
      <p:sp>
        <p:nvSpPr>
          <p:cNvPr id="11267" name="内容占位符 2"/>
          <p:cNvSpPr>
            <a:spLocks noGrp="1"/>
          </p:cNvSpPr>
          <p:nvPr>
            <p:ph idx="1"/>
          </p:nvPr>
        </p:nvSpPr>
        <p:spPr>
          <a:xfrm>
            <a:off x="468313" y="908050"/>
            <a:ext cx="8229600" cy="5065713"/>
          </a:xfrm>
        </p:spPr>
        <p:txBody>
          <a:bodyPr>
            <a:normAutofit fontScale="92500" lnSpcReduction="10000"/>
          </a:bodyPr>
          <a:lstStyle/>
          <a:p>
            <a:r>
              <a:rPr lang="zh-CN" altLang="en-US" smtClean="0"/>
              <a:t>电磁波能量密度</a:t>
            </a:r>
            <a:endParaRPr lang="en-US" altLang="zh-CN" smtClean="0"/>
          </a:p>
          <a:p>
            <a:endParaRPr lang="en-US" altLang="zh-CN" smtClean="0"/>
          </a:p>
          <a:p>
            <a:r>
              <a:rPr lang="zh-CN" altLang="en-US" smtClean="0"/>
              <a:t>能量密度变化率</a:t>
            </a:r>
            <a:endParaRPr lang="en-US" altLang="zh-CN" smtClean="0"/>
          </a:p>
          <a:p>
            <a:endParaRPr lang="en-US" altLang="zh-CN" smtClean="0"/>
          </a:p>
          <a:p>
            <a:endParaRPr lang="en-US" altLang="zh-CN" smtClean="0"/>
          </a:p>
          <a:p>
            <a:endParaRPr lang="en-US" altLang="zh-CN" smtClean="0"/>
          </a:p>
          <a:p>
            <a:r>
              <a:rPr lang="zh-CN" altLang="en-US" smtClean="0"/>
              <a:t>对比电荷连续性方程</a:t>
            </a:r>
            <a:endParaRPr lang="en-US" altLang="zh-CN" smtClean="0"/>
          </a:p>
          <a:p>
            <a:endParaRPr lang="en-US" altLang="zh-CN" smtClean="0"/>
          </a:p>
          <a:p>
            <a:r>
              <a:rPr lang="zh-CN" altLang="en-US" smtClean="0"/>
              <a:t>波印亭矢量（电磁波能量流密度）</a:t>
            </a:r>
          </a:p>
        </p:txBody>
      </p:sp>
      <p:graphicFrame>
        <p:nvGraphicFramePr>
          <p:cNvPr id="4" name="对象 3"/>
          <p:cNvGraphicFramePr>
            <a:graphicFrameLocks noChangeAspect="1"/>
          </p:cNvGraphicFramePr>
          <p:nvPr>
            <p:extLst>
              <p:ext uri="{D42A27DB-BD31-4B8C-83A1-F6EECF244321}">
                <p14:modId xmlns:p14="http://schemas.microsoft.com/office/powerpoint/2010/main" val="4235814386"/>
              </p:ext>
            </p:extLst>
          </p:nvPr>
        </p:nvGraphicFramePr>
        <p:xfrm>
          <a:off x="7077075" y="1916113"/>
          <a:ext cx="1455738" cy="728662"/>
        </p:xfrm>
        <a:graphic>
          <a:graphicData uri="http://schemas.openxmlformats.org/presentationml/2006/ole">
            <mc:AlternateContent xmlns:mc="http://schemas.openxmlformats.org/markup-compatibility/2006">
              <mc:Choice xmlns:v="urn:schemas-microsoft-com:vml" Requires="v">
                <p:oleObj spid="_x0000_s28746" name="Equation" r:id="rId4" imgW="825480" imgH="419040" progId="Equation.DSMT4">
                  <p:embed/>
                </p:oleObj>
              </mc:Choice>
              <mc:Fallback>
                <p:oleObj name="Equation" r:id="rId4" imgW="825480" imgH="419040" progId="Equation.DSMT4">
                  <p:embed/>
                  <p:pic>
                    <p:nvPicPr>
                      <p:cNvPr id="4" name="对象 3"/>
                      <p:cNvPicPr>
                        <a:picLocks noChangeAspect="1" noChangeArrowheads="1"/>
                      </p:cNvPicPr>
                      <p:nvPr/>
                    </p:nvPicPr>
                    <p:blipFill>
                      <a:blip r:embed="rId5"/>
                      <a:srcRect/>
                      <a:stretch>
                        <a:fillRect/>
                      </a:stretch>
                    </p:blipFill>
                    <p:spPr bwMode="auto">
                      <a:xfrm>
                        <a:off x="7077075" y="1916113"/>
                        <a:ext cx="1455738"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290544742"/>
              </p:ext>
            </p:extLst>
          </p:nvPr>
        </p:nvGraphicFramePr>
        <p:xfrm>
          <a:off x="7077075" y="2636838"/>
          <a:ext cx="1814513" cy="727075"/>
        </p:xfrm>
        <a:graphic>
          <a:graphicData uri="http://schemas.openxmlformats.org/presentationml/2006/ole">
            <mc:AlternateContent xmlns:mc="http://schemas.openxmlformats.org/markup-compatibility/2006">
              <mc:Choice xmlns:v="urn:schemas-microsoft-com:vml" Requires="v">
                <p:oleObj spid="_x0000_s28747" name="Equation" r:id="rId6" imgW="1028520" imgH="419040" progId="Equation.DSMT4">
                  <p:embed/>
                </p:oleObj>
              </mc:Choice>
              <mc:Fallback>
                <p:oleObj name="Equation" r:id="rId6" imgW="1028520" imgH="419040" progId="Equation.DSMT4">
                  <p:embed/>
                  <p:pic>
                    <p:nvPicPr>
                      <p:cNvPr id="5" name="对象 4"/>
                      <p:cNvPicPr>
                        <a:picLocks noChangeAspect="1" noChangeArrowheads="1"/>
                      </p:cNvPicPr>
                      <p:nvPr/>
                    </p:nvPicPr>
                    <p:blipFill>
                      <a:blip r:embed="rId7"/>
                      <a:srcRect/>
                      <a:stretch>
                        <a:fillRect/>
                      </a:stretch>
                    </p:blipFill>
                    <p:spPr bwMode="auto">
                      <a:xfrm>
                        <a:off x="7077075" y="2636838"/>
                        <a:ext cx="1814513"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110317586"/>
              </p:ext>
            </p:extLst>
          </p:nvPr>
        </p:nvGraphicFramePr>
        <p:xfrm>
          <a:off x="2998788" y="1268413"/>
          <a:ext cx="2038350" cy="793750"/>
        </p:xfrm>
        <a:graphic>
          <a:graphicData uri="http://schemas.openxmlformats.org/presentationml/2006/ole">
            <mc:AlternateContent xmlns:mc="http://schemas.openxmlformats.org/markup-compatibility/2006">
              <mc:Choice xmlns:v="urn:schemas-microsoft-com:vml" Requires="v">
                <p:oleObj spid="_x0000_s28748" name="Equation" r:id="rId8" imgW="1155600" imgH="457200" progId="Equation.DSMT4">
                  <p:embed/>
                </p:oleObj>
              </mc:Choice>
              <mc:Fallback>
                <p:oleObj name="Equation" r:id="rId8" imgW="1155600" imgH="457200" progId="Equation.DSMT4">
                  <p:embed/>
                  <p:pic>
                    <p:nvPicPr>
                      <p:cNvPr id="6" name="对象 5"/>
                      <p:cNvPicPr>
                        <a:picLocks noChangeAspect="1" noChangeArrowheads="1"/>
                      </p:cNvPicPr>
                      <p:nvPr/>
                    </p:nvPicPr>
                    <p:blipFill>
                      <a:blip r:embed="rId9"/>
                      <a:srcRect/>
                      <a:stretch>
                        <a:fillRect/>
                      </a:stretch>
                    </p:blipFill>
                    <p:spPr bwMode="auto">
                      <a:xfrm>
                        <a:off x="2998788" y="1268413"/>
                        <a:ext cx="20383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676628186"/>
              </p:ext>
            </p:extLst>
          </p:nvPr>
        </p:nvGraphicFramePr>
        <p:xfrm>
          <a:off x="1774825" y="2565400"/>
          <a:ext cx="2959100" cy="792163"/>
        </p:xfrm>
        <a:graphic>
          <a:graphicData uri="http://schemas.openxmlformats.org/presentationml/2006/ole">
            <mc:AlternateContent xmlns:mc="http://schemas.openxmlformats.org/markup-compatibility/2006">
              <mc:Choice xmlns:v="urn:schemas-microsoft-com:vml" Requires="v">
                <p:oleObj spid="_x0000_s28749" name="Equation" r:id="rId10" imgW="1676160" imgH="457200" progId="Equation.DSMT4">
                  <p:embed/>
                </p:oleObj>
              </mc:Choice>
              <mc:Fallback>
                <p:oleObj name="Equation" r:id="rId10" imgW="1676160" imgH="457200" progId="Equation.DSMT4">
                  <p:embed/>
                  <p:pic>
                    <p:nvPicPr>
                      <p:cNvPr id="7" name="对象 6"/>
                      <p:cNvPicPr>
                        <a:picLocks noChangeAspect="1" noChangeArrowheads="1"/>
                      </p:cNvPicPr>
                      <p:nvPr/>
                    </p:nvPicPr>
                    <p:blipFill>
                      <a:blip r:embed="rId11"/>
                      <a:srcRect/>
                      <a:stretch>
                        <a:fillRect/>
                      </a:stretch>
                    </p:blipFill>
                    <p:spPr bwMode="auto">
                      <a:xfrm>
                        <a:off x="1774825" y="2565400"/>
                        <a:ext cx="29591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334267087"/>
              </p:ext>
            </p:extLst>
          </p:nvPr>
        </p:nvGraphicFramePr>
        <p:xfrm>
          <a:off x="1292225" y="3429000"/>
          <a:ext cx="3965575" cy="749300"/>
        </p:xfrm>
        <a:graphic>
          <a:graphicData uri="http://schemas.openxmlformats.org/presentationml/2006/ole">
            <mc:AlternateContent xmlns:mc="http://schemas.openxmlformats.org/markup-compatibility/2006">
              <mc:Choice xmlns:v="urn:schemas-microsoft-com:vml" Requires="v">
                <p:oleObj spid="_x0000_s28750" name="Equation" r:id="rId12" imgW="2247840" imgH="431640" progId="Equation.DSMT4">
                  <p:embed/>
                </p:oleObj>
              </mc:Choice>
              <mc:Fallback>
                <p:oleObj name="Equation" r:id="rId12" imgW="2247840" imgH="431640" progId="Equation.DSMT4">
                  <p:embed/>
                  <p:pic>
                    <p:nvPicPr>
                      <p:cNvPr id="8" name="对象 7"/>
                      <p:cNvPicPr>
                        <a:picLocks noChangeAspect="1" noChangeArrowheads="1"/>
                      </p:cNvPicPr>
                      <p:nvPr/>
                    </p:nvPicPr>
                    <p:blipFill>
                      <a:blip r:embed="rId13"/>
                      <a:srcRect/>
                      <a:stretch>
                        <a:fillRect/>
                      </a:stretch>
                    </p:blipFill>
                    <p:spPr bwMode="auto">
                      <a:xfrm>
                        <a:off x="1292225" y="3429000"/>
                        <a:ext cx="396557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955725018"/>
              </p:ext>
            </p:extLst>
          </p:nvPr>
        </p:nvGraphicFramePr>
        <p:xfrm>
          <a:off x="5303838" y="3429000"/>
          <a:ext cx="1993900" cy="749300"/>
        </p:xfrm>
        <a:graphic>
          <a:graphicData uri="http://schemas.openxmlformats.org/presentationml/2006/ole">
            <mc:AlternateContent xmlns:mc="http://schemas.openxmlformats.org/markup-compatibility/2006">
              <mc:Choice xmlns:v="urn:schemas-microsoft-com:vml" Requires="v">
                <p:oleObj spid="_x0000_s28751" name="Equation" r:id="rId14" imgW="1130040" imgH="431640" progId="Equation.DSMT4">
                  <p:embed/>
                </p:oleObj>
              </mc:Choice>
              <mc:Fallback>
                <p:oleObj name="Equation" r:id="rId14" imgW="1130040" imgH="431640" progId="Equation.DSMT4">
                  <p:embed/>
                  <p:pic>
                    <p:nvPicPr>
                      <p:cNvPr id="9" name="对象 8"/>
                      <p:cNvPicPr>
                        <a:picLocks noChangeAspect="1" noChangeArrowheads="1"/>
                      </p:cNvPicPr>
                      <p:nvPr/>
                    </p:nvPicPr>
                    <p:blipFill>
                      <a:blip r:embed="rId15"/>
                      <a:srcRect/>
                      <a:stretch>
                        <a:fillRect/>
                      </a:stretch>
                    </p:blipFill>
                    <p:spPr bwMode="auto">
                      <a:xfrm>
                        <a:off x="5303838" y="3429000"/>
                        <a:ext cx="19939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980679167"/>
              </p:ext>
            </p:extLst>
          </p:nvPr>
        </p:nvGraphicFramePr>
        <p:xfrm>
          <a:off x="3570288" y="4575175"/>
          <a:ext cx="1476375" cy="684213"/>
        </p:xfrm>
        <a:graphic>
          <a:graphicData uri="http://schemas.openxmlformats.org/presentationml/2006/ole">
            <mc:AlternateContent xmlns:mc="http://schemas.openxmlformats.org/markup-compatibility/2006">
              <mc:Choice xmlns:v="urn:schemas-microsoft-com:vml" Requires="v">
                <p:oleObj spid="_x0000_s28752" name="Equation" r:id="rId16" imgW="838080" imgH="393480" progId="Equation.DSMT4">
                  <p:embed/>
                </p:oleObj>
              </mc:Choice>
              <mc:Fallback>
                <p:oleObj name="Equation" r:id="rId16" imgW="838080" imgH="393480" progId="Equation.DSMT4">
                  <p:embed/>
                  <p:pic>
                    <p:nvPicPr>
                      <p:cNvPr id="10" name="对象 9"/>
                      <p:cNvPicPr>
                        <a:picLocks noChangeAspect="1" noChangeArrowheads="1"/>
                      </p:cNvPicPr>
                      <p:nvPr/>
                    </p:nvPicPr>
                    <p:blipFill>
                      <a:blip r:embed="rId17"/>
                      <a:srcRect/>
                      <a:stretch>
                        <a:fillRect/>
                      </a:stretch>
                    </p:blipFill>
                    <p:spPr bwMode="auto">
                      <a:xfrm>
                        <a:off x="3570288" y="4575175"/>
                        <a:ext cx="1476375"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359251736"/>
              </p:ext>
            </p:extLst>
          </p:nvPr>
        </p:nvGraphicFramePr>
        <p:xfrm>
          <a:off x="3194050" y="5949950"/>
          <a:ext cx="1457325" cy="747713"/>
        </p:xfrm>
        <a:graphic>
          <a:graphicData uri="http://schemas.openxmlformats.org/presentationml/2006/ole">
            <mc:AlternateContent xmlns:mc="http://schemas.openxmlformats.org/markup-compatibility/2006">
              <mc:Choice xmlns:v="urn:schemas-microsoft-com:vml" Requires="v">
                <p:oleObj spid="_x0000_s28753" name="Equation" r:id="rId18" imgW="825480" imgH="431640" progId="Equation.DSMT4">
                  <p:embed/>
                </p:oleObj>
              </mc:Choice>
              <mc:Fallback>
                <p:oleObj name="Equation" r:id="rId18" imgW="825480" imgH="431640" progId="Equation.DSMT4">
                  <p:embed/>
                  <p:pic>
                    <p:nvPicPr>
                      <p:cNvPr id="11" name="对象 10"/>
                      <p:cNvPicPr>
                        <a:picLocks noChangeAspect="1" noChangeArrowheads="1"/>
                      </p:cNvPicPr>
                      <p:nvPr/>
                    </p:nvPicPr>
                    <p:blipFill>
                      <a:blip r:embed="rId19"/>
                      <a:srcRect/>
                      <a:stretch>
                        <a:fillRect/>
                      </a:stretch>
                    </p:blipFill>
                    <p:spPr bwMode="auto">
                      <a:xfrm>
                        <a:off x="3194050" y="5949950"/>
                        <a:ext cx="1457325" cy="7477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3435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499"/>
                                          </p:stCondLst>
                                        </p:cTn>
                                        <p:tgtEl>
                                          <p:spTgt spid="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10"/>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电磁波能流密度</a:t>
            </a:r>
          </a:p>
        </p:txBody>
      </p:sp>
      <p:sp>
        <p:nvSpPr>
          <p:cNvPr id="12291" name="内容占位符 2"/>
          <p:cNvSpPr>
            <a:spLocks noGrp="1"/>
          </p:cNvSpPr>
          <p:nvPr>
            <p:ph idx="1"/>
          </p:nvPr>
        </p:nvSpPr>
        <p:spPr>
          <a:xfrm>
            <a:off x="468313" y="908050"/>
            <a:ext cx="8229600" cy="5065713"/>
          </a:xfrm>
        </p:spPr>
        <p:txBody>
          <a:bodyPr>
            <a:normAutofit fontScale="92500" lnSpcReduction="10000"/>
          </a:bodyPr>
          <a:lstStyle/>
          <a:p>
            <a:r>
              <a:rPr lang="zh-CN" altLang="en-US" smtClean="0"/>
              <a:t>电磁波能流密度</a:t>
            </a:r>
            <a:endParaRPr lang="en-US" altLang="zh-CN" smtClean="0"/>
          </a:p>
          <a:p>
            <a:endParaRPr lang="en-US" altLang="zh-CN" smtClean="0"/>
          </a:p>
          <a:p>
            <a:endParaRPr lang="en-US" altLang="zh-CN" smtClean="0"/>
          </a:p>
          <a:p>
            <a:endParaRPr lang="en-US" altLang="zh-CN" smtClean="0"/>
          </a:p>
          <a:p>
            <a:r>
              <a:rPr lang="zh-CN" altLang="en-US" smtClean="0"/>
              <a:t>电磁波强度（平均能流密度）</a:t>
            </a:r>
            <a:endParaRPr lang="en-US" altLang="zh-CN" smtClean="0"/>
          </a:p>
          <a:p>
            <a:endParaRPr lang="en-US" altLang="zh-CN" smtClean="0"/>
          </a:p>
          <a:p>
            <a:endParaRPr lang="en-US" altLang="zh-CN" smtClean="0"/>
          </a:p>
          <a:p>
            <a:endParaRPr lang="en-US" altLang="zh-CN" smtClean="0"/>
          </a:p>
          <a:p>
            <a:r>
              <a:rPr lang="zh-CN" altLang="en-US" smtClean="0"/>
              <a:t>电磁波中电场能量和磁场能量相同</a:t>
            </a:r>
            <a:endParaRPr lang="en-US" altLang="zh-CN" smtClean="0"/>
          </a:p>
          <a:p>
            <a:endParaRPr lang="en-US" altLang="zh-CN" smtClean="0"/>
          </a:p>
        </p:txBody>
      </p:sp>
      <p:graphicFrame>
        <p:nvGraphicFramePr>
          <p:cNvPr id="6" name="对象 5"/>
          <p:cNvGraphicFramePr>
            <a:graphicFrameLocks noChangeAspect="1"/>
          </p:cNvGraphicFramePr>
          <p:nvPr>
            <p:extLst>
              <p:ext uri="{D42A27DB-BD31-4B8C-83A1-F6EECF244321}">
                <p14:modId xmlns:p14="http://schemas.microsoft.com/office/powerpoint/2010/main" val="147042050"/>
              </p:ext>
            </p:extLst>
          </p:nvPr>
        </p:nvGraphicFramePr>
        <p:xfrm>
          <a:off x="3413125" y="1476375"/>
          <a:ext cx="1209675" cy="749300"/>
        </p:xfrm>
        <a:graphic>
          <a:graphicData uri="http://schemas.openxmlformats.org/presentationml/2006/ole">
            <mc:AlternateContent xmlns:mc="http://schemas.openxmlformats.org/markup-compatibility/2006">
              <mc:Choice xmlns:v="urn:schemas-microsoft-com:vml" Requires="v">
                <p:oleObj spid="_x0000_s29788" name="Equation" r:id="rId4" imgW="685800" imgH="431640" progId="Equation.DSMT4">
                  <p:embed/>
                </p:oleObj>
              </mc:Choice>
              <mc:Fallback>
                <p:oleObj name="Equation" r:id="rId4" imgW="685800" imgH="431640" progId="Equation.DSMT4">
                  <p:embed/>
                  <p:pic>
                    <p:nvPicPr>
                      <p:cNvPr id="6" name="对象 5"/>
                      <p:cNvPicPr>
                        <a:picLocks noChangeAspect="1" noChangeArrowheads="1"/>
                      </p:cNvPicPr>
                      <p:nvPr/>
                    </p:nvPicPr>
                    <p:blipFill>
                      <a:blip r:embed="rId5"/>
                      <a:srcRect/>
                      <a:stretch>
                        <a:fillRect/>
                      </a:stretch>
                    </p:blipFill>
                    <p:spPr bwMode="auto">
                      <a:xfrm>
                        <a:off x="3413125" y="1476375"/>
                        <a:ext cx="120967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965356711"/>
              </p:ext>
            </p:extLst>
          </p:nvPr>
        </p:nvGraphicFramePr>
        <p:xfrm>
          <a:off x="3155950" y="4559300"/>
          <a:ext cx="1163638" cy="728663"/>
        </p:xfrm>
        <a:graphic>
          <a:graphicData uri="http://schemas.openxmlformats.org/presentationml/2006/ole">
            <mc:AlternateContent xmlns:mc="http://schemas.openxmlformats.org/markup-compatibility/2006">
              <mc:Choice xmlns:v="urn:schemas-microsoft-com:vml" Requires="v">
                <p:oleObj spid="_x0000_s29789" name="Equation" r:id="rId6" imgW="660240" imgH="419040" progId="Equation.DSMT4">
                  <p:embed/>
                </p:oleObj>
              </mc:Choice>
              <mc:Fallback>
                <p:oleObj name="Equation" r:id="rId6" imgW="660240" imgH="419040" progId="Equation.DSMT4">
                  <p:embed/>
                  <p:pic>
                    <p:nvPicPr>
                      <p:cNvPr id="10" name="对象 9"/>
                      <p:cNvPicPr>
                        <a:picLocks noChangeAspect="1" noChangeArrowheads="1"/>
                      </p:cNvPicPr>
                      <p:nvPr/>
                    </p:nvPicPr>
                    <p:blipFill>
                      <a:blip r:embed="rId7"/>
                      <a:srcRect/>
                      <a:stretch>
                        <a:fillRect/>
                      </a:stretch>
                    </p:blipFill>
                    <p:spPr bwMode="auto">
                      <a:xfrm>
                        <a:off x="3155950" y="4559300"/>
                        <a:ext cx="1163638"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8" name="对象 10"/>
          <p:cNvGraphicFramePr>
            <a:graphicFrameLocks noChangeAspect="1"/>
          </p:cNvGraphicFramePr>
          <p:nvPr>
            <p:extLst>
              <p:ext uri="{D42A27DB-BD31-4B8C-83A1-F6EECF244321}">
                <p14:modId xmlns:p14="http://schemas.microsoft.com/office/powerpoint/2010/main" val="3065678407"/>
              </p:ext>
            </p:extLst>
          </p:nvPr>
        </p:nvGraphicFramePr>
        <p:xfrm>
          <a:off x="7229475" y="481347"/>
          <a:ext cx="1457325" cy="747713"/>
        </p:xfrm>
        <a:graphic>
          <a:graphicData uri="http://schemas.openxmlformats.org/presentationml/2006/ole">
            <mc:AlternateContent xmlns:mc="http://schemas.openxmlformats.org/markup-compatibility/2006">
              <mc:Choice xmlns:v="urn:schemas-microsoft-com:vml" Requires="v">
                <p:oleObj spid="_x0000_s29790" name="Equation" r:id="rId8" imgW="825480" imgH="431640" progId="Equation.DSMT4">
                  <p:embed/>
                </p:oleObj>
              </mc:Choice>
              <mc:Fallback>
                <p:oleObj name="Equation" r:id="rId8" imgW="825480" imgH="431640" progId="Equation.DSMT4">
                  <p:embed/>
                  <p:pic>
                    <p:nvPicPr>
                      <p:cNvPr id="13318" name="对象 10"/>
                      <p:cNvPicPr>
                        <a:picLocks noChangeAspect="1" noChangeArrowheads="1"/>
                      </p:cNvPicPr>
                      <p:nvPr/>
                    </p:nvPicPr>
                    <p:blipFill>
                      <a:blip r:embed="rId9"/>
                      <a:srcRect/>
                      <a:stretch>
                        <a:fillRect/>
                      </a:stretch>
                    </p:blipFill>
                    <p:spPr bwMode="auto">
                      <a:xfrm>
                        <a:off x="7229475" y="481347"/>
                        <a:ext cx="1457325" cy="747713"/>
                      </a:xfrm>
                      <a:prstGeom prst="rect">
                        <a:avLst/>
                      </a:prstGeom>
                      <a:noFill/>
                      <a:ln w="9525">
                        <a:solidFill>
                          <a:schemeClr val="accent1"/>
                        </a:solidFill>
                        <a:miter lim="800000"/>
                        <a:headEnd/>
                        <a:tailEnd/>
                      </a:ln>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084756835"/>
              </p:ext>
            </p:extLst>
          </p:nvPr>
        </p:nvGraphicFramePr>
        <p:xfrm>
          <a:off x="5888038" y="1549400"/>
          <a:ext cx="695325" cy="682625"/>
        </p:xfrm>
        <a:graphic>
          <a:graphicData uri="http://schemas.openxmlformats.org/presentationml/2006/ole">
            <mc:AlternateContent xmlns:mc="http://schemas.openxmlformats.org/markup-compatibility/2006">
              <mc:Choice xmlns:v="urn:schemas-microsoft-com:vml" Requires="v">
                <p:oleObj spid="_x0000_s29791" name="Equation" r:id="rId10" imgW="393480" imgH="393480" progId="Equation.DSMT4">
                  <p:embed/>
                </p:oleObj>
              </mc:Choice>
              <mc:Fallback>
                <p:oleObj name="Equation" r:id="rId10" imgW="393480" imgH="393480" progId="Equation.DSMT4">
                  <p:embed/>
                  <p:pic>
                    <p:nvPicPr>
                      <p:cNvPr id="12" name="对象 11"/>
                      <p:cNvPicPr>
                        <a:picLocks noChangeAspect="1" noChangeArrowheads="1"/>
                      </p:cNvPicPr>
                      <p:nvPr/>
                    </p:nvPicPr>
                    <p:blipFill>
                      <a:blip r:embed="rId11"/>
                      <a:srcRect/>
                      <a:stretch>
                        <a:fillRect/>
                      </a:stretch>
                    </p:blipFill>
                    <p:spPr bwMode="auto">
                      <a:xfrm>
                        <a:off x="5888038" y="1549400"/>
                        <a:ext cx="69532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677514887"/>
              </p:ext>
            </p:extLst>
          </p:nvPr>
        </p:nvGraphicFramePr>
        <p:xfrm>
          <a:off x="3652838" y="2174875"/>
          <a:ext cx="1030287" cy="749300"/>
        </p:xfrm>
        <a:graphic>
          <a:graphicData uri="http://schemas.openxmlformats.org/presentationml/2006/ole">
            <mc:AlternateContent xmlns:mc="http://schemas.openxmlformats.org/markup-compatibility/2006">
              <mc:Choice xmlns:v="urn:schemas-microsoft-com:vml" Requires="v">
                <p:oleObj spid="_x0000_s29792" name="Equation" r:id="rId12" imgW="583920" imgH="431640" progId="Equation.DSMT4">
                  <p:embed/>
                </p:oleObj>
              </mc:Choice>
              <mc:Fallback>
                <p:oleObj name="Equation" r:id="rId12" imgW="583920" imgH="431640" progId="Equation.DSMT4">
                  <p:embed/>
                  <p:pic>
                    <p:nvPicPr>
                      <p:cNvPr id="13" name="对象 12"/>
                      <p:cNvPicPr>
                        <a:picLocks noChangeAspect="1" noChangeArrowheads="1"/>
                      </p:cNvPicPr>
                      <p:nvPr/>
                    </p:nvPicPr>
                    <p:blipFill>
                      <a:blip r:embed="rId13"/>
                      <a:srcRect/>
                      <a:stretch>
                        <a:fillRect/>
                      </a:stretch>
                    </p:blipFill>
                    <p:spPr bwMode="auto">
                      <a:xfrm>
                        <a:off x="3652838" y="2174875"/>
                        <a:ext cx="1030287"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4107323675"/>
              </p:ext>
            </p:extLst>
          </p:nvPr>
        </p:nvGraphicFramePr>
        <p:xfrm>
          <a:off x="2495550" y="3716338"/>
          <a:ext cx="2060575" cy="684212"/>
        </p:xfrm>
        <a:graphic>
          <a:graphicData uri="http://schemas.openxmlformats.org/presentationml/2006/ole">
            <mc:AlternateContent xmlns:mc="http://schemas.openxmlformats.org/markup-compatibility/2006">
              <mc:Choice xmlns:v="urn:schemas-microsoft-com:vml" Requires="v">
                <p:oleObj spid="_x0000_s29793" name="Equation" r:id="rId14" imgW="1168200" imgH="393480" progId="Equation.DSMT4">
                  <p:embed/>
                </p:oleObj>
              </mc:Choice>
              <mc:Fallback>
                <p:oleObj name="Equation" r:id="rId14" imgW="1168200" imgH="393480" progId="Equation.DSMT4">
                  <p:embed/>
                  <p:pic>
                    <p:nvPicPr>
                      <p:cNvPr id="14" name="对象 13"/>
                      <p:cNvPicPr>
                        <a:picLocks noChangeAspect="1" noChangeArrowheads="1"/>
                      </p:cNvPicPr>
                      <p:nvPr/>
                    </p:nvPicPr>
                    <p:blipFill>
                      <a:blip r:embed="rId15"/>
                      <a:srcRect/>
                      <a:stretch>
                        <a:fillRect/>
                      </a:stretch>
                    </p:blipFill>
                    <p:spPr bwMode="auto">
                      <a:xfrm>
                        <a:off x="2495550" y="3716338"/>
                        <a:ext cx="2060575"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498275423"/>
              </p:ext>
            </p:extLst>
          </p:nvPr>
        </p:nvGraphicFramePr>
        <p:xfrm>
          <a:off x="4632325" y="3716338"/>
          <a:ext cx="1163638" cy="749300"/>
        </p:xfrm>
        <a:graphic>
          <a:graphicData uri="http://schemas.openxmlformats.org/presentationml/2006/ole">
            <mc:AlternateContent xmlns:mc="http://schemas.openxmlformats.org/markup-compatibility/2006">
              <mc:Choice xmlns:v="urn:schemas-microsoft-com:vml" Requires="v">
                <p:oleObj spid="_x0000_s29794" name="Equation" r:id="rId16" imgW="660240" imgH="431640" progId="Equation.DSMT4">
                  <p:embed/>
                </p:oleObj>
              </mc:Choice>
              <mc:Fallback>
                <p:oleObj name="Equation" r:id="rId16" imgW="660240" imgH="431640" progId="Equation.DSMT4">
                  <p:embed/>
                  <p:pic>
                    <p:nvPicPr>
                      <p:cNvPr id="15" name="对象 14"/>
                      <p:cNvPicPr>
                        <a:picLocks noChangeAspect="1" noChangeArrowheads="1"/>
                      </p:cNvPicPr>
                      <p:nvPr/>
                    </p:nvPicPr>
                    <p:blipFill>
                      <a:blip r:embed="rId17"/>
                      <a:srcRect/>
                      <a:stretch>
                        <a:fillRect/>
                      </a:stretch>
                    </p:blipFill>
                    <p:spPr bwMode="auto">
                      <a:xfrm>
                        <a:off x="4632325" y="3716338"/>
                        <a:ext cx="1163638"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46071051"/>
              </p:ext>
            </p:extLst>
          </p:nvPr>
        </p:nvGraphicFramePr>
        <p:xfrm>
          <a:off x="4870450" y="4551363"/>
          <a:ext cx="1343025" cy="749300"/>
        </p:xfrm>
        <a:graphic>
          <a:graphicData uri="http://schemas.openxmlformats.org/presentationml/2006/ole">
            <mc:AlternateContent xmlns:mc="http://schemas.openxmlformats.org/markup-compatibility/2006">
              <mc:Choice xmlns:v="urn:schemas-microsoft-com:vml" Requires="v">
                <p:oleObj spid="_x0000_s29795" name="Equation" r:id="rId18" imgW="761760" imgH="431640" progId="Equation.DSMT4">
                  <p:embed/>
                </p:oleObj>
              </mc:Choice>
              <mc:Fallback>
                <p:oleObj name="Equation" r:id="rId18" imgW="761760" imgH="431640" progId="Equation.DSMT4">
                  <p:embed/>
                  <p:pic>
                    <p:nvPicPr>
                      <p:cNvPr id="16" name="对象 15"/>
                      <p:cNvPicPr>
                        <a:picLocks noChangeAspect="1" noChangeArrowheads="1"/>
                      </p:cNvPicPr>
                      <p:nvPr/>
                    </p:nvPicPr>
                    <p:blipFill>
                      <a:blip r:embed="rId19"/>
                      <a:srcRect/>
                      <a:stretch>
                        <a:fillRect/>
                      </a:stretch>
                    </p:blipFill>
                    <p:spPr bwMode="auto">
                      <a:xfrm>
                        <a:off x="4870450" y="4551363"/>
                        <a:ext cx="134302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4281454306"/>
              </p:ext>
            </p:extLst>
          </p:nvPr>
        </p:nvGraphicFramePr>
        <p:xfrm>
          <a:off x="1774825" y="5876925"/>
          <a:ext cx="2039938" cy="793750"/>
        </p:xfrm>
        <a:graphic>
          <a:graphicData uri="http://schemas.openxmlformats.org/presentationml/2006/ole">
            <mc:AlternateContent xmlns:mc="http://schemas.openxmlformats.org/markup-compatibility/2006">
              <mc:Choice xmlns:v="urn:schemas-microsoft-com:vml" Requires="v">
                <p:oleObj spid="_x0000_s29796" name="Equation" r:id="rId20" imgW="1155600" imgH="457200" progId="Equation.DSMT4">
                  <p:embed/>
                </p:oleObj>
              </mc:Choice>
              <mc:Fallback>
                <p:oleObj name="Equation" r:id="rId20" imgW="1155600" imgH="457200" progId="Equation.DSMT4">
                  <p:embed/>
                  <p:pic>
                    <p:nvPicPr>
                      <p:cNvPr id="17" name="对象 16"/>
                      <p:cNvPicPr>
                        <a:picLocks noChangeAspect="1" noChangeArrowheads="1"/>
                      </p:cNvPicPr>
                      <p:nvPr/>
                    </p:nvPicPr>
                    <p:blipFill>
                      <a:blip r:embed="rId21"/>
                      <a:srcRect/>
                      <a:stretch>
                        <a:fillRect/>
                      </a:stretch>
                    </p:blipFill>
                    <p:spPr bwMode="auto">
                      <a:xfrm>
                        <a:off x="1774825" y="5876925"/>
                        <a:ext cx="2039938"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622731848"/>
              </p:ext>
            </p:extLst>
          </p:nvPr>
        </p:nvGraphicFramePr>
        <p:xfrm>
          <a:off x="3924300" y="5876925"/>
          <a:ext cx="1411288" cy="793750"/>
        </p:xfrm>
        <a:graphic>
          <a:graphicData uri="http://schemas.openxmlformats.org/presentationml/2006/ole">
            <mc:AlternateContent xmlns:mc="http://schemas.openxmlformats.org/markup-compatibility/2006">
              <mc:Choice xmlns:v="urn:schemas-microsoft-com:vml" Requires="v">
                <p:oleObj spid="_x0000_s29797" name="Equation" r:id="rId22" imgW="799920" imgH="457200" progId="Equation.DSMT4">
                  <p:embed/>
                </p:oleObj>
              </mc:Choice>
              <mc:Fallback>
                <p:oleObj name="Equation" r:id="rId22" imgW="799920" imgH="457200" progId="Equation.DSMT4">
                  <p:embed/>
                  <p:pic>
                    <p:nvPicPr>
                      <p:cNvPr id="18" name="对象 17"/>
                      <p:cNvPicPr>
                        <a:picLocks noChangeAspect="1" noChangeArrowheads="1"/>
                      </p:cNvPicPr>
                      <p:nvPr/>
                    </p:nvPicPr>
                    <p:blipFill>
                      <a:blip r:embed="rId23"/>
                      <a:srcRect/>
                      <a:stretch>
                        <a:fillRect/>
                      </a:stretch>
                    </p:blipFill>
                    <p:spPr bwMode="auto">
                      <a:xfrm>
                        <a:off x="3924300" y="5876925"/>
                        <a:ext cx="1411288"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86383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291">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辐射压</a:t>
            </a:r>
          </a:p>
        </p:txBody>
      </p:sp>
      <mc:AlternateContent xmlns:mc="http://schemas.openxmlformats.org/markup-compatibility/2006">
        <mc:Choice xmlns:a14="http://schemas.microsoft.com/office/drawing/2010/main" Requires="a14">
          <p:sp>
            <p:nvSpPr>
              <p:cNvPr id="13315" name="内容占位符 2"/>
              <p:cNvSpPr>
                <a:spLocks noGrp="1"/>
              </p:cNvSpPr>
              <p:nvPr>
                <p:ph idx="1"/>
              </p:nvPr>
            </p:nvSpPr>
            <p:spPr>
              <a:xfrm>
                <a:off x="539750" y="1052513"/>
                <a:ext cx="8229600" cy="5065712"/>
              </a:xfrm>
            </p:spPr>
            <p:txBody>
              <a:bodyPr>
                <a:normAutofit fontScale="77500" lnSpcReduction="20000"/>
              </a:bodyPr>
              <a:lstStyle/>
              <a:p>
                <a:r>
                  <a:rPr lang="zh-CN" altLang="en-US" dirty="0" smtClean="0"/>
                  <a:t>可以证明，当电磁波被物体反射时物体获得动量和电磁波能量损失之间满足关系</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𝑈</m:t>
                          </m:r>
                        </m:num>
                        <m:den>
                          <m:r>
                            <a:rPr lang="en-US" altLang="zh-CN" b="0" i="1" smtClean="0">
                              <a:latin typeface="Cambria Math" panose="02040503050406030204" pitchFamily="18" charset="0"/>
                            </a:rPr>
                            <m:t>𝑐</m:t>
                          </m:r>
                        </m:den>
                      </m:f>
                    </m:oMath>
                  </m:oMathPara>
                </a14:m>
                <a:endParaRPr lang="en-US" altLang="zh-CN" dirty="0" smtClean="0"/>
              </a:p>
              <a:p>
                <a:r>
                  <a:rPr lang="zh-CN" altLang="en-US" dirty="0" smtClean="0"/>
                  <a:t>能量完全吸收时</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𝑈</m:t>
                      </m:r>
                      <m:r>
                        <a:rPr lang="en-US" altLang="zh-CN" b="0" i="1" smtClean="0">
                          <a:latin typeface="Cambria Math" panose="02040503050406030204" pitchFamily="18" charset="0"/>
                        </a:rPr>
                        <m:t>=</m:t>
                      </m:r>
                      <m:r>
                        <a:rPr lang="en-US" altLang="zh-CN" b="0" i="1" smtClean="0">
                          <a:latin typeface="Cambria Math" panose="02040503050406030204" pitchFamily="18" charset="0"/>
                        </a:rPr>
                        <m:t>𝐼𝐴</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oMath>
                  </m:oMathPara>
                </a14:m>
                <a:endParaRPr lang="en-US" altLang="zh-CN" dirty="0" smtClean="0"/>
              </a:p>
              <a:p>
                <a:r>
                  <a:rPr lang="zh-CN" altLang="en-US" dirty="0" smtClean="0"/>
                  <a:t>物体受力</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𝐹</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𝑝</m:t>
                          </m:r>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𝐼𝐴</m:t>
                          </m:r>
                        </m:num>
                        <m:den>
                          <m:r>
                            <a:rPr lang="en-US" altLang="zh-CN" b="0" i="1" smtClean="0">
                              <a:latin typeface="Cambria Math" panose="02040503050406030204" pitchFamily="18" charset="0"/>
                            </a:rPr>
                            <m:t>𝑐</m:t>
                          </m:r>
                        </m:den>
                      </m:f>
                    </m:oMath>
                  </m:oMathPara>
                </a14:m>
                <a:endParaRPr lang="en-US" altLang="zh-CN" dirty="0" smtClean="0"/>
              </a:p>
              <a:p>
                <a:r>
                  <a:rPr lang="zh-CN" altLang="en-US" dirty="0" smtClean="0"/>
                  <a:t>光压</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𝐹</m:t>
                          </m:r>
                        </m:num>
                        <m:den>
                          <m:r>
                            <a:rPr lang="en-US" altLang="zh-CN" b="0" i="1" smtClean="0">
                              <a:latin typeface="Cambria Math" panose="02040503050406030204" pitchFamily="18" charset="0"/>
                            </a:rPr>
                            <m:t>𝐴</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𝐼</m:t>
                          </m:r>
                        </m:num>
                        <m:den>
                          <m:r>
                            <a:rPr lang="en-US" altLang="zh-CN" b="0" i="1" smtClean="0">
                              <a:latin typeface="Cambria Math" panose="02040503050406030204" pitchFamily="18" charset="0"/>
                            </a:rPr>
                            <m:t>𝑐</m:t>
                          </m:r>
                        </m:den>
                      </m:f>
                    </m:oMath>
                  </m:oMathPara>
                </a14:m>
                <a:endParaRPr lang="zh-CN" altLang="en-US" dirty="0" smtClean="0"/>
              </a:p>
            </p:txBody>
          </p:sp>
        </mc:Choice>
        <mc:Fallback>
          <p:sp>
            <p:nvSpPr>
              <p:cNvPr id="13315" name="内容占位符 2"/>
              <p:cNvSpPr>
                <a:spLocks noGrp="1" noRot="1" noChangeAspect="1" noMove="1" noResize="1" noEditPoints="1" noAdjustHandles="1" noChangeArrowheads="1" noChangeShapeType="1" noTextEdit="1"/>
              </p:cNvSpPr>
              <p:nvPr>
                <p:ph idx="1"/>
              </p:nvPr>
            </p:nvSpPr>
            <p:spPr>
              <a:xfrm>
                <a:off x="539750" y="1052513"/>
                <a:ext cx="8229600" cy="5065712"/>
              </a:xfrm>
              <a:blipFill>
                <a:blip r:embed="rId3"/>
                <a:stretch>
                  <a:fillRect l="-7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2922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3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偏振</a:t>
            </a:r>
          </a:p>
        </p:txBody>
      </p:sp>
      <p:sp>
        <p:nvSpPr>
          <p:cNvPr id="3" name="内容占位符 2"/>
          <p:cNvSpPr>
            <a:spLocks noGrp="1"/>
          </p:cNvSpPr>
          <p:nvPr>
            <p:ph idx="1"/>
          </p:nvPr>
        </p:nvSpPr>
        <p:spPr>
          <a:xfrm>
            <a:off x="468313" y="1125538"/>
            <a:ext cx="4751387" cy="5064125"/>
          </a:xfrm>
        </p:spPr>
        <p:txBody>
          <a:bodyPr/>
          <a:lstStyle/>
          <a:p>
            <a:r>
              <a:rPr lang="zh-CN" altLang="en-US" smtClean="0"/>
              <a:t>电磁波电场和磁场在特别方向上振动，称偏振</a:t>
            </a:r>
            <a:endParaRPr lang="en-US" altLang="zh-CN" smtClean="0"/>
          </a:p>
          <a:p>
            <a:r>
              <a:rPr lang="zh-CN" altLang="en-US" smtClean="0"/>
              <a:t>自然光为非偏振光</a:t>
            </a:r>
            <a:endParaRPr lang="en-US" altLang="zh-CN" smtClean="0"/>
          </a:p>
          <a:p>
            <a:pPr lvl="1"/>
            <a:r>
              <a:rPr lang="zh-CN" altLang="en-US" smtClean="0"/>
              <a:t>各种偏振光的叠加</a:t>
            </a:r>
            <a:endParaRPr lang="en-US" altLang="zh-CN" smtClean="0"/>
          </a:p>
          <a:p>
            <a:r>
              <a:rPr lang="zh-CN" altLang="en-US" smtClean="0"/>
              <a:t>可利用偏振片起偏</a:t>
            </a:r>
          </a:p>
        </p:txBody>
      </p:sp>
      <p:pic>
        <p:nvPicPr>
          <p:cNvPr id="153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1052513"/>
            <a:ext cx="2628900" cy="201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36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9925" y="3127375"/>
            <a:ext cx="944563" cy="159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60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563" y="3103563"/>
            <a:ext cx="1878012"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60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4221163"/>
            <a:ext cx="3168650" cy="216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454590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5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endParaRPr lang="zh-CN" altLang="en-US" smtClean="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124744"/>
                <a:ext cx="5338936" cy="5001419"/>
              </a:xfrm>
            </p:spPr>
            <p:txBody>
              <a:bodyPr>
                <a:normAutofit/>
              </a:bodyPr>
              <a:lstStyle/>
              <a:p>
                <a:r>
                  <a:rPr lang="zh-CN" altLang="en-US" dirty="0" smtClean="0"/>
                  <a:t>电场投影</a:t>
                </a:r>
                <a:endParaRPr lang="en-US" altLang="zh-CN"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𝐸</m:t>
                          </m:r>
                        </m:e>
                      </m:ac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𝑥</m:t>
                          </m:r>
                        </m:sub>
                      </m:sSub>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𝑖</m:t>
                          </m:r>
                        </m:e>
                      </m:acc>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𝐸</m:t>
                          </m:r>
                        </m:e>
                        <m:sub>
                          <m:r>
                            <a:rPr lang="en-US" altLang="zh-CN" b="0" i="1" dirty="0" smtClean="0">
                              <a:latin typeface="Cambria Math" panose="02040503050406030204" pitchFamily="18" charset="0"/>
                            </a:rPr>
                            <m:t>𝑦</m:t>
                          </m:r>
                        </m:sub>
                      </m:sSub>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𝑗</m:t>
                          </m:r>
                        </m:e>
                      </m:acc>
                    </m:oMath>
                  </m:oMathPara>
                </a14:m>
                <a:endParaRPr lang="en-US" altLang="zh-CN" dirty="0" smtClean="0"/>
              </a:p>
              <a:p>
                <a:r>
                  <a:rPr lang="zh-CN" altLang="en-US" dirty="0" smtClean="0"/>
                  <a:t>透过偏振片后电场强度</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m:t>
                      </m:r>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𝑦</m:t>
                          </m:r>
                        </m:sub>
                        <m:sup>
                          <m:r>
                            <a:rPr lang="en-US" altLang="zh-CN" b="0" i="1" smtClean="0">
                              <a:latin typeface="Cambria Math" panose="02040503050406030204" pitchFamily="18" charset="0"/>
                              <a:ea typeface="Cambria Math" panose="02040503050406030204" pitchFamily="18" charset="0"/>
                            </a:rPr>
                            <m:t>2</m:t>
                          </m:r>
                        </m:sup>
                      </m:sSubSup>
                      <m:r>
                        <a:rPr lang="en-US" altLang="zh-CN" b="0" i="1" smtClean="0">
                          <a:latin typeface="Cambria Math" panose="02040503050406030204" pitchFamily="18" charset="0"/>
                          <a:ea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𝐼</m:t>
                          </m:r>
                        </m:e>
                        <m:sub>
                          <m:r>
                            <a:rPr lang="en-US" altLang="zh-CN" b="0" i="1" smtClean="0">
                              <a:latin typeface="Cambria Math" panose="02040503050406030204" pitchFamily="18" charset="0"/>
                              <a:ea typeface="Cambria Math" panose="02040503050406030204" pitchFamily="18" charset="0"/>
                            </a:rPr>
                            <m:t>0</m:t>
                          </m:r>
                        </m:sub>
                      </m:sSub>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𝐸</m:t>
                          </m:r>
                        </m:e>
                        <m:sup>
                          <m:r>
                            <a:rPr lang="en-US" altLang="zh-CN" b="0" i="1" smtClean="0">
                              <a:latin typeface="Cambria Math" panose="02040503050406030204" pitchFamily="18" charset="0"/>
                              <a:ea typeface="Cambria Math" panose="02040503050406030204" pitchFamily="18" charset="0"/>
                            </a:rPr>
                            <m:t>2</m:t>
                          </m:r>
                        </m:sup>
                      </m:sSup>
                    </m:oMath>
                  </m:oMathPara>
                </a14:m>
                <a:endParaRPr lang="en-US" altLang="zh-CN" b="0"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𝐼</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𝐼</m:t>
                          </m:r>
                        </m:e>
                        <m:sub>
                          <m:r>
                            <a:rPr lang="en-US" altLang="zh-CN" b="0" i="1" smtClean="0">
                              <a:latin typeface="Cambria Math" panose="02040503050406030204" pitchFamily="18" charset="0"/>
                              <a:ea typeface="Cambria Math" panose="02040503050406030204" pitchFamily="18" charset="0"/>
                            </a:rPr>
                            <m:t>0</m:t>
                          </m:r>
                        </m:sub>
                      </m:sSub>
                      <m:func>
                        <m:funcPr>
                          <m:ctrlPr>
                            <a:rPr lang="en-US" altLang="zh-CN" b="0" i="1" smtClean="0">
                              <a:latin typeface="Cambria Math" panose="02040503050406030204" pitchFamily="18" charset="0"/>
                              <a:ea typeface="Cambria Math" panose="02040503050406030204" pitchFamily="18" charset="0"/>
                            </a:rPr>
                          </m:ctrlPr>
                        </m:funcPr>
                        <m:fName>
                          <m:sSup>
                            <m:sSupPr>
                              <m:ctrlPr>
                                <a:rPr lang="en-US" altLang="zh-CN" b="0" i="1" smtClean="0">
                                  <a:latin typeface="Cambria Math" panose="02040503050406030204" pitchFamily="18" charset="0"/>
                                  <a:ea typeface="Cambria Math" panose="02040503050406030204" pitchFamily="18" charset="0"/>
                                </a:rPr>
                              </m:ctrlPr>
                            </m:sSupPr>
                            <m:e>
                              <m:r>
                                <m:rPr>
                                  <m:sty m:val="p"/>
                                </m:rPr>
                                <a:rPr lang="en-US" altLang="zh-CN" b="0" i="0" smtClean="0">
                                  <a:latin typeface="Cambria Math" panose="02040503050406030204" pitchFamily="18" charset="0"/>
                                  <a:ea typeface="Cambria Math" panose="02040503050406030204" pitchFamily="18" charset="0"/>
                                </a:rPr>
                                <m:t>cos</m:t>
                              </m:r>
                            </m:e>
                            <m:sup>
                              <m:r>
                                <a:rPr lang="en-US" altLang="zh-CN" b="0" i="1" smtClean="0">
                                  <a:latin typeface="Cambria Math" panose="02040503050406030204" pitchFamily="18" charset="0"/>
                                  <a:ea typeface="Cambria Math" panose="02040503050406030204" pitchFamily="18" charset="0"/>
                                </a:rPr>
                                <m:t>2</m:t>
                              </m:r>
                            </m:sup>
                          </m:sSup>
                        </m:fName>
                        <m:e>
                          <m:r>
                            <a:rPr lang="en-US" altLang="zh-CN" b="0" i="1" smtClean="0">
                              <a:latin typeface="Cambria Math" panose="02040503050406030204" pitchFamily="18" charset="0"/>
                              <a:ea typeface="Cambria Math" panose="02040503050406030204" pitchFamily="18" charset="0"/>
                            </a:rPr>
                            <m:t>𝜃</m:t>
                          </m:r>
                        </m:e>
                      </m:func>
                    </m:oMath>
                  </m:oMathPara>
                </a14:m>
                <a:endParaRPr lang="en-US" altLang="zh-CN" b="0"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𝐼</m:t>
                      </m:r>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2</m:t>
                          </m:r>
                        </m:den>
                      </m:f>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𝐼</m:t>
                          </m:r>
                        </m:e>
                        <m:sub>
                          <m:r>
                            <a:rPr lang="en-US" altLang="zh-CN" b="0" i="1" smtClean="0">
                              <a:latin typeface="Cambria Math" panose="02040503050406030204" pitchFamily="18" charset="0"/>
                              <a:ea typeface="Cambria Math" panose="02040503050406030204" pitchFamily="18" charset="0"/>
                            </a:rPr>
                            <m:t>0</m:t>
                          </m:r>
                        </m:sub>
                      </m:sSub>
                      <m:r>
                        <a:rPr lang="en-US" altLang="zh-CN" b="0" i="1" smtClean="0">
                          <a:latin typeface="Cambria Math" panose="02040503050406030204" pitchFamily="18" charset="0"/>
                          <a:ea typeface="Cambria Math" panose="02040503050406030204" pitchFamily="18" charset="0"/>
                        </a:rPr>
                        <m:t>  </m:t>
                      </m:r>
                    </m:oMath>
                  </m:oMathPara>
                </a14:m>
                <a:endParaRPr lang="en-US" altLang="zh-CN" dirty="0" smtClean="0"/>
              </a:p>
              <a:p>
                <a:r>
                  <a:rPr lang="zh-CN" altLang="en-US" dirty="0" smtClean="0"/>
                  <a:t>非偏振光起偏后强度</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124744"/>
                <a:ext cx="5338936" cy="5001419"/>
              </a:xfrm>
              <a:blipFill>
                <a:blip r:embed="rId4"/>
                <a:stretch>
                  <a:fillRect l="-1712"/>
                </a:stretch>
              </a:blipFill>
            </p:spPr>
            <p:txBody>
              <a:bodyPr/>
              <a:lstStyle/>
              <a:p>
                <a:r>
                  <a:rPr lang="zh-CN" altLang="en-US">
                    <a:noFill/>
                  </a:rPr>
                  <a:t> </a:t>
                </a:r>
              </a:p>
            </p:txBody>
          </p:sp>
        </mc:Fallback>
      </mc:AlternateContent>
      <p:pic>
        <p:nvPicPr>
          <p:cNvPr id="1638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1863" y="1098550"/>
            <a:ext cx="2670175" cy="276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75910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椭圆偏振光</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smtClean="0"/>
                  <a:t>电场</a:t>
                </a:r>
                <a:r>
                  <a:rPr lang="en-US" altLang="zh-CN" dirty="0" err="1" smtClean="0"/>
                  <a:t>xy</a:t>
                </a:r>
                <a:r>
                  <a:rPr lang="zh-CN" altLang="en-US" dirty="0" smtClean="0"/>
                  <a:t>方向上的分量如有相位差时场矢量矢端轨迹会画出椭圆来</a:t>
                </a:r>
                <a:endParaRPr lang="en-US" altLang="zh-CN" dirty="0" smtClean="0"/>
              </a:p>
              <a:p>
                <a:pPr>
                  <a:buFont typeface="Wingdings" panose="05000000000000000000" pitchFamily="2" charset="2"/>
                  <a:buChar char="Ø"/>
                </a:pP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𝐸</m:t>
                        </m:r>
                      </m:e>
                    </m:ac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𝑥</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𝜔</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𝑘𝑥</m:t>
                            </m:r>
                          </m:e>
                        </m:d>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𝑦</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𝜔</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𝑘𝑥</m:t>
                            </m:r>
                            <m:r>
                              <a:rPr lang="en-US" altLang="zh-CN" b="0" i="1" smtClean="0">
                                <a:latin typeface="Cambria Math" panose="02040503050406030204" pitchFamily="18" charset="0"/>
                              </a:rPr>
                              <m:t>+</m:t>
                            </m:r>
                            <m:r>
                              <a:rPr lang="en-US" altLang="zh-CN" b="0" i="1" smtClean="0">
                                <a:latin typeface="Cambria Math" panose="02040503050406030204" pitchFamily="18" charset="0"/>
                              </a:rPr>
                              <m:t>𝜙</m:t>
                            </m:r>
                          </m:e>
                        </m:d>
                      </m:sup>
                    </m:sSup>
                  </m:oMath>
                </a14:m>
                <a:endParaRPr lang="en-US" altLang="zh-CN" dirty="0" smtClean="0">
                  <a:latin typeface="Symbol" pitchFamily="18" charset="2"/>
                </a:endParaRPr>
              </a:p>
              <a:p>
                <a:pPr>
                  <a:buFont typeface="Wingdings" panose="05000000000000000000" pitchFamily="2" charset="2"/>
                  <a:buChar char="Ø"/>
                </a:pPr>
                <a:r>
                  <a:rPr lang="en-US" altLang="zh-CN" dirty="0" smtClean="0">
                    <a:latin typeface="Symbol" pitchFamily="18" charset="2"/>
                  </a:rPr>
                  <a:t>f</a:t>
                </a:r>
                <a:r>
                  <a:rPr lang="en-US" altLang="zh-CN" dirty="0" smtClean="0"/>
                  <a:t>=0 </a:t>
                </a:r>
                <a:r>
                  <a:rPr lang="zh-CN" altLang="en-US" dirty="0" smtClean="0"/>
                  <a:t>为线偏振</a:t>
                </a:r>
                <a:endParaRPr lang="en-US" altLang="zh-CN" dirty="0" smtClean="0"/>
              </a:p>
              <a:p>
                <a:pPr>
                  <a:buFont typeface="Wingdings" panose="05000000000000000000" pitchFamily="2" charset="2"/>
                  <a:buChar char="Ø"/>
                </a:pPr>
                <a:r>
                  <a:rPr lang="en-US" altLang="zh-CN" dirty="0" smtClean="0">
                    <a:latin typeface="Symbol" pitchFamily="18" charset="2"/>
                  </a:rPr>
                  <a:t>f</a:t>
                </a:r>
                <a:r>
                  <a:rPr lang="en-US" altLang="zh-CN" dirty="0" smtClean="0"/>
                  <a:t>=±</a:t>
                </a:r>
                <a:r>
                  <a:rPr lang="en-US" altLang="zh-CN" dirty="0" smtClean="0">
                    <a:latin typeface="Symbol" pitchFamily="18" charset="2"/>
                  </a:rPr>
                  <a:t>p</a:t>
                </a:r>
                <a:r>
                  <a:rPr lang="en-US" altLang="zh-CN" dirty="0" smtClean="0"/>
                  <a:t>/2 </a:t>
                </a:r>
                <a:r>
                  <a:rPr lang="zh-CN" altLang="en-US" dirty="0" smtClean="0"/>
                  <a:t>为圆偏振</a:t>
                </a:r>
              </a:p>
              <a:p>
                <a:pPr>
                  <a:buFont typeface="Wingdings" panose="05000000000000000000" pitchFamily="2" charset="2"/>
                  <a:buChar char="Ø"/>
                </a:pPr>
                <a:r>
                  <a:rPr lang="en-US" altLang="zh-CN" dirty="0" smtClean="0"/>
                  <a:t>y</a:t>
                </a:r>
                <a:r>
                  <a:rPr lang="zh-CN" altLang="en-US" dirty="0" smtClean="0"/>
                  <a:t>方向落后时为左旋</a:t>
                </a:r>
                <a:endParaRPr lang="en-US" altLang="zh-CN" dirty="0" smtClean="0"/>
              </a:p>
              <a:p>
                <a:pPr>
                  <a:buFont typeface="Wingdings" panose="05000000000000000000" pitchFamily="2" charset="2"/>
                  <a:buChar char="Ø"/>
                </a:pPr>
                <a:r>
                  <a:rPr lang="en-US" altLang="zh-CN" dirty="0" smtClean="0"/>
                  <a:t>y</a:t>
                </a:r>
                <a:r>
                  <a:rPr lang="zh-CN" altLang="en-US" dirty="0" smtClean="0"/>
                  <a:t>方向超前时为右旋</a:t>
                </a:r>
                <a:endParaRPr lang="en-US" altLang="zh-CN" dirty="0" smtClean="0"/>
              </a:p>
              <a:p>
                <a:pPr>
                  <a:buFont typeface="Wingdings" panose="05000000000000000000" pitchFamily="2" charset="2"/>
                  <a:buChar char="Ø"/>
                </a:pPr>
                <a:endParaRPr lang="zh-CN" altLang="en-US" dirty="0" smtClean="0"/>
              </a:p>
              <a:p>
                <a:pPr>
                  <a:buFont typeface="Wingdings" panose="05000000000000000000" pitchFamily="2" charset="2"/>
                  <a:buChar char="Ø"/>
                </a:pPr>
                <a:endParaRPr lang="zh-CN" altLang="en-US"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3" r="-370"/>
                </a:stretch>
              </a:blipFill>
            </p:spPr>
            <p:txBody>
              <a:bodyPr/>
              <a:lstStyle/>
              <a:p>
                <a:r>
                  <a:rPr lang="zh-CN" altLang="en-US">
                    <a:noFill/>
                  </a:rPr>
                  <a:t> </a:t>
                </a:r>
              </a:p>
            </p:txBody>
          </p:sp>
        </mc:Fallback>
      </mc:AlternateContent>
      <p:pic>
        <p:nvPicPr>
          <p:cNvPr id="27652" name="Picture 4" descr="http://upload.wikimedia.org/wikipedia/commons/thumb/8/82/Circular.Polarization.Circularly.Polarized.Light_Without.Components_Right.Handed.svg/440px-Circular.Polarization.Circularly.Polarized.Light_Without.Components_Right.Handed.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1739" y="3068960"/>
            <a:ext cx="4191000" cy="2457450"/>
          </a:xfrm>
          <a:prstGeom prst="rect">
            <a:avLst/>
          </a:prstGeom>
          <a:solidFill>
            <a:schemeClr val="accent2"/>
          </a:solidFill>
          <a:ln>
            <a:noFill/>
          </a:ln>
          <a:extLst/>
        </p:spPr>
      </p:pic>
    </p:spTree>
    <p:extLst>
      <p:ext uri="{BB962C8B-B14F-4D97-AF65-F5344CB8AC3E}">
        <p14:creationId xmlns:p14="http://schemas.microsoft.com/office/powerpoint/2010/main" val="1830823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smtClean="0"/>
              <a:t>自洽性丧失</a:t>
            </a:r>
          </a:p>
        </p:txBody>
      </p:sp>
      <mc:AlternateContent xmlns:mc="http://schemas.openxmlformats.org/markup-compatibility/2006" xmlns:a14="http://schemas.microsoft.com/office/drawing/2010/main">
        <mc:Choice Requires="a14">
          <p:sp>
            <p:nvSpPr>
              <p:cNvPr id="5123" name="内容占位符 2"/>
              <p:cNvSpPr>
                <a:spLocks noGrp="1"/>
              </p:cNvSpPr>
              <p:nvPr>
                <p:ph idx="1"/>
              </p:nvPr>
            </p:nvSpPr>
            <p:spPr>
              <a:xfrm>
                <a:off x="468313" y="1196752"/>
                <a:ext cx="8207375" cy="513737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𝐽</m:t>
                          </m:r>
                        </m:e>
                      </m:acc>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𝜕𝜌</m:t>
                          </m:r>
                        </m:num>
                        <m:den>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den>
                      </m:f>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𝐵</m:t>
                          </m:r>
                        </m:e>
                      </m:acc>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𝜇</m:t>
                          </m:r>
                        </m:e>
                        <m:sub>
                          <m:r>
                            <a:rPr lang="en-US" altLang="zh-CN" b="0" i="1" smtClean="0">
                              <a:latin typeface="Cambria Math" panose="02040503050406030204" pitchFamily="18" charset="0"/>
                              <a:ea typeface="Cambria Math" panose="02040503050406030204" pitchFamily="18" charset="0"/>
                            </a:rPr>
                            <m:t>0</m:t>
                          </m:r>
                        </m:sub>
                      </m:sSub>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𝐽</m:t>
                          </m:r>
                        </m:e>
                      </m:acc>
                    </m:oMath>
                  </m:oMathPara>
                </a14:m>
                <a:endParaRPr lang="en-US" altLang="zh-CN" b="0" dirty="0" smtClean="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rPr>
                        <m:t>𝛻</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0" smtClean="0">
                              <a:latin typeface="Cambria Math" panose="02040503050406030204" pitchFamily="18" charset="0"/>
                            </a:rPr>
                            <m:t>𝛻</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𝐵</m:t>
                              </m:r>
                            </m:e>
                          </m:acc>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𝜇</m:t>
                          </m:r>
                        </m:e>
                        <m:sub>
                          <m:r>
                            <a:rPr lang="en-US" altLang="zh-CN" b="0" i="1" smtClean="0">
                              <a:latin typeface="Cambria Math" panose="02040503050406030204" pitchFamily="18" charset="0"/>
                            </a:rPr>
                            <m:t>0</m:t>
                          </m:r>
                        </m:sub>
                      </m:sSub>
                      <m:r>
                        <a:rPr lang="en-US" altLang="zh-CN" b="0" i="0" smtClean="0">
                          <a:latin typeface="Cambria Math" panose="02040503050406030204" pitchFamily="18" charset="0"/>
                        </a:rPr>
                        <m:t>𝛻</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𝐽</m:t>
                          </m:r>
                        </m:e>
                      </m:ac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𝜇</m:t>
                          </m:r>
                        </m:e>
                        <m:sub>
                          <m:r>
                            <a:rPr lang="en-US" altLang="zh-CN" b="0" i="1" smtClean="0">
                              <a:latin typeface="Cambria Math" panose="02040503050406030204" pitchFamily="18" charset="0"/>
                            </a:rPr>
                            <m:t>0</m:t>
                          </m:r>
                        </m:sub>
                      </m:sSub>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𝜕𝜌</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=0</m:t>
                      </m:r>
                    </m:oMath>
                  </m:oMathPara>
                </a14:m>
                <a:endParaRPr lang="en-US" altLang="zh-CN" dirty="0" smtClean="0"/>
              </a:p>
              <a:p>
                <a:r>
                  <a:rPr lang="zh-CN" altLang="en-US" dirty="0" smtClean="0"/>
                  <a:t>电荷密度非稳定分布时上式不成立</a:t>
                </a:r>
                <a:endParaRPr lang="en-US" altLang="zh-CN" dirty="0" smtClean="0"/>
              </a:p>
              <a:p>
                <a:pPr lvl="1"/>
                <a:r>
                  <a:rPr lang="zh-CN" altLang="en-US" dirty="0" smtClean="0"/>
                  <a:t>非稳定电流</a:t>
                </a:r>
                <a:endParaRPr lang="en-US" altLang="zh-CN" dirty="0" smtClean="0"/>
              </a:p>
              <a:p>
                <a:pPr lvl="1"/>
                <a:r>
                  <a:rPr lang="zh-CN" altLang="en-US" dirty="0" smtClean="0"/>
                  <a:t>流守恒方程修改余地小</a:t>
                </a:r>
                <a:endParaRPr lang="en-US" altLang="zh-CN" dirty="0" smtClean="0"/>
              </a:p>
              <a:p>
                <a:pPr lvl="1"/>
                <a:r>
                  <a:rPr lang="zh-CN" altLang="en-US" dirty="0" smtClean="0"/>
                  <a:t>磁场旋度方程是否可以修改？</a:t>
                </a:r>
              </a:p>
            </p:txBody>
          </p:sp>
        </mc:Choice>
        <mc:Fallback xmlns="">
          <p:sp>
            <p:nvSpPr>
              <p:cNvPr id="5123" name="内容占位符 2"/>
              <p:cNvSpPr>
                <a:spLocks noGrp="1" noRot="1" noChangeAspect="1" noMove="1" noResize="1" noEditPoints="1" noAdjustHandles="1" noChangeArrowheads="1" noChangeShapeType="1" noTextEdit="1"/>
              </p:cNvSpPr>
              <p:nvPr>
                <p:ph idx="1"/>
              </p:nvPr>
            </p:nvSpPr>
            <p:spPr>
              <a:xfrm>
                <a:off x="468313" y="1196752"/>
                <a:ext cx="8207375" cy="5137373"/>
              </a:xfrm>
              <a:blipFill>
                <a:blip r:embed="rId3"/>
                <a:stretch>
                  <a:fillRect l="-1189"/>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磁场的高斯定律</a:t>
            </a:r>
          </a:p>
        </p:txBody>
      </p:sp>
      <mc:AlternateContent xmlns:mc="http://schemas.openxmlformats.org/markup-compatibility/2006" xmlns:a14="http://schemas.microsoft.com/office/drawing/2010/main">
        <mc:Choice Requires="a14">
          <p:sp>
            <p:nvSpPr>
              <p:cNvPr id="6147" name="内容占位符 2"/>
              <p:cNvSpPr>
                <a:spLocks noGrp="1"/>
              </p:cNvSpPr>
              <p:nvPr>
                <p:ph idx="1"/>
              </p:nvPr>
            </p:nvSpPr>
            <p:spPr>
              <a:xfrm>
                <a:off x="457200" y="1124744"/>
                <a:ext cx="5194920" cy="5472608"/>
              </a:xfrm>
            </p:spPr>
            <p:txBody>
              <a:bodyPr>
                <a:normAutofit/>
              </a:bodyPr>
              <a:lstStyle/>
              <a:p>
                <a:r>
                  <a:rPr lang="zh-CN" altLang="en-US" dirty="0" smtClean="0"/>
                  <a:t>无磁单极</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𝜙</m:t>
                          </m:r>
                        </m:e>
                        <m:sub>
                          <m:r>
                            <a:rPr lang="en-US" altLang="zh-CN" b="0" i="1" smtClean="0">
                              <a:latin typeface="Cambria Math" panose="02040503050406030204" pitchFamily="18" charset="0"/>
                            </a:rPr>
                            <m:t>𝐵</m:t>
                          </m:r>
                        </m:sub>
                      </m:sSub>
                      <m:r>
                        <a:rPr lang="en-US" altLang="zh-CN" b="0" i="1" smtClean="0">
                          <a:latin typeface="Cambria Math" panose="02040503050406030204" pitchFamily="18" charset="0"/>
                        </a:rPr>
                        <m:t>=</m:t>
                      </m:r>
                      <m:nary>
                        <m:naryPr>
                          <m:chr m:val="∯"/>
                          <m:limLoc m:val="undOvr"/>
                          <m:subHide m:val="on"/>
                          <m:supHide m:val="on"/>
                          <m:ctrlPr>
                            <a:rPr lang="en-US" altLang="zh-CN" b="0" i="1" smtClean="0">
                              <a:latin typeface="Cambria Math" panose="02040503050406030204" pitchFamily="18" charset="0"/>
                            </a:rPr>
                          </m:ctrlPr>
                        </m:naryPr>
                        <m:sub/>
                        <m:sup/>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𝐵</m:t>
                              </m:r>
                            </m:e>
                          </m:acc>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𝑑</m:t>
                          </m:r>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𝐴</m:t>
                              </m:r>
                            </m:e>
                          </m:acc>
                        </m:e>
                      </m:nary>
                      <m:r>
                        <a:rPr lang="en-US" altLang="zh-CN" b="0" i="1" smtClean="0">
                          <a:latin typeface="Cambria Math" panose="02040503050406030204" pitchFamily="18" charset="0"/>
                        </a:rPr>
                        <m:t>=0</m:t>
                      </m:r>
                    </m:oMath>
                  </m:oMathPara>
                </a14:m>
                <a:endParaRPr lang="en-US" altLang="zh-CN" dirty="0" smtClean="0"/>
              </a:p>
              <a:p>
                <a:r>
                  <a:rPr lang="zh-CN" altLang="en-US" dirty="0" smtClean="0"/>
                  <a:t>电场 </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𝜙</m:t>
                          </m:r>
                        </m:e>
                        <m:sub>
                          <m:r>
                            <a:rPr lang="en-US" altLang="zh-CN" b="0" i="1" smtClean="0">
                              <a:latin typeface="Cambria Math" panose="02040503050406030204" pitchFamily="18" charset="0"/>
                            </a:rPr>
                            <m:t>𝐸</m:t>
                          </m:r>
                        </m:sub>
                      </m:sSub>
                      <m:r>
                        <a:rPr lang="en-US" altLang="zh-CN" i="1">
                          <a:latin typeface="Cambria Math" panose="02040503050406030204" pitchFamily="18" charset="0"/>
                        </a:rPr>
                        <m:t>=</m:t>
                      </m:r>
                      <m:nary>
                        <m:naryPr>
                          <m:chr m:val="∯"/>
                          <m:limLoc m:val="undOvr"/>
                          <m:subHide m:val="on"/>
                          <m:supHide m:val="on"/>
                          <m:ctrlPr>
                            <a:rPr lang="en-US" altLang="zh-CN" i="1">
                              <a:latin typeface="Cambria Math" panose="02040503050406030204" pitchFamily="18" charset="0"/>
                            </a:rPr>
                          </m:ctrlPr>
                        </m:naryPr>
                        <m:sub/>
                        <m:sup/>
                        <m:e>
                          <m:acc>
                            <m:accPr>
                              <m:chr m:val="⃗"/>
                              <m:ctrlPr>
                                <a:rPr lang="en-US" altLang="zh-CN" i="1">
                                  <a:latin typeface="Cambria Math" panose="02040503050406030204" pitchFamily="18" charset="0"/>
                                </a:rPr>
                              </m:ctrlPr>
                            </m:accPr>
                            <m:e>
                              <m:r>
                                <a:rPr lang="en-US" altLang="zh-CN" b="0" i="1" smtClean="0">
                                  <a:latin typeface="Cambria Math" panose="02040503050406030204" pitchFamily="18" charset="0"/>
                                </a:rPr>
                                <m:t>𝐸</m:t>
                              </m:r>
                            </m:e>
                          </m:acc>
                          <m:r>
                            <a:rPr lang="en-US" altLang="zh-CN" i="1" dirty="0">
                              <a:latin typeface="Cambria Math" panose="02040503050406030204" pitchFamily="18" charset="0"/>
                            </a:rPr>
                            <m:t>∙</m:t>
                          </m:r>
                          <m:r>
                            <a:rPr lang="en-US" altLang="zh-CN" i="1" dirty="0">
                              <a:latin typeface="Cambria Math" panose="02040503050406030204" pitchFamily="18" charset="0"/>
                            </a:rPr>
                            <m:t>𝑑</m:t>
                          </m:r>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𝐴</m:t>
                              </m:r>
                            </m:e>
                          </m:acc>
                        </m:e>
                      </m:nary>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𝑒𝑛𝑐</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𝜀</m:t>
                              </m:r>
                            </m:e>
                            <m:sub>
                              <m:r>
                                <a:rPr lang="en-US" altLang="zh-CN" i="1">
                                  <a:latin typeface="Cambria Math" panose="02040503050406030204" pitchFamily="18" charset="0"/>
                                </a:rPr>
                                <m:t>0</m:t>
                              </m:r>
                            </m:sub>
                          </m:sSub>
                        </m:den>
                      </m:f>
                    </m:oMath>
                  </m:oMathPara>
                </a14:m>
                <a:endParaRPr lang="en-US" altLang="zh-CN" dirty="0"/>
              </a:p>
              <a:p>
                <a:endParaRPr lang="zh-CN" altLang="en-US" dirty="0" smtClean="0"/>
              </a:p>
            </p:txBody>
          </p:sp>
        </mc:Choice>
        <mc:Fallback xmlns="">
          <p:sp>
            <p:nvSpPr>
              <p:cNvPr id="6147" name="内容占位符 2"/>
              <p:cNvSpPr>
                <a:spLocks noGrp="1" noRot="1" noChangeAspect="1" noMove="1" noResize="1" noEditPoints="1" noAdjustHandles="1" noChangeArrowheads="1" noChangeShapeType="1" noTextEdit="1"/>
              </p:cNvSpPr>
              <p:nvPr>
                <p:ph idx="1"/>
              </p:nvPr>
            </p:nvSpPr>
            <p:spPr>
              <a:xfrm>
                <a:off x="457200" y="1124744"/>
                <a:ext cx="5194920" cy="5472608"/>
              </a:xfrm>
              <a:blipFill>
                <a:blip r:embed="rId3"/>
                <a:stretch>
                  <a:fillRect l="-1761"/>
                </a:stretch>
              </a:blipFill>
            </p:spPr>
            <p:txBody>
              <a:bodyPr/>
              <a:lstStyle/>
              <a:p>
                <a:r>
                  <a:rPr lang="zh-CN" altLang="en-US">
                    <a:noFill/>
                  </a:rPr>
                  <a:t> </a:t>
                </a:r>
              </a:p>
            </p:txBody>
          </p:sp>
        </mc:Fallback>
      </mc:AlternateContent>
      <p:pic>
        <p:nvPicPr>
          <p:cNvPr id="614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7379" y="1052736"/>
            <a:ext cx="2000250" cy="24003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lgn="ctr">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8465" y="1052736"/>
            <a:ext cx="838200" cy="24003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lgn="ctr">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8815" y="3488582"/>
            <a:ext cx="1847850" cy="28575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lgn="ctr">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5738" y="620713"/>
            <a:ext cx="2284412" cy="56165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lgn="ctr">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1" name="标题 1"/>
          <p:cNvSpPr>
            <a:spLocks noGrp="1"/>
          </p:cNvSpPr>
          <p:nvPr>
            <p:ph type="title"/>
          </p:nvPr>
        </p:nvSpPr>
        <p:spPr/>
        <p:txBody>
          <a:bodyPr/>
          <a:lstStyle/>
          <a:p>
            <a:r>
              <a:rPr lang="zh-CN" altLang="en-US" smtClean="0"/>
              <a:t>感应磁场</a:t>
            </a:r>
          </a:p>
        </p:txBody>
      </p:sp>
      <mc:AlternateContent xmlns:mc="http://schemas.openxmlformats.org/markup-compatibility/2006" xmlns:a14="http://schemas.microsoft.com/office/drawing/2010/main">
        <mc:Choice Requires="a14">
          <p:sp>
            <p:nvSpPr>
              <p:cNvPr id="2" name="内容占位符 2"/>
              <p:cNvSpPr>
                <a:spLocks noGrp="1"/>
              </p:cNvSpPr>
              <p:nvPr>
                <p:ph idx="1"/>
              </p:nvPr>
            </p:nvSpPr>
            <p:spPr>
              <a:xfrm>
                <a:off x="457200" y="1124744"/>
                <a:ext cx="5554960" cy="5001419"/>
              </a:xfrm>
            </p:spPr>
            <p:txBody>
              <a:bodyPr/>
              <a:lstStyle/>
              <a:p>
                <a:r>
                  <a:rPr lang="zh-CN" altLang="en-US" dirty="0" smtClean="0"/>
                  <a:t>法拉第定律</a:t>
                </a:r>
                <a:endParaRPr lang="en-US" altLang="zh-CN" dirty="0" smtClean="0"/>
              </a:p>
              <a:p>
                <a:pPr marL="0" indent="0">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altLang="zh-CN" i="1" smtClean="0">
                              <a:latin typeface="Cambria Math" panose="02040503050406030204" pitchFamily="18" charset="0"/>
                            </a:rPr>
                          </m:ctrlPr>
                        </m:naryPr>
                        <m:sub/>
                        <m:sup/>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𝐸</m:t>
                              </m:r>
                            </m:e>
                          </m:acc>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𝑑</m:t>
                          </m:r>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𝑠</m:t>
                              </m:r>
                            </m:e>
                          </m:acc>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𝑑</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𝜙</m:t>
                                  </m:r>
                                </m:e>
                                <m:sub>
                                  <m:r>
                                    <a:rPr lang="en-US" altLang="zh-CN" b="0" i="1" dirty="0" smtClean="0">
                                      <a:latin typeface="Cambria Math" panose="02040503050406030204" pitchFamily="18" charset="0"/>
                                    </a:rPr>
                                    <m:t>𝐵</m:t>
                                  </m:r>
                                </m:sub>
                              </m:sSub>
                            </m:num>
                            <m:den>
                              <m:r>
                                <a:rPr lang="en-US" altLang="zh-CN" b="0" i="1" dirty="0" smtClean="0">
                                  <a:latin typeface="Cambria Math" panose="02040503050406030204" pitchFamily="18" charset="0"/>
                                </a:rPr>
                                <m:t>𝑑𝑡</m:t>
                              </m:r>
                            </m:den>
                          </m:f>
                        </m:e>
                      </m:nary>
                    </m:oMath>
                  </m:oMathPara>
                </a14:m>
                <a:endParaRPr lang="en-US" altLang="zh-CN" dirty="0" smtClean="0"/>
              </a:p>
              <a:p>
                <a:r>
                  <a:rPr lang="zh-CN" altLang="en-US" dirty="0" smtClean="0"/>
                  <a:t>类比：是否电通量的变化可产生磁场</a:t>
                </a:r>
                <a:endParaRPr lang="en-US" altLang="zh-CN" dirty="0" smtClean="0"/>
              </a:p>
              <a:p>
                <a:pPr marL="0" indent="0">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zh-CN" altLang="en-US" i="1" smtClean="0">
                              <a:latin typeface="Cambria Math" panose="02040503050406030204" pitchFamily="18" charset="0"/>
                            </a:rPr>
                          </m:ctrlPr>
                        </m:naryPr>
                        <m:sub/>
                        <m:sup/>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𝐵</m:t>
                              </m:r>
                            </m:e>
                          </m:acc>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𝑑</m:t>
                          </m:r>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𝑠</m:t>
                              </m:r>
                            </m:e>
                          </m:acc>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𝜇</m:t>
                              </m:r>
                            </m:e>
                            <m:sub>
                              <m:r>
                                <a:rPr lang="en-US" altLang="zh-CN" b="0" i="1" dirty="0" smtClean="0">
                                  <a:latin typeface="Cambria Math" panose="02040503050406030204" pitchFamily="18" charset="0"/>
                                </a:rPr>
                                <m:t>0</m:t>
                              </m:r>
                            </m:sub>
                          </m:sSub>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𝜀</m:t>
                              </m:r>
                            </m:e>
                            <m:sub>
                              <m:r>
                                <a:rPr lang="en-US" altLang="zh-CN" b="0" i="1" dirty="0" smtClean="0">
                                  <a:latin typeface="Cambria Math" panose="02040503050406030204" pitchFamily="18" charset="0"/>
                                </a:rPr>
                                <m:t>0</m:t>
                              </m:r>
                            </m:sub>
                          </m:sSub>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𝑑</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𝜙</m:t>
                                  </m:r>
                                </m:e>
                                <m:sub>
                                  <m:r>
                                    <a:rPr lang="en-US" altLang="zh-CN" b="0" i="1" dirty="0" smtClean="0">
                                      <a:latin typeface="Cambria Math" panose="02040503050406030204" pitchFamily="18" charset="0"/>
                                    </a:rPr>
                                    <m:t>𝐸</m:t>
                                  </m:r>
                                </m:sub>
                              </m:sSub>
                            </m:num>
                            <m:den>
                              <m:r>
                                <a:rPr lang="en-US" altLang="zh-CN" b="0" i="1" dirty="0" smtClean="0">
                                  <a:latin typeface="Cambria Math" panose="02040503050406030204" pitchFamily="18" charset="0"/>
                                </a:rPr>
                                <m:t>𝑑𝑡</m:t>
                              </m:r>
                            </m:den>
                          </m:f>
                        </m:e>
                      </m:nary>
                    </m:oMath>
                  </m:oMathPara>
                </a14:m>
                <a:endParaRPr lang="zh-CN" altLang="en-US" dirty="0" smtClean="0"/>
              </a:p>
            </p:txBody>
          </p:sp>
        </mc:Choice>
        <mc:Fallback xmlns="">
          <p:sp>
            <p:nvSpPr>
              <p:cNvPr id="2" name="内容占位符 2"/>
              <p:cNvSpPr>
                <a:spLocks noGrp="1" noRot="1" noChangeAspect="1" noMove="1" noResize="1" noEditPoints="1" noAdjustHandles="1" noChangeArrowheads="1" noChangeShapeType="1" noTextEdit="1"/>
              </p:cNvSpPr>
              <p:nvPr>
                <p:ph idx="1"/>
              </p:nvPr>
            </p:nvSpPr>
            <p:spPr>
              <a:xfrm>
                <a:off x="457200" y="1124744"/>
                <a:ext cx="5554960" cy="5001419"/>
              </a:xfrm>
              <a:blipFill>
                <a:blip r:embed="rId4"/>
                <a:stretch>
                  <a:fillRect l="-1647"/>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endParaRPr lang="zh-CN" altLang="en-US" smtClean="0"/>
          </a:p>
        </p:txBody>
      </p:sp>
      <mc:AlternateContent xmlns:mc="http://schemas.openxmlformats.org/markup-compatibility/2006" xmlns:a14="http://schemas.microsoft.com/office/drawing/2010/main">
        <mc:Choice Requires="a14">
          <p:sp>
            <p:nvSpPr>
              <p:cNvPr id="8195" name="内容占位符 2"/>
              <p:cNvSpPr>
                <a:spLocks noGrp="1"/>
              </p:cNvSpPr>
              <p:nvPr>
                <p:ph idx="1"/>
              </p:nvPr>
            </p:nvSpPr>
            <p:spPr/>
            <p:txBody>
              <a:bodyPr/>
              <a:lstStyle/>
              <a:p>
                <a:r>
                  <a:rPr lang="zh-CN" altLang="en-US" dirty="0" smtClean="0"/>
                  <a:t>安培定律</a:t>
                </a:r>
                <a:endParaRPr lang="en-US" altLang="zh-CN" dirty="0" smtClean="0"/>
              </a:p>
              <a:p>
                <a:pPr marL="0" indent="0">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altLang="zh-CN" i="1" smtClean="0">
                              <a:latin typeface="Cambria Math" panose="02040503050406030204" pitchFamily="18" charset="0"/>
                            </a:rPr>
                          </m:ctrlPr>
                        </m:naryPr>
                        <m:sub/>
                        <m:sup/>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𝐵</m:t>
                              </m:r>
                            </m:e>
                          </m:acc>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𝑑</m:t>
                          </m:r>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𝑠</m:t>
                              </m:r>
                            </m:e>
                          </m:acc>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𝐵</m:t>
                              </m:r>
                            </m:e>
                            <m:sub>
                              <m:r>
                                <a:rPr lang="en-US" altLang="zh-CN" b="0" i="1" dirty="0" smtClean="0">
                                  <a:latin typeface="Cambria Math" panose="02040503050406030204" pitchFamily="18" charset="0"/>
                                </a:rPr>
                                <m:t>0</m:t>
                              </m:r>
                            </m:sub>
                          </m:sSub>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𝐼</m:t>
                              </m:r>
                            </m:e>
                            <m:sub>
                              <m:r>
                                <a:rPr lang="en-US" altLang="zh-CN" b="0" i="1" dirty="0" smtClean="0">
                                  <a:latin typeface="Cambria Math" panose="02040503050406030204" pitchFamily="18" charset="0"/>
                                </a:rPr>
                                <m:t>𝑒𝑛𝑐</m:t>
                              </m:r>
                            </m:sub>
                          </m:sSub>
                        </m:e>
                      </m:nary>
                    </m:oMath>
                  </m:oMathPara>
                </a14:m>
                <a:endParaRPr lang="en-US" altLang="zh-CN" dirty="0" smtClean="0"/>
              </a:p>
              <a:p>
                <a:r>
                  <a:rPr lang="zh-CN" altLang="en-US" dirty="0" smtClean="0"/>
                  <a:t>安培</a:t>
                </a:r>
                <a:r>
                  <a:rPr lang="en-US" altLang="zh-CN" dirty="0" smtClean="0"/>
                  <a:t>-</a:t>
                </a:r>
                <a:r>
                  <a:rPr lang="zh-CN" altLang="en-US" dirty="0" smtClean="0"/>
                  <a:t>麦克斯韦定律</a:t>
                </a:r>
                <a:endParaRPr lang="en-US" altLang="zh-CN" dirty="0" smtClean="0"/>
              </a:p>
              <a:p>
                <a:pPr marL="0" indent="0">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zh-CN" altLang="en-US" i="1" smtClean="0">
                              <a:latin typeface="Cambria Math" panose="02040503050406030204" pitchFamily="18" charset="0"/>
                            </a:rPr>
                          </m:ctrlPr>
                        </m:naryPr>
                        <m:sub/>
                        <m:sup/>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𝐵</m:t>
                              </m:r>
                            </m:e>
                          </m:acc>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𝑑</m:t>
                          </m:r>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𝑠</m:t>
                              </m:r>
                            </m:e>
                          </m:acc>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𝜇</m:t>
                              </m:r>
                            </m:e>
                            <m:sub>
                              <m:r>
                                <a:rPr lang="en-US" altLang="zh-CN" b="0" i="1" dirty="0" smtClean="0">
                                  <a:latin typeface="Cambria Math" panose="02040503050406030204" pitchFamily="18" charset="0"/>
                                </a:rPr>
                                <m:t>0</m:t>
                              </m:r>
                            </m:sub>
                          </m:sSub>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𝐼</m:t>
                              </m:r>
                            </m:e>
                            <m:sub>
                              <m:r>
                                <a:rPr lang="en-US" altLang="zh-CN" b="0" i="1" dirty="0" smtClean="0">
                                  <a:latin typeface="Cambria Math" panose="02040503050406030204" pitchFamily="18" charset="0"/>
                                </a:rPr>
                                <m:t>𝑒𝑛𝑐</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𝜇</m:t>
                              </m:r>
                            </m:e>
                            <m:sub>
                              <m:r>
                                <a:rPr lang="en-US" altLang="zh-CN" b="0" i="1" dirty="0" smtClean="0">
                                  <a:latin typeface="Cambria Math" panose="02040503050406030204" pitchFamily="18" charset="0"/>
                                </a:rPr>
                                <m:t>0</m:t>
                              </m:r>
                            </m:sub>
                          </m:sSub>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𝜀</m:t>
                              </m:r>
                            </m:e>
                            <m:sub>
                              <m:r>
                                <a:rPr lang="en-US" altLang="zh-CN" b="0" i="1" dirty="0" smtClean="0">
                                  <a:latin typeface="Cambria Math" panose="02040503050406030204" pitchFamily="18" charset="0"/>
                                </a:rPr>
                                <m:t>0</m:t>
                              </m:r>
                            </m:sub>
                          </m:sSub>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𝑑</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𝜙</m:t>
                                  </m:r>
                                </m:e>
                                <m:sub>
                                  <m:r>
                                    <a:rPr lang="en-US" altLang="zh-CN" b="0" i="1" dirty="0" smtClean="0">
                                      <a:latin typeface="Cambria Math" panose="02040503050406030204" pitchFamily="18" charset="0"/>
                                    </a:rPr>
                                    <m:t>𝐸</m:t>
                                  </m:r>
                                </m:sub>
                              </m:sSub>
                            </m:num>
                            <m:den>
                              <m:r>
                                <a:rPr lang="en-US" altLang="zh-CN" b="0" i="1" dirty="0" smtClean="0">
                                  <a:latin typeface="Cambria Math" panose="02040503050406030204" pitchFamily="18" charset="0"/>
                                </a:rPr>
                                <m:t>𝑑𝑡</m:t>
                              </m:r>
                            </m:den>
                          </m:f>
                        </m:e>
                      </m:nary>
                    </m:oMath>
                  </m:oMathPara>
                </a14:m>
                <a:endParaRPr lang="zh-CN" altLang="en-US" dirty="0" smtClean="0"/>
              </a:p>
            </p:txBody>
          </p:sp>
        </mc:Choice>
        <mc:Fallback xmlns="">
          <p:sp>
            <p:nvSpPr>
              <p:cNvPr id="8195" name="内容占位符 2"/>
              <p:cNvSpPr>
                <a:spLocks noGrp="1" noRot="1" noChangeAspect="1" noMove="1" noResize="1" noEditPoints="1" noAdjustHandles="1" noChangeArrowheads="1" noChangeShapeType="1" noTextEdit="1"/>
              </p:cNvSpPr>
              <p:nvPr>
                <p:ph idx="1"/>
              </p:nvPr>
            </p:nvSpPr>
            <p:spPr>
              <a:blipFill>
                <a:blip r:embed="rId3"/>
                <a:stretch>
                  <a:fillRect l="-1111"/>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自洽性的恢复</a:t>
            </a:r>
          </a:p>
        </p:txBody>
      </p:sp>
      <p:graphicFrame>
        <p:nvGraphicFramePr>
          <p:cNvPr id="5" name="对象 4"/>
          <p:cNvGraphicFramePr>
            <a:graphicFrameLocks noChangeAspect="1"/>
          </p:cNvGraphicFramePr>
          <p:nvPr>
            <p:extLst>
              <p:ext uri="{D42A27DB-BD31-4B8C-83A1-F6EECF244321}">
                <p14:modId xmlns:p14="http://schemas.microsoft.com/office/powerpoint/2010/main" val="3044696009"/>
              </p:ext>
            </p:extLst>
          </p:nvPr>
        </p:nvGraphicFramePr>
        <p:xfrm>
          <a:off x="2281485" y="1423168"/>
          <a:ext cx="4357687" cy="976313"/>
        </p:xfrm>
        <a:graphic>
          <a:graphicData uri="http://schemas.openxmlformats.org/presentationml/2006/ole">
            <mc:AlternateContent xmlns:mc="http://schemas.openxmlformats.org/markup-compatibility/2006">
              <mc:Choice xmlns:v="urn:schemas-microsoft-com:vml" Requires="v">
                <p:oleObj spid="_x0000_s9317" name="Equation" r:id="rId4" imgW="1726920" imgH="393480" progId="Equation.DSMT4">
                  <p:embed/>
                </p:oleObj>
              </mc:Choice>
              <mc:Fallback>
                <p:oleObj name="Equation" r:id="rId4" imgW="1726920" imgH="393480" progId="Equation.DSMT4">
                  <p:embed/>
                  <p:pic>
                    <p:nvPicPr>
                      <p:cNvPr id="0" name="对象 4"/>
                      <p:cNvPicPr>
                        <a:picLocks noChangeAspect="1" noChangeArrowheads="1"/>
                      </p:cNvPicPr>
                      <p:nvPr/>
                    </p:nvPicPr>
                    <p:blipFill>
                      <a:blip r:embed="rId5"/>
                      <a:srcRect/>
                      <a:stretch>
                        <a:fillRect/>
                      </a:stretch>
                    </p:blipFill>
                    <p:spPr bwMode="auto">
                      <a:xfrm>
                        <a:off x="2281485" y="1423168"/>
                        <a:ext cx="4357687" cy="9763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534941243"/>
              </p:ext>
            </p:extLst>
          </p:nvPr>
        </p:nvGraphicFramePr>
        <p:xfrm>
          <a:off x="2699792" y="2636912"/>
          <a:ext cx="3521075" cy="1039812"/>
        </p:xfrm>
        <a:graphic>
          <a:graphicData uri="http://schemas.openxmlformats.org/presentationml/2006/ole">
            <mc:AlternateContent xmlns:mc="http://schemas.openxmlformats.org/markup-compatibility/2006">
              <mc:Choice xmlns:v="urn:schemas-microsoft-com:vml" Requires="v">
                <p:oleObj spid="_x0000_s9318" name="Equation" r:id="rId6" imgW="1396800" imgH="419040" progId="Equation.DSMT4">
                  <p:embed/>
                </p:oleObj>
              </mc:Choice>
              <mc:Fallback>
                <p:oleObj name="Equation" r:id="rId6" imgW="1396800" imgH="419040" progId="Equation.DSMT4">
                  <p:embed/>
                  <p:pic>
                    <p:nvPicPr>
                      <p:cNvPr id="0" name="对象 7"/>
                      <p:cNvPicPr>
                        <a:picLocks noChangeAspect="1" noChangeArrowheads="1"/>
                      </p:cNvPicPr>
                      <p:nvPr/>
                    </p:nvPicPr>
                    <p:blipFill>
                      <a:blip r:embed="rId7"/>
                      <a:srcRect/>
                      <a:stretch>
                        <a:fillRect/>
                      </a:stretch>
                    </p:blipFill>
                    <p:spPr bwMode="auto">
                      <a:xfrm>
                        <a:off x="2699792" y="2636912"/>
                        <a:ext cx="3521075"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025288264"/>
              </p:ext>
            </p:extLst>
          </p:nvPr>
        </p:nvGraphicFramePr>
        <p:xfrm>
          <a:off x="2922042" y="4654624"/>
          <a:ext cx="3810000" cy="974725"/>
        </p:xfrm>
        <a:graphic>
          <a:graphicData uri="http://schemas.openxmlformats.org/presentationml/2006/ole">
            <mc:AlternateContent xmlns:mc="http://schemas.openxmlformats.org/markup-compatibility/2006">
              <mc:Choice xmlns:v="urn:schemas-microsoft-com:vml" Requires="v">
                <p:oleObj spid="_x0000_s9319" name="Equation" r:id="rId8" imgW="1511280" imgH="393480" progId="Equation.DSMT4">
                  <p:embed/>
                </p:oleObj>
              </mc:Choice>
              <mc:Fallback>
                <p:oleObj name="Equation" r:id="rId8" imgW="1511280" imgH="393480" progId="Equation.DSMT4">
                  <p:embed/>
                  <p:pic>
                    <p:nvPicPr>
                      <p:cNvPr id="0" name="对象 10"/>
                      <p:cNvPicPr>
                        <a:picLocks noChangeAspect="1" noChangeArrowheads="1"/>
                      </p:cNvPicPr>
                      <p:nvPr/>
                    </p:nvPicPr>
                    <p:blipFill>
                      <a:blip r:embed="rId9"/>
                      <a:srcRect/>
                      <a:stretch>
                        <a:fillRect/>
                      </a:stretch>
                    </p:blipFill>
                    <p:spPr bwMode="auto">
                      <a:xfrm>
                        <a:off x="2922042" y="4654624"/>
                        <a:ext cx="381000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1933148"/>
              </p:ext>
            </p:extLst>
          </p:nvPr>
        </p:nvGraphicFramePr>
        <p:xfrm>
          <a:off x="1109117" y="3644974"/>
          <a:ext cx="5408612" cy="1039813"/>
        </p:xfrm>
        <a:graphic>
          <a:graphicData uri="http://schemas.openxmlformats.org/presentationml/2006/ole">
            <mc:AlternateContent xmlns:mc="http://schemas.openxmlformats.org/markup-compatibility/2006">
              <mc:Choice xmlns:v="urn:schemas-microsoft-com:vml" Requires="v">
                <p:oleObj spid="_x0000_s9320" name="Equation" r:id="rId10" imgW="2145960" imgH="419040" progId="Equation.DSMT4">
                  <p:embed/>
                </p:oleObj>
              </mc:Choice>
              <mc:Fallback>
                <p:oleObj name="Equation" r:id="rId10" imgW="2145960" imgH="419040" progId="Equation.DSMT4">
                  <p:embed/>
                  <p:pic>
                    <p:nvPicPr>
                      <p:cNvPr id="0" name="对象 11"/>
                      <p:cNvPicPr>
                        <a:picLocks noChangeAspect="1" noChangeArrowheads="1"/>
                      </p:cNvPicPr>
                      <p:nvPr/>
                    </p:nvPicPr>
                    <p:blipFill>
                      <a:blip r:embed="rId11"/>
                      <a:srcRect/>
                      <a:stretch>
                        <a:fillRect/>
                      </a:stretch>
                    </p:blipFill>
                    <p:spPr bwMode="auto">
                      <a:xfrm>
                        <a:off x="1109117" y="3644974"/>
                        <a:ext cx="54086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800859974"/>
              </p:ext>
            </p:extLst>
          </p:nvPr>
        </p:nvGraphicFramePr>
        <p:xfrm>
          <a:off x="7380312" y="4756414"/>
          <a:ext cx="1488777" cy="921428"/>
        </p:xfrm>
        <a:graphic>
          <a:graphicData uri="http://schemas.openxmlformats.org/presentationml/2006/ole">
            <mc:AlternateContent xmlns:mc="http://schemas.openxmlformats.org/markup-compatibility/2006">
              <mc:Choice xmlns:v="urn:schemas-microsoft-com:vml" Requires="v">
                <p:oleObj spid="_x0000_s9321" name="Equation" r:id="rId12" imgW="685800" imgH="431640" progId="Equation.DSMT4">
                  <p:embed/>
                </p:oleObj>
              </mc:Choice>
              <mc:Fallback>
                <p:oleObj name="Equation" r:id="rId12" imgW="685800" imgH="431640" progId="Equation.DSMT4">
                  <p:embed/>
                  <p:pic>
                    <p:nvPicPr>
                      <p:cNvPr id="0" name="对象 12"/>
                      <p:cNvPicPr>
                        <a:picLocks noChangeAspect="1" noChangeArrowheads="1"/>
                      </p:cNvPicPr>
                      <p:nvPr/>
                    </p:nvPicPr>
                    <p:blipFill>
                      <a:blip r:embed="rId13"/>
                      <a:srcRect/>
                      <a:stretch>
                        <a:fillRect/>
                      </a:stretch>
                    </p:blipFill>
                    <p:spPr bwMode="auto">
                      <a:xfrm>
                        <a:off x="7380312" y="4756414"/>
                        <a:ext cx="1488777" cy="921428"/>
                      </a:xfrm>
                      <a:prstGeom prst="rect">
                        <a:avLst/>
                      </a:prstGeom>
                      <a:noFill/>
                      <a:ln w="9525">
                        <a:solidFill>
                          <a:schemeClr val="accent1"/>
                        </a:solidFill>
                        <a:miter lim="800000"/>
                        <a:headEnd/>
                        <a:tailEnd/>
                      </a:ln>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404904362"/>
              </p:ext>
            </p:extLst>
          </p:nvPr>
        </p:nvGraphicFramePr>
        <p:xfrm>
          <a:off x="2988717" y="5878587"/>
          <a:ext cx="608012" cy="439737"/>
        </p:xfrm>
        <a:graphic>
          <a:graphicData uri="http://schemas.openxmlformats.org/presentationml/2006/ole">
            <mc:AlternateContent xmlns:mc="http://schemas.openxmlformats.org/markup-compatibility/2006">
              <mc:Choice xmlns:v="urn:schemas-microsoft-com:vml" Requires="v">
                <p:oleObj spid="_x0000_s9322" name="Equation" r:id="rId14" imgW="241200" imgH="177480" progId="Equation.DSMT4">
                  <p:embed/>
                </p:oleObj>
              </mc:Choice>
              <mc:Fallback>
                <p:oleObj name="Equation" r:id="rId14" imgW="241200" imgH="177480" progId="Equation.DSMT4">
                  <p:embed/>
                  <p:pic>
                    <p:nvPicPr>
                      <p:cNvPr id="0" name="对象 13"/>
                      <p:cNvPicPr>
                        <a:picLocks noChangeAspect="1" noChangeArrowheads="1"/>
                      </p:cNvPicPr>
                      <p:nvPr/>
                    </p:nvPicPr>
                    <p:blipFill>
                      <a:blip r:embed="rId15"/>
                      <a:srcRect/>
                      <a:stretch>
                        <a:fillRect/>
                      </a:stretch>
                    </p:blipFill>
                    <p:spPr bwMode="auto">
                      <a:xfrm>
                        <a:off x="2988717" y="5878587"/>
                        <a:ext cx="608012"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138190162"/>
              </p:ext>
            </p:extLst>
          </p:nvPr>
        </p:nvGraphicFramePr>
        <p:xfrm>
          <a:off x="1103560" y="4866555"/>
          <a:ext cx="608013" cy="439738"/>
        </p:xfrm>
        <a:graphic>
          <a:graphicData uri="http://schemas.openxmlformats.org/presentationml/2006/ole">
            <mc:AlternateContent xmlns:mc="http://schemas.openxmlformats.org/markup-compatibility/2006">
              <mc:Choice xmlns:v="urn:schemas-microsoft-com:vml" Requires="v">
                <p:oleObj spid="_x0000_s9323" name="Equation" r:id="rId16" imgW="241200" imgH="177480" progId="Equation.DSMT4">
                  <p:embed/>
                </p:oleObj>
              </mc:Choice>
              <mc:Fallback>
                <p:oleObj name="Equation" r:id="rId16" imgW="241200" imgH="177480" progId="Equation.DSMT4">
                  <p:embed/>
                  <p:pic>
                    <p:nvPicPr>
                      <p:cNvPr id="0" name="对象 14"/>
                      <p:cNvPicPr>
                        <a:picLocks noChangeAspect="1" noChangeArrowheads="1"/>
                      </p:cNvPicPr>
                      <p:nvPr/>
                    </p:nvPicPr>
                    <p:blipFill>
                      <a:blip r:embed="rId17"/>
                      <a:srcRect/>
                      <a:stretch>
                        <a:fillRect/>
                      </a:stretch>
                    </p:blipFill>
                    <p:spPr bwMode="auto">
                      <a:xfrm>
                        <a:off x="1103560" y="4866555"/>
                        <a:ext cx="608013"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位移电流</a:t>
            </a:r>
          </a:p>
        </p:txBody>
      </p:sp>
      <p:sp>
        <p:nvSpPr>
          <p:cNvPr id="10243" name="内容占位符 2"/>
          <p:cNvSpPr>
            <a:spLocks noGrp="1"/>
          </p:cNvSpPr>
          <p:nvPr>
            <p:ph idx="1"/>
          </p:nvPr>
        </p:nvSpPr>
        <p:spPr>
          <a:xfrm>
            <a:off x="468313" y="1844675"/>
            <a:ext cx="8229600" cy="3625850"/>
          </a:xfrm>
        </p:spPr>
        <p:txBody>
          <a:bodyPr/>
          <a:lstStyle/>
          <a:p>
            <a:r>
              <a:rPr lang="zh-CN" altLang="en-US" smtClean="0"/>
              <a:t>位移电流</a:t>
            </a:r>
          </a:p>
        </p:txBody>
      </p:sp>
      <p:graphicFrame>
        <p:nvGraphicFramePr>
          <p:cNvPr id="5" name="对象 4"/>
          <p:cNvGraphicFramePr>
            <a:graphicFrameLocks noChangeAspect="1"/>
          </p:cNvGraphicFramePr>
          <p:nvPr>
            <p:extLst>
              <p:ext uri="{D42A27DB-BD31-4B8C-83A1-F6EECF244321}">
                <p14:modId xmlns:p14="http://schemas.microsoft.com/office/powerpoint/2010/main" val="2756892029"/>
              </p:ext>
            </p:extLst>
          </p:nvPr>
        </p:nvGraphicFramePr>
        <p:xfrm>
          <a:off x="2339975" y="765175"/>
          <a:ext cx="4357688" cy="976313"/>
        </p:xfrm>
        <a:graphic>
          <a:graphicData uri="http://schemas.openxmlformats.org/presentationml/2006/ole">
            <mc:AlternateContent xmlns:mc="http://schemas.openxmlformats.org/markup-compatibility/2006">
              <mc:Choice xmlns:v="urn:schemas-microsoft-com:vml" Requires="v">
                <p:oleObj spid="_x0000_s10328" name="Equation" r:id="rId4" imgW="1726920" imgH="393480" progId="Equation.DSMT4">
                  <p:embed/>
                </p:oleObj>
              </mc:Choice>
              <mc:Fallback>
                <p:oleObj name="Equation" r:id="rId4" imgW="1726920" imgH="393480" progId="Equation.DSMT4">
                  <p:embed/>
                  <p:pic>
                    <p:nvPicPr>
                      <p:cNvPr id="0" name="对象 4"/>
                      <p:cNvPicPr>
                        <a:picLocks noChangeAspect="1" noChangeArrowheads="1"/>
                      </p:cNvPicPr>
                      <p:nvPr/>
                    </p:nvPicPr>
                    <p:blipFill>
                      <a:blip r:embed="rId5"/>
                      <a:srcRect/>
                      <a:stretch>
                        <a:fillRect/>
                      </a:stretch>
                    </p:blipFill>
                    <p:spPr bwMode="auto">
                      <a:xfrm>
                        <a:off x="2339975" y="765175"/>
                        <a:ext cx="4357688"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599772519"/>
              </p:ext>
            </p:extLst>
          </p:nvPr>
        </p:nvGraphicFramePr>
        <p:xfrm>
          <a:off x="2368550" y="3284538"/>
          <a:ext cx="4003675" cy="693737"/>
        </p:xfrm>
        <a:graphic>
          <a:graphicData uri="http://schemas.openxmlformats.org/presentationml/2006/ole">
            <mc:AlternateContent xmlns:mc="http://schemas.openxmlformats.org/markup-compatibility/2006">
              <mc:Choice xmlns:v="urn:schemas-microsoft-com:vml" Requires="v">
                <p:oleObj spid="_x0000_s10329" name="Equation" r:id="rId6" imgW="1587240" imgH="279360" progId="Equation.DSMT4">
                  <p:embed/>
                </p:oleObj>
              </mc:Choice>
              <mc:Fallback>
                <p:oleObj name="Equation" r:id="rId6" imgW="1587240" imgH="279360" progId="Equation.DSMT4">
                  <p:embed/>
                  <p:pic>
                    <p:nvPicPr>
                      <p:cNvPr id="0" name="对象 5"/>
                      <p:cNvPicPr>
                        <a:picLocks noChangeAspect="1" noChangeArrowheads="1"/>
                      </p:cNvPicPr>
                      <p:nvPr/>
                    </p:nvPicPr>
                    <p:blipFill>
                      <a:blip r:embed="rId7"/>
                      <a:srcRect/>
                      <a:stretch>
                        <a:fillRect/>
                      </a:stretch>
                    </p:blipFill>
                    <p:spPr bwMode="auto">
                      <a:xfrm>
                        <a:off x="2368550" y="3284538"/>
                        <a:ext cx="400367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234969475"/>
              </p:ext>
            </p:extLst>
          </p:nvPr>
        </p:nvGraphicFramePr>
        <p:xfrm>
          <a:off x="2843213" y="2133600"/>
          <a:ext cx="2274887" cy="976313"/>
        </p:xfrm>
        <a:graphic>
          <a:graphicData uri="http://schemas.openxmlformats.org/presentationml/2006/ole">
            <mc:AlternateContent xmlns:mc="http://schemas.openxmlformats.org/markup-compatibility/2006">
              <mc:Choice xmlns:v="urn:schemas-microsoft-com:vml" Requires="v">
                <p:oleObj spid="_x0000_s10330" name="Equation" r:id="rId8" imgW="901440" imgH="393480" progId="Equation.DSMT4">
                  <p:embed/>
                </p:oleObj>
              </mc:Choice>
              <mc:Fallback>
                <p:oleObj name="Equation" r:id="rId8" imgW="901440" imgH="393480" progId="Equation.DSMT4">
                  <p:embed/>
                  <p:pic>
                    <p:nvPicPr>
                      <p:cNvPr id="0" name="对象 6"/>
                      <p:cNvPicPr>
                        <a:picLocks noChangeAspect="1" noChangeArrowheads="1"/>
                      </p:cNvPicPr>
                      <p:nvPr/>
                    </p:nvPicPr>
                    <p:blipFill>
                      <a:blip r:embed="rId9"/>
                      <a:srcRect/>
                      <a:stretch>
                        <a:fillRect/>
                      </a:stretch>
                    </p:blipFill>
                    <p:spPr bwMode="auto">
                      <a:xfrm>
                        <a:off x="2843213" y="2133600"/>
                        <a:ext cx="2274887" cy="976313"/>
                      </a:xfrm>
                      <a:prstGeom prst="rect">
                        <a:avLst/>
                      </a:prstGeom>
                      <a:noFill/>
                      <a:ln w="9525">
                        <a:solidFill>
                          <a:srgbClr val="CB0B0B"/>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260310290"/>
              </p:ext>
            </p:extLst>
          </p:nvPr>
        </p:nvGraphicFramePr>
        <p:xfrm>
          <a:off x="2771775" y="4092575"/>
          <a:ext cx="3009900" cy="630238"/>
        </p:xfrm>
        <a:graphic>
          <a:graphicData uri="http://schemas.openxmlformats.org/presentationml/2006/ole">
            <mc:AlternateContent xmlns:mc="http://schemas.openxmlformats.org/markup-compatibility/2006">
              <mc:Choice xmlns:v="urn:schemas-microsoft-com:vml" Requires="v">
                <p:oleObj spid="_x0000_s10331" name="Equation" r:id="rId10" imgW="1193760" imgH="253800" progId="Equation.DSMT4">
                  <p:embed/>
                </p:oleObj>
              </mc:Choice>
              <mc:Fallback>
                <p:oleObj name="Equation" r:id="rId10" imgW="1193760" imgH="253800" progId="Equation.DSMT4">
                  <p:embed/>
                  <p:pic>
                    <p:nvPicPr>
                      <p:cNvPr id="0" name="对象 7"/>
                      <p:cNvPicPr>
                        <a:picLocks noChangeAspect="1" noChangeArrowheads="1"/>
                      </p:cNvPicPr>
                      <p:nvPr/>
                    </p:nvPicPr>
                    <p:blipFill>
                      <a:blip r:embed="rId11"/>
                      <a:srcRect/>
                      <a:stretch>
                        <a:fillRect/>
                      </a:stretch>
                    </p:blipFill>
                    <p:spPr bwMode="auto">
                      <a:xfrm>
                        <a:off x="2771775" y="4092575"/>
                        <a:ext cx="30099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374679578"/>
              </p:ext>
            </p:extLst>
          </p:nvPr>
        </p:nvGraphicFramePr>
        <p:xfrm>
          <a:off x="1908175" y="4868863"/>
          <a:ext cx="5572125" cy="755650"/>
        </p:xfrm>
        <a:graphic>
          <a:graphicData uri="http://schemas.openxmlformats.org/presentationml/2006/ole">
            <mc:AlternateContent xmlns:mc="http://schemas.openxmlformats.org/markup-compatibility/2006">
              <mc:Choice xmlns:v="urn:schemas-microsoft-com:vml" Requires="v">
                <p:oleObj spid="_x0000_s10332" name="Equation" r:id="rId12" imgW="2209680" imgH="304560" progId="Equation.DSMT4">
                  <p:embed/>
                </p:oleObj>
              </mc:Choice>
              <mc:Fallback>
                <p:oleObj name="Equation" r:id="rId12" imgW="2209680" imgH="304560" progId="Equation.DSMT4">
                  <p:embed/>
                  <p:pic>
                    <p:nvPicPr>
                      <p:cNvPr id="0" name="对象 9"/>
                      <p:cNvPicPr>
                        <a:picLocks noChangeAspect="1" noChangeArrowheads="1"/>
                      </p:cNvPicPr>
                      <p:nvPr/>
                    </p:nvPicPr>
                    <p:blipFill>
                      <a:blip r:embed="rId13"/>
                      <a:srcRect/>
                      <a:stretch>
                        <a:fillRect/>
                      </a:stretch>
                    </p:blipFill>
                    <p:spPr bwMode="auto">
                      <a:xfrm>
                        <a:off x="1908175" y="4868863"/>
                        <a:ext cx="557212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452407289"/>
              </p:ext>
            </p:extLst>
          </p:nvPr>
        </p:nvGraphicFramePr>
        <p:xfrm>
          <a:off x="3155950" y="5694363"/>
          <a:ext cx="1920875" cy="974725"/>
        </p:xfrm>
        <a:graphic>
          <a:graphicData uri="http://schemas.openxmlformats.org/presentationml/2006/ole">
            <mc:AlternateContent xmlns:mc="http://schemas.openxmlformats.org/markup-compatibility/2006">
              <mc:Choice xmlns:v="urn:schemas-microsoft-com:vml" Requires="v">
                <p:oleObj spid="_x0000_s10333" name="Equation" r:id="rId14" imgW="761760" imgH="393480" progId="Equation.DSMT4">
                  <p:embed/>
                </p:oleObj>
              </mc:Choice>
              <mc:Fallback>
                <p:oleObj name="Equation" r:id="rId14" imgW="761760" imgH="393480" progId="Equation.DSMT4">
                  <p:embed/>
                  <p:pic>
                    <p:nvPicPr>
                      <p:cNvPr id="0" name="对象 10"/>
                      <p:cNvPicPr>
                        <a:picLocks noChangeAspect="1" noChangeArrowheads="1"/>
                      </p:cNvPicPr>
                      <p:nvPr/>
                    </p:nvPicPr>
                    <p:blipFill>
                      <a:blip r:embed="rId15"/>
                      <a:srcRect/>
                      <a:stretch>
                        <a:fillRect/>
                      </a:stretch>
                    </p:blipFill>
                    <p:spPr bwMode="auto">
                      <a:xfrm>
                        <a:off x="3155950" y="5694363"/>
                        <a:ext cx="1920875" cy="974725"/>
                      </a:xfrm>
                      <a:prstGeom prst="rect">
                        <a:avLst/>
                      </a:prstGeom>
                      <a:noFill/>
                      <a:ln w="9525">
                        <a:solidFill>
                          <a:srgbClr val="CB0B0B"/>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499"/>
                                          </p:stCondLst>
                                        </p:cTn>
                                        <p:tgtEl>
                                          <p:spTgt spid="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1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endParaRPr lang="zh-CN" altLang="en-US" smtClean="0"/>
          </a:p>
        </p:txBody>
      </p:sp>
      <p:sp>
        <p:nvSpPr>
          <p:cNvPr id="11267" name="内容占位符 2"/>
          <p:cNvSpPr>
            <a:spLocks noGrp="1"/>
          </p:cNvSpPr>
          <p:nvPr>
            <p:ph idx="1"/>
          </p:nvPr>
        </p:nvSpPr>
        <p:spPr>
          <a:xfrm>
            <a:off x="468313" y="4652963"/>
            <a:ext cx="8229600" cy="1681162"/>
          </a:xfrm>
        </p:spPr>
        <p:txBody>
          <a:bodyPr/>
          <a:lstStyle/>
          <a:p>
            <a:r>
              <a:rPr lang="zh-CN" altLang="en-US" smtClean="0"/>
              <a:t>位移电流的旋度对应磁场的二阶变化</a:t>
            </a:r>
            <a:endParaRPr lang="en-US" altLang="zh-CN" smtClean="0"/>
          </a:p>
          <a:p>
            <a:pPr lvl="1"/>
            <a:r>
              <a:rPr lang="zh-CN" altLang="en-US" smtClean="0"/>
              <a:t>当磁场变换缓慢时位移电流的效应不容易观测到</a:t>
            </a:r>
          </a:p>
        </p:txBody>
      </p:sp>
      <p:graphicFrame>
        <p:nvGraphicFramePr>
          <p:cNvPr id="4" name="对象 3"/>
          <p:cNvGraphicFramePr>
            <a:graphicFrameLocks noChangeAspect="1"/>
          </p:cNvGraphicFramePr>
          <p:nvPr>
            <p:extLst>
              <p:ext uri="{D42A27DB-BD31-4B8C-83A1-F6EECF244321}">
                <p14:modId xmlns:p14="http://schemas.microsoft.com/office/powerpoint/2010/main" val="4247685887"/>
              </p:ext>
            </p:extLst>
          </p:nvPr>
        </p:nvGraphicFramePr>
        <p:xfrm>
          <a:off x="2051050" y="1412875"/>
          <a:ext cx="1792288" cy="1039813"/>
        </p:xfrm>
        <a:graphic>
          <a:graphicData uri="http://schemas.openxmlformats.org/presentationml/2006/ole">
            <mc:AlternateContent xmlns:mc="http://schemas.openxmlformats.org/markup-compatibility/2006">
              <mc:Choice xmlns:v="urn:schemas-microsoft-com:vml" Requires="v">
                <p:oleObj spid="_x0000_s11310" name="Equation" r:id="rId4" imgW="711000" imgH="419040" progId="Equation.DSMT4">
                  <p:embed/>
                </p:oleObj>
              </mc:Choice>
              <mc:Fallback>
                <p:oleObj name="Equation" r:id="rId4" imgW="711000" imgH="419040" progId="Equation.DSMT4">
                  <p:embed/>
                  <p:pic>
                    <p:nvPicPr>
                      <p:cNvPr id="0" name="对象 3"/>
                      <p:cNvPicPr>
                        <a:picLocks noChangeAspect="1" noChangeArrowheads="1"/>
                      </p:cNvPicPr>
                      <p:nvPr/>
                    </p:nvPicPr>
                    <p:blipFill>
                      <a:blip r:embed="rId5"/>
                      <a:srcRect/>
                      <a:stretch>
                        <a:fillRect/>
                      </a:stretch>
                    </p:blipFill>
                    <p:spPr bwMode="auto">
                      <a:xfrm>
                        <a:off x="2051050" y="1412875"/>
                        <a:ext cx="1792288"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625781093"/>
              </p:ext>
            </p:extLst>
          </p:nvPr>
        </p:nvGraphicFramePr>
        <p:xfrm>
          <a:off x="4716463" y="1412875"/>
          <a:ext cx="2081212" cy="1039813"/>
        </p:xfrm>
        <a:graphic>
          <a:graphicData uri="http://schemas.openxmlformats.org/presentationml/2006/ole">
            <mc:AlternateContent xmlns:mc="http://schemas.openxmlformats.org/markup-compatibility/2006">
              <mc:Choice xmlns:v="urn:schemas-microsoft-com:vml" Requires="v">
                <p:oleObj spid="_x0000_s11311" name="Equation" r:id="rId6" imgW="825480" imgH="419040" progId="Equation.DSMT4">
                  <p:embed/>
                </p:oleObj>
              </mc:Choice>
              <mc:Fallback>
                <p:oleObj name="Equation" r:id="rId6" imgW="825480" imgH="419040" progId="Equation.DSMT4">
                  <p:embed/>
                  <p:pic>
                    <p:nvPicPr>
                      <p:cNvPr id="0" name="对象 4"/>
                      <p:cNvPicPr>
                        <a:picLocks noChangeAspect="1" noChangeArrowheads="1"/>
                      </p:cNvPicPr>
                      <p:nvPr/>
                    </p:nvPicPr>
                    <p:blipFill>
                      <a:blip r:embed="rId7"/>
                      <a:srcRect/>
                      <a:stretch>
                        <a:fillRect/>
                      </a:stretch>
                    </p:blipFill>
                    <p:spPr bwMode="auto">
                      <a:xfrm>
                        <a:off x="4716463" y="1412875"/>
                        <a:ext cx="20812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38711333"/>
              </p:ext>
            </p:extLst>
          </p:nvPr>
        </p:nvGraphicFramePr>
        <p:xfrm>
          <a:off x="3132138" y="2924175"/>
          <a:ext cx="2720975" cy="1039813"/>
        </p:xfrm>
        <a:graphic>
          <a:graphicData uri="http://schemas.openxmlformats.org/presentationml/2006/ole">
            <mc:AlternateContent xmlns:mc="http://schemas.openxmlformats.org/markup-compatibility/2006">
              <mc:Choice xmlns:v="urn:schemas-microsoft-com:vml" Requires="v">
                <p:oleObj spid="_x0000_s11312" name="Equation" r:id="rId8" imgW="1079280" imgH="419040" progId="Equation.DSMT4">
                  <p:embed/>
                </p:oleObj>
              </mc:Choice>
              <mc:Fallback>
                <p:oleObj name="Equation" r:id="rId8" imgW="1079280" imgH="419040" progId="Equation.DSMT4">
                  <p:embed/>
                  <p:pic>
                    <p:nvPicPr>
                      <p:cNvPr id="0" name="对象 5"/>
                      <p:cNvPicPr>
                        <a:picLocks noChangeAspect="1" noChangeArrowheads="1"/>
                      </p:cNvPicPr>
                      <p:nvPr/>
                    </p:nvPicPr>
                    <p:blipFill>
                      <a:blip r:embed="rId9"/>
                      <a:srcRect/>
                      <a:stretch>
                        <a:fillRect/>
                      </a:stretch>
                    </p:blipFill>
                    <p:spPr bwMode="auto">
                      <a:xfrm>
                        <a:off x="3132138" y="2924175"/>
                        <a:ext cx="2720975" cy="1039813"/>
                      </a:xfrm>
                      <a:prstGeom prst="rect">
                        <a:avLst/>
                      </a:prstGeom>
                      <a:noFill/>
                      <a:ln w="9525">
                        <a:solidFill>
                          <a:srgbClr val="CB0B0B"/>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7">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theme/_rels/theme6.xml.rels><?xml version="1.0" encoding="UTF-8" standalone="yes"?>
<Relationships xmlns="http://schemas.openxmlformats.org/package/2006/relationships"><Relationship Id="rId1" Type="http://schemas.openxmlformats.org/officeDocument/2006/relationships/image" Target="../media/image11.jpeg"/></Relationships>
</file>

<file path=ppt/theme/theme1.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华文新魏"/>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华文新魏"/>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华文新魏"/>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华文新魏"/>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华文新魏"/>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华文新魏"/>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华文新魏"/>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华文新魏"/>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华文新魏"/>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华文新魏"/>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华文新魏"/>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华文新魏"/>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华文新魏"/>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华文新魏"/>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华文新魏"/>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古典型相册">
  <a:themeElements>
    <a:clrScheme name="技巧">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70000"/>
                <a:satMod val="350000"/>
              </a:schemeClr>
            </a:gs>
          </a:gsLst>
          <a:path path="circle">
            <a:fillToRect l="51000" t="-20000" r="200000" b="100000"/>
          </a:path>
        </a:gradFill>
        <a:blipFill>
          <a:blip xmlns:r="http://schemas.openxmlformats.org/officeDocument/2006/relationships" r:embed="rId1">
            <a:duotone>
              <a:schemeClr val="phClr">
                <a:shade val="25000"/>
                <a:satMod val="350000"/>
              </a:schemeClr>
              <a:schemeClr val="phClr">
                <a:tint val="83000"/>
                <a:satMod val="115000"/>
              </a:schemeClr>
            </a:duotone>
          </a:blip>
          <a:tile tx="0" ty="0" sx="120000" sy="120000" flip="xy" algn="t"/>
        </a:blipFill>
      </a:bgFillStyleLst>
    </a:fmtScheme>
  </a:themeElements>
  <a:objectDefaults/>
  <a:extraClrSchemeLst/>
</a:theme>
</file>

<file path=ppt/theme/theme7.xml><?xml version="1.0" encoding="utf-8"?>
<a:theme xmlns:a="http://schemas.openxmlformats.org/drawingml/2006/main" name="6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华文新魏"/>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华文新魏"/>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8618</TotalTime>
  <Words>269</Words>
  <Application>Microsoft Office PowerPoint</Application>
  <PresentationFormat>全屏显示(4:3)</PresentationFormat>
  <Paragraphs>141</Paragraphs>
  <Slides>27</Slides>
  <Notes>26</Notes>
  <HiddenSlides>0</HiddenSlides>
  <MMClips>0</MMClips>
  <ScaleCrop>false</ScaleCrop>
  <HeadingPairs>
    <vt:vector size="8" baseType="variant">
      <vt:variant>
        <vt:lpstr>已用的字体</vt:lpstr>
      </vt:variant>
      <vt:variant>
        <vt:i4>9</vt:i4>
      </vt:variant>
      <vt:variant>
        <vt:lpstr>主题</vt:lpstr>
      </vt:variant>
      <vt:variant>
        <vt:i4>30</vt:i4>
      </vt:variant>
      <vt:variant>
        <vt:lpstr>嵌入 OLE 服务器</vt:lpstr>
      </vt:variant>
      <vt:variant>
        <vt:i4>2</vt:i4>
      </vt:variant>
      <vt:variant>
        <vt:lpstr>幻灯片标题</vt:lpstr>
      </vt:variant>
      <vt:variant>
        <vt:i4>27</vt:i4>
      </vt:variant>
    </vt:vector>
  </HeadingPairs>
  <TitlesOfParts>
    <vt:vector size="68" baseType="lpstr">
      <vt:lpstr>黑体</vt:lpstr>
      <vt:lpstr>华文楷体</vt:lpstr>
      <vt:lpstr>华文新魏</vt:lpstr>
      <vt:lpstr>宋体</vt:lpstr>
      <vt:lpstr>Arial</vt:lpstr>
      <vt:lpstr>Cambria Math</vt:lpstr>
      <vt:lpstr>Century Schoolbook</vt:lpstr>
      <vt:lpstr>Symbol</vt:lpstr>
      <vt:lpstr>Wingdings</vt:lpstr>
      <vt:lpstr>2_自定义设计方案</vt:lpstr>
      <vt:lpstr>3_自定义设计方案</vt:lpstr>
      <vt:lpstr>4_自定义设计方案</vt:lpstr>
      <vt:lpstr>1_自定义设计方案</vt:lpstr>
      <vt:lpstr>5_自定义设计方案</vt:lpstr>
      <vt:lpstr>古典型相册</vt:lpstr>
      <vt:lpstr>6_自定义设计方案</vt:lpstr>
      <vt:lpstr>7_自定义设计方案</vt:lpstr>
      <vt:lpstr>8_自定义设计方案</vt:lpstr>
      <vt:lpstr>9_自定义设计方案</vt:lpstr>
      <vt:lpstr>10_自定义设计方案</vt:lpstr>
      <vt:lpstr>11_自定义设计方案</vt:lpstr>
      <vt:lpstr>12_自定义设计方案</vt:lpstr>
      <vt:lpstr>13_自定义设计方案</vt:lpstr>
      <vt:lpstr>14_自定义设计方案</vt:lpstr>
      <vt:lpstr>15_自定义设计方案</vt:lpstr>
      <vt:lpstr>16_自定义设计方案</vt:lpstr>
      <vt:lpstr>17_自定义设计方案</vt:lpstr>
      <vt:lpstr>18_自定义设计方案</vt:lpstr>
      <vt:lpstr>19_自定义设计方案</vt:lpstr>
      <vt:lpstr>20_自定义设计方案</vt:lpstr>
      <vt:lpstr>21_自定义设计方案</vt:lpstr>
      <vt:lpstr>22_自定义设计方案</vt:lpstr>
      <vt:lpstr>23_自定义设计方案</vt:lpstr>
      <vt:lpstr>24_自定义设计方案</vt:lpstr>
      <vt:lpstr>25_自定义设计方案</vt:lpstr>
      <vt:lpstr>26_自定义设计方案</vt:lpstr>
      <vt:lpstr>27_自定义设计方案</vt:lpstr>
      <vt:lpstr>28_自定义设计方案</vt:lpstr>
      <vt:lpstr>29_自定义设计方案</vt:lpstr>
      <vt:lpstr>MathType 6.0 Equation</vt:lpstr>
      <vt:lpstr>Equation</vt:lpstr>
      <vt:lpstr>PowerPoint 演示文稿</vt:lpstr>
      <vt:lpstr>磁场的旋度</vt:lpstr>
      <vt:lpstr>自洽性丧失</vt:lpstr>
      <vt:lpstr>磁场的高斯定律</vt:lpstr>
      <vt:lpstr>感应磁场</vt:lpstr>
      <vt:lpstr>PowerPoint 演示文稿</vt:lpstr>
      <vt:lpstr>自洽性的恢复</vt:lpstr>
      <vt:lpstr>位移电流</vt:lpstr>
      <vt:lpstr>PowerPoint 演示文稿</vt:lpstr>
      <vt:lpstr>Maxwell方程</vt:lpstr>
      <vt:lpstr>有介质时的Maxwell方程</vt:lpstr>
      <vt:lpstr>Maxwell方程</vt:lpstr>
      <vt:lpstr>Maxwell方程</vt:lpstr>
      <vt:lpstr>波动方程</vt:lpstr>
      <vt:lpstr>波动方程</vt:lpstr>
      <vt:lpstr>PowerPoint 演示文稿</vt:lpstr>
      <vt:lpstr>PowerPoint 演示文稿</vt:lpstr>
      <vt:lpstr>PowerPoint 演示文稿</vt:lpstr>
      <vt:lpstr>PowerPoint 演示文稿</vt:lpstr>
      <vt:lpstr>PowerPoint 演示文稿</vt:lpstr>
      <vt:lpstr>PowerPoint 演示文稿</vt:lpstr>
      <vt:lpstr>电磁波能流密度</vt:lpstr>
      <vt:lpstr>电磁波能流密度</vt:lpstr>
      <vt:lpstr>辐射压</vt:lpstr>
      <vt:lpstr>偏振</vt:lpstr>
      <vt:lpstr>PowerPoint 演示文稿</vt:lpstr>
      <vt:lpstr>椭圆偏振光</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li sheng</cp:lastModifiedBy>
  <cp:revision>361</cp:revision>
  <dcterms:created xsi:type="dcterms:W3CDTF">2012-02-08T09:22:22Z</dcterms:created>
  <dcterms:modified xsi:type="dcterms:W3CDTF">2018-10-30T14:49:47Z</dcterms:modified>
</cp:coreProperties>
</file>