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232" r:id="rId2"/>
    <p:sldMasterId id="2147484245" r:id="rId3"/>
    <p:sldMasterId id="2147484258" r:id="rId4"/>
    <p:sldMasterId id="2147484271" r:id="rId5"/>
    <p:sldMasterId id="2147484284" r:id="rId6"/>
  </p:sldMasterIdLst>
  <p:notesMasterIdLst>
    <p:notesMasterId r:id="rId33"/>
  </p:notesMasterIdLst>
  <p:sldIdLst>
    <p:sldId id="440" r:id="rId7"/>
    <p:sldId id="414" r:id="rId8"/>
    <p:sldId id="415" r:id="rId9"/>
    <p:sldId id="416" r:id="rId10"/>
    <p:sldId id="439" r:id="rId11"/>
    <p:sldId id="417" r:id="rId12"/>
    <p:sldId id="418" r:id="rId13"/>
    <p:sldId id="419" r:id="rId14"/>
    <p:sldId id="420" r:id="rId15"/>
    <p:sldId id="421" r:id="rId16"/>
    <p:sldId id="422" r:id="rId17"/>
    <p:sldId id="424" r:id="rId18"/>
    <p:sldId id="425" r:id="rId19"/>
    <p:sldId id="426" r:id="rId20"/>
    <p:sldId id="427" r:id="rId21"/>
    <p:sldId id="428" r:id="rId22"/>
    <p:sldId id="429" r:id="rId23"/>
    <p:sldId id="430" r:id="rId24"/>
    <p:sldId id="432" r:id="rId25"/>
    <p:sldId id="431" r:id="rId26"/>
    <p:sldId id="433" r:id="rId27"/>
    <p:sldId id="434" r:id="rId28"/>
    <p:sldId id="435" r:id="rId29"/>
    <p:sldId id="437" r:id="rId30"/>
    <p:sldId id="436" r:id="rId31"/>
    <p:sldId id="438" r:id="rId32"/>
  </p:sldIdLst>
  <p:sldSz cx="9144000" cy="6858000" type="screen4x3"/>
  <p:notesSz cx="6858000" cy="9144000"/>
  <p:defaultTextStyle>
    <a:defPPr>
      <a:defRPr lang="zh-CN"/>
    </a:defPPr>
    <a:lvl1pPr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1pPr>
    <a:lvl2pPr marL="4572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2pPr>
    <a:lvl3pPr marL="9144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3pPr>
    <a:lvl4pPr marL="13716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4pPr>
    <a:lvl5pPr marL="1828800" algn="l" rtl="0" eaLnBrk="0" fontAlgn="base" hangingPunct="0">
      <a:lnSpc>
        <a:spcPct val="110000"/>
      </a:lnSpc>
      <a:spcBef>
        <a:spcPct val="20000"/>
      </a:spcBef>
      <a:spcAft>
        <a:spcPct val="0"/>
      </a:spcAft>
      <a:buSzPct val="120000"/>
      <a:buChar char="•"/>
      <a:defRPr sz="2800" kern="1200">
        <a:solidFill>
          <a:srgbClr val="133984"/>
        </a:solidFill>
        <a:latin typeface="Arial" charset="0"/>
        <a:ea typeface="华文新魏" pitchFamily="2" charset="-122"/>
        <a:cs typeface="+mn-cs"/>
      </a:defRPr>
    </a:lvl5pPr>
    <a:lvl6pPr marL="2286000" algn="l" defTabSz="914400" rtl="0" eaLnBrk="1" latinLnBrk="0" hangingPunct="1">
      <a:defRPr sz="2800" kern="1200">
        <a:solidFill>
          <a:srgbClr val="133984"/>
        </a:solidFill>
        <a:latin typeface="Arial" charset="0"/>
        <a:ea typeface="华文新魏" pitchFamily="2" charset="-122"/>
        <a:cs typeface="+mn-cs"/>
      </a:defRPr>
    </a:lvl6pPr>
    <a:lvl7pPr marL="2743200" algn="l" defTabSz="914400" rtl="0" eaLnBrk="1" latinLnBrk="0" hangingPunct="1">
      <a:defRPr sz="2800" kern="1200">
        <a:solidFill>
          <a:srgbClr val="133984"/>
        </a:solidFill>
        <a:latin typeface="Arial" charset="0"/>
        <a:ea typeface="华文新魏" pitchFamily="2" charset="-122"/>
        <a:cs typeface="+mn-cs"/>
      </a:defRPr>
    </a:lvl7pPr>
    <a:lvl8pPr marL="3200400" algn="l" defTabSz="914400" rtl="0" eaLnBrk="1" latinLnBrk="0" hangingPunct="1">
      <a:defRPr sz="2800" kern="1200">
        <a:solidFill>
          <a:srgbClr val="133984"/>
        </a:solidFill>
        <a:latin typeface="Arial" charset="0"/>
        <a:ea typeface="华文新魏" pitchFamily="2" charset="-122"/>
        <a:cs typeface="+mn-cs"/>
      </a:defRPr>
    </a:lvl8pPr>
    <a:lvl9pPr marL="3657600" algn="l" defTabSz="914400" rtl="0" eaLnBrk="1" latinLnBrk="0" hangingPunct="1">
      <a:defRPr sz="2800" kern="1200">
        <a:solidFill>
          <a:srgbClr val="133984"/>
        </a:solidFill>
        <a:latin typeface="Arial"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0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4196" autoAdjust="0"/>
  </p:normalViewPr>
  <p:slideViewPr>
    <p:cSldViewPr>
      <p:cViewPr>
        <p:scale>
          <a:sx n="97" d="100"/>
          <a:sy n="97" d="100"/>
        </p:scale>
        <p:origin x="680" y="144"/>
      </p:cViewPr>
      <p:guideLst>
        <p:guide orient="horz" pos="2160"/>
        <p:guide pos="2880"/>
      </p:guideLst>
    </p:cSldViewPr>
  </p:slideViewPr>
  <p:outlineViewPr>
    <p:cViewPr>
      <p:scale>
        <a:sx n="33" d="100"/>
        <a:sy n="33" d="100"/>
      </p:scale>
      <p:origin x="19"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buFontTx/>
              <a:buNone/>
              <a:defRPr sz="1200">
                <a:solidFill>
                  <a:schemeClr val="tx1"/>
                </a:solidFill>
                <a:latin typeface="Arial" charset="0"/>
                <a:ea typeface="宋体" charset="-122"/>
              </a:defRPr>
            </a:lvl1pPr>
          </a:lstStyle>
          <a:p>
            <a:pPr>
              <a:defRPr/>
            </a:pPr>
            <a:endParaRPr lang="en-US" altLang="zh-CN"/>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solidFill>
                  <a:schemeClr val="tx1"/>
                </a:solidFill>
                <a:latin typeface="Arial" charset="0"/>
                <a:ea typeface="宋体"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buFontTx/>
              <a:buNone/>
              <a:defRPr sz="1200">
                <a:solidFill>
                  <a:schemeClr val="tx1"/>
                </a:solidFill>
                <a:latin typeface="Arial" charset="0"/>
                <a:ea typeface="宋体" charset="-122"/>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solidFill>
                  <a:schemeClr val="tx1"/>
                </a:solidFill>
                <a:latin typeface="Arial" charset="0"/>
                <a:ea typeface="宋体" charset="-122"/>
              </a:defRPr>
            </a:lvl1pPr>
          </a:lstStyle>
          <a:p>
            <a:pPr>
              <a:defRPr/>
            </a:pPr>
            <a:fld id="{7EBCE9DB-B871-42CE-97A6-F504F52ED52E}" type="slidenum">
              <a:rPr lang="en-US" altLang="zh-CN"/>
              <a:pPr>
                <a:defRPr/>
              </a:pPr>
              <a:t>‹#›</a:t>
            </a:fld>
            <a:endParaRPr lang="en-US" altLang="zh-CN"/>
          </a:p>
        </p:txBody>
      </p:sp>
    </p:spTree>
    <p:extLst>
      <p:ext uri="{BB962C8B-B14F-4D97-AF65-F5344CB8AC3E}">
        <p14:creationId xmlns:p14="http://schemas.microsoft.com/office/powerpoint/2010/main" val="2219494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fld id="{EC3137B9-ED63-4AF9-B4CA-D3631F62CBE7}" type="slidenum">
              <a:rPr lang="en-US" altLang="zh-CN" sz="1200" smtClean="0">
                <a:ea typeface="宋体" charset="-122"/>
              </a:rPr>
              <a:pPr eaLnBrk="1" hangingPunct="1"/>
              <a:t>1</a:t>
            </a:fld>
            <a:endParaRPr lang="en-US" altLang="zh-CN" sz="1200">
              <a:ea typeface="宋体" charset="-122"/>
            </a:endParaRPr>
          </a:p>
        </p:txBody>
      </p:sp>
    </p:spTree>
    <p:extLst>
      <p:ext uri="{BB962C8B-B14F-4D97-AF65-F5344CB8AC3E}">
        <p14:creationId xmlns:p14="http://schemas.microsoft.com/office/powerpoint/2010/main" val="336506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B98E84A6-CD9D-4A0A-BBED-567BF2F3A7CF}" type="slidenum">
              <a:rPr lang="en-US" altLang="zh-CN" sz="1200" smtClean="0">
                <a:solidFill>
                  <a:schemeClr val="tx1"/>
                </a:solidFill>
                <a:ea typeface="宋体" pitchFamily="2" charset="-122"/>
              </a:rPr>
              <a:pPr/>
              <a:t>10</a:t>
            </a:fld>
            <a:endParaRPr lang="en-US" altLang="zh-CN" sz="1200" smtClean="0">
              <a:solidFill>
                <a:schemeClr val="tx1"/>
              </a:solidFill>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AE274711-555D-4BDF-A698-DFD75943C01B}" type="slidenum">
              <a:rPr lang="en-US" altLang="zh-CN" sz="1200" smtClean="0">
                <a:solidFill>
                  <a:schemeClr val="tx1"/>
                </a:solidFill>
                <a:ea typeface="宋体" pitchFamily="2" charset="-122"/>
              </a:rPr>
              <a:pPr/>
              <a:t>11</a:t>
            </a:fld>
            <a:endParaRPr lang="en-US" altLang="zh-CN" sz="1200" smtClean="0">
              <a:solidFill>
                <a:schemeClr val="tx1"/>
              </a:solidFill>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3F03C872-BDBA-4837-A3D8-A170555172AB}" type="slidenum">
              <a:rPr lang="en-US" altLang="zh-CN" sz="1200" smtClean="0">
                <a:solidFill>
                  <a:schemeClr val="tx1"/>
                </a:solidFill>
                <a:ea typeface="宋体" pitchFamily="2" charset="-122"/>
              </a:rPr>
              <a:pPr/>
              <a:t>12</a:t>
            </a:fld>
            <a:endParaRPr lang="en-US" altLang="zh-CN" sz="1200" smtClean="0">
              <a:solidFill>
                <a:schemeClr val="tx1"/>
              </a:solidFill>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273C75B6-6A99-453D-AB13-373B7C3BC591}" type="slidenum">
              <a:rPr lang="en-US" altLang="zh-CN" sz="1200" smtClean="0">
                <a:solidFill>
                  <a:schemeClr val="tx1"/>
                </a:solidFill>
                <a:ea typeface="宋体" pitchFamily="2" charset="-122"/>
              </a:rPr>
              <a:pPr/>
              <a:t>13</a:t>
            </a:fld>
            <a:endParaRPr lang="en-US" altLang="zh-CN" sz="1200" smtClean="0">
              <a:solidFill>
                <a:schemeClr val="tx1"/>
              </a:solidFill>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B6E4649B-5D35-4678-91CE-366DE05551A3}" type="slidenum">
              <a:rPr lang="en-US" altLang="zh-CN" sz="1200" smtClean="0">
                <a:solidFill>
                  <a:schemeClr val="tx1"/>
                </a:solidFill>
                <a:ea typeface="宋体" pitchFamily="2" charset="-122"/>
              </a:rPr>
              <a:pPr/>
              <a:t>14</a:t>
            </a:fld>
            <a:endParaRPr lang="en-US" altLang="zh-CN" sz="1200" smtClean="0">
              <a:solidFill>
                <a:schemeClr val="tx1"/>
              </a:solidFill>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C0E53132-4762-43CA-BE19-6A9E999CEF00}" type="slidenum">
              <a:rPr lang="en-US" altLang="zh-CN" sz="1200" smtClean="0">
                <a:solidFill>
                  <a:schemeClr val="tx1"/>
                </a:solidFill>
                <a:ea typeface="宋体" pitchFamily="2" charset="-122"/>
              </a:rPr>
              <a:pPr/>
              <a:t>15</a:t>
            </a:fld>
            <a:endParaRPr lang="en-US" altLang="zh-CN" sz="1200" smtClean="0">
              <a:solidFill>
                <a:schemeClr val="tx1"/>
              </a:solidFill>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E1918FD4-13E4-4274-B9B6-3B1CE9D7A7DD}" type="slidenum">
              <a:rPr lang="en-US" altLang="zh-CN" sz="1200" smtClean="0">
                <a:solidFill>
                  <a:schemeClr val="tx1"/>
                </a:solidFill>
                <a:ea typeface="宋体" pitchFamily="2" charset="-122"/>
              </a:rPr>
              <a:pPr/>
              <a:t>16</a:t>
            </a:fld>
            <a:endParaRPr lang="en-US" altLang="zh-CN" sz="1200" smtClean="0">
              <a:solidFill>
                <a:schemeClr val="tx1"/>
              </a:solidFill>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C22D1C83-7239-423F-81CC-28A890C2E1E8}" type="slidenum">
              <a:rPr lang="en-US" altLang="zh-CN" sz="1200" smtClean="0">
                <a:solidFill>
                  <a:schemeClr val="tx1"/>
                </a:solidFill>
                <a:ea typeface="宋体" pitchFamily="2" charset="-122"/>
              </a:rPr>
              <a:pPr/>
              <a:t>17</a:t>
            </a:fld>
            <a:endParaRPr lang="en-US" altLang="zh-CN" sz="1200" smtClean="0">
              <a:solidFill>
                <a:schemeClr val="tx1"/>
              </a:solidFill>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A12DB00E-7BE1-4CC3-B1CF-CA7524310E1A}" type="slidenum">
              <a:rPr lang="en-US" altLang="zh-CN" sz="1200" smtClean="0">
                <a:solidFill>
                  <a:schemeClr val="tx1"/>
                </a:solidFill>
                <a:ea typeface="宋体" pitchFamily="2" charset="-122"/>
              </a:rPr>
              <a:pPr/>
              <a:t>18</a:t>
            </a:fld>
            <a:endParaRPr lang="en-US" altLang="zh-CN" sz="1200" smtClean="0">
              <a:solidFill>
                <a:schemeClr val="tx1"/>
              </a:solidFill>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E75B271D-1F5A-4176-9C9A-5151C54A3F96}" type="slidenum">
              <a:rPr lang="en-US" altLang="zh-CN" sz="1200" smtClean="0">
                <a:solidFill>
                  <a:schemeClr val="tx1"/>
                </a:solidFill>
                <a:ea typeface="宋体" pitchFamily="2" charset="-122"/>
              </a:rPr>
              <a:pPr/>
              <a:t>19</a:t>
            </a:fld>
            <a:endParaRPr lang="en-US" altLang="zh-CN" sz="1200" smtClean="0">
              <a:solidFill>
                <a:schemeClr val="tx1"/>
              </a:solidFill>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B070A3A2-A737-42F8-9537-594B6613C9B9}" type="slidenum">
              <a:rPr lang="en-US" altLang="zh-CN" sz="1200" smtClean="0">
                <a:solidFill>
                  <a:schemeClr val="tx1"/>
                </a:solidFill>
                <a:ea typeface="宋体" pitchFamily="2" charset="-122"/>
              </a:rPr>
              <a:pPr/>
              <a:t>2</a:t>
            </a:fld>
            <a:endParaRPr lang="en-US" altLang="zh-CN" sz="1200" smtClean="0">
              <a:solidFill>
                <a:schemeClr val="tx1"/>
              </a:solidFill>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0C7E5FBA-88F0-4740-8241-D20682302218}" type="slidenum">
              <a:rPr lang="en-US" altLang="zh-CN" sz="1200" smtClean="0">
                <a:solidFill>
                  <a:schemeClr val="tx1"/>
                </a:solidFill>
                <a:ea typeface="宋体" pitchFamily="2" charset="-122"/>
              </a:rPr>
              <a:pPr/>
              <a:t>20</a:t>
            </a:fld>
            <a:endParaRPr lang="en-US" altLang="zh-CN" sz="1200" smtClean="0">
              <a:solidFill>
                <a:schemeClr val="tx1"/>
              </a:solidFill>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EBCE9DB-B871-42CE-97A6-F504F52ED52E}" type="slidenum">
              <a:rPr lang="en-US" altLang="zh-CN" smtClean="0"/>
              <a:pPr>
                <a:defRPr/>
              </a:pPr>
              <a:t>21</a:t>
            </a:fld>
            <a:endParaRPr lang="en-US" altLang="zh-CN"/>
          </a:p>
        </p:txBody>
      </p:sp>
    </p:spTree>
    <p:extLst>
      <p:ext uri="{BB962C8B-B14F-4D97-AF65-F5344CB8AC3E}">
        <p14:creationId xmlns:p14="http://schemas.microsoft.com/office/powerpoint/2010/main" val="339581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EBCE9DB-B871-42CE-97A6-F504F52ED52E}" type="slidenum">
              <a:rPr lang="en-US" altLang="zh-CN" smtClean="0"/>
              <a:pPr>
                <a:defRPr/>
              </a:pPr>
              <a:t>22</a:t>
            </a:fld>
            <a:endParaRPr lang="en-US" altLang="zh-CN"/>
          </a:p>
        </p:txBody>
      </p:sp>
    </p:spTree>
    <p:extLst>
      <p:ext uri="{BB962C8B-B14F-4D97-AF65-F5344CB8AC3E}">
        <p14:creationId xmlns:p14="http://schemas.microsoft.com/office/powerpoint/2010/main" val="632563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EBCE9DB-B871-42CE-97A6-F504F52ED52E}" type="slidenum">
              <a:rPr lang="en-US" altLang="zh-CN" smtClean="0"/>
              <a:pPr>
                <a:defRPr/>
              </a:pPr>
              <a:t>23</a:t>
            </a:fld>
            <a:endParaRPr lang="en-US" altLang="zh-CN"/>
          </a:p>
        </p:txBody>
      </p:sp>
    </p:spTree>
    <p:extLst>
      <p:ext uri="{BB962C8B-B14F-4D97-AF65-F5344CB8AC3E}">
        <p14:creationId xmlns:p14="http://schemas.microsoft.com/office/powerpoint/2010/main" val="1022230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EBCE9DB-B871-42CE-97A6-F504F52ED52E}" type="slidenum">
              <a:rPr lang="en-US" altLang="zh-CN" smtClean="0"/>
              <a:pPr>
                <a:defRPr/>
              </a:pPr>
              <a:t>24</a:t>
            </a:fld>
            <a:endParaRPr lang="en-US" altLang="zh-CN"/>
          </a:p>
        </p:txBody>
      </p:sp>
    </p:spTree>
    <p:extLst>
      <p:ext uri="{BB962C8B-B14F-4D97-AF65-F5344CB8AC3E}">
        <p14:creationId xmlns:p14="http://schemas.microsoft.com/office/powerpoint/2010/main" val="3220015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EBCE9DB-B871-42CE-97A6-F504F52ED52E}" type="slidenum">
              <a:rPr lang="en-US" altLang="zh-CN" smtClean="0"/>
              <a:pPr>
                <a:defRPr/>
              </a:pPr>
              <a:t>25</a:t>
            </a:fld>
            <a:endParaRPr lang="en-US" altLang="zh-CN"/>
          </a:p>
        </p:txBody>
      </p:sp>
    </p:spTree>
    <p:extLst>
      <p:ext uri="{BB962C8B-B14F-4D97-AF65-F5344CB8AC3E}">
        <p14:creationId xmlns:p14="http://schemas.microsoft.com/office/powerpoint/2010/main" val="3154094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EBCE9DB-B871-42CE-97A6-F504F52ED52E}" type="slidenum">
              <a:rPr lang="en-US" altLang="zh-CN" smtClean="0"/>
              <a:pPr>
                <a:defRPr/>
              </a:pPr>
              <a:t>26</a:t>
            </a:fld>
            <a:endParaRPr lang="en-US" altLang="zh-CN"/>
          </a:p>
        </p:txBody>
      </p:sp>
    </p:spTree>
    <p:extLst>
      <p:ext uri="{BB962C8B-B14F-4D97-AF65-F5344CB8AC3E}">
        <p14:creationId xmlns:p14="http://schemas.microsoft.com/office/powerpoint/2010/main" val="774773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5AFC09E9-9673-45C8-8B1C-F7AC6D38FBCD}" type="slidenum">
              <a:rPr lang="en-US" altLang="zh-CN" sz="1200" smtClean="0">
                <a:solidFill>
                  <a:schemeClr val="tx1"/>
                </a:solidFill>
                <a:ea typeface="宋体" pitchFamily="2" charset="-122"/>
              </a:rPr>
              <a:pPr/>
              <a:t>3</a:t>
            </a:fld>
            <a:endParaRPr lang="en-US" altLang="zh-CN" sz="1200" smtClean="0">
              <a:solidFill>
                <a:schemeClr val="tx1"/>
              </a:solidFill>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0D3BF346-EF33-4F6B-B55F-208EFD836C73}" type="slidenum">
              <a:rPr lang="en-US" altLang="zh-CN" sz="1200" smtClean="0">
                <a:solidFill>
                  <a:schemeClr val="tx1"/>
                </a:solidFill>
                <a:ea typeface="宋体" pitchFamily="2" charset="-122"/>
              </a:rPr>
              <a:pPr/>
              <a:t>4</a:t>
            </a:fld>
            <a:endParaRPr lang="en-US" altLang="zh-CN" sz="1200" smtClean="0">
              <a:solidFill>
                <a:schemeClr val="tx1"/>
              </a:solidFill>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EBCE9DB-B871-42CE-97A6-F504F52ED52E}" type="slidenum">
              <a:rPr lang="en-US" altLang="zh-CN" smtClean="0"/>
              <a:pPr>
                <a:defRPr/>
              </a:pPr>
              <a:t>5</a:t>
            </a:fld>
            <a:endParaRPr lang="en-US" altLang="zh-CN"/>
          </a:p>
        </p:txBody>
      </p:sp>
    </p:spTree>
    <p:extLst>
      <p:ext uri="{BB962C8B-B14F-4D97-AF65-F5344CB8AC3E}">
        <p14:creationId xmlns:p14="http://schemas.microsoft.com/office/powerpoint/2010/main" val="129845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743BB206-7D85-4BFF-B5F7-C6BB391B2E54}" type="slidenum">
              <a:rPr lang="en-US" altLang="zh-CN" sz="1200" smtClean="0">
                <a:solidFill>
                  <a:schemeClr val="tx1"/>
                </a:solidFill>
                <a:ea typeface="宋体" pitchFamily="2" charset="-122"/>
              </a:rPr>
              <a:pPr/>
              <a:t>6</a:t>
            </a:fld>
            <a:endParaRPr lang="en-US" altLang="zh-CN" sz="1200" smtClean="0">
              <a:solidFill>
                <a:schemeClr val="tx1"/>
              </a:solidFill>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68301A45-1052-42B2-8E97-9C2B66CC6681}" type="slidenum">
              <a:rPr lang="en-US" altLang="zh-CN" sz="1200" smtClean="0">
                <a:solidFill>
                  <a:schemeClr val="tx1"/>
                </a:solidFill>
                <a:ea typeface="宋体" pitchFamily="2" charset="-122"/>
              </a:rPr>
              <a:pPr/>
              <a:t>7</a:t>
            </a:fld>
            <a:endParaRPr lang="en-US" altLang="zh-CN" sz="1200" smtClean="0">
              <a:solidFill>
                <a:schemeClr val="tx1"/>
              </a:solidFill>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113F26E4-B023-44CA-BB86-EB291164A251}" type="slidenum">
              <a:rPr lang="en-US" altLang="zh-CN" sz="1200" smtClean="0">
                <a:solidFill>
                  <a:schemeClr val="tx1"/>
                </a:solidFill>
                <a:ea typeface="宋体" pitchFamily="2" charset="-122"/>
              </a:rPr>
              <a:pPr/>
              <a:t>8</a:t>
            </a:fld>
            <a:endParaRPr lang="en-US" altLang="zh-CN" sz="1200" smtClean="0">
              <a:solidFill>
                <a:schemeClr val="tx1"/>
              </a:solidFill>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itchFamily="2" charset="-122"/>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fld id="{F5A6D281-EBC8-43DC-98ED-08045CFA3891}" type="slidenum">
              <a:rPr lang="en-US" altLang="zh-CN" sz="1200" smtClean="0">
                <a:solidFill>
                  <a:schemeClr val="tx1"/>
                </a:solidFill>
                <a:ea typeface="宋体" pitchFamily="2" charset="-122"/>
              </a:rPr>
              <a:pPr/>
              <a:t>9</a:t>
            </a:fld>
            <a:endParaRPr lang="en-US" altLang="zh-CN" sz="1200" smtClean="0">
              <a:solidFill>
                <a:schemeClr val="tx1"/>
              </a:solidFill>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10.png"/><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1" Type="http://schemas.openxmlformats.org/officeDocument/2006/relationships/slideMaster" Target="../slideMasters/slideMaster4.xml"/><Relationship Id="rId2" Type="http://schemas.openxmlformats.org/officeDocument/2006/relationships/image" Target="../media/image1.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1" Type="http://schemas.openxmlformats.org/officeDocument/2006/relationships/slideMaster" Target="../slideMasters/slideMaster5.xml"/><Relationship Id="rId2" Type="http://schemas.openxmlformats.org/officeDocument/2006/relationships/image" Target="../media/image1.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387909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365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7054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2834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6798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图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图片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图片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sjtu.edu.cn/_mediafile/wwwsjtu/2011/03/15/jl4fvhoxv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179388"/>
            <a:ext cx="1947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04562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66351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99292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85971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3089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4682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2636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066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67303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304769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28239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18734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0855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76389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0569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55091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57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651201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05120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042830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091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522122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244537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25825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00004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90870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614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22538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36880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715507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851161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34738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66714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646962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178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534173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14602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05787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50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386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53651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6868" name="Rectangle 4"/>
          <p:cNvSpPr>
            <a:spLocks noGrp="1" noChangeArrowheads="1"/>
          </p:cNvSpPr>
          <p:nvPr>
            <p:ph type="subTitle" idx="1"/>
          </p:nvPr>
        </p:nvSpPr>
        <p:spPr>
          <a:xfrm>
            <a:off x="1403350" y="3933825"/>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644947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59837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0758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57852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7851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602851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7394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78584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2262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6473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252224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86965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43423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相册封面">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zh-CN"/>
            </a:lvl1pPr>
            <a:extLst/>
          </a:lstStyle>
          <a:p>
            <a:r>
              <a:rPr kumimoji="0" lang="zh-CN"/>
              <a:t>单击此处添加相册标题</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eaLnBrk="1" fontAlgn="auto" latinLnBrk="0" hangingPunct="1">
              <a:lnSpc>
                <a:spcPct val="100000"/>
              </a:lnSpc>
              <a:spcBef>
                <a:spcPct val="0"/>
              </a:spcBef>
              <a:spcAft>
                <a:spcPts val="0"/>
              </a:spcAft>
              <a:buClrTx/>
              <a:buSzTx/>
              <a:buFontTx/>
              <a:buNone/>
              <a:tabLst/>
              <a:defRPr kumimoji="0" lang="zh-CN"/>
            </a:pPr>
            <a:endParaRPr kumimoji="0" lang="zh-CN" sz="3200" b="0" i="1" u="none" strike="noStrike" kern="0" cap="none" spc="0" normalizeH="0" baseline="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单击此处添加日期和其他详细信息</a:t>
            </a:r>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6" name="Rectangle 5"/>
          <p:cNvSpPr/>
          <p:nvPr/>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11" name="Rectangle 10"/>
          <p:cNvSpPr>
            <a:spLocks noGrp="1"/>
          </p:cNvSpPr>
          <p:nvPr>
            <p:ph type="dt" sz="half" idx="12"/>
          </p:nvPr>
        </p:nvSpPr>
        <p:spPr/>
        <p:txBody>
          <a:bodyPr/>
          <a:lstStyle/>
          <a:p>
            <a:fld id="{A8F0676C-9585-486F-ACF5-2E299F4A6A04}" type="datetime1">
              <a:rPr lang="en-US" altLang="zh-CN" smtClean="0"/>
              <a:t>11/26/18</a:t>
            </a:fld>
            <a:endParaRPr lang="en-US"/>
          </a:p>
        </p:txBody>
      </p:sp>
      <p:sp>
        <p:nvSpPr>
          <p:cNvPr id="12" name="Rectangle 11"/>
          <p:cNvSpPr>
            <a:spLocks noGrp="1"/>
          </p:cNvSpPr>
          <p:nvPr>
            <p:ph type="sldNum" sz="quarter" idx="13"/>
          </p:nvPr>
        </p:nvSpPr>
        <p:spPr/>
        <p:txBody>
          <a:bodyPr/>
          <a:lstStyle/>
          <a:p>
            <a:fld id="{37731277-AD78-4810-8D88-D6F4148165C3}" type="slidenum">
              <a:rPr lang="en-US" smtClean="0"/>
              <a:t>‹#›</a:t>
            </a:fld>
            <a:endParaRPr lang="en-US"/>
          </a:p>
        </p:txBody>
      </p:sp>
      <p:sp>
        <p:nvSpPr>
          <p:cNvPr id="13" name="Rectangle 12"/>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20221455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横栏(带标题)">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zh-CN">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4" name="Rectangle 3"/>
          <p:cNvSpPr>
            <a:spLocks noGrp="1"/>
          </p:cNvSpPr>
          <p:nvPr>
            <p:ph type="dt" sz="half" idx="12"/>
          </p:nvPr>
        </p:nvSpPr>
        <p:spPr/>
        <p:txBody>
          <a:bodyPr/>
          <a:lstStyle/>
          <a:p>
            <a:fld id="{A8F0676C-9585-486F-ACF5-2E299F4A6A04}" type="datetime1">
              <a:rPr lang="en-US" altLang="zh-CN" smtClean="0"/>
              <a:t>11/26/18</a:t>
            </a:fld>
            <a:endParaRPr lang="en-US"/>
          </a:p>
        </p:txBody>
      </p:sp>
      <p:sp>
        <p:nvSpPr>
          <p:cNvPr id="6" name="Rectangle 5"/>
          <p:cNvSpPr>
            <a:spLocks noGrp="1"/>
          </p:cNvSpPr>
          <p:nvPr>
            <p:ph type="sldNum" sz="quarter" idx="13"/>
          </p:nvPr>
        </p:nvSpPr>
        <p:spPr/>
        <p:txBody>
          <a:bodyPr/>
          <a:lstStyle/>
          <a:p>
            <a:fld id="{37731277-AD78-4810-8D88-D6F4148165C3}" type="slidenum">
              <a:rPr lang="en-US" smtClean="0"/>
              <a:t>‹#›</a:t>
            </a:fld>
            <a:endParaRPr lang="en-US"/>
          </a:p>
        </p:txBody>
      </p:sp>
      <p:sp>
        <p:nvSpPr>
          <p:cNvPr id="8" name="Rectangle 7"/>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75830954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ColTx" preserve="1">
  <p:cSld name="纵栏(带标题)">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4" name="Rectangle 3"/>
          <p:cNvSpPr>
            <a:spLocks noGrp="1"/>
          </p:cNvSpPr>
          <p:nvPr>
            <p:ph type="dt" sz="half" idx="12"/>
          </p:nvPr>
        </p:nvSpPr>
        <p:spPr/>
        <p:txBody>
          <a:bodyPr/>
          <a:lstStyle/>
          <a:p>
            <a:fld id="{A8F0676C-9585-486F-ACF5-2E299F4A6A04}" type="datetime1">
              <a:rPr lang="en-US" altLang="zh-CN" smtClean="0"/>
              <a:t>11/26/18</a:t>
            </a:fld>
            <a:endParaRPr lang="en-US"/>
          </a:p>
        </p:txBody>
      </p:sp>
      <p:sp>
        <p:nvSpPr>
          <p:cNvPr id="5" name="Rectangle 4"/>
          <p:cNvSpPr>
            <a:spLocks noGrp="1"/>
          </p:cNvSpPr>
          <p:nvPr>
            <p:ph type="sldNum" sz="quarter" idx="13"/>
          </p:nvPr>
        </p:nvSpPr>
        <p:spPr/>
        <p:txBody>
          <a:bodyPr/>
          <a:lstStyle/>
          <a:p>
            <a:fld id="{37731277-AD78-4810-8D88-D6F4148165C3}" type="slidenum">
              <a:rPr lang="en-US" smtClean="0"/>
              <a:t>‹#›</a:t>
            </a:fld>
            <a:endParaRPr lang="en-US"/>
          </a:p>
        </p:txBody>
      </p:sp>
      <p:sp>
        <p:nvSpPr>
          <p:cNvPr id="6" name="Rectangle 5"/>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45148409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横栏(全屏)">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a:buFontTx/>
              <a:buNone/>
            </a:pPr>
            <a:r>
              <a:rPr kumimoji="0" lang="zh-CN"/>
              <a:t>单击图标</a:t>
            </a:r>
            <a:r>
              <a:rPr kumimoji="0" lang="zh-CN" baseline="0"/>
              <a:t>添加</a:t>
            </a:r>
            <a:r>
              <a:rPr kumimoji="0" lang="zh-CN"/>
              <a:t>全页图片</a:t>
            </a:r>
            <a:endParaRPr kumimoji="0" lang="zh-CN" i="0" baseline="0"/>
          </a:p>
          <a:p>
            <a:pPr marL="0" marR="0" indent="0" algn="ctr">
              <a:buFontTx/>
              <a:buNone/>
            </a:pPr>
            <a:endParaRPr kumimoji="0" lang="zh-CN" i="0"/>
          </a:p>
          <a:p>
            <a:pPr algn="ctr">
              <a:buFontTx/>
              <a:buNone/>
            </a:pPr>
            <a:endParaRPr kumimoji="0" lang="zh-CN" i="0"/>
          </a:p>
          <a:p>
            <a:pPr algn="ctr">
              <a:buFontTx/>
              <a:buNone/>
            </a:pPr>
            <a:endParaRPr kumimoji="0" lang="zh-CN" i="0"/>
          </a:p>
        </p:txBody>
      </p:sp>
    </p:spTree>
    <p:extLst>
      <p:ext uri="{BB962C8B-B14F-4D97-AF65-F5344CB8AC3E}">
        <p14:creationId xmlns:p14="http://schemas.microsoft.com/office/powerpoint/2010/main" val="58533158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相册节">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lang="zh-CN" baseline="0"/>
            </a:lvl1pPr>
            <a:extLst/>
          </a:lstStyle>
          <a:p>
            <a:r>
              <a:rPr kumimoji="0" lang="zh-CN"/>
              <a:t>单击此处添加节标题</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lang="zh-CN" sz="1800"/>
            </a:lvl1pPr>
            <a:extLst/>
          </a:lstStyle>
          <a:p>
            <a:pPr lvl="0"/>
            <a:r>
              <a:rPr kumimoji="0" lang="zh-CN"/>
              <a:t>单击此处添加副标题</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CN" altLang="en-US" smtClean="0"/>
              <a:t>单击图标添加图片</a:t>
            </a:r>
            <a:endParaRPr/>
          </a:p>
        </p:txBody>
      </p:sp>
      <p:sp>
        <p:nvSpPr>
          <p:cNvPr id="8" name="Rectangle 7"/>
          <p:cNvSpPr>
            <a:spLocks noGrp="1"/>
          </p:cNvSpPr>
          <p:nvPr>
            <p:ph type="dt" sz="half" idx="17"/>
          </p:nvPr>
        </p:nvSpPr>
        <p:spPr/>
        <p:txBody>
          <a:bodyPr/>
          <a:lstStyle/>
          <a:p>
            <a:fld id="{A8F0676C-9585-486F-ACF5-2E299F4A6A04}" type="datetime1">
              <a:rPr lang="en-US" altLang="zh-CN" smtClean="0"/>
              <a:t>11/26/18</a:t>
            </a:fld>
            <a:endParaRPr lang="en-US"/>
          </a:p>
        </p:txBody>
      </p:sp>
      <p:sp>
        <p:nvSpPr>
          <p:cNvPr id="9" name="Rectangle 8"/>
          <p:cNvSpPr>
            <a:spLocks noGrp="1"/>
          </p:cNvSpPr>
          <p:nvPr>
            <p:ph type="sldNum" sz="quarter" idx="18"/>
          </p:nvPr>
        </p:nvSpPr>
        <p:spPr/>
        <p:txBody>
          <a:bodyPr/>
          <a:lstStyle/>
          <a:p>
            <a:fld id="{37731277-AD78-4810-8D88-D6F4148165C3}" type="slidenum">
              <a:rPr lang="en-US" smtClean="0"/>
              <a:t>‹#›</a:t>
            </a:fld>
            <a:endParaRPr lang="en-US"/>
          </a:p>
        </p:txBody>
      </p:sp>
      <p:sp>
        <p:nvSpPr>
          <p:cNvPr id="10" name="Rectangle 9"/>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406420214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ColTx" preserve="1">
  <p:cSld name="2 纵栏(带标题)">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6"/>
          </p:nvPr>
        </p:nvSpPr>
        <p:spPr/>
        <p:txBody>
          <a:bodyPr/>
          <a:lstStyle/>
          <a:p>
            <a:fld id="{A8F0676C-9585-486F-ACF5-2E299F4A6A04}" type="datetime1">
              <a:rPr lang="en-US" altLang="zh-CN" smtClean="0"/>
              <a:t>11/26/18</a:t>
            </a:fld>
            <a:endParaRPr lang="en-US"/>
          </a:p>
        </p:txBody>
      </p:sp>
      <p:sp>
        <p:nvSpPr>
          <p:cNvPr id="7" name="Rectangle 6"/>
          <p:cNvSpPr>
            <a:spLocks noGrp="1"/>
          </p:cNvSpPr>
          <p:nvPr>
            <p:ph type="sldNum" sz="quarter" idx="17"/>
          </p:nvPr>
        </p:nvSpPr>
        <p:spPr/>
        <p:txBody>
          <a:bodyPr/>
          <a:lstStyle/>
          <a:p>
            <a:fld id="{37731277-AD78-4810-8D88-D6F4148165C3}" type="slidenum">
              <a:rPr lang="en-US" smtClean="0"/>
              <a:t>‹#›</a:t>
            </a:fld>
            <a:endParaRPr lang="en-US"/>
          </a:p>
        </p:txBody>
      </p:sp>
      <p:sp>
        <p:nvSpPr>
          <p:cNvPr id="8" name="Rectangle 7"/>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68641822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 横栏(带标题)">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8"/>
          </p:nvPr>
        </p:nvSpPr>
        <p:spPr/>
        <p:txBody>
          <a:bodyPr/>
          <a:lstStyle/>
          <a:p>
            <a:fld id="{A8F0676C-9585-486F-ACF5-2E299F4A6A04}" type="datetime1">
              <a:rPr lang="en-US" altLang="zh-CN" smtClean="0"/>
              <a:t>11/26/18</a:t>
            </a:fld>
            <a:endParaRPr lang="en-US"/>
          </a:p>
        </p:txBody>
      </p:sp>
      <p:sp>
        <p:nvSpPr>
          <p:cNvPr id="7" name="Rectangle 6"/>
          <p:cNvSpPr>
            <a:spLocks noGrp="1"/>
          </p:cNvSpPr>
          <p:nvPr>
            <p:ph type="sldNum" sz="quarter" idx="19"/>
          </p:nvPr>
        </p:nvSpPr>
        <p:spPr/>
        <p:txBody>
          <a:bodyPr/>
          <a:lstStyle/>
          <a:p>
            <a:fld id="{37731277-AD78-4810-8D88-D6F4148165C3}" type="slidenum">
              <a:rPr lang="en-US" smtClean="0"/>
              <a:t>‹#›</a:t>
            </a:fld>
            <a:endParaRPr lang="en-US"/>
          </a:p>
        </p:txBody>
      </p:sp>
      <p:sp>
        <p:nvSpPr>
          <p:cNvPr id="9" name="Rectangle 8"/>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14225226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 混向栏(带标题)">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5" name="Rectangle 4"/>
          <p:cNvSpPr>
            <a:spLocks noGrp="1"/>
          </p:cNvSpPr>
          <p:nvPr>
            <p:ph type="dt" sz="half" idx="14"/>
          </p:nvPr>
        </p:nvSpPr>
        <p:spPr/>
        <p:txBody>
          <a:bodyPr/>
          <a:lstStyle/>
          <a:p>
            <a:fld id="{A8F0676C-9585-486F-ACF5-2E299F4A6A04}" type="datetime1">
              <a:rPr lang="en-US" altLang="zh-CN" smtClean="0"/>
              <a:t>11/26/18</a:t>
            </a:fld>
            <a:endParaRPr lang="en-US"/>
          </a:p>
        </p:txBody>
      </p:sp>
      <p:sp>
        <p:nvSpPr>
          <p:cNvPr id="7" name="Rectangle 6"/>
          <p:cNvSpPr>
            <a:spLocks noGrp="1"/>
          </p:cNvSpPr>
          <p:nvPr>
            <p:ph type="sldNum" sz="quarter" idx="15"/>
          </p:nvPr>
        </p:nvSpPr>
        <p:spPr/>
        <p:txBody>
          <a:bodyPr/>
          <a:lstStyle/>
          <a:p>
            <a:fld id="{37731277-AD78-4810-8D88-D6F4148165C3}" type="slidenum">
              <a:rPr lang="en-US" smtClean="0"/>
              <a:t>‹#›</a:t>
            </a:fld>
            <a:endParaRPr lang="en-US"/>
          </a:p>
        </p:txBody>
      </p:sp>
      <p:sp>
        <p:nvSpPr>
          <p:cNvPr id="8" name="Rectangle 7"/>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19396194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8747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纵栏(带标题)">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8" name="Rectangle 7"/>
          <p:cNvSpPr>
            <a:spLocks noGrp="1"/>
          </p:cNvSpPr>
          <p:nvPr>
            <p:ph type="dt" sz="half" idx="16"/>
          </p:nvPr>
        </p:nvSpPr>
        <p:spPr/>
        <p:txBody>
          <a:bodyPr/>
          <a:lstStyle/>
          <a:p>
            <a:fld id="{A8F0676C-9585-486F-ACF5-2E299F4A6A04}" type="datetime1">
              <a:rPr lang="en-US" altLang="zh-CN" smtClean="0"/>
              <a:t>11/26/18</a:t>
            </a:fld>
            <a:endParaRPr lang="en-US"/>
          </a:p>
        </p:txBody>
      </p:sp>
      <p:sp>
        <p:nvSpPr>
          <p:cNvPr id="9" name="Rectangle 8"/>
          <p:cNvSpPr>
            <a:spLocks noGrp="1"/>
          </p:cNvSpPr>
          <p:nvPr>
            <p:ph type="sldNum" sz="quarter" idx="17"/>
          </p:nvPr>
        </p:nvSpPr>
        <p:spPr/>
        <p:txBody>
          <a:bodyPr/>
          <a:lstStyle/>
          <a:p>
            <a:fld id="{37731277-AD78-4810-8D88-D6F4148165C3}" type="slidenum">
              <a:rPr lang="en-US" smtClean="0"/>
              <a:t>‹#›</a:t>
            </a:fld>
            <a:endParaRPr lang="en-US"/>
          </a:p>
        </p:txBody>
      </p:sp>
      <p:sp>
        <p:nvSpPr>
          <p:cNvPr id="10" name="Rectangle 9"/>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31017970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横栏(带标题)">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342900" indent="-342900" algn="ctr" eaLnBrk="1" latinLnBrk="0" hangingPunct="1"/>
            <a:r>
              <a:rPr lang="zh-CN" altLang="en-US" smtClean="0"/>
              <a:t>单击图标添加图片</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lang="zh-CN" sz="1800" baseline="0">
                <a:solidFill>
                  <a:schemeClr val="tx1"/>
                </a:solidFill>
                <a:latin typeface="+mn-lt"/>
                <a:ea typeface="+mn-ea"/>
                <a:cs typeface="+mn-cs"/>
              </a:defRPr>
            </a:lvl1pPr>
            <a:extLst/>
          </a:lstStyle>
          <a:p>
            <a:pPr lvl="0"/>
            <a:r>
              <a:rPr kumimoji="0" lang="zh-CN"/>
              <a:t>单击此处添加标题</a:t>
            </a:r>
          </a:p>
        </p:txBody>
      </p:sp>
      <p:sp>
        <p:nvSpPr>
          <p:cNvPr id="6" name="Rectangle 5"/>
          <p:cNvSpPr>
            <a:spLocks noGrp="1"/>
          </p:cNvSpPr>
          <p:nvPr>
            <p:ph type="dt" sz="half" idx="15"/>
          </p:nvPr>
        </p:nvSpPr>
        <p:spPr/>
        <p:txBody>
          <a:bodyPr/>
          <a:lstStyle/>
          <a:p>
            <a:fld id="{A8F0676C-9585-486F-ACF5-2E299F4A6A04}" type="datetime1">
              <a:rPr lang="en-US" altLang="zh-CN" smtClean="0"/>
              <a:t>11/26/18</a:t>
            </a:fld>
            <a:endParaRPr lang="en-US"/>
          </a:p>
        </p:txBody>
      </p:sp>
      <p:sp>
        <p:nvSpPr>
          <p:cNvPr id="7" name="Rectangle 6"/>
          <p:cNvSpPr>
            <a:spLocks noGrp="1"/>
          </p:cNvSpPr>
          <p:nvPr>
            <p:ph type="sldNum" sz="quarter" idx="16"/>
          </p:nvPr>
        </p:nvSpPr>
        <p:spPr/>
        <p:txBody>
          <a:bodyPr/>
          <a:lstStyle/>
          <a:p>
            <a:fld id="{37731277-AD78-4810-8D88-D6F4148165C3}" type="slidenum">
              <a:rPr lang="en-US" smtClean="0"/>
              <a:t>‹#›</a:t>
            </a:fld>
            <a:endParaRPr lang="en-US"/>
          </a:p>
        </p:txBody>
      </p:sp>
      <p:sp>
        <p:nvSpPr>
          <p:cNvPr id="8" name="Rectangle 7"/>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326330008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 混向栏">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5" name="Rectangle 4"/>
          <p:cNvSpPr>
            <a:spLocks noGrp="1"/>
          </p:cNvSpPr>
          <p:nvPr>
            <p:ph type="dt" sz="half" idx="14"/>
          </p:nvPr>
        </p:nvSpPr>
        <p:spPr/>
        <p:txBody>
          <a:bodyPr/>
          <a:lstStyle/>
          <a:p>
            <a:fld id="{A8F0676C-9585-486F-ACF5-2E299F4A6A04}" type="datetime1">
              <a:rPr lang="en-US" altLang="zh-CN" smtClean="0"/>
              <a:t>11/26/18</a:t>
            </a:fld>
            <a:endParaRPr lang="en-US"/>
          </a:p>
        </p:txBody>
      </p:sp>
      <p:sp>
        <p:nvSpPr>
          <p:cNvPr id="6" name="Rectangle 5"/>
          <p:cNvSpPr>
            <a:spLocks noGrp="1"/>
          </p:cNvSpPr>
          <p:nvPr>
            <p:ph type="sldNum" sz="quarter" idx="15"/>
          </p:nvPr>
        </p:nvSpPr>
        <p:spPr/>
        <p:txBody>
          <a:bodyPr/>
          <a:lstStyle/>
          <a:p>
            <a:fld id="{37731277-AD78-4810-8D88-D6F4148165C3}" type="slidenum">
              <a:rPr lang="en-US" smtClean="0"/>
              <a:t>‹#›</a:t>
            </a:fld>
            <a:endParaRPr lang="en-US"/>
          </a:p>
        </p:txBody>
      </p:sp>
      <p:sp>
        <p:nvSpPr>
          <p:cNvPr id="8" name="Rectangle 7"/>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163380038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x" preserve="1">
  <p:cSld name="4 纵栏(带标题)">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lang="zh-CN" sz="1600" baseline="0">
                <a:solidFill>
                  <a:schemeClr val="tx1"/>
                </a:solidFill>
                <a:latin typeface="+mn-lt"/>
                <a:ea typeface="+mn-ea"/>
                <a:cs typeface="+mn-cs"/>
              </a:defRPr>
            </a:lvl1pPr>
            <a:extLst/>
          </a:lstStyle>
          <a:p>
            <a:pPr lvl="0"/>
            <a:r>
              <a:rPr kumimoji="0" lang="zh-CN"/>
              <a:t>单击此处添加标题</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lang="zh-CN" sz="1600" baseline="0"/>
            </a:lvl1pPr>
            <a:extLst/>
          </a:lstStyle>
          <a:p>
            <a:pPr lvl="0"/>
            <a:r>
              <a:rPr kumimoji="0" lang="zh-CN"/>
              <a:t>单击此处添加标题</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1" name="Rectangle 10"/>
          <p:cNvSpPr>
            <a:spLocks noGrp="1"/>
          </p:cNvSpPr>
          <p:nvPr>
            <p:ph type="dt" sz="half" idx="31"/>
          </p:nvPr>
        </p:nvSpPr>
        <p:spPr/>
        <p:txBody>
          <a:bodyPr/>
          <a:lstStyle/>
          <a:p>
            <a:fld id="{A8F0676C-9585-486F-ACF5-2E299F4A6A04}" type="datetime1">
              <a:rPr lang="en-US" altLang="zh-CN" smtClean="0"/>
              <a:t>11/26/18</a:t>
            </a:fld>
            <a:endParaRPr lang="en-US"/>
          </a:p>
        </p:txBody>
      </p:sp>
      <p:sp>
        <p:nvSpPr>
          <p:cNvPr id="12" name="Rectangle 11"/>
          <p:cNvSpPr>
            <a:spLocks noGrp="1"/>
          </p:cNvSpPr>
          <p:nvPr>
            <p:ph type="sldNum" sz="quarter" idx="32"/>
          </p:nvPr>
        </p:nvSpPr>
        <p:spPr/>
        <p:txBody>
          <a:bodyPr/>
          <a:lstStyle/>
          <a:p>
            <a:fld id="{37731277-AD78-4810-8D88-D6F4148165C3}" type="slidenum">
              <a:rPr lang="en-US" smtClean="0"/>
              <a:t>‹#›</a:t>
            </a:fld>
            <a:endParaRPr lang="en-US"/>
          </a:p>
        </p:txBody>
      </p:sp>
      <p:sp>
        <p:nvSpPr>
          <p:cNvPr id="15" name="Rectangle 14"/>
          <p:cNvSpPr>
            <a:spLocks noGrp="1"/>
          </p:cNvSpPr>
          <p:nvPr>
            <p:ph type="ftr" sz="quarter" idx="33"/>
          </p:nvPr>
        </p:nvSpPr>
        <p:spPr/>
        <p:txBody>
          <a:bodyPr/>
          <a:lstStyle/>
          <a:p>
            <a:endParaRPr lang="en-US"/>
          </a:p>
        </p:txBody>
      </p:sp>
    </p:spTree>
    <p:extLst>
      <p:ext uri="{BB962C8B-B14F-4D97-AF65-F5344CB8AC3E}">
        <p14:creationId xmlns:p14="http://schemas.microsoft.com/office/powerpoint/2010/main" val="211194625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4 横栏(带标题)">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lang="zh-CN" sz="1600" baseline="0"/>
            </a:lvl1pPr>
            <a:extLst/>
          </a:lstStyle>
          <a:p>
            <a:pPr lvl="0"/>
            <a:r>
              <a:rPr kumimoji="0" lang="zh-CN"/>
              <a:t>单击此处添加标题</a:t>
            </a:r>
          </a:p>
        </p:txBody>
      </p:sp>
      <p:sp>
        <p:nvSpPr>
          <p:cNvPr id="10" name="Rectangle 9"/>
          <p:cNvSpPr>
            <a:spLocks noGrp="1"/>
          </p:cNvSpPr>
          <p:nvPr>
            <p:ph type="dt" sz="half" idx="25"/>
          </p:nvPr>
        </p:nvSpPr>
        <p:spPr/>
        <p:txBody>
          <a:bodyPr/>
          <a:lstStyle/>
          <a:p>
            <a:fld id="{A8F0676C-9585-486F-ACF5-2E299F4A6A04}" type="datetime1">
              <a:rPr lang="en-US" altLang="zh-CN" smtClean="0"/>
              <a:t>11/26/18</a:t>
            </a:fld>
            <a:endParaRPr lang="en-US"/>
          </a:p>
        </p:txBody>
      </p:sp>
      <p:sp>
        <p:nvSpPr>
          <p:cNvPr id="11" name="Rectangle 10"/>
          <p:cNvSpPr>
            <a:spLocks noGrp="1"/>
          </p:cNvSpPr>
          <p:nvPr>
            <p:ph type="sldNum" sz="quarter" idx="26"/>
          </p:nvPr>
        </p:nvSpPr>
        <p:spPr/>
        <p:txBody>
          <a:bodyPr/>
          <a:lstStyle/>
          <a:p>
            <a:fld id="{37731277-AD78-4810-8D88-D6F4148165C3}" type="slidenum">
              <a:rPr lang="en-US" smtClean="0"/>
              <a:t>‹#›</a:t>
            </a:fld>
            <a:endParaRPr lang="en-US"/>
          </a:p>
        </p:txBody>
      </p:sp>
      <p:sp>
        <p:nvSpPr>
          <p:cNvPr id="12" name="Rectangle 11"/>
          <p:cNvSpPr>
            <a:spLocks noGrp="1"/>
          </p:cNvSpPr>
          <p:nvPr>
            <p:ph type="ftr" sz="quarter" idx="27"/>
          </p:nvPr>
        </p:nvSpPr>
        <p:spPr/>
        <p:txBody>
          <a:bodyPr/>
          <a:lstStyle/>
          <a:p>
            <a:endParaRPr lang="en-US"/>
          </a:p>
        </p:txBody>
      </p:sp>
    </p:spTree>
    <p:extLst>
      <p:ext uri="{BB962C8B-B14F-4D97-AF65-F5344CB8AC3E}">
        <p14:creationId xmlns:p14="http://schemas.microsoft.com/office/powerpoint/2010/main" val="381020129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x" preserve="1">
  <p:cSld name="4 纵栏(带大标题)">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lang="zh-CN" sz="2400" baseline="0"/>
            </a:lvl1pPr>
            <a:extLst/>
          </a:lstStyle>
          <a:p>
            <a:pPr lvl="0"/>
            <a:r>
              <a:rPr kumimoji="0" lang="zh-CN"/>
              <a:t>单击此处添加标题</a:t>
            </a:r>
          </a:p>
        </p:txBody>
      </p:sp>
      <p:sp>
        <p:nvSpPr>
          <p:cNvPr id="8" name="Rectangle 7"/>
          <p:cNvSpPr>
            <a:spLocks noGrp="1"/>
          </p:cNvSpPr>
          <p:nvPr>
            <p:ph type="dt" sz="half" idx="33"/>
          </p:nvPr>
        </p:nvSpPr>
        <p:spPr/>
        <p:txBody>
          <a:bodyPr/>
          <a:lstStyle/>
          <a:p>
            <a:fld id="{A8F0676C-9585-486F-ACF5-2E299F4A6A04}" type="datetime1">
              <a:rPr lang="en-US" altLang="zh-CN" smtClean="0"/>
              <a:t>11/26/18</a:t>
            </a:fld>
            <a:endParaRPr lang="en-US"/>
          </a:p>
        </p:txBody>
      </p:sp>
      <p:sp>
        <p:nvSpPr>
          <p:cNvPr id="9" name="Rectangle 8"/>
          <p:cNvSpPr>
            <a:spLocks noGrp="1"/>
          </p:cNvSpPr>
          <p:nvPr>
            <p:ph type="sldNum" sz="quarter" idx="34"/>
          </p:nvPr>
        </p:nvSpPr>
        <p:spPr/>
        <p:txBody>
          <a:bodyPr/>
          <a:lstStyle/>
          <a:p>
            <a:fld id="{37731277-AD78-4810-8D88-D6F4148165C3}" type="slidenum">
              <a:rPr lang="en-US" smtClean="0"/>
              <a:t>‹#›</a:t>
            </a:fld>
            <a:endParaRPr lang="en-US"/>
          </a:p>
        </p:txBody>
      </p:sp>
      <p:sp>
        <p:nvSpPr>
          <p:cNvPr id="10" name="Rectangle 9"/>
          <p:cNvSpPr>
            <a:spLocks noGrp="1"/>
          </p:cNvSpPr>
          <p:nvPr>
            <p:ph type="ftr" sz="quarter" idx="35"/>
          </p:nvPr>
        </p:nvSpPr>
        <p:spPr/>
        <p:txBody>
          <a:bodyPr/>
          <a:lstStyle/>
          <a:p>
            <a:endParaRPr lang="en-US"/>
          </a:p>
        </p:txBody>
      </p:sp>
    </p:spTree>
    <p:extLst>
      <p:ext uri="{BB962C8B-B14F-4D97-AF65-F5344CB8AC3E}">
        <p14:creationId xmlns:p14="http://schemas.microsoft.com/office/powerpoint/2010/main" val="8260454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x" preserve="1">
  <p:cSld name="4 栏: 1 纵栏和 3 横栏">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24"/>
          </p:nvPr>
        </p:nvSpPr>
        <p:spPr/>
        <p:txBody>
          <a:bodyPr/>
          <a:lstStyle/>
          <a:p>
            <a:fld id="{A8F0676C-9585-486F-ACF5-2E299F4A6A04}" type="datetime1">
              <a:rPr lang="en-US" altLang="zh-CN" smtClean="0"/>
              <a:t>11/26/18</a:t>
            </a:fld>
            <a:endParaRPr lang="en-US"/>
          </a:p>
        </p:txBody>
      </p:sp>
      <p:sp>
        <p:nvSpPr>
          <p:cNvPr id="8" name="Rectangle 7"/>
          <p:cNvSpPr>
            <a:spLocks noGrp="1"/>
          </p:cNvSpPr>
          <p:nvPr>
            <p:ph type="sldNum" sz="quarter" idx="25"/>
          </p:nvPr>
        </p:nvSpPr>
        <p:spPr/>
        <p:txBody>
          <a:bodyPr/>
          <a:lstStyle/>
          <a:p>
            <a:fld id="{37731277-AD78-4810-8D88-D6F4148165C3}" type="slidenum">
              <a:rPr lang="en-US" smtClean="0"/>
              <a:t>‹#›</a:t>
            </a:fld>
            <a:endParaRPr lang="en-US"/>
          </a:p>
        </p:txBody>
      </p:sp>
      <p:sp>
        <p:nvSpPr>
          <p:cNvPr id="9" name="Rectangle 8"/>
          <p:cNvSpPr>
            <a:spLocks noGrp="1"/>
          </p:cNvSpPr>
          <p:nvPr>
            <p:ph type="ftr" sz="quarter" idx="26"/>
          </p:nvPr>
        </p:nvSpPr>
        <p:spPr/>
        <p:txBody>
          <a:bodyPr/>
          <a:lstStyle/>
          <a:p>
            <a:endParaRPr lang="en-US"/>
          </a:p>
        </p:txBody>
      </p:sp>
    </p:spTree>
    <p:extLst>
      <p:ext uri="{BB962C8B-B14F-4D97-AF65-F5344CB8AC3E}">
        <p14:creationId xmlns:p14="http://schemas.microsoft.com/office/powerpoint/2010/main" val="318873419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 preserve="1">
  <p:cSld name="5 栏: 3 横栏和 2 纵栏">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29"/>
          </p:nvPr>
        </p:nvSpPr>
        <p:spPr/>
        <p:txBody>
          <a:bodyPr/>
          <a:lstStyle/>
          <a:p>
            <a:fld id="{A8F0676C-9585-486F-ACF5-2E299F4A6A04}" type="datetime1">
              <a:rPr lang="en-US" altLang="zh-CN" smtClean="0"/>
              <a:t>11/26/18</a:t>
            </a:fld>
            <a:endParaRPr lang="en-US"/>
          </a:p>
        </p:txBody>
      </p:sp>
      <p:sp>
        <p:nvSpPr>
          <p:cNvPr id="8" name="Rectangle 7"/>
          <p:cNvSpPr>
            <a:spLocks noGrp="1"/>
          </p:cNvSpPr>
          <p:nvPr>
            <p:ph type="sldNum" sz="quarter" idx="30"/>
          </p:nvPr>
        </p:nvSpPr>
        <p:spPr/>
        <p:txBody>
          <a:bodyPr/>
          <a:lstStyle/>
          <a:p>
            <a:fld id="{37731277-AD78-4810-8D88-D6F4148165C3}" type="slidenum">
              <a:rPr lang="en-US" smtClean="0"/>
              <a:t>‹#›</a:t>
            </a:fld>
            <a:endParaRPr lang="en-US"/>
          </a:p>
        </p:txBody>
      </p:sp>
      <p:sp>
        <p:nvSpPr>
          <p:cNvPr id="10" name="Rectangle 9"/>
          <p:cNvSpPr>
            <a:spLocks noGrp="1"/>
          </p:cNvSpPr>
          <p:nvPr>
            <p:ph type="ftr" sz="quarter" idx="31"/>
          </p:nvPr>
        </p:nvSpPr>
        <p:spPr/>
        <p:txBody>
          <a:bodyPr/>
          <a:lstStyle/>
          <a:p>
            <a:endParaRPr lang="en-US"/>
          </a:p>
        </p:txBody>
      </p:sp>
    </p:spTree>
    <p:extLst>
      <p:ext uri="{BB962C8B-B14F-4D97-AF65-F5344CB8AC3E}">
        <p14:creationId xmlns:p14="http://schemas.microsoft.com/office/powerpoint/2010/main" val="230189358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 preserve="1">
  <p:cSld name="5 栏: 3 纵栏和 2 横栏">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7" name="Rectangle 6"/>
          <p:cNvSpPr>
            <a:spLocks noGrp="1"/>
          </p:cNvSpPr>
          <p:nvPr>
            <p:ph type="dt" sz="half" idx="31"/>
          </p:nvPr>
        </p:nvSpPr>
        <p:spPr/>
        <p:txBody>
          <a:bodyPr/>
          <a:lstStyle/>
          <a:p>
            <a:fld id="{A8F0676C-9585-486F-ACF5-2E299F4A6A04}" type="datetime1">
              <a:rPr lang="en-US" altLang="zh-CN" smtClean="0"/>
              <a:t>11/26/18</a:t>
            </a:fld>
            <a:endParaRPr lang="en-US"/>
          </a:p>
        </p:txBody>
      </p:sp>
      <p:sp>
        <p:nvSpPr>
          <p:cNvPr id="8" name="Rectangle 7"/>
          <p:cNvSpPr>
            <a:spLocks noGrp="1"/>
          </p:cNvSpPr>
          <p:nvPr>
            <p:ph type="sldNum" sz="quarter" idx="32"/>
          </p:nvPr>
        </p:nvSpPr>
        <p:spPr/>
        <p:txBody>
          <a:bodyPr/>
          <a:lstStyle/>
          <a:p>
            <a:fld id="{37731277-AD78-4810-8D88-D6F4148165C3}" type="slidenum">
              <a:rPr lang="en-US" smtClean="0"/>
              <a:t>‹#›</a:t>
            </a:fld>
            <a:endParaRPr lang="en-US"/>
          </a:p>
        </p:txBody>
      </p:sp>
      <p:sp>
        <p:nvSpPr>
          <p:cNvPr id="9" name="Rectangle 8"/>
          <p:cNvSpPr>
            <a:spLocks noGrp="1"/>
          </p:cNvSpPr>
          <p:nvPr>
            <p:ph type="ftr" sz="quarter" idx="33"/>
          </p:nvPr>
        </p:nvSpPr>
        <p:spPr/>
        <p:txBody>
          <a:bodyPr/>
          <a:lstStyle/>
          <a:p>
            <a:endParaRPr lang="en-US"/>
          </a:p>
        </p:txBody>
      </p:sp>
    </p:spTree>
    <p:extLst>
      <p:ext uri="{BB962C8B-B14F-4D97-AF65-F5344CB8AC3E}">
        <p14:creationId xmlns:p14="http://schemas.microsoft.com/office/powerpoint/2010/main" val="143839436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正方形(带标题)">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5" name="Rectangle 4"/>
          <p:cNvSpPr>
            <a:spLocks noGrp="1"/>
          </p:cNvSpPr>
          <p:nvPr>
            <p:ph type="dt" sz="half" idx="16"/>
          </p:nvPr>
        </p:nvSpPr>
        <p:spPr/>
        <p:txBody>
          <a:bodyPr/>
          <a:lstStyle/>
          <a:p>
            <a:fld id="{A8F0676C-9585-486F-ACF5-2E299F4A6A04}" type="datetime1">
              <a:rPr lang="en-US" altLang="zh-CN" smtClean="0"/>
              <a:t>11/26/18</a:t>
            </a:fld>
            <a:endParaRPr lang="en-US"/>
          </a:p>
        </p:txBody>
      </p:sp>
      <p:sp>
        <p:nvSpPr>
          <p:cNvPr id="6" name="Rectangle 5"/>
          <p:cNvSpPr>
            <a:spLocks noGrp="1"/>
          </p:cNvSpPr>
          <p:nvPr>
            <p:ph type="sldNum" sz="quarter" idx="17"/>
          </p:nvPr>
        </p:nvSpPr>
        <p:spPr/>
        <p:txBody>
          <a:bodyPr/>
          <a:lstStyle/>
          <a:p>
            <a:fld id="{37731277-AD78-4810-8D88-D6F4148165C3}" type="slidenum">
              <a:rPr lang="en-US" smtClean="0"/>
              <a:t>‹#›</a:t>
            </a:fld>
            <a:endParaRPr lang="en-US"/>
          </a:p>
        </p:txBody>
      </p:sp>
      <p:sp>
        <p:nvSpPr>
          <p:cNvPr id="8" name="Rectangle 7"/>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33264221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732511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 栏，正方形(带标题)">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1588" algn="ctr" eaLnBrk="1" latinLnBrk="0" hangingPunct="1"/>
            <a:r>
              <a:rPr lang="zh-CN" altLang="en-US" smtClean="0"/>
              <a:t>单击图标添加图片</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9" name="Rectangle 8"/>
          <p:cNvSpPr>
            <a:spLocks noGrp="1"/>
          </p:cNvSpPr>
          <p:nvPr>
            <p:ph type="dt" sz="half" idx="17"/>
          </p:nvPr>
        </p:nvSpPr>
        <p:spPr/>
        <p:txBody>
          <a:bodyPr/>
          <a:lstStyle/>
          <a:p>
            <a:fld id="{A8F0676C-9585-486F-ACF5-2E299F4A6A04}" type="datetime1">
              <a:rPr lang="en-US" altLang="zh-CN" smtClean="0"/>
              <a:t>11/26/18</a:t>
            </a:fld>
            <a:endParaRPr lang="en-US"/>
          </a:p>
        </p:txBody>
      </p:sp>
      <p:sp>
        <p:nvSpPr>
          <p:cNvPr id="10" name="Rectangle 9"/>
          <p:cNvSpPr>
            <a:spLocks noGrp="1"/>
          </p:cNvSpPr>
          <p:nvPr>
            <p:ph type="sldNum" sz="quarter" idx="18"/>
          </p:nvPr>
        </p:nvSpPr>
        <p:spPr/>
        <p:txBody>
          <a:bodyPr/>
          <a:lstStyle/>
          <a:p>
            <a:fld id="{37731277-AD78-4810-8D88-D6F4148165C3}" type="slidenum">
              <a:rPr lang="en-US" smtClean="0"/>
              <a:t>‹#›</a:t>
            </a:fld>
            <a:endParaRPr lang="en-US"/>
          </a:p>
        </p:txBody>
      </p:sp>
      <p:sp>
        <p:nvSpPr>
          <p:cNvPr id="11" name="Rectangle 10"/>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32675428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全景">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solidFill>
                <a:latin typeface="+mn-lt"/>
                <a:ea typeface="+mn-ea"/>
                <a:cs typeface="+mn-cs"/>
              </a:defRPr>
            </a:lvl1pPr>
            <a:extLst/>
          </a:lstStyle>
          <a:p>
            <a:pPr marL="0" marR="0" indent="0" algn="ctr" eaLnBrk="1" latinLnBrk="0" hangingPunct="1"/>
            <a:r>
              <a:rPr lang="zh-CN" altLang="en-US" smtClean="0"/>
              <a:t>单击图标添加图片</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lang="zh-CN" sz="1800"/>
            </a:lvl1pPr>
            <a:extLst/>
          </a:lstStyle>
          <a:p>
            <a:pPr lvl="0"/>
            <a:r>
              <a:rPr kumimoji="0" lang="zh-CN"/>
              <a:t>单击此处添加标题</a:t>
            </a:r>
          </a:p>
        </p:txBody>
      </p:sp>
      <p:sp>
        <p:nvSpPr>
          <p:cNvPr id="5" name="Rectangle 4"/>
          <p:cNvSpPr>
            <a:spLocks noGrp="1"/>
          </p:cNvSpPr>
          <p:nvPr>
            <p:ph type="dt" sz="half" idx="31"/>
          </p:nvPr>
        </p:nvSpPr>
        <p:spPr/>
        <p:txBody>
          <a:bodyPr/>
          <a:lstStyle/>
          <a:p>
            <a:fld id="{A8F0676C-9585-486F-ACF5-2E299F4A6A04}" type="datetime1">
              <a:rPr lang="en-US" altLang="zh-CN" smtClean="0"/>
              <a:t>11/26/18</a:t>
            </a:fld>
            <a:endParaRPr lang="en-US"/>
          </a:p>
        </p:txBody>
      </p:sp>
      <p:sp>
        <p:nvSpPr>
          <p:cNvPr id="6" name="Rectangle 5"/>
          <p:cNvSpPr>
            <a:spLocks noGrp="1"/>
          </p:cNvSpPr>
          <p:nvPr>
            <p:ph type="sldNum" sz="quarter" idx="32"/>
          </p:nvPr>
        </p:nvSpPr>
        <p:spPr/>
        <p:txBody>
          <a:bodyPr/>
          <a:lstStyle/>
          <a:p>
            <a:fld id="{37731277-AD78-4810-8D88-D6F4148165C3}" type="slidenum">
              <a:rPr lang="en-US" smtClean="0"/>
              <a:t>‹#›</a:t>
            </a:fld>
            <a:endParaRPr lang="en-US"/>
          </a:p>
        </p:txBody>
      </p:sp>
      <p:sp>
        <p:nvSpPr>
          <p:cNvPr id="7" name="Rectangle 6"/>
          <p:cNvSpPr>
            <a:spLocks noGrp="1"/>
          </p:cNvSpPr>
          <p:nvPr>
            <p:ph type="ftr" sz="quarter" idx="33"/>
          </p:nvPr>
        </p:nvSpPr>
        <p:spPr/>
        <p:txBody>
          <a:bodyPr/>
          <a:lstStyle/>
          <a:p>
            <a:endParaRPr lang="en-US"/>
          </a:p>
        </p:txBody>
      </p:sp>
    </p:spTree>
    <p:extLst>
      <p:ext uri="{BB962C8B-B14F-4D97-AF65-F5344CB8AC3E}">
        <p14:creationId xmlns:p14="http://schemas.microsoft.com/office/powerpoint/2010/main" val="408323687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3" name="Rectangle 13"/>
          <p:cNvSpPr>
            <a:spLocks noGrp="1"/>
          </p:cNvSpPr>
          <p:nvPr>
            <p:ph type="title"/>
          </p:nvPr>
        </p:nvSpPr>
        <p:spPr>
          <a:xfrm>
            <a:off x="457200" y="274638"/>
            <a:ext cx="8229600" cy="634082"/>
          </a:xfrm>
        </p:spPr>
        <p:txBody>
          <a:bodyPr anchor="ctr"/>
          <a:lstStyle/>
          <a:p>
            <a:pPr eaLnBrk="1" latinLnBrk="0" hangingPunct="1"/>
            <a:r>
              <a:rPr lang="zh-CN" altLang="en-US" smtClean="0"/>
              <a:t>单击此处编辑母版标题样式</a:t>
            </a:r>
            <a:endParaRPr/>
          </a:p>
        </p:txBody>
      </p:sp>
      <p:sp>
        <p:nvSpPr>
          <p:cNvPr id="14" name="Rectangle 6"/>
          <p:cNvSpPr>
            <a:spLocks noGrp="1"/>
          </p:cNvSpPr>
          <p:nvPr>
            <p:ph idx="1"/>
          </p:nvPr>
        </p:nvSpPr>
        <p:spPr>
          <a:xfrm>
            <a:off x="457200" y="1124744"/>
            <a:ext cx="8229600" cy="500141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2" name="Rectangle 7"/>
          <p:cNvSpPr>
            <a:spLocks noGrp="1"/>
          </p:cNvSpPr>
          <p:nvPr>
            <p:ph type="dt" sz="half" idx="10"/>
          </p:nvPr>
        </p:nvSpPr>
        <p:spPr/>
        <p:txBody>
          <a:bodyPr/>
          <a:lstStyle/>
          <a:p>
            <a:fld id="{A8F0676C-9585-486F-ACF5-2E299F4A6A04}" type="datetime1">
              <a:rPr lang="en-US" altLang="zh-CN" smtClean="0"/>
              <a:t>11/26/18</a:t>
            </a:fld>
            <a:endParaRPr lang="en-US"/>
          </a:p>
        </p:txBody>
      </p:sp>
      <p:sp>
        <p:nvSpPr>
          <p:cNvPr id="27" name="Rectangle 19"/>
          <p:cNvSpPr>
            <a:spLocks noGrp="1"/>
          </p:cNvSpPr>
          <p:nvPr>
            <p:ph type="ftr" sz="quarter" idx="11"/>
          </p:nvPr>
        </p:nvSpPr>
        <p:spPr/>
        <p:txBody>
          <a:bodyPr/>
          <a:lstStyle/>
          <a:p>
            <a:endParaRPr lang="en-US"/>
          </a:p>
        </p:txBody>
      </p:sp>
      <p:sp>
        <p:nvSpPr>
          <p:cNvPr id="24" name="Rectangle 26"/>
          <p:cNvSpPr>
            <a:spLocks noGrp="1"/>
          </p:cNvSpPr>
          <p:nvPr>
            <p:ph type="sldNum" sz="quarter" idx="12"/>
          </p:nvPr>
        </p:nvSpPr>
        <p:spPr/>
        <p:txBody>
          <a:bodyPr/>
          <a:lstStyle/>
          <a:p>
            <a:fld id="{37731277-AD78-4810-8D88-D6F4148165C3}" type="slidenum">
              <a:rPr lang="en-US" smtClean="0"/>
              <a:t>‹#›</a:t>
            </a:fld>
            <a:endParaRPr lang="en-US"/>
          </a:p>
        </p:txBody>
      </p:sp>
    </p:spTree>
    <p:extLst>
      <p:ext uri="{BB962C8B-B14F-4D97-AF65-F5344CB8AC3E}">
        <p14:creationId xmlns:p14="http://schemas.microsoft.com/office/powerpoint/2010/main" val="19707181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2120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2066154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smtClean="0"/>
              <a:t>单击此处编辑母版标题样式</a:t>
            </a:r>
            <a:endParaRPr lang="zh-CN" altLang="en-US"/>
          </a:p>
        </p:txBody>
      </p:sp>
      <p:sp>
        <p:nvSpPr>
          <p:cNvPr id="39940"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22623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01879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9990195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96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8747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theme" Target="../theme/theme2.xml"/><Relationship Id="rId14" Type="http://schemas.openxmlformats.org/officeDocument/2006/relationships/image" Target="../media/image9.png"/><Relationship Id="rId15"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theme" Target="../theme/theme3.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4.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theme" Target="../theme/theme5.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0.xml"/><Relationship Id="rId20" Type="http://schemas.openxmlformats.org/officeDocument/2006/relationships/slideLayout" Target="../slideLayouts/slideLayout81.xml"/><Relationship Id="rId21" Type="http://schemas.openxmlformats.org/officeDocument/2006/relationships/slideLayout" Target="../slideLayouts/slideLayout82.xml"/><Relationship Id="rId22" Type="http://schemas.openxmlformats.org/officeDocument/2006/relationships/slideLayout" Target="../slideLayouts/slideLayout83.xml"/><Relationship Id="rId23" Type="http://schemas.openxmlformats.org/officeDocument/2006/relationships/slideLayout" Target="../slideLayouts/slideLayout84.xml"/><Relationship Id="rId24" Type="http://schemas.openxmlformats.org/officeDocument/2006/relationships/slideLayout" Target="../slideLayouts/slideLayout85.xml"/><Relationship Id="rId25" Type="http://schemas.openxmlformats.org/officeDocument/2006/relationships/slideLayout" Target="../slideLayouts/slideLayout86.xml"/><Relationship Id="rId26" Type="http://schemas.openxmlformats.org/officeDocument/2006/relationships/slideLayout" Target="../slideLayouts/slideLayout87.xml"/><Relationship Id="rId27" Type="http://schemas.openxmlformats.org/officeDocument/2006/relationships/slideLayout" Target="../slideLayouts/slideLayout88.xml"/><Relationship Id="rId28" Type="http://schemas.openxmlformats.org/officeDocument/2006/relationships/theme" Target="../theme/theme6.xml"/><Relationship Id="rId10" Type="http://schemas.openxmlformats.org/officeDocument/2006/relationships/slideLayout" Target="../slideLayouts/slideLayout71.xml"/><Relationship Id="rId11" Type="http://schemas.openxmlformats.org/officeDocument/2006/relationships/slideLayout" Target="../slideLayouts/slideLayout72.xml"/><Relationship Id="rId12" Type="http://schemas.openxmlformats.org/officeDocument/2006/relationships/slideLayout" Target="../slideLayouts/slideLayout73.xml"/><Relationship Id="rId13" Type="http://schemas.openxmlformats.org/officeDocument/2006/relationships/slideLayout" Target="../slideLayouts/slideLayout74.xml"/><Relationship Id="rId14" Type="http://schemas.openxmlformats.org/officeDocument/2006/relationships/slideLayout" Target="../slideLayouts/slideLayout75.xml"/><Relationship Id="rId15" Type="http://schemas.openxmlformats.org/officeDocument/2006/relationships/slideLayout" Target="../slideLayouts/slideLayout76.xml"/><Relationship Id="rId16" Type="http://schemas.openxmlformats.org/officeDocument/2006/relationships/slideLayout" Target="../slideLayouts/slideLayout77.xml"/><Relationship Id="rId17" Type="http://schemas.openxmlformats.org/officeDocument/2006/relationships/slideLayout" Target="../slideLayouts/slideLayout78.xml"/><Relationship Id="rId18" Type="http://schemas.openxmlformats.org/officeDocument/2006/relationships/slideLayout" Target="../slideLayouts/slideLayout79.xml"/><Relationship Id="rId19" Type="http://schemas.openxmlformats.org/officeDocument/2006/relationships/slideLayout" Target="../slideLayouts/slideLayout80.xml"/><Relationship Id="rId1" Type="http://schemas.openxmlformats.org/officeDocument/2006/relationships/slideLayout" Target="../slideLayouts/slideLayout62.xml"/><Relationship Id="rId2" Type="http://schemas.openxmlformats.org/officeDocument/2006/relationships/slideLayout" Target="../slideLayouts/slideLayout63.xml"/><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lgn="ctr" eaLnBrk="1" hangingPunct="1">
              <a:lnSpc>
                <a:spcPct val="100000"/>
              </a:lnSpc>
              <a:spcBef>
                <a:spcPct val="0"/>
              </a:spcBef>
              <a:buSzTx/>
              <a:buFontTx/>
              <a:buNone/>
            </a:pPr>
            <a:endParaRPr lang="zh-CN" altLang="en-US" sz="2400">
              <a:solidFill>
                <a:schemeClr val="tx1"/>
              </a:solidFill>
              <a:ea typeface="黑体" pitchFamily="2" charset="-122"/>
            </a:endParaRPr>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lnSpc>
                <a:spcPct val="100000"/>
              </a:lnSpc>
              <a:spcBef>
                <a:spcPct val="50000"/>
              </a:spcBef>
              <a:buSzTx/>
              <a:buFontTx/>
              <a:buNone/>
              <a:defRPr/>
            </a:pPr>
            <a:fld id="{ADFD1545-5778-4B02-A39D-92579244AA10}" type="slidenum">
              <a:rPr lang="en-US" altLang="zh-CN" sz="1600" smtClean="0"/>
              <a:pPr algn="ctr" eaLnBrk="1" hangingPunct="1">
                <a:lnSpc>
                  <a:spcPct val="100000"/>
                </a:lnSpc>
                <a:spcBef>
                  <a:spcPct val="50000"/>
                </a:spcBef>
                <a:buSzTx/>
                <a:buFontTx/>
                <a:buNone/>
                <a:defRPr/>
              </a:pPr>
              <a:t>‹#›</a:t>
            </a:fld>
            <a:endParaRPr lang="en-US" altLang="zh-CN" sz="1600" smtClean="0"/>
          </a:p>
        </p:txBody>
      </p:sp>
    </p:spTree>
  </p:cSld>
  <p:clrMap bg1="lt1" tx1="dk1" bg2="lt2" tx2="dk2" accent1="accent1" accent2="accent2" accent3="accent3" accent4="accent4" accent5="accent5" accent6="accent6" hlink="hlink" folHlink="folHlink"/>
  <p:sldLayoutIdLst>
    <p:sldLayoutId id="2147484231"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defRPr/>
            </a:pPr>
            <a:endParaRPr lang="zh-CN" altLang="en-US" smtClean="0"/>
          </a:p>
        </p:txBody>
      </p:sp>
      <p:sp>
        <p:nvSpPr>
          <p:cNvPr id="2052"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2053"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algn="ctr" eaLnBrk="1" hangingPunct="1">
              <a:spcBef>
                <a:spcPct val="50000"/>
              </a:spcBef>
              <a:defRPr/>
            </a:pPr>
            <a:fld id="{DFF20099-E7C3-4225-B947-3ABED4FAAAF7}" type="slidenum">
              <a:rPr lang="en-US" altLang="zh-CN" sz="1600" smtClean="0"/>
              <a:pPr algn="ctr" eaLnBrk="1" hangingPunct="1">
                <a:spcBef>
                  <a:spcPct val="50000"/>
                </a:spcBef>
                <a:defRPr/>
              </a:pPr>
              <a:t>‹#›</a:t>
            </a:fld>
            <a:endParaRPr lang="en-US" altLang="zh-CN" sz="1600" smtClean="0"/>
          </a:p>
        </p:txBody>
      </p:sp>
      <p:pic>
        <p:nvPicPr>
          <p:cNvPr id="2055" name="Picture 11" descr="http://www.sjtu.edu.cn/_mediafile/wwwsjtu/2011/03/15/drz6s3owy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 y="165100"/>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黑体" pitchFamily="2" charset="-122"/>
              </a:defRPr>
            </a:lvl1pPr>
            <a:lvl2pPr marL="742950" indent="-285750" eaLnBrk="0" hangingPunct="0">
              <a:defRPr sz="2400">
                <a:solidFill>
                  <a:schemeClr val="tx1"/>
                </a:solidFill>
                <a:latin typeface="Arial" charset="0"/>
                <a:ea typeface="黑体" pitchFamily="2" charset="-122"/>
              </a:defRPr>
            </a:lvl2pPr>
            <a:lvl3pPr marL="1143000" indent="-228600" eaLnBrk="0" hangingPunct="0">
              <a:defRPr sz="2400">
                <a:solidFill>
                  <a:schemeClr val="tx1"/>
                </a:solidFill>
                <a:latin typeface="Arial" charset="0"/>
                <a:ea typeface="黑体" pitchFamily="2" charset="-122"/>
              </a:defRPr>
            </a:lvl3pPr>
            <a:lvl4pPr marL="1600200" indent="-228600" eaLnBrk="0" hangingPunct="0">
              <a:defRPr sz="2400">
                <a:solidFill>
                  <a:schemeClr val="tx1"/>
                </a:solidFill>
                <a:latin typeface="Arial" charset="0"/>
                <a:ea typeface="黑体" pitchFamily="2" charset="-122"/>
              </a:defRPr>
            </a:lvl4pPr>
            <a:lvl5pPr marL="2057400" indent="-228600" eaLnBrk="0" hangingPunct="0">
              <a:defRPr sz="2400">
                <a:solidFill>
                  <a:schemeClr val="tx1"/>
                </a:solidFill>
                <a:latin typeface="Arial" charset="0"/>
                <a:ea typeface="黑体" pitchFamily="2"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2"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2"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2"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2"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defRPr/>
            </a:pPr>
            <a:fld id="{1E7EF89D-1491-4575-BC3E-C2911E192007}" type="slidenum">
              <a:rPr lang="en-US" altLang="zh-CN" sz="1600" smtClean="0"/>
              <a:pPr eaLnBrk="1" hangingPunct="1">
                <a:spcBef>
                  <a:spcPct val="50000"/>
                </a:spcBef>
                <a:defRPr/>
              </a:pPr>
              <a:t>‹#›</a:t>
            </a:fld>
            <a:endParaRPr lang="en-US" altLang="zh-CN" sz="1600" smtClean="0"/>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5124"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defRPr/>
            </a:pPr>
            <a:endParaRPr lang="zh-CN" altLang="en-US"/>
          </a:p>
        </p:txBody>
      </p:sp>
      <p:sp>
        <p:nvSpPr>
          <p:cNvPr id="7173"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7174"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5127" name="Text Box 7"/>
          <p:cNvSpPr txBox="1">
            <a:spLocks noChangeArrowheads="1"/>
          </p:cNvSpPr>
          <p:nvPr/>
        </p:nvSpPr>
        <p:spPr bwMode="auto">
          <a:xfrm>
            <a:off x="8382000" y="6505575"/>
            <a:ext cx="762000" cy="336550"/>
          </a:xfrm>
          <a:prstGeom prst="rect">
            <a:avLst/>
          </a:prstGeom>
          <a:noFill/>
          <a:ln w="28575" algn="ctr">
            <a:noFill/>
            <a:miter lim="800000"/>
            <a:headEnd/>
            <a:tailEnd/>
          </a:ln>
          <a:effectLst/>
        </p:spPr>
        <p:txBody>
          <a:bodyPr lIns="90000" tIns="46800" rIns="90000" bIns="46800">
            <a:spAutoFit/>
          </a:bodyPr>
          <a:lstStyle/>
          <a:p>
            <a:pPr>
              <a:spcBef>
                <a:spcPct val="50000"/>
              </a:spcBef>
              <a:defRPr/>
            </a:pPr>
            <a:fld id="{98CC7CC1-E46E-46A6-8B56-8C5440B76428}" type="slidenum">
              <a:rPr lang="en-US" altLang="zh-CN" sz="1600"/>
              <a:pPr>
                <a:spcBef>
                  <a:spcPct val="50000"/>
                </a:spcBef>
                <a:defRPr/>
              </a:pPr>
              <a:t>‹#›</a:t>
            </a:fld>
            <a:endParaRPr lang="en-US" altLang="zh-CN" sz="1600"/>
          </a:p>
        </p:txBody>
      </p:sp>
    </p:spTree>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pitchFamily="2" charset="-122"/>
        </a:defRPr>
      </a:lvl3pPr>
      <a:lvl4pPr marL="1730375"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138363"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1" name="Text Box 7"/>
          <p:cNvSpPr txBox="1">
            <a:spLocks noChangeArrowheads="1"/>
          </p:cNvSpPr>
          <p:nvPr/>
        </p:nvSpPr>
        <p:spPr bwMode="auto">
          <a:xfrm>
            <a:off x="8382000" y="6505575"/>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lgn="ctr" eaLnBrk="0" hangingPunct="0">
              <a:defRPr sz="2400">
                <a:solidFill>
                  <a:schemeClr val="tx1"/>
                </a:solidFill>
                <a:latin typeface="Arial" charset="0"/>
                <a:ea typeface="黑体" pitchFamily="49" charset="-122"/>
              </a:defRPr>
            </a:lvl1pPr>
            <a:lvl2pPr marL="742950" indent="-285750" algn="ctr" eaLnBrk="0" hangingPunct="0">
              <a:defRPr sz="2400">
                <a:solidFill>
                  <a:schemeClr val="tx1"/>
                </a:solidFill>
                <a:latin typeface="Arial" charset="0"/>
                <a:ea typeface="黑体" pitchFamily="49" charset="-122"/>
              </a:defRPr>
            </a:lvl2pPr>
            <a:lvl3pPr marL="1143000" indent="-228600" algn="ctr" eaLnBrk="0" hangingPunct="0">
              <a:defRPr sz="2400">
                <a:solidFill>
                  <a:schemeClr val="tx1"/>
                </a:solidFill>
                <a:latin typeface="Arial" charset="0"/>
                <a:ea typeface="黑体" pitchFamily="49" charset="-122"/>
              </a:defRPr>
            </a:lvl3pPr>
            <a:lvl4pPr marL="1600200" indent="-228600" algn="ctr" eaLnBrk="0" hangingPunct="0">
              <a:defRPr sz="2400">
                <a:solidFill>
                  <a:schemeClr val="tx1"/>
                </a:solidFill>
                <a:latin typeface="Arial" charset="0"/>
                <a:ea typeface="黑体" pitchFamily="49" charset="-122"/>
              </a:defRPr>
            </a:lvl4pPr>
            <a:lvl5pPr marL="2057400" indent="-228600" algn="ctr"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spcBef>
                <a:spcPct val="50000"/>
              </a:spcBef>
            </a:pPr>
            <a:fld id="{7CAD4C44-F2C6-426D-A273-B3CFC485B670}" type="slidenum">
              <a:rPr lang="en-US" altLang="zh-CN" sz="1600"/>
              <a:pPr eaLnBrk="1" hangingPunct="1">
                <a:spcBef>
                  <a:spcPct val="50000"/>
                </a:spcBef>
              </a:pPr>
              <a:t>‹#›</a:t>
            </a:fld>
            <a:endParaRPr lang="en-US" altLang="zh-CN" sz="1600"/>
          </a:p>
        </p:txBody>
      </p:sp>
    </p:spTree>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iming>
    <p:tnLst>
      <p:par>
        <p:cTn id="1" dur="indefinite" restart="never" nodeType="tmRoot"/>
      </p:par>
    </p:tnLst>
  </p:timing>
  <p:txStyles>
    <p:titleStyle>
      <a:lvl1pPr algn="ctr" rtl="0" eaLnBrk="1" fontAlgn="base" hangingPunct="1">
        <a:spcBef>
          <a:spcPct val="0"/>
        </a:spcBef>
        <a:spcAft>
          <a:spcPct val="0"/>
        </a:spcAft>
        <a:defRPr sz="2800" b="1">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charset="0"/>
          <a:ea typeface="华文新魏" pitchFamily="2" charset="-122"/>
        </a:defRPr>
      </a:lvl2pPr>
      <a:lvl3pPr algn="ctr" rtl="0" eaLnBrk="1" fontAlgn="base" hangingPunct="1">
        <a:spcBef>
          <a:spcPct val="0"/>
        </a:spcBef>
        <a:spcAft>
          <a:spcPct val="0"/>
        </a:spcAft>
        <a:defRPr sz="2800" b="1">
          <a:solidFill>
            <a:srgbClr val="133984"/>
          </a:solidFill>
          <a:latin typeface="Arial" charset="0"/>
          <a:ea typeface="华文新魏" pitchFamily="2" charset="-122"/>
        </a:defRPr>
      </a:lvl3pPr>
      <a:lvl4pPr algn="ctr" rtl="0" eaLnBrk="1" fontAlgn="base" hangingPunct="1">
        <a:spcBef>
          <a:spcPct val="0"/>
        </a:spcBef>
        <a:spcAft>
          <a:spcPct val="0"/>
        </a:spcAft>
        <a:defRPr sz="2800" b="1">
          <a:solidFill>
            <a:srgbClr val="133984"/>
          </a:solidFill>
          <a:latin typeface="Arial" charset="0"/>
          <a:ea typeface="华文新魏" pitchFamily="2" charset="-122"/>
        </a:defRPr>
      </a:lvl4pPr>
      <a:lvl5pPr algn="ctr" rtl="0" eaLnBrk="1" fontAlgn="base" hangingPunct="1">
        <a:spcBef>
          <a:spcPct val="0"/>
        </a:spcBef>
        <a:spcAft>
          <a:spcPct val="0"/>
        </a:spcAft>
        <a:defRPr sz="2800" b="1">
          <a:solidFill>
            <a:srgbClr val="133984"/>
          </a:solidFill>
          <a:latin typeface="Arial" charset="0"/>
          <a:ea typeface="华文新魏" pitchFamily="2"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5"/>
        </a:buBlip>
        <a:defRPr sz="28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1" fontAlgn="base" hangingPunct="1">
        <a:spcBef>
          <a:spcPct val="20000"/>
        </a:spcBef>
        <a:spcAft>
          <a:spcPct val="0"/>
        </a:spcAft>
        <a:buChar char="•"/>
        <a:defRPr sz="2400">
          <a:solidFill>
            <a:schemeClr val="tx1"/>
          </a:solidFill>
          <a:latin typeface="+mn-lt"/>
          <a:ea typeface="宋体" charset="-122"/>
        </a:defRPr>
      </a:lvl3pPr>
      <a:lvl4pPr marL="1730375" indent="-228600" algn="l" rtl="0" eaLnBrk="1" fontAlgn="base" hangingPunct="1">
        <a:spcBef>
          <a:spcPct val="20000"/>
        </a:spcBef>
        <a:spcAft>
          <a:spcPct val="0"/>
        </a:spcAft>
        <a:buChar char="–"/>
        <a:defRPr sz="2000">
          <a:solidFill>
            <a:schemeClr val="tx1"/>
          </a:solidFill>
          <a:latin typeface="+mn-lt"/>
          <a:ea typeface="宋体" charset="-122"/>
        </a:defRPr>
      </a:lvl4pPr>
      <a:lvl5pPr marL="2138363" indent="-228600" algn="l" rtl="0" eaLnBrk="1" fontAlgn="base" hangingPunct="1">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CN" altLang="en-US"/>
              <a:t>单击此处编辑母版标题样式</a:t>
            </a:r>
            <a:endParaRPr kumimoji="0" lang="en-US"/>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lang="zh-CN" sz="1200">
                <a:solidFill>
                  <a:schemeClr val="tx2"/>
                </a:solidFill>
              </a:defRPr>
            </a:lvl1pPr>
            <a:extLst/>
          </a:lstStyle>
          <a:p>
            <a:fld id="{A8F0676C-9585-486F-ACF5-2E299F4A6A04}" type="datetime1">
              <a:rPr lang="en-US" altLang="zh-CN" smtClean="0"/>
              <a:t>11/26/18</a:t>
            </a:fld>
            <a:endParaRPr lang="en-US"/>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lang="zh-CN" sz="1200">
                <a:solidFill>
                  <a:schemeClr val="tx2"/>
                </a:solidFill>
              </a:defRPr>
            </a:lvl1pPr>
            <a:extLst/>
          </a:lstStyle>
          <a:p>
            <a:endParaRPr lang="en-US"/>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lang="zh-CN" sz="1200">
                <a:solidFill>
                  <a:schemeClr val="tx2"/>
                </a:solidFill>
              </a:defRPr>
            </a:lvl1pPr>
            <a:extLst/>
          </a:lstStyle>
          <a:p>
            <a:fld id="{37731277-AD78-4810-8D88-D6F4148165C3}" type="slidenum">
              <a:rPr lang="en-US" smtClean="0"/>
              <a:t>‹#›</a:t>
            </a:fld>
            <a:endParaRPr lang="en-US"/>
          </a:p>
        </p:txBody>
      </p:sp>
    </p:spTree>
    <p:extLst>
      <p:ext uri="{BB962C8B-B14F-4D97-AF65-F5344CB8AC3E}">
        <p14:creationId xmlns:p14="http://schemas.microsoft.com/office/powerpoint/2010/main" val="4128726815"/>
      </p:ext>
    </p:extLst>
  </p:cSld>
  <p:clrMap bg1="dk1" tx1="lt1" bg2="dk2" tx2="lt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 id="2147484307" r:id="rId23"/>
    <p:sldLayoutId id="2147484308" r:id="rId24"/>
    <p:sldLayoutId id="2147484309" r:id="rId25"/>
    <p:sldLayoutId id="2147484310" r:id="rId26"/>
    <p:sldLayoutId id="2147484311" r:id="rId27"/>
  </p:sldLayoutIdLst>
  <p:transition>
    <p:fade/>
  </p:transition>
  <p:txStyles>
    <p:titleStyle>
      <a:lvl1pPr algn="l" rtl="0" eaLnBrk="1" latinLnBrk="0" hangingPunct="1">
        <a:spcBef>
          <a:spcPct val="0"/>
        </a:spcBef>
        <a:buNone/>
        <a:defRPr kumimoji="0" lang="zh-CN"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lang="zh-CN">
          <a:solidFill>
            <a:schemeClr val="tx2"/>
          </a:solidFill>
        </a:defRPr>
      </a:lvl2pPr>
      <a:lvl3pPr eaLnBrk="1" latinLnBrk="0" hangingPunct="1">
        <a:defRPr kumimoji="0" lang="zh-CN">
          <a:solidFill>
            <a:schemeClr val="tx2"/>
          </a:solidFill>
        </a:defRPr>
      </a:lvl3pPr>
      <a:lvl4pPr eaLnBrk="1" latinLnBrk="0" hangingPunct="1">
        <a:defRPr kumimoji="0" lang="zh-CN">
          <a:solidFill>
            <a:schemeClr val="tx2"/>
          </a:solidFill>
        </a:defRPr>
      </a:lvl4pPr>
      <a:lvl5pPr eaLnBrk="1" latinLnBrk="0" hangingPunct="1">
        <a:defRPr kumimoji="0" lang="zh-CN">
          <a:solidFill>
            <a:schemeClr val="tx2"/>
          </a:solidFill>
        </a:defRPr>
      </a:lvl5pPr>
      <a:lvl6pPr eaLnBrk="1" latinLnBrk="0" hangingPunct="1">
        <a:defRPr kumimoji="0" lang="zh-CN">
          <a:solidFill>
            <a:schemeClr val="tx2"/>
          </a:solidFill>
        </a:defRPr>
      </a:lvl6pPr>
      <a:lvl7pPr eaLnBrk="1" latinLnBrk="0" hangingPunct="1">
        <a:defRPr kumimoji="0" lang="zh-CN">
          <a:solidFill>
            <a:schemeClr val="tx2"/>
          </a:solidFill>
        </a:defRPr>
      </a:lvl7pPr>
      <a:lvl8pPr eaLnBrk="1" latinLnBrk="0" hangingPunct="1">
        <a:defRPr kumimoji="0" lang="zh-CN">
          <a:solidFill>
            <a:schemeClr val="tx2"/>
          </a:solidFill>
        </a:defRPr>
      </a:lvl8pPr>
      <a:lvl9pPr eaLnBrk="1" latinLnBrk="0" hangingPunct="1">
        <a:defRPr kumimoji="0" lang="zh-CN">
          <a:solidFill>
            <a:schemeClr val="tx2"/>
          </a:solidFill>
        </a:defRPr>
      </a:lvl9pPr>
      <a:extLst/>
    </p:titleStyle>
    <p:bodyStyle>
      <a:lvl1pPr marL="342900" indent="-342900" algn="l" rtl="0" eaLnBrk="1" latinLnBrk="0" hangingPunct="1">
        <a:spcBef>
          <a:spcPct val="20000"/>
        </a:spcBef>
        <a:buChar char="•"/>
        <a:defRPr kumimoji="0" lang="zh-CN" sz="2400">
          <a:solidFill>
            <a:schemeClr val="tx1"/>
          </a:solidFill>
          <a:latin typeface="+mn-lt"/>
          <a:ea typeface="+mn-ea"/>
          <a:cs typeface="+mn-cs"/>
        </a:defRPr>
      </a:lvl1pPr>
      <a:lvl2pPr marL="742950" indent="-285750" algn="l" rtl="0" eaLnBrk="1" latinLnBrk="0" hangingPunct="1">
        <a:spcBef>
          <a:spcPct val="20000"/>
        </a:spcBef>
        <a:buChar char="–"/>
        <a:defRPr kumimoji="0" lang="zh-CN" sz="2400">
          <a:solidFill>
            <a:schemeClr val="tx1"/>
          </a:solidFill>
          <a:latin typeface="+mn-lt"/>
          <a:ea typeface="+mn-ea"/>
          <a:cs typeface="+mn-cs"/>
        </a:defRPr>
      </a:lvl2pPr>
      <a:lvl3pPr marL="1143000" indent="-228600" algn="l" rtl="0" eaLnBrk="1" latinLnBrk="0" hangingPunct="1">
        <a:spcBef>
          <a:spcPct val="20000"/>
        </a:spcBef>
        <a:buChar char="•"/>
        <a:defRPr kumimoji="0" lang="zh-CN" sz="2000">
          <a:solidFill>
            <a:schemeClr val="tx1"/>
          </a:solidFill>
          <a:latin typeface="+mn-lt"/>
          <a:ea typeface="+mn-ea"/>
          <a:cs typeface="+mn-cs"/>
        </a:defRPr>
      </a:lvl3pPr>
      <a:lvl4pPr marL="1600200" indent="-228600" algn="l" rtl="0" eaLnBrk="1" latinLnBrk="0" hangingPunct="1">
        <a:spcBef>
          <a:spcPct val="20000"/>
        </a:spcBef>
        <a:buChar char="–"/>
        <a:defRPr kumimoji="0" lang="zh-CN" sz="1800">
          <a:solidFill>
            <a:schemeClr val="tx1"/>
          </a:solidFill>
          <a:latin typeface="+mn-lt"/>
          <a:ea typeface="+mn-ea"/>
          <a:cs typeface="+mn-cs"/>
        </a:defRPr>
      </a:lvl4pPr>
      <a:lvl5pPr marL="2057400" indent="-228600" algn="l" rtl="0" eaLnBrk="1" latinLnBrk="0" hangingPunct="1">
        <a:spcBef>
          <a:spcPct val="20000"/>
        </a:spcBef>
        <a:buChar char="»"/>
        <a:defRPr kumimoji="0" lang="zh-CN" sz="1600">
          <a:solidFill>
            <a:schemeClr val="tx1"/>
          </a:solidFill>
          <a:latin typeface="+mn-lt"/>
          <a:ea typeface="+mn-ea"/>
          <a:cs typeface="+mn-cs"/>
        </a:defRPr>
      </a:lvl5pPr>
      <a:lvl6pPr marL="2514600" indent="-228600" algn="l" rtl="0" eaLnBrk="1" latinLnBrk="0" hangingPunct="1">
        <a:spcBef>
          <a:spcPct val="20000"/>
        </a:spcBef>
        <a:buChar char="•"/>
        <a:defRPr kumimoji="0" lang="zh-CN" sz="2000">
          <a:solidFill>
            <a:schemeClr val="tx1"/>
          </a:solidFill>
          <a:latin typeface="+mn-lt"/>
          <a:ea typeface="+mn-ea"/>
          <a:cs typeface="+mn-cs"/>
        </a:defRPr>
      </a:lvl6pPr>
      <a:lvl7pPr marL="2971800" indent="-228600" algn="l" rtl="0" eaLnBrk="1" latinLnBrk="0" hangingPunct="1">
        <a:spcBef>
          <a:spcPct val="20000"/>
        </a:spcBef>
        <a:buChar char="•"/>
        <a:defRPr kumimoji="0" lang="zh-CN" sz="2000">
          <a:solidFill>
            <a:schemeClr val="tx1"/>
          </a:solidFill>
          <a:latin typeface="+mn-lt"/>
          <a:ea typeface="+mn-ea"/>
          <a:cs typeface="+mn-cs"/>
        </a:defRPr>
      </a:lvl7pPr>
      <a:lvl8pPr marL="3429000" indent="-228600" algn="l" rtl="0" eaLnBrk="1" latinLnBrk="0" hangingPunct="1">
        <a:spcBef>
          <a:spcPct val="20000"/>
        </a:spcBef>
        <a:buChar char="•"/>
        <a:defRPr kumimoji="0" lang="zh-CN" sz="2000">
          <a:solidFill>
            <a:schemeClr val="tx1"/>
          </a:solidFill>
          <a:latin typeface="+mn-lt"/>
          <a:ea typeface="+mn-ea"/>
          <a:cs typeface="+mn-cs"/>
        </a:defRPr>
      </a:lvl8pPr>
      <a:lvl9pPr marL="3886200" indent="-228600" algn="l" rtl="0" eaLnBrk="1" latinLnBrk="0" hangingPunct="1">
        <a:spcBef>
          <a:spcPct val="20000"/>
        </a:spcBef>
        <a:buChar char="•"/>
        <a:defRPr kumimoji="0" lang="zh-CN" sz="2000">
          <a:solidFill>
            <a:schemeClr val="tx1"/>
          </a:solidFill>
          <a:latin typeface="+mn-lt"/>
          <a:ea typeface="+mn-ea"/>
          <a:cs typeface="+mn-cs"/>
        </a:defRPr>
      </a:lvl9pPr>
      <a:extLst/>
    </p:bodyStyle>
    <p:otherStyle>
      <a:lvl1pPr marL="0" algn="l" rtl="0" eaLnBrk="1" latinLnBrk="0" hangingPunct="1">
        <a:defRPr kumimoji="0" lang="zh-CN">
          <a:solidFill>
            <a:schemeClr val="tx1"/>
          </a:solidFill>
          <a:latin typeface="+mn-lt"/>
          <a:ea typeface="+mn-ea"/>
          <a:cs typeface="+mn-cs"/>
        </a:defRPr>
      </a:lvl1pPr>
      <a:lvl2pPr marL="457200" algn="l" rtl="0" eaLnBrk="1" latinLnBrk="0" hangingPunct="1">
        <a:defRPr kumimoji="0" lang="zh-CN">
          <a:solidFill>
            <a:schemeClr val="tx1"/>
          </a:solidFill>
          <a:latin typeface="+mn-lt"/>
          <a:ea typeface="+mn-ea"/>
          <a:cs typeface="+mn-cs"/>
        </a:defRPr>
      </a:lvl2pPr>
      <a:lvl3pPr marL="914400" algn="l" rtl="0" eaLnBrk="1" latinLnBrk="0" hangingPunct="1">
        <a:defRPr kumimoji="0" lang="zh-CN">
          <a:solidFill>
            <a:schemeClr val="tx1"/>
          </a:solidFill>
          <a:latin typeface="+mn-lt"/>
          <a:ea typeface="+mn-ea"/>
          <a:cs typeface="+mn-cs"/>
        </a:defRPr>
      </a:lvl3pPr>
      <a:lvl4pPr marL="1371600" algn="l" rtl="0" eaLnBrk="1" latinLnBrk="0" hangingPunct="1">
        <a:defRPr kumimoji="0" lang="zh-CN">
          <a:solidFill>
            <a:schemeClr val="tx1"/>
          </a:solidFill>
          <a:latin typeface="+mn-lt"/>
          <a:ea typeface="+mn-ea"/>
          <a:cs typeface="+mn-cs"/>
        </a:defRPr>
      </a:lvl4pPr>
      <a:lvl5pPr marL="1828800" algn="l" rtl="0" eaLnBrk="1" latinLnBrk="0" hangingPunct="1">
        <a:defRPr kumimoji="0" lang="zh-CN">
          <a:solidFill>
            <a:schemeClr val="tx1"/>
          </a:solidFill>
          <a:latin typeface="+mn-lt"/>
          <a:ea typeface="+mn-ea"/>
          <a:cs typeface="+mn-cs"/>
        </a:defRPr>
      </a:lvl5pPr>
      <a:lvl6pPr marL="2286000" algn="l" rtl="0" eaLnBrk="1" latinLnBrk="0" hangingPunct="1">
        <a:defRPr kumimoji="0" lang="zh-CN">
          <a:solidFill>
            <a:schemeClr val="tx1"/>
          </a:solidFill>
          <a:latin typeface="+mn-lt"/>
          <a:ea typeface="+mn-ea"/>
          <a:cs typeface="+mn-cs"/>
        </a:defRPr>
      </a:lvl6pPr>
      <a:lvl7pPr marL="2743200" algn="l" rtl="0" eaLnBrk="1" latinLnBrk="0" hangingPunct="1">
        <a:defRPr kumimoji="0" lang="zh-CN">
          <a:solidFill>
            <a:schemeClr val="tx1"/>
          </a:solidFill>
          <a:latin typeface="+mn-lt"/>
          <a:ea typeface="+mn-ea"/>
          <a:cs typeface="+mn-cs"/>
        </a:defRPr>
      </a:lvl7pPr>
      <a:lvl8pPr marL="3200400" algn="l" rtl="0" eaLnBrk="1" latinLnBrk="0" hangingPunct="1">
        <a:defRPr kumimoji="0" lang="zh-CN">
          <a:solidFill>
            <a:schemeClr val="tx1"/>
          </a:solidFill>
          <a:latin typeface="+mn-lt"/>
          <a:ea typeface="+mn-ea"/>
          <a:cs typeface="+mn-cs"/>
        </a:defRPr>
      </a:lvl8pPr>
      <a:lvl9pPr marL="3657600" algn="l" rtl="0" eaLnBrk="1" latinLnBrk="0" hangingPunct="1">
        <a:defRPr kumimoji="0" lang="zh-CN">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xml"/><Relationship Id="rId3"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png"/><Relationship Id="rId1" Type="http://schemas.openxmlformats.org/officeDocument/2006/relationships/slideLayout" Target="../slideLayouts/slideLayout8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1.xml"/><Relationship Id="rId3"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280.png"/><Relationship Id="rId4" Type="http://schemas.openxmlformats.org/officeDocument/2006/relationships/image" Target="../media/image29.jpeg"/><Relationship Id="rId5" Type="http://schemas.openxmlformats.org/officeDocument/2006/relationships/image" Target="../media/image30.jpeg"/><Relationship Id="rId1" Type="http://schemas.openxmlformats.org/officeDocument/2006/relationships/slideLayout" Target="../slideLayouts/slideLayout8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0.png"/><Relationship Id="rId4" Type="http://schemas.openxmlformats.org/officeDocument/2006/relationships/image" Target="../media/image33.png"/><Relationship Id="rId1" Type="http://schemas.openxmlformats.org/officeDocument/2006/relationships/slideLayout" Target="../slideLayouts/slideLayout8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4" Type="http://schemas.openxmlformats.org/officeDocument/2006/relationships/image" Target="../media/image36.png"/><Relationship Id="rId5" Type="http://schemas.openxmlformats.org/officeDocument/2006/relationships/image" Target="../media/image34.png"/><Relationship Id="rId1" Type="http://schemas.openxmlformats.org/officeDocument/2006/relationships/slideLayout" Target="../slideLayouts/slideLayout8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8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39.jpeg"/><Relationship Id="rId5" Type="http://schemas.openxmlformats.org/officeDocument/2006/relationships/image" Target="../media/image40.png"/><Relationship Id="rId1" Type="http://schemas.openxmlformats.org/officeDocument/2006/relationships/slideLayout" Target="../slideLayouts/slideLayout8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44.png"/><Relationship Id="rId1" Type="http://schemas.openxmlformats.org/officeDocument/2006/relationships/slideLayout" Target="../slideLayouts/slideLayout8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8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21.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22.xml"/><Relationship Id="rId3"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48.png"/><Relationship Id="rId5" Type="http://schemas.openxmlformats.org/officeDocument/2006/relationships/image" Target="../media/image51.png"/><Relationship Id="rId1" Type="http://schemas.openxmlformats.org/officeDocument/2006/relationships/slideLayout" Target="../slideLayouts/slideLayout8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24.xml"/><Relationship Id="rId3" Type="http://schemas.openxmlformats.org/officeDocument/2006/relationships/image" Target="../media/image5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25.xml"/><Relationship Id="rId3"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26.xml"/><Relationship Id="rId3"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Layout" Target="../slideLayouts/slideLayout8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8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8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6.xml"/><Relationship Id="rId3"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8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8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8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88640"/>
            <a:ext cx="8784976" cy="6480720"/>
          </a:xfrm>
          <a:prstGeom prst="rect">
            <a:avLst/>
          </a:prstGeom>
          <a:noFill/>
          <a:ln w="3175">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Rectangle 2"/>
          <p:cNvSpPr txBox="1">
            <a:spLocks noChangeArrowheads="1"/>
          </p:cNvSpPr>
          <p:nvPr/>
        </p:nvSpPr>
        <p:spPr>
          <a:xfrm>
            <a:off x="2987824" y="4437112"/>
            <a:ext cx="5556870" cy="2160240"/>
          </a:xfrm>
          <a:prstGeom prst="rect">
            <a:avLst/>
          </a:prstGeom>
          <a:ln/>
        </p:spPr>
        <p:txBody>
          <a:bodyPr tIns="45720" anchor="ctr">
            <a:normAutofit fontScale="97500"/>
          </a:bodyPr>
          <a:lstStyle>
            <a:lvl1pPr algn="l" rtl="0" eaLnBrk="1" latinLnBrk="0" hangingPunct="1">
              <a:spcBef>
                <a:spcPct val="0"/>
              </a:spcBef>
              <a:buNone/>
              <a:defRPr kumimoji="0" lang="zh-CN" sz="43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lang="zh-CN">
                <a:solidFill>
                  <a:schemeClr val="tx2"/>
                </a:solidFill>
              </a:defRPr>
            </a:lvl2pPr>
            <a:lvl3pPr eaLnBrk="1" latinLnBrk="0" hangingPunct="1">
              <a:defRPr kumimoji="0" lang="zh-CN">
                <a:solidFill>
                  <a:schemeClr val="tx2"/>
                </a:solidFill>
              </a:defRPr>
            </a:lvl3pPr>
            <a:lvl4pPr eaLnBrk="1" latinLnBrk="0" hangingPunct="1">
              <a:defRPr kumimoji="0" lang="zh-CN">
                <a:solidFill>
                  <a:schemeClr val="tx2"/>
                </a:solidFill>
              </a:defRPr>
            </a:lvl4pPr>
            <a:lvl5pPr eaLnBrk="1" latinLnBrk="0" hangingPunct="1">
              <a:defRPr kumimoji="0" lang="zh-CN">
                <a:solidFill>
                  <a:schemeClr val="tx2"/>
                </a:solidFill>
              </a:defRPr>
            </a:lvl5pPr>
            <a:lvl6pPr eaLnBrk="1" latinLnBrk="0" hangingPunct="1">
              <a:defRPr kumimoji="0" lang="zh-CN">
                <a:solidFill>
                  <a:schemeClr val="tx2"/>
                </a:solidFill>
              </a:defRPr>
            </a:lvl6pPr>
            <a:lvl7pPr eaLnBrk="1" latinLnBrk="0" hangingPunct="1">
              <a:defRPr kumimoji="0" lang="zh-CN">
                <a:solidFill>
                  <a:schemeClr val="tx2"/>
                </a:solidFill>
              </a:defRPr>
            </a:lvl7pPr>
            <a:lvl8pPr eaLnBrk="1" latinLnBrk="0" hangingPunct="1">
              <a:defRPr kumimoji="0" lang="zh-CN">
                <a:solidFill>
                  <a:schemeClr val="tx2"/>
                </a:solidFill>
              </a:defRPr>
            </a:lvl8pPr>
            <a:lvl9pPr eaLnBrk="1" latinLnBrk="0" hangingPunct="1">
              <a:defRPr kumimoji="0" lang="zh-CN">
                <a:solidFill>
                  <a:schemeClr val="tx2"/>
                </a:solidFill>
              </a:defRPr>
            </a:lvl9pPr>
            <a:extLst/>
          </a:lstStyle>
          <a:p>
            <a:pPr algn="r" fontAlgn="auto">
              <a:lnSpc>
                <a:spcPct val="150000"/>
              </a:lnSpc>
              <a:spcAft>
                <a:spcPts val="0"/>
              </a:spcAft>
            </a:pPr>
            <a:r>
              <a:rPr lang="zh-CN" altLang="en-US" sz="4000" dirty="0"/>
              <a:t>光</a:t>
            </a:r>
            <a:r>
              <a:rPr lang="zh-CN" altLang="en-US" sz="4000" dirty="0" smtClean="0"/>
              <a:t>的衍射</a:t>
            </a:r>
            <a:r>
              <a:rPr lang="zh-CN" altLang="en-US" sz="2000" kern="0" dirty="0">
                <a:latin typeface="+mj-ea"/>
              </a:rPr>
              <a:t/>
            </a:r>
            <a:br>
              <a:rPr lang="zh-CN" altLang="en-US" sz="2000" kern="0" dirty="0">
                <a:latin typeface="+mj-ea"/>
              </a:rPr>
            </a:br>
            <a:r>
              <a:rPr lang="zh-CN" altLang="en-US" sz="2000" kern="0" dirty="0">
                <a:latin typeface="+mj-ea"/>
              </a:rPr>
              <a:t>李 晟</a:t>
            </a:r>
            <a:br>
              <a:rPr lang="zh-CN" altLang="en-US" sz="2000" kern="0" dirty="0">
                <a:latin typeface="+mj-ea"/>
              </a:rPr>
            </a:br>
            <a:r>
              <a:rPr lang="en-US" altLang="zh-CN" sz="2000" kern="0" dirty="0">
                <a:latin typeface="+mj-ea"/>
              </a:rPr>
              <a:t>2018.11</a:t>
            </a:r>
            <a:endParaRPr lang="zh-CN" altLang="en-US" sz="2000" kern="0" dirty="0">
              <a:latin typeface="+mj-ea"/>
            </a:endParaRPr>
          </a:p>
        </p:txBody>
      </p:sp>
      <p:pic>
        <p:nvPicPr>
          <p:cNvPr id="7" name="Picture 6" descr="36_00CO-P"/>
          <p:cNvPicPr>
            <a:picLocks noChangeAspect="1" noChangeArrowheads="1"/>
          </p:cNvPicPr>
          <p:nvPr/>
        </p:nvPicPr>
        <p:blipFill>
          <a:blip r:embed="rId3" cstate="print">
            <a:extLst>
              <a:ext uri="{28A0092B-C50C-407E-A947-70E740481C1C}">
                <a14:useLocalDpi xmlns:a14="http://schemas.microsoft.com/office/drawing/2010/main" val="0"/>
              </a:ext>
            </a:extLst>
          </a:blip>
          <a:srcRect l="984" t="1399" r="966" b="3712"/>
          <a:stretch>
            <a:fillRect/>
          </a:stretch>
        </p:blipFill>
        <p:spPr bwMode="auto">
          <a:xfrm>
            <a:off x="2843808" y="403470"/>
            <a:ext cx="5700886" cy="425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90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468313" y="1268413"/>
            <a:ext cx="4031679" cy="5065712"/>
          </a:xfrm>
        </p:spPr>
        <p:txBody>
          <a:bodyPr/>
          <a:lstStyle/>
          <a:p>
            <a:r>
              <a:rPr lang="zh-CN" altLang="en-US" dirty="0" smtClean="0"/>
              <a:t>单缝衍射第二极大远低于第一极大</a:t>
            </a:r>
          </a:p>
        </p:txBody>
      </p:sp>
      <p:pic>
        <p:nvPicPr>
          <p:cNvPr id="4" name="Picture 8" descr="36_Figure09-I"/>
          <p:cNvPicPr>
            <a:picLocks noChangeAspect="1" noChangeArrowheads="1"/>
          </p:cNvPicPr>
          <p:nvPr/>
        </p:nvPicPr>
        <p:blipFill>
          <a:blip r:embed="rId3">
            <a:extLst>
              <a:ext uri="{28A0092B-C50C-407E-A947-70E740481C1C}">
                <a14:useLocalDpi xmlns:a14="http://schemas.microsoft.com/office/drawing/2010/main" val="0"/>
              </a:ext>
            </a:extLst>
          </a:blip>
          <a:srcRect b="3712"/>
          <a:stretch>
            <a:fillRect/>
          </a:stretch>
        </p:blipFill>
        <p:spPr bwMode="auto">
          <a:xfrm>
            <a:off x="5148064" y="372051"/>
            <a:ext cx="3402137" cy="6183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5" name="矩形 4"/>
              <p:cNvSpPr/>
              <p:nvPr/>
            </p:nvSpPr>
            <p:spPr>
              <a:xfrm>
                <a:off x="611560" y="3284984"/>
                <a:ext cx="4011483" cy="195636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altLang="zh-CN" i="1" smtClean="0">
                          <a:solidFill>
                            <a:srgbClr val="FFFF00"/>
                          </a:solidFill>
                          <a:latin typeface="Cambria Math" panose="02040503050406030204" pitchFamily="18" charset="0"/>
                        </a:rPr>
                        <m:t>𝐼</m:t>
                      </m:r>
                      <m:r>
                        <a:rPr lang="en-US" altLang="zh-CN" i="1" smtClean="0">
                          <a:solidFill>
                            <a:srgbClr val="FFFF00"/>
                          </a:solidFill>
                          <a:latin typeface="Cambria Math" panose="02040503050406030204" pitchFamily="18" charset="0"/>
                        </a:rPr>
                        <m:t>=</m:t>
                      </m:r>
                      <m:sSub>
                        <m:sSubPr>
                          <m:ctrlPr>
                            <a:rPr lang="en-US" altLang="zh-CN" i="1">
                              <a:solidFill>
                                <a:srgbClr val="FFFF00"/>
                              </a:solidFill>
                              <a:latin typeface="Cambria Math" charset="0"/>
                            </a:rPr>
                          </m:ctrlPr>
                        </m:sSubPr>
                        <m:e>
                          <m:r>
                            <a:rPr lang="en-US" altLang="zh-CN" i="1">
                              <a:solidFill>
                                <a:srgbClr val="FFFF00"/>
                              </a:solidFill>
                              <a:latin typeface="Cambria Math" panose="02040503050406030204" pitchFamily="18" charset="0"/>
                            </a:rPr>
                            <m:t>𝐼</m:t>
                          </m:r>
                        </m:e>
                        <m:sub>
                          <m:r>
                            <a:rPr lang="en-US" altLang="zh-CN" i="1">
                              <a:solidFill>
                                <a:srgbClr val="FFFF00"/>
                              </a:solidFill>
                              <a:latin typeface="Cambria Math" panose="02040503050406030204" pitchFamily="18" charset="0"/>
                            </a:rPr>
                            <m:t>0</m:t>
                          </m:r>
                        </m:sub>
                      </m:sSub>
                      <m:sSup>
                        <m:sSupPr>
                          <m:ctrlPr>
                            <a:rPr lang="en-US" altLang="zh-CN" i="1">
                              <a:solidFill>
                                <a:srgbClr val="FFFF00"/>
                              </a:solidFill>
                              <a:latin typeface="Cambria Math" charset="0"/>
                            </a:rPr>
                          </m:ctrlPr>
                        </m:sSupPr>
                        <m:e>
                          <m:d>
                            <m:dPr>
                              <m:ctrlPr>
                                <a:rPr lang="en-US" altLang="zh-CN" i="1">
                                  <a:solidFill>
                                    <a:srgbClr val="FFFF00"/>
                                  </a:solidFill>
                                  <a:latin typeface="Cambria Math" charset="0"/>
                                </a:rPr>
                              </m:ctrlPr>
                            </m:dPr>
                            <m:e>
                              <m:f>
                                <m:fPr>
                                  <m:ctrlPr>
                                    <a:rPr lang="en-US" altLang="zh-CN" i="1">
                                      <a:solidFill>
                                        <a:srgbClr val="FFFF00"/>
                                      </a:solidFill>
                                      <a:latin typeface="Cambria Math" charset="0"/>
                                    </a:rPr>
                                  </m:ctrlPr>
                                </m:fPr>
                                <m:num>
                                  <m:func>
                                    <m:funcPr>
                                      <m:ctrlPr>
                                        <a:rPr lang="en-US" altLang="zh-CN" i="1">
                                          <a:solidFill>
                                            <a:srgbClr val="FFFF00"/>
                                          </a:solidFill>
                                          <a:latin typeface="Cambria Math" charset="0"/>
                                        </a:rPr>
                                      </m:ctrlPr>
                                    </m:funcPr>
                                    <m:fName>
                                      <m:r>
                                        <m:rPr>
                                          <m:sty m:val="p"/>
                                        </m:rPr>
                                        <a:rPr lang="en-US" altLang="zh-CN">
                                          <a:solidFill>
                                            <a:srgbClr val="FFFF00"/>
                                          </a:solidFill>
                                          <a:latin typeface="Cambria Math" panose="02040503050406030204" pitchFamily="18" charset="0"/>
                                        </a:rPr>
                                        <m:t>sin</m:t>
                                      </m:r>
                                    </m:fName>
                                    <m:e>
                                      <m:d>
                                        <m:dPr>
                                          <m:ctrlPr>
                                            <a:rPr lang="en-US" altLang="zh-CN" i="1">
                                              <a:solidFill>
                                                <a:srgbClr val="FFFF00"/>
                                              </a:solidFill>
                                              <a:latin typeface="Cambria Math" charset="0"/>
                                            </a:rPr>
                                          </m:ctrlPr>
                                        </m:dPr>
                                        <m:e>
                                          <m:f>
                                            <m:fPr>
                                              <m:ctrlPr>
                                                <a:rPr lang="en-US" altLang="zh-CN" i="1">
                                                  <a:solidFill>
                                                    <a:srgbClr val="FFFF00"/>
                                                  </a:solidFill>
                                                  <a:latin typeface="Cambria Math" charset="0"/>
                                                </a:rPr>
                                              </m:ctrlPr>
                                            </m:fPr>
                                            <m:num>
                                              <m:r>
                                                <a:rPr lang="en-US" altLang="zh-CN" i="1">
                                                  <a:solidFill>
                                                    <a:srgbClr val="FFFF00"/>
                                                  </a:solidFill>
                                                  <a:latin typeface="Cambria Math" panose="02040503050406030204" pitchFamily="18" charset="0"/>
                                                </a:rPr>
                                                <m:t>𝜋</m:t>
                                              </m:r>
                                              <m:r>
                                                <a:rPr lang="en-US" altLang="zh-CN" i="1">
                                                  <a:solidFill>
                                                    <a:srgbClr val="FFFF00"/>
                                                  </a:solidFill>
                                                  <a:latin typeface="Cambria Math" panose="02040503050406030204" pitchFamily="18" charset="0"/>
                                                </a:rPr>
                                                <m:t>𝑎</m:t>
                                              </m:r>
                                              <m:func>
                                                <m:funcPr>
                                                  <m:ctrlPr>
                                                    <a:rPr lang="en-US" altLang="zh-CN" i="1">
                                                      <a:solidFill>
                                                        <a:srgbClr val="FFFF00"/>
                                                      </a:solidFill>
                                                      <a:latin typeface="Cambria Math" charset="0"/>
                                                    </a:rPr>
                                                  </m:ctrlPr>
                                                </m:funcPr>
                                                <m:fName>
                                                  <m:r>
                                                    <m:rPr>
                                                      <m:sty m:val="p"/>
                                                    </m:rPr>
                                                    <a:rPr lang="en-US" altLang="zh-CN">
                                                      <a:solidFill>
                                                        <a:srgbClr val="FFFF00"/>
                                                      </a:solidFill>
                                                      <a:latin typeface="Cambria Math" panose="02040503050406030204" pitchFamily="18" charset="0"/>
                                                    </a:rPr>
                                                    <m:t>sin</m:t>
                                                  </m:r>
                                                </m:fName>
                                                <m:e>
                                                  <m:r>
                                                    <a:rPr lang="en-US" altLang="zh-CN" i="1">
                                                      <a:solidFill>
                                                        <a:srgbClr val="FFFF00"/>
                                                      </a:solidFill>
                                                      <a:latin typeface="Cambria Math" panose="02040503050406030204" pitchFamily="18" charset="0"/>
                                                    </a:rPr>
                                                    <m:t>𝜃</m:t>
                                                  </m:r>
                                                </m:e>
                                              </m:func>
                                            </m:num>
                                            <m:den>
                                              <m:r>
                                                <a:rPr lang="en-US" altLang="zh-CN" i="1">
                                                  <a:solidFill>
                                                    <a:srgbClr val="FFFF00"/>
                                                  </a:solidFill>
                                                  <a:latin typeface="Cambria Math" panose="02040503050406030204" pitchFamily="18" charset="0"/>
                                                </a:rPr>
                                                <m:t>𝜆</m:t>
                                              </m:r>
                                            </m:den>
                                          </m:f>
                                        </m:e>
                                      </m:d>
                                    </m:e>
                                  </m:func>
                                </m:num>
                                <m:den>
                                  <m:f>
                                    <m:fPr>
                                      <m:ctrlPr>
                                        <a:rPr lang="en-US" altLang="zh-CN" i="1">
                                          <a:solidFill>
                                            <a:srgbClr val="FFFF00"/>
                                          </a:solidFill>
                                          <a:latin typeface="Cambria Math" charset="0"/>
                                        </a:rPr>
                                      </m:ctrlPr>
                                    </m:fPr>
                                    <m:num>
                                      <m:r>
                                        <a:rPr lang="en-US" altLang="zh-CN" i="1">
                                          <a:solidFill>
                                            <a:srgbClr val="FFFF00"/>
                                          </a:solidFill>
                                          <a:latin typeface="Cambria Math" panose="02040503050406030204" pitchFamily="18" charset="0"/>
                                        </a:rPr>
                                        <m:t>𝜋</m:t>
                                      </m:r>
                                      <m:r>
                                        <a:rPr lang="en-US" altLang="zh-CN" i="1">
                                          <a:solidFill>
                                            <a:srgbClr val="FFFF00"/>
                                          </a:solidFill>
                                          <a:latin typeface="Cambria Math" panose="02040503050406030204" pitchFamily="18" charset="0"/>
                                        </a:rPr>
                                        <m:t>𝑎</m:t>
                                      </m:r>
                                      <m:func>
                                        <m:funcPr>
                                          <m:ctrlPr>
                                            <a:rPr lang="en-US" altLang="zh-CN" i="1">
                                              <a:solidFill>
                                                <a:srgbClr val="FFFF00"/>
                                              </a:solidFill>
                                              <a:latin typeface="Cambria Math" charset="0"/>
                                            </a:rPr>
                                          </m:ctrlPr>
                                        </m:funcPr>
                                        <m:fName>
                                          <m:r>
                                            <m:rPr>
                                              <m:sty m:val="p"/>
                                            </m:rPr>
                                            <a:rPr lang="en-US" altLang="zh-CN">
                                              <a:solidFill>
                                                <a:srgbClr val="FFFF00"/>
                                              </a:solidFill>
                                              <a:latin typeface="Cambria Math" panose="02040503050406030204" pitchFamily="18" charset="0"/>
                                            </a:rPr>
                                            <m:t>sin</m:t>
                                          </m:r>
                                        </m:fName>
                                        <m:e>
                                          <m:r>
                                            <a:rPr lang="en-US" altLang="zh-CN" i="1">
                                              <a:solidFill>
                                                <a:srgbClr val="FFFF00"/>
                                              </a:solidFill>
                                              <a:latin typeface="Cambria Math" panose="02040503050406030204" pitchFamily="18" charset="0"/>
                                            </a:rPr>
                                            <m:t>𝜃</m:t>
                                          </m:r>
                                        </m:e>
                                      </m:func>
                                    </m:num>
                                    <m:den>
                                      <m:r>
                                        <a:rPr lang="en-US" altLang="zh-CN" i="1">
                                          <a:solidFill>
                                            <a:srgbClr val="FFFF00"/>
                                          </a:solidFill>
                                          <a:latin typeface="Cambria Math" panose="02040503050406030204" pitchFamily="18" charset="0"/>
                                        </a:rPr>
                                        <m:t>𝜆</m:t>
                                      </m:r>
                                    </m:den>
                                  </m:f>
                                </m:den>
                              </m:f>
                            </m:e>
                          </m:d>
                        </m:e>
                        <m:sup>
                          <m:r>
                            <a:rPr lang="en-US" altLang="zh-CN" i="1">
                              <a:solidFill>
                                <a:srgbClr val="FFFF00"/>
                              </a:solidFill>
                              <a:latin typeface="Cambria Math" panose="02040503050406030204" pitchFamily="18" charset="0"/>
                            </a:rPr>
                            <m:t>2</m:t>
                          </m:r>
                        </m:sup>
                      </m:sSup>
                    </m:oMath>
                  </m:oMathPara>
                </a14:m>
                <a:endParaRPr lang="zh-CN" altLang="en-US" dirty="0">
                  <a:solidFill>
                    <a:srgbClr val="FFFF00"/>
                  </a:solidFill>
                </a:endParaRPr>
              </a:p>
            </p:txBody>
          </p:sp>
        </mc:Choice>
        <mc:Fallback>
          <p:sp>
            <p:nvSpPr>
              <p:cNvPr id="5" name="矩形 4"/>
              <p:cNvSpPr>
                <a:spLocks noRot="1" noChangeAspect="1" noMove="1" noResize="1" noEditPoints="1" noAdjustHandles="1" noChangeArrowheads="1" noChangeShapeType="1" noTextEdit="1"/>
              </p:cNvSpPr>
              <p:nvPr/>
            </p:nvSpPr>
            <p:spPr>
              <a:xfrm>
                <a:off x="611560" y="3284984"/>
                <a:ext cx="4011483" cy="1956369"/>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缝宽小于波长时表现为点光源</a:t>
            </a:r>
            <a:endParaRPr lang="en-US" altLang="zh-CN" smtClean="0"/>
          </a:p>
          <a:p>
            <a:r>
              <a:rPr lang="zh-CN" altLang="en-US" smtClean="0"/>
              <a:t>缝宽远大于波长时衍射现象不明显</a:t>
            </a:r>
          </a:p>
        </p:txBody>
      </p:sp>
      <p:pic>
        <p:nvPicPr>
          <p:cNvPr id="4" name="Picture 8" descr="36_Figure10-I"/>
          <p:cNvPicPr>
            <a:picLocks noChangeAspect="1" noChangeArrowheads="1"/>
          </p:cNvPicPr>
          <p:nvPr/>
        </p:nvPicPr>
        <p:blipFill>
          <a:blip r:embed="rId3">
            <a:extLst>
              <a:ext uri="{28A0092B-C50C-407E-A947-70E740481C1C}">
                <a14:useLocalDpi xmlns:a14="http://schemas.microsoft.com/office/drawing/2010/main" val="0"/>
              </a:ext>
            </a:extLst>
          </a:blip>
          <a:srcRect b="8562"/>
          <a:stretch>
            <a:fillRect/>
          </a:stretch>
        </p:blipFill>
        <p:spPr bwMode="auto">
          <a:xfrm>
            <a:off x="0" y="3140968"/>
            <a:ext cx="91525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圆孔衍射</a:t>
            </a:r>
          </a:p>
        </p:txBody>
      </p:sp>
      <mc:AlternateContent xmlns:mc="http://schemas.openxmlformats.org/markup-compatibility/2006" xmlns:a14="http://schemas.microsoft.com/office/drawing/2010/main">
        <mc:Choice Requires="a14">
          <p:sp>
            <p:nvSpPr>
              <p:cNvPr id="5123" name="内容占位符 2"/>
              <p:cNvSpPr>
                <a:spLocks noGrp="1"/>
              </p:cNvSpPr>
              <p:nvPr>
                <p:ph idx="1"/>
              </p:nvPr>
            </p:nvSpPr>
            <p:spPr>
              <a:xfrm>
                <a:off x="457200" y="1204100"/>
                <a:ext cx="4032250" cy="2544762"/>
              </a:xfrm>
            </p:spPr>
            <p:txBody>
              <a:bodyPr>
                <a:normAutofit/>
              </a:bodyPr>
              <a:lstStyle/>
              <a:p>
                <a:r>
                  <a:rPr lang="zh-CN" altLang="en-US" sz="2000" dirty="0" smtClean="0"/>
                  <a:t>第一极小位置</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sz="2000" b="0" i="1" smtClean="0">
                              <a:solidFill>
                                <a:srgbClr val="FFFF00"/>
                              </a:solidFill>
                              <a:latin typeface="Cambria Math" charset="0"/>
                            </a:rPr>
                          </m:ctrlPr>
                        </m:funcPr>
                        <m:fName>
                          <m:r>
                            <m:rPr>
                              <m:sty m:val="p"/>
                            </m:rPr>
                            <a:rPr lang="en-US" altLang="zh-CN" sz="2000" b="0" i="0" smtClean="0">
                              <a:solidFill>
                                <a:srgbClr val="FFFF00"/>
                              </a:solidFill>
                              <a:latin typeface="Cambria Math" panose="02040503050406030204" pitchFamily="18" charset="0"/>
                            </a:rPr>
                            <m:t>sin</m:t>
                          </m:r>
                        </m:fName>
                        <m:e>
                          <m:r>
                            <a:rPr lang="en-US" altLang="zh-CN" sz="2000" b="0" i="1" smtClean="0">
                              <a:solidFill>
                                <a:srgbClr val="FFFF00"/>
                              </a:solidFill>
                              <a:latin typeface="Cambria Math" panose="02040503050406030204" pitchFamily="18" charset="0"/>
                            </a:rPr>
                            <m:t>𝜃</m:t>
                          </m:r>
                          <m:r>
                            <a:rPr lang="en-US" altLang="zh-CN" sz="2000" b="0" i="1" smtClean="0">
                              <a:solidFill>
                                <a:srgbClr val="FFFF00"/>
                              </a:solidFill>
                              <a:latin typeface="Cambria Math" panose="02040503050406030204" pitchFamily="18" charset="0"/>
                            </a:rPr>
                            <m:t>=</m:t>
                          </m:r>
                        </m:e>
                      </m:func>
                      <m:r>
                        <a:rPr lang="en-US" altLang="zh-CN" sz="2000" b="0" i="0" smtClean="0">
                          <a:solidFill>
                            <a:srgbClr val="FFFF00"/>
                          </a:solidFill>
                          <a:latin typeface="Cambria Math" panose="02040503050406030204" pitchFamily="18" charset="0"/>
                        </a:rPr>
                        <m:t>1.22</m:t>
                      </m:r>
                      <m:f>
                        <m:fPr>
                          <m:ctrlPr>
                            <a:rPr lang="en-US" altLang="zh-CN" sz="2000" b="0" i="1" smtClean="0">
                              <a:solidFill>
                                <a:srgbClr val="FFFF00"/>
                              </a:solidFill>
                              <a:latin typeface="Cambria Math" charset="0"/>
                            </a:rPr>
                          </m:ctrlPr>
                        </m:fPr>
                        <m:num>
                          <m:r>
                            <a:rPr lang="en-US" altLang="zh-CN" sz="2000" b="0" i="1" smtClean="0">
                              <a:solidFill>
                                <a:srgbClr val="FFFF00"/>
                              </a:solidFill>
                              <a:latin typeface="Cambria Math" panose="02040503050406030204" pitchFamily="18" charset="0"/>
                            </a:rPr>
                            <m:t>𝜆</m:t>
                          </m:r>
                        </m:num>
                        <m:den>
                          <m:r>
                            <m:rPr>
                              <m:sty m:val="p"/>
                            </m:rPr>
                            <a:rPr lang="en-US" altLang="zh-CN" sz="2000" b="0" i="0" smtClean="0">
                              <a:solidFill>
                                <a:srgbClr val="FFFF00"/>
                              </a:solidFill>
                              <a:latin typeface="Cambria Math" panose="02040503050406030204" pitchFamily="18" charset="0"/>
                            </a:rPr>
                            <m:t>d</m:t>
                          </m:r>
                        </m:den>
                      </m:f>
                    </m:oMath>
                  </m:oMathPara>
                </a14:m>
                <a:endParaRPr lang="en-US" altLang="zh-CN" sz="2000" dirty="0" smtClean="0"/>
              </a:p>
              <a:p>
                <a:r>
                  <a:rPr lang="zh-CN" altLang="en-US" sz="2000" dirty="0" smtClean="0"/>
                  <a:t>系数</a:t>
                </a:r>
                <a:r>
                  <a:rPr lang="en-US" altLang="zh-CN" sz="2000" dirty="0" smtClean="0"/>
                  <a:t>1.22</a:t>
                </a:r>
                <a:r>
                  <a:rPr lang="zh-CN" altLang="en-US" sz="2000" dirty="0" smtClean="0"/>
                  <a:t>为几何形状导致</a:t>
                </a:r>
              </a:p>
            </p:txBody>
          </p:sp>
        </mc:Choice>
        <mc:Fallback xmlns="">
          <p:sp>
            <p:nvSpPr>
              <p:cNvPr id="5123" name="内容占位符 2"/>
              <p:cNvSpPr>
                <a:spLocks noGrp="1" noRot="1" noChangeAspect="1" noMove="1" noResize="1" noEditPoints="1" noAdjustHandles="1" noChangeArrowheads="1" noChangeShapeType="1" noTextEdit="1"/>
              </p:cNvSpPr>
              <p:nvPr>
                <p:ph idx="1"/>
              </p:nvPr>
            </p:nvSpPr>
            <p:spPr>
              <a:xfrm>
                <a:off x="457200" y="1204100"/>
                <a:ext cx="4032250" cy="2544762"/>
              </a:xfrm>
              <a:blipFill>
                <a:blip r:embed="rId3"/>
                <a:stretch>
                  <a:fillRect l="-1513"/>
                </a:stretch>
              </a:blipFill>
            </p:spPr>
            <p:txBody>
              <a:bodyPr/>
              <a:lstStyle/>
              <a:p>
                <a:r>
                  <a:rPr lang="zh-CN" altLang="en-US">
                    <a:noFill/>
                  </a:rPr>
                  <a:t> </a:t>
                </a:r>
              </a:p>
            </p:txBody>
          </p:sp>
        </mc:Fallback>
      </mc:AlternateContent>
      <p:pic>
        <p:nvPicPr>
          <p:cNvPr id="15364" name="Picture 7" descr="36_Figure26-I"/>
          <p:cNvPicPr>
            <a:picLocks noChangeAspect="1" noChangeArrowheads="1"/>
          </p:cNvPicPr>
          <p:nvPr/>
        </p:nvPicPr>
        <p:blipFill>
          <a:blip r:embed="rId4" cstate="print">
            <a:extLst>
              <a:ext uri="{28A0092B-C50C-407E-A947-70E740481C1C}">
                <a14:useLocalDpi xmlns:a14="http://schemas.microsoft.com/office/drawing/2010/main" val="0"/>
              </a:ext>
            </a:extLst>
          </a:blip>
          <a:srcRect b="4579"/>
          <a:stretch>
            <a:fillRect/>
          </a:stretch>
        </p:blipFill>
        <p:spPr bwMode="auto">
          <a:xfrm>
            <a:off x="4537664" y="764704"/>
            <a:ext cx="4008963" cy="250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2" descr="File:Laser Interferenc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8839" y="3606601"/>
            <a:ext cx="4082641" cy="306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分辨能力</a:t>
            </a:r>
          </a:p>
        </p:txBody>
      </p:sp>
      <p:sp>
        <p:nvSpPr>
          <p:cNvPr id="16387" name="内容占位符 2"/>
          <p:cNvSpPr>
            <a:spLocks noGrp="1"/>
          </p:cNvSpPr>
          <p:nvPr>
            <p:ph idx="1"/>
          </p:nvPr>
        </p:nvSpPr>
        <p:spPr>
          <a:xfrm>
            <a:off x="468313" y="1052513"/>
            <a:ext cx="8229600" cy="5065712"/>
          </a:xfrm>
        </p:spPr>
        <p:txBody>
          <a:bodyPr>
            <a:normAutofit/>
          </a:bodyPr>
          <a:lstStyle/>
          <a:p>
            <a:r>
              <a:rPr lang="zh-CN" altLang="en-US" sz="2000" dirty="0" smtClean="0"/>
              <a:t>点状物体产生衍射效应扩大其表观尺寸会导致两相邻物体不可区分</a:t>
            </a:r>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17" y="2204863"/>
            <a:ext cx="8376317" cy="3913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301208"/>
            <a:ext cx="8229600" cy="1323975"/>
          </a:xfrm>
        </p:spPr>
        <p:txBody>
          <a:bodyPr>
            <a:normAutofit/>
          </a:bodyPr>
          <a:lstStyle/>
          <a:p>
            <a:r>
              <a:rPr lang="zh-CN" altLang="en-US" sz="2000" dirty="0" smtClean="0"/>
              <a:t>瑞利判据：一个光源的衍射图样的极大的中心正好是在另一个光源的衍射图样的极小上</a:t>
            </a: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76672"/>
            <a:ext cx="6435827" cy="4824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例：人眼的分辨力</a:t>
            </a:r>
          </a:p>
        </p:txBody>
      </p:sp>
      <mc:AlternateContent xmlns:mc="http://schemas.openxmlformats.org/markup-compatibility/2006" xmlns:a14="http://schemas.microsoft.com/office/drawing/2010/main">
        <mc:Choice Requires="a14">
          <p:sp>
            <p:nvSpPr>
              <p:cNvPr id="18435" name="内容占位符 2"/>
              <p:cNvSpPr>
                <a:spLocks noGrp="1"/>
              </p:cNvSpPr>
              <p:nvPr>
                <p:ph idx="1"/>
              </p:nvPr>
            </p:nvSpPr>
            <p:spPr>
              <a:xfrm>
                <a:off x="457200" y="2276474"/>
                <a:ext cx="7139136" cy="458152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=5×</m:t>
                      </m:r>
                      <m:sSup>
                        <m:sSupPr>
                          <m:ctrlPr>
                            <a:rPr lang="en-US" altLang="zh-CN" b="0"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    </m:t>
                      </m:r>
                      <m:sSub>
                        <m:sSubPr>
                          <m:ctrlPr>
                            <a:rPr lang="en-US" altLang="zh-CN" b="0" i="1" smtClean="0">
                              <a:latin typeface="Cambria Math"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=2×</m:t>
                      </m:r>
                      <m:sSup>
                        <m:sSupPr>
                          <m:ctrlPr>
                            <a:rPr lang="en-US" altLang="zh-CN" b="0"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𝑚</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m:t>
                      </m:r>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𝜃</m:t>
                          </m:r>
                        </m:e>
                      </m:func>
                      <m:r>
                        <a:rPr lang="en-US" altLang="zh-CN" b="0" i="1" smtClean="0">
                          <a:latin typeface="Cambria Math" panose="02040503050406030204" pitchFamily="18" charset="0"/>
                        </a:rPr>
                        <m:t>=1.22</m:t>
                      </m:r>
                      <m:f>
                        <m:fPr>
                          <m:ctrlPr>
                            <a:rPr lang="en-US" altLang="zh-CN" b="0" i="1" smtClean="0">
                              <a:latin typeface="Cambria Math" charset="0"/>
                            </a:rPr>
                          </m:ctrlPr>
                        </m:fPr>
                        <m:num>
                          <m:r>
                            <a:rPr lang="en-US" altLang="zh-CN" b="0" i="1" smtClean="0">
                              <a:latin typeface="Cambria Math" panose="02040503050406030204" pitchFamily="18" charset="0"/>
                            </a:rPr>
                            <m:t>𝜆</m:t>
                          </m:r>
                        </m:num>
                        <m:den>
                          <m:sSub>
                            <m:sSubPr>
                              <m:ctrlPr>
                                <a:rPr lang="en-US" altLang="zh-CN" b="0" i="1" smtClean="0">
                                  <a:latin typeface="Cambria Math"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𝑒</m:t>
                              </m:r>
                            </m:sub>
                          </m:sSub>
                        </m:den>
                      </m:f>
                      <m:r>
                        <a:rPr lang="en-US" altLang="zh-CN" b="0" i="1" smtClean="0">
                          <a:latin typeface="Cambria Math" panose="02040503050406030204" pitchFamily="18" charset="0"/>
                        </a:rPr>
                        <m:t>≈3×</m:t>
                      </m:r>
                      <m:sSup>
                        <m:sSupPr>
                          <m:ctrlPr>
                            <a:rPr lang="en-US" altLang="zh-CN" b="0"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𝑟𝑎𝑑</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𝑎𝑟𝑐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𝑚𝑖𝑛</m:t>
                      </m:r>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sin</m:t>
                          </m:r>
                        </m:fName>
                        <m:e>
                          <m:sSub>
                            <m:sSubPr>
                              <m:ctrlPr>
                                <a:rPr lang="en-US" altLang="zh-CN" b="0" i="1" smtClean="0">
                                  <a:latin typeface="Cambria Math"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𝑚𝑖𝑛</m:t>
                              </m:r>
                            </m:sub>
                          </m:sSub>
                        </m:e>
                      </m:func>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𝑑</m:t>
                          </m:r>
                        </m:num>
                        <m:den>
                          <m:r>
                            <a:rPr lang="en-US" altLang="zh-CN" b="0" i="1" smtClean="0">
                              <a:latin typeface="Cambria Math" panose="02040503050406030204" pitchFamily="18" charset="0"/>
                            </a:rPr>
                            <m:t>𝐿</m:t>
                          </m:r>
                        </m:den>
                      </m:f>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sSub>
                        <m:sSubPr>
                          <m:ctrlPr>
                            <a:rPr lang="en-US" altLang="zh-CN" b="0" i="1" smtClean="0">
                              <a:latin typeface="Cambria Math"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𝑚𝑖𝑛</m:t>
                          </m:r>
                        </m:sub>
                      </m:sSub>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d>
                        <m:dPr>
                          <m:ctrlPr>
                            <a:rPr lang="en-US" altLang="zh-CN" b="0" i="1" smtClean="0">
                              <a:latin typeface="Cambria Math" charset="0"/>
                            </a:rPr>
                          </m:ctrlPr>
                        </m:dPr>
                        <m:e>
                          <m:r>
                            <a:rPr lang="en-US" altLang="zh-CN" b="0" i="1" smtClean="0">
                              <a:latin typeface="Cambria Math" panose="02040503050406030204" pitchFamily="18" charset="0"/>
                            </a:rPr>
                            <m:t>25</m:t>
                          </m:r>
                          <m:r>
                            <a:rPr lang="en-US" altLang="zh-CN" b="0" i="1" smtClean="0">
                              <a:latin typeface="Cambria Math" panose="02040503050406030204" pitchFamily="18" charset="0"/>
                            </a:rPr>
                            <m:t>𝑐𝑚</m:t>
                          </m:r>
                        </m:e>
                      </m:d>
                      <m:r>
                        <a:rPr lang="en-US" altLang="zh-CN" b="0" i="1" smtClean="0">
                          <a:latin typeface="Cambria Math" panose="02040503050406030204" pitchFamily="18" charset="0"/>
                        </a:rPr>
                        <m:t>×</m:t>
                      </m:r>
                      <m:d>
                        <m:dPr>
                          <m:ctrlPr>
                            <a:rPr lang="en-US" altLang="zh-CN" b="0" i="1" smtClean="0">
                              <a:latin typeface="Cambria Math" charset="0"/>
                            </a:rPr>
                          </m:ctrlPr>
                        </m:dPr>
                        <m:e>
                          <m:r>
                            <a:rPr lang="en-US" altLang="zh-CN" b="0" i="1" smtClean="0">
                              <a:latin typeface="Cambria Math" panose="02040503050406030204" pitchFamily="18" charset="0"/>
                            </a:rPr>
                            <m:t>3×</m:t>
                          </m:r>
                          <m:sSup>
                            <m:sSupPr>
                              <m:ctrlPr>
                                <a:rPr lang="en-US" altLang="zh-CN" b="0"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𝑟𝑎𝑑</m:t>
                          </m:r>
                        </m:e>
                      </m:d>
                      <m:r>
                        <a:rPr lang="en-US" altLang="zh-CN" b="0" i="1" smtClean="0">
                          <a:latin typeface="Cambria Math" panose="02040503050406030204" pitchFamily="18" charset="0"/>
                        </a:rPr>
                        <m:t>=8×</m:t>
                      </m:r>
                      <m:sSup>
                        <m:sSupPr>
                          <m:ctrlPr>
                            <a:rPr lang="en-US" altLang="zh-CN" b="0"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𝑐𝑚</m:t>
                      </m:r>
                    </m:oMath>
                  </m:oMathPara>
                </a14:m>
                <a:endParaRPr lang="zh-CN" altLang="en-US" dirty="0" smtClean="0"/>
              </a:p>
            </p:txBody>
          </p:sp>
        </mc:Choice>
        <mc:Fallback xmlns="">
          <p:sp>
            <p:nvSpPr>
              <p:cNvPr id="18435" name="内容占位符 2"/>
              <p:cNvSpPr>
                <a:spLocks noGrp="1" noRot="1" noChangeAspect="1" noMove="1" noResize="1" noEditPoints="1" noAdjustHandles="1" noChangeArrowheads="1" noChangeShapeType="1" noTextEdit="1"/>
              </p:cNvSpPr>
              <p:nvPr>
                <p:ph idx="1"/>
              </p:nvPr>
            </p:nvSpPr>
            <p:spPr>
              <a:xfrm>
                <a:off x="457200" y="2276474"/>
                <a:ext cx="7139136" cy="4581525"/>
              </a:xfrm>
              <a:blipFill>
                <a:blip r:embed="rId3"/>
                <a:stretch>
                  <a:fillRect/>
                </a:stretch>
              </a:blipFill>
            </p:spPr>
            <p:txBody>
              <a:bodyPr/>
              <a:lstStyle/>
              <a:p>
                <a:r>
                  <a:rPr lang="zh-CN" altLang="en-US">
                    <a:noFill/>
                  </a:rPr>
                  <a:t> </a:t>
                </a:r>
              </a:p>
            </p:txBody>
          </p:sp>
        </mc:Fallback>
      </mc:AlternateContent>
      <p:pic>
        <p:nvPicPr>
          <p:cNvPr id="1844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74638"/>
            <a:ext cx="2979738" cy="165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双缝衍射</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268413"/>
                <a:ext cx="8675687" cy="5065712"/>
              </a:xfrm>
            </p:spPr>
            <p:txBody>
              <a:bodyPr>
                <a:normAutofit/>
              </a:bodyPr>
              <a:lstStyle/>
              <a:p>
                <a:r>
                  <a:rPr lang="zh-CN" altLang="en-US" sz="2000" dirty="0" smtClean="0"/>
                  <a:t>通常双缝干涉实验中的缝并不是很窄</a:t>
                </a:r>
                <a:endParaRPr lang="en-US" altLang="zh-CN" sz="2000" dirty="0" smtClean="0"/>
              </a:p>
              <a:p>
                <a:r>
                  <a:rPr lang="zh-CN" altLang="en-US" sz="2000" dirty="0" smtClean="0"/>
                  <a:t>因此有衍射效应，整体的效果是衍射和干涉的叠加</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sSub>
                        <m:sSubPr>
                          <m:ctrlPr>
                            <a:rPr lang="en-US" altLang="zh-CN" sz="2000" b="0" i="1" smtClean="0">
                              <a:latin typeface="Cambria Math"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0</m:t>
                          </m:r>
                        </m:sub>
                      </m:sSub>
                      <m:d>
                        <m:dPr>
                          <m:ctrlPr>
                            <a:rPr lang="en-US" altLang="zh-CN" sz="2000" b="0" i="1" smtClean="0">
                              <a:latin typeface="Cambria Math" charset="0"/>
                            </a:rPr>
                          </m:ctrlPr>
                        </m:dPr>
                        <m:e>
                          <m:func>
                            <m:funcPr>
                              <m:ctrlPr>
                                <a:rPr lang="en-US" altLang="zh-CN" sz="2000" b="0" i="1" smtClean="0">
                                  <a:latin typeface="Cambria Math" charset="0"/>
                                </a:rPr>
                              </m:ctrlPr>
                            </m:funcPr>
                            <m:fName>
                              <m:sSup>
                                <m:sSupPr>
                                  <m:ctrlPr>
                                    <a:rPr lang="en-US" altLang="zh-CN" sz="2000" b="0" i="1" smtClean="0">
                                      <a:latin typeface="Cambria Math" charset="0"/>
                                    </a:rPr>
                                  </m:ctrlPr>
                                </m:sSupPr>
                                <m:e>
                                  <m:r>
                                    <m:rPr>
                                      <m:sty m:val="p"/>
                                    </m:rPr>
                                    <a:rPr lang="en-US" altLang="zh-CN" sz="2000" b="0" i="0" smtClean="0">
                                      <a:latin typeface="Cambria Math" panose="02040503050406030204" pitchFamily="18" charset="0"/>
                                    </a:rPr>
                                    <m:t>cos</m:t>
                                  </m:r>
                                </m:e>
                                <m:sup>
                                  <m:r>
                                    <a:rPr lang="en-US" altLang="zh-CN" sz="2000" b="0" i="1" smtClean="0">
                                      <a:latin typeface="Cambria Math" panose="02040503050406030204" pitchFamily="18" charset="0"/>
                                    </a:rPr>
                                    <m:t>2</m:t>
                                  </m:r>
                                </m:sup>
                              </m:sSup>
                            </m:fName>
                            <m:e>
                              <m:r>
                                <a:rPr lang="en-US" altLang="zh-CN" sz="2000" b="0" i="1" smtClean="0">
                                  <a:latin typeface="Cambria Math" panose="02040503050406030204" pitchFamily="18" charset="0"/>
                                </a:rPr>
                                <m:t>𝛽</m:t>
                              </m:r>
                            </m:e>
                          </m:func>
                        </m:e>
                      </m:d>
                      <m:sSup>
                        <m:sSupPr>
                          <m:ctrlPr>
                            <a:rPr lang="en-US" altLang="zh-CN" sz="2000" b="0" i="1" smtClean="0">
                              <a:latin typeface="Cambria Math" charset="0"/>
                            </a:rPr>
                          </m:ctrlPr>
                        </m:sSupPr>
                        <m:e>
                          <m:d>
                            <m:dPr>
                              <m:ctrlPr>
                                <a:rPr lang="en-US" altLang="zh-CN" sz="2000" b="0" i="1" smtClean="0">
                                  <a:latin typeface="Cambria Math" charset="0"/>
                                </a:rPr>
                              </m:ctrlPr>
                            </m:dPr>
                            <m:e>
                              <m:f>
                                <m:fPr>
                                  <m:ctrlPr>
                                    <a:rPr lang="en-US" altLang="zh-CN" sz="2000" b="0" i="1" smtClean="0">
                                      <a:latin typeface="Cambria Math" charset="0"/>
                                    </a:rPr>
                                  </m:ctrlPr>
                                </m:fPr>
                                <m:num>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𝛼</m:t>
                                      </m:r>
                                    </m:e>
                                  </m:func>
                                </m:num>
                                <m:den>
                                  <m:r>
                                    <a:rPr lang="en-US" altLang="zh-CN" sz="2000" b="0" i="1" smtClean="0">
                                      <a:latin typeface="Cambria Math" panose="02040503050406030204" pitchFamily="18" charset="0"/>
                                    </a:rPr>
                                    <m:t>𝛼</m:t>
                                  </m:r>
                                </m:den>
                              </m:f>
                            </m:e>
                          </m:d>
                        </m:e>
                        <m:sup>
                          <m:r>
                            <a:rPr lang="en-US" altLang="zh-CN" sz="2000" b="0" i="1" smtClean="0">
                              <a:latin typeface="Cambria Math" panose="02040503050406030204" pitchFamily="18" charset="0"/>
                            </a:rPr>
                            <m:t>2</m:t>
                          </m:r>
                        </m:sup>
                      </m:sSup>
                    </m:oMath>
                  </m:oMathPara>
                </a14:m>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𝛼</m:t>
                      </m:r>
                      <m:r>
                        <a:rPr lang="en-US" altLang="zh-CN" sz="2000" b="0" i="1" smtClean="0">
                          <a:latin typeface="Cambria Math" panose="02040503050406030204" pitchFamily="18" charset="0"/>
                        </a:rPr>
                        <m:t>=</m:t>
                      </m:r>
                      <m:f>
                        <m:fPr>
                          <m:ctrlPr>
                            <a:rPr lang="en-US" altLang="zh-CN" sz="2000" b="0" i="1" smtClean="0">
                              <a:latin typeface="Cambria Math" charset="0"/>
                            </a:rPr>
                          </m:ctrlPr>
                        </m:fPr>
                        <m:num>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𝑎</m:t>
                          </m:r>
                        </m:num>
                        <m:den>
                          <m:r>
                            <a:rPr lang="en-US" altLang="zh-CN" sz="2000" b="0" i="1" smtClean="0">
                              <a:latin typeface="Cambria Math" panose="02040503050406030204" pitchFamily="18" charset="0"/>
                            </a:rPr>
                            <m:t>𝜆</m:t>
                          </m:r>
                        </m:den>
                      </m:f>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𝛽</m:t>
                      </m:r>
                      <m:r>
                        <a:rPr lang="en-US" altLang="zh-CN" sz="2000" b="0" i="1" smtClean="0">
                          <a:latin typeface="Cambria Math" panose="02040503050406030204" pitchFamily="18" charset="0"/>
                        </a:rPr>
                        <m:t>=</m:t>
                      </m:r>
                      <m:f>
                        <m:fPr>
                          <m:ctrlPr>
                            <a:rPr lang="en-US" altLang="zh-CN" sz="2000" b="0" i="1" smtClean="0">
                              <a:latin typeface="Cambria Math" charset="0"/>
                            </a:rPr>
                          </m:ctrlPr>
                        </m:fPr>
                        <m:num>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𝑑</m:t>
                          </m:r>
                        </m:num>
                        <m:den>
                          <m:r>
                            <a:rPr lang="en-US" altLang="zh-CN" sz="2000" b="0" i="1" smtClean="0">
                              <a:latin typeface="Cambria Math" panose="02040503050406030204" pitchFamily="18" charset="0"/>
                            </a:rPr>
                            <m:t>𝜆</m:t>
                          </m:r>
                        </m:den>
                      </m:f>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oMath>
                  </m:oMathPara>
                </a14:m>
                <a:endParaRPr lang="zh-CN" altLang="en-US"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268413"/>
                <a:ext cx="8675687" cy="5065712"/>
              </a:xfrm>
              <a:blipFill>
                <a:blip r:embed="rId4"/>
                <a:stretch>
                  <a:fillRect l="-773"/>
                </a:stretch>
              </a:blipFill>
            </p:spPr>
            <p:txBody>
              <a:bodyPr/>
              <a:lstStyle/>
              <a:p>
                <a:r>
                  <a:rPr lang="zh-CN" altLang="en-US">
                    <a:noFill/>
                  </a:rPr>
                  <a:t> </a:t>
                </a:r>
              </a:p>
            </p:txBody>
          </p:sp>
        </mc:Fallback>
      </mc:AlternateContent>
      <p:pic>
        <p:nvPicPr>
          <p:cNvPr id="245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281" y="4221088"/>
            <a:ext cx="6847151" cy="2472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836712"/>
            <a:ext cx="4007031" cy="19257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491" y="836712"/>
            <a:ext cx="3960440" cy="1949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684" y="3873608"/>
            <a:ext cx="4155246" cy="2055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a:spLocks noChangeArrowheads="1"/>
          </p:cNvSpPr>
          <p:nvPr/>
        </p:nvSpPr>
        <p:spPr bwMode="auto">
          <a:xfrm>
            <a:off x="1547936" y="2995836"/>
            <a:ext cx="17287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buFontTx/>
              <a:buNone/>
            </a:pPr>
            <a:r>
              <a:rPr lang="zh-CN" altLang="en-US" dirty="0">
                <a:solidFill>
                  <a:srgbClr val="FFFF00"/>
                </a:solidFill>
              </a:rPr>
              <a:t>理想双缝</a:t>
            </a:r>
          </a:p>
        </p:txBody>
      </p:sp>
      <p:sp>
        <p:nvSpPr>
          <p:cNvPr id="8" name="TextBox 7"/>
          <p:cNvSpPr txBox="1">
            <a:spLocks noChangeArrowheads="1"/>
          </p:cNvSpPr>
          <p:nvPr/>
        </p:nvSpPr>
        <p:spPr bwMode="auto">
          <a:xfrm>
            <a:off x="3793703" y="5916538"/>
            <a:ext cx="17287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buFontTx/>
              <a:buNone/>
            </a:pPr>
            <a:r>
              <a:rPr lang="zh-CN" altLang="en-US">
                <a:solidFill>
                  <a:srgbClr val="FFFF00"/>
                </a:solidFill>
              </a:rPr>
              <a:t>综合效果</a:t>
            </a:r>
          </a:p>
        </p:txBody>
      </p:sp>
      <p:sp>
        <p:nvSpPr>
          <p:cNvPr id="9" name="TextBox 8"/>
          <p:cNvSpPr txBox="1">
            <a:spLocks noChangeArrowheads="1"/>
          </p:cNvSpPr>
          <p:nvPr/>
        </p:nvSpPr>
        <p:spPr bwMode="auto">
          <a:xfrm>
            <a:off x="5869111" y="3002186"/>
            <a:ext cx="17272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buFontTx/>
              <a:buNone/>
            </a:pPr>
            <a:r>
              <a:rPr lang="zh-CN" altLang="en-US">
                <a:solidFill>
                  <a:srgbClr val="FFFF00"/>
                </a:solidFill>
              </a:rPr>
              <a:t>单缝衍射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5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多缝衍射（光栅）</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268413"/>
                <a:ext cx="4829175" cy="5065712"/>
              </a:xfrm>
            </p:spPr>
            <p:txBody>
              <a:bodyPr>
                <a:normAutofit/>
              </a:bodyPr>
              <a:lstStyle/>
              <a:p>
                <a:r>
                  <a:rPr lang="zh-CN" altLang="en-US" sz="2000" dirty="0" smtClean="0"/>
                  <a:t>多个狭缝相距</a:t>
                </a:r>
                <a:r>
                  <a:rPr lang="en-US" altLang="zh-CN" sz="2000" dirty="0" smtClean="0"/>
                  <a:t>d</a:t>
                </a:r>
                <a:r>
                  <a:rPr lang="zh-CN" altLang="en-US" sz="2000" dirty="0" smtClean="0"/>
                  <a:t>均匀排列</a:t>
                </a:r>
                <a:endParaRPr lang="en-US" altLang="zh-CN" sz="2000" dirty="0" smtClean="0"/>
              </a:p>
              <a:p>
                <a:r>
                  <a:rPr lang="zh-CN" altLang="en-US" sz="2000" dirty="0" smtClean="0"/>
                  <a:t>相长条件：相邻位相差为波长整数倍</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𝑑</m:t>
                      </m:r>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𝜆</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=0,1,2,….</m:t>
                      </m:r>
                    </m:oMath>
                  </m:oMathPara>
                </a14:m>
                <a:endParaRPr lang="zh-CN" altLang="en-US"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268413"/>
                <a:ext cx="4829175" cy="5065712"/>
              </a:xfrm>
              <a:blipFill>
                <a:blip r:embed="rId3"/>
                <a:stretch>
                  <a:fillRect l="-1389"/>
                </a:stretch>
              </a:blipFill>
            </p:spPr>
            <p:txBody>
              <a:bodyPr/>
              <a:lstStyle/>
              <a:p>
                <a:r>
                  <a:rPr lang="zh-CN" altLang="en-US">
                    <a:noFill/>
                  </a:rPr>
                  <a:t> </a:t>
                </a:r>
              </a:p>
            </p:txBody>
          </p:sp>
        </mc:Fallback>
      </mc:AlternateContent>
      <p:pic>
        <p:nvPicPr>
          <p:cNvPr id="21508" name="Picture 11" descr="36_Figure13-I"/>
          <p:cNvPicPr>
            <a:picLocks noChangeAspect="1" noChangeArrowheads="1"/>
          </p:cNvPicPr>
          <p:nvPr/>
        </p:nvPicPr>
        <p:blipFill>
          <a:blip r:embed="rId4" cstate="print">
            <a:extLst>
              <a:ext uri="{28A0092B-C50C-407E-A947-70E740481C1C}">
                <a14:useLocalDpi xmlns:a14="http://schemas.microsoft.com/office/drawing/2010/main" val="0"/>
              </a:ext>
            </a:extLst>
          </a:blip>
          <a:srcRect b="2556"/>
          <a:stretch>
            <a:fillRect/>
          </a:stretch>
        </p:blipFill>
        <p:spPr bwMode="auto">
          <a:xfrm>
            <a:off x="5364088" y="3089597"/>
            <a:ext cx="3095074" cy="324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818" y="3089597"/>
            <a:ext cx="4039514" cy="3244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谱线的宽度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3" y="1268413"/>
                <a:ext cx="5327650" cy="5065712"/>
              </a:xfrm>
            </p:spPr>
            <p:txBody>
              <a:bodyPr>
                <a:normAutofit/>
              </a:bodyPr>
              <a:lstStyle/>
              <a:p>
                <a:r>
                  <a:rPr lang="zh-CN" altLang="en-US" sz="2000" dirty="0" smtClean="0"/>
                  <a:t>由整个光栅的宽度决定</a:t>
                </a:r>
                <a:endParaRPr lang="en-US" altLang="zh-CN" sz="2000" dirty="0" smtClean="0"/>
              </a:p>
              <a:p>
                <a:r>
                  <a:rPr lang="zh-CN" altLang="en-US" sz="2000" dirty="0" smtClean="0"/>
                  <a:t>当把整个光栅当作单缝时第一极小出现条件为</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𝑁𝑑</m:t>
                      </m:r>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m:rPr>
                              <m:sty m:val="p"/>
                            </m:rPr>
                            <a:rPr lang="en-US" altLang="zh-CN" sz="2000" b="0" i="0" smtClean="0">
                              <a:latin typeface="Cambria Math" panose="02040503050406030204" pitchFamily="18" charset="0"/>
                            </a:rPr>
                            <m:t>Δ</m:t>
                          </m:r>
                          <m:sSub>
                            <m:sSubPr>
                              <m:ctrlPr>
                                <a:rPr lang="en-US" altLang="zh-CN" sz="2000" b="0" i="1" smtClean="0">
                                  <a:latin typeface="Cambria Math"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h𝑤</m:t>
                              </m:r>
                            </m:sub>
                          </m:sSub>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oMath>
                  </m:oMathPara>
                </a14:m>
                <a:endParaRPr lang="en-US" altLang="zh-CN" sz="2000" dirty="0" smtClean="0"/>
              </a:p>
              <a:p>
                <a:r>
                  <a:rPr lang="zh-CN" altLang="en-US" sz="2000" dirty="0" smtClean="0"/>
                  <a:t>中央谱线半宽度为</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Δ</m:t>
                      </m:r>
                      <m:sSub>
                        <m:sSubPr>
                          <m:ctrlPr>
                            <a:rPr lang="en-US" altLang="zh-CN" sz="2000" b="0" i="1" smtClean="0">
                              <a:latin typeface="Cambria Math"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h𝑤</m:t>
                          </m:r>
                        </m:sub>
                      </m:sSub>
                      <m:r>
                        <a:rPr lang="en-US" altLang="zh-CN" sz="2000" b="0" i="1" smtClean="0">
                          <a:latin typeface="Cambria Math" panose="02040503050406030204" pitchFamily="18" charset="0"/>
                        </a:rPr>
                        <m:t>=</m:t>
                      </m:r>
                      <m:f>
                        <m:fPr>
                          <m:ctrlPr>
                            <a:rPr lang="en-US" altLang="zh-CN" sz="2000" b="0" i="1" smtClean="0">
                              <a:latin typeface="Cambria Math" charset="0"/>
                            </a:rPr>
                          </m:ctrlPr>
                        </m:fPr>
                        <m:num>
                          <m:r>
                            <a:rPr lang="en-US" altLang="zh-CN" sz="2000" b="0" i="1" smtClean="0">
                              <a:latin typeface="Cambria Math" panose="02040503050406030204" pitchFamily="18" charset="0"/>
                            </a:rPr>
                            <m:t>𝜆</m:t>
                          </m:r>
                        </m:num>
                        <m:den>
                          <m:r>
                            <a:rPr lang="en-US" altLang="zh-CN" sz="2000" b="0" i="1" smtClean="0">
                              <a:latin typeface="Cambria Math" panose="02040503050406030204" pitchFamily="18" charset="0"/>
                            </a:rPr>
                            <m:t>𝑁𝑑</m:t>
                          </m:r>
                        </m:den>
                      </m:f>
                    </m:oMath>
                  </m:oMathPara>
                </a14:m>
                <a:endParaRPr lang="en-US" altLang="zh-CN" sz="2000" dirty="0" smtClean="0"/>
              </a:p>
              <a:p>
                <a:r>
                  <a:rPr lang="zh-CN" altLang="en-US" sz="2000" dirty="0" smtClean="0"/>
                  <a:t>其他角度上</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Δ</m:t>
                      </m:r>
                      <m:sSub>
                        <m:sSubPr>
                          <m:ctrlPr>
                            <a:rPr lang="en-US" altLang="zh-CN" sz="2000" i="1">
                              <a:latin typeface="Cambria Math" charset="0"/>
                            </a:rPr>
                          </m:ctrlPr>
                        </m:sSubPr>
                        <m:e>
                          <m:r>
                            <a:rPr lang="en-US" altLang="zh-CN" sz="2000" i="1">
                              <a:latin typeface="Cambria Math" panose="02040503050406030204" pitchFamily="18" charset="0"/>
                            </a:rPr>
                            <m:t>𝜃</m:t>
                          </m:r>
                        </m:e>
                        <m:sub>
                          <m:r>
                            <a:rPr lang="en-US" altLang="zh-CN" sz="2000" b="0" i="1" smtClean="0">
                              <a:latin typeface="Cambria Math" panose="02040503050406030204" pitchFamily="18" charset="0"/>
                            </a:rPr>
                            <m:t>h𝑤</m:t>
                          </m:r>
                        </m:sub>
                      </m:sSub>
                      <m:r>
                        <a:rPr lang="en-US" altLang="zh-CN" sz="2000" i="1">
                          <a:latin typeface="Cambria Math" panose="02040503050406030204" pitchFamily="18" charset="0"/>
                        </a:rPr>
                        <m:t>=</m:t>
                      </m:r>
                      <m:f>
                        <m:fPr>
                          <m:ctrlPr>
                            <a:rPr lang="en-US" altLang="zh-CN" sz="2000" i="1">
                              <a:latin typeface="Cambria Math" charset="0"/>
                            </a:rPr>
                          </m:ctrlPr>
                        </m:fPr>
                        <m:num>
                          <m:r>
                            <a:rPr lang="en-US" altLang="zh-CN" sz="2000" i="1">
                              <a:latin typeface="Cambria Math" panose="02040503050406030204" pitchFamily="18" charset="0"/>
                            </a:rPr>
                            <m:t>𝜆</m:t>
                          </m:r>
                        </m:num>
                        <m:den>
                          <m:r>
                            <a:rPr lang="en-US" altLang="zh-CN" sz="2000" i="1">
                              <a:latin typeface="Cambria Math" panose="02040503050406030204" pitchFamily="18" charset="0"/>
                            </a:rPr>
                            <m:t>𝑁𝑑</m:t>
                          </m:r>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cos</m:t>
                              </m:r>
                            </m:fName>
                            <m:e>
                              <m:r>
                                <a:rPr lang="en-US" altLang="zh-CN" sz="2000" b="0" i="1" smtClean="0">
                                  <a:latin typeface="Cambria Math" panose="02040503050406030204" pitchFamily="18" charset="0"/>
                                </a:rPr>
                                <m:t>𝜃</m:t>
                              </m:r>
                            </m:e>
                          </m:func>
                        </m:den>
                      </m:f>
                    </m:oMath>
                  </m:oMathPara>
                </a14:m>
                <a:endParaRPr lang="zh-CN" altLang="en-US"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3" y="1268413"/>
                <a:ext cx="5327650" cy="5065712"/>
              </a:xfrm>
              <a:blipFill>
                <a:blip r:embed="rId3"/>
                <a:stretch>
                  <a:fillRect l="-1259"/>
                </a:stretch>
              </a:blipFill>
            </p:spPr>
            <p:txBody>
              <a:bodyPr/>
              <a:lstStyle/>
              <a:p>
                <a:r>
                  <a:rPr lang="zh-CN" altLang="en-US">
                    <a:noFill/>
                  </a:rPr>
                  <a:t> </a:t>
                </a:r>
              </a:p>
            </p:txBody>
          </p:sp>
        </mc:Fallback>
      </mc:AlternateContent>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549275"/>
            <a:ext cx="2886075" cy="295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6913" y="3933825"/>
            <a:ext cx="3154362"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什么是衍射</a:t>
            </a:r>
          </a:p>
        </p:txBody>
      </p:sp>
      <p:sp>
        <p:nvSpPr>
          <p:cNvPr id="5123" name="内容占位符 2"/>
          <p:cNvSpPr>
            <a:spLocks noGrp="1"/>
          </p:cNvSpPr>
          <p:nvPr>
            <p:ph idx="1"/>
          </p:nvPr>
        </p:nvSpPr>
        <p:spPr/>
        <p:txBody>
          <a:bodyPr>
            <a:normAutofit/>
          </a:bodyPr>
          <a:lstStyle/>
          <a:p>
            <a:r>
              <a:rPr lang="zh-CN" altLang="en-US" sz="2000" dirty="0" smtClean="0"/>
              <a:t>来自两个点光源的光束叠加称干涉</a:t>
            </a:r>
            <a:endParaRPr lang="en-US" altLang="zh-CN" sz="2000" dirty="0" smtClean="0"/>
          </a:p>
          <a:p>
            <a:r>
              <a:rPr lang="zh-CN" altLang="en-US" sz="2000" dirty="0" smtClean="0"/>
              <a:t>来自多个点光源的光束叠加称衍射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光栅分光镜</a:t>
            </a:r>
          </a:p>
        </p:txBody>
      </p:sp>
      <p:sp>
        <p:nvSpPr>
          <p:cNvPr id="3" name="内容占位符 2"/>
          <p:cNvSpPr>
            <a:spLocks noGrp="1"/>
          </p:cNvSpPr>
          <p:nvPr>
            <p:ph idx="1"/>
          </p:nvPr>
        </p:nvSpPr>
        <p:spPr>
          <a:xfrm>
            <a:off x="468313" y="1268413"/>
            <a:ext cx="4116387" cy="5065712"/>
          </a:xfrm>
        </p:spPr>
        <p:txBody>
          <a:bodyPr>
            <a:normAutofit/>
          </a:bodyPr>
          <a:lstStyle/>
          <a:p>
            <a:r>
              <a:rPr lang="zh-CN" altLang="en-US" sz="2000" dirty="0" smtClean="0"/>
              <a:t>衍射图样的极大位置与波长相关</a:t>
            </a:r>
            <a:endParaRPr lang="en-US" altLang="zh-CN" sz="2000" dirty="0" smtClean="0"/>
          </a:p>
          <a:p>
            <a:r>
              <a:rPr lang="zh-CN" altLang="en-US" sz="2000" dirty="0" smtClean="0"/>
              <a:t>利用光栅可以分辨光源中不同的光谱</a:t>
            </a:r>
            <a:r>
              <a:rPr lang="zh-CN" altLang="en-US" sz="2000" dirty="0" smtClean="0"/>
              <a:t>线</a:t>
            </a:r>
            <a:endParaRPr lang="en-US" altLang="zh-CN" sz="2000" dirty="0" smtClean="0"/>
          </a:p>
          <a:p>
            <a:r>
              <a:rPr lang="zh-CN" altLang="en-US" sz="2000" dirty="0" smtClean="0"/>
              <a:t>氢原子发光的光栅图</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410024"/>
            <a:ext cx="3974980" cy="2663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8" y="5588000"/>
            <a:ext cx="9117012"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6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3063" y="4749800"/>
            <a:ext cx="3025775"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a:spLocks noChangeArrowheads="1"/>
          </p:cNvSpPr>
          <p:nvPr/>
        </p:nvSpPr>
        <p:spPr bwMode="auto">
          <a:xfrm>
            <a:off x="5614988" y="4221163"/>
            <a:ext cx="2701925" cy="543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buFontTx/>
              <a:buNone/>
            </a:pPr>
            <a:r>
              <a:rPr lang="zh-CN" altLang="en-US" dirty="0">
                <a:solidFill>
                  <a:srgbClr val="FFFF00"/>
                </a:solidFill>
              </a:rPr>
              <a:t>镉发光的光栅图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6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光栅的色散和分辨率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312" y="981075"/>
                <a:ext cx="8496175" cy="5400253"/>
              </a:xfrm>
            </p:spPr>
            <p:txBody>
              <a:bodyPr>
                <a:normAutofit/>
              </a:bodyPr>
              <a:lstStyle/>
              <a:p>
                <a:pPr>
                  <a:defRPr/>
                </a:pPr>
                <a:r>
                  <a:rPr lang="zh-CN" altLang="en-US" sz="2000" dirty="0" smtClean="0"/>
                  <a:t>光栅分辨波长有多大差别的的光波？</a:t>
                </a:r>
                <a:endParaRPr lang="en-US" altLang="zh-CN" sz="2000" dirty="0" smtClean="0"/>
              </a:p>
              <a:p>
                <a:pPr>
                  <a:defRPr/>
                </a:pPr>
                <a:r>
                  <a:rPr lang="zh-CN" altLang="en-US" sz="2000" dirty="0" smtClean="0"/>
                  <a:t>色散</a:t>
                </a:r>
                <a:endParaRPr lang="en-US" altLang="zh-CN" sz="2000" dirty="0" smtClean="0"/>
              </a:p>
              <a:p>
                <a:pPr marL="0" indent="0">
                  <a:buNone/>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f>
                        <m:fPr>
                          <m:ctrlPr>
                            <a:rPr lang="en-US" altLang="zh-CN" sz="2000" b="0" i="1" smtClean="0">
                              <a:latin typeface="Cambria Math" charset="0"/>
                            </a:rPr>
                          </m:ctrlPr>
                        </m:fPr>
                        <m:num>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𝜃</m:t>
                          </m:r>
                        </m:num>
                        <m:den>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𝜆</m:t>
                          </m:r>
                        </m:den>
                      </m:f>
                    </m:oMath>
                  </m:oMathPara>
                </a14:m>
                <a:endParaRPr lang="en-US" altLang="zh-CN" sz="2000" dirty="0"/>
              </a:p>
              <a:p>
                <a:pPr marL="0" indent="0">
                  <a:buNone/>
                  <a:defRPr/>
                </a:pPr>
                <a14:m>
                  <m:oMath xmlns:m="http://schemas.openxmlformats.org/officeDocument/2006/math">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𝜃</m:t>
                    </m:r>
                  </m:oMath>
                </a14:m>
                <a:r>
                  <a:rPr lang="zh-CN" altLang="en-US" sz="2000" dirty="0" smtClean="0"/>
                  <a:t>为波长差为</a:t>
                </a:r>
                <a14:m>
                  <m:oMath xmlns:m="http://schemas.openxmlformats.org/officeDocument/2006/math">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𝜆</m:t>
                    </m:r>
                  </m:oMath>
                </a14:m>
                <a:r>
                  <a:rPr lang="zh-CN" altLang="en-US" sz="2000" dirty="0" smtClean="0"/>
                  <a:t>的两条谱线的角差</a:t>
                </a:r>
                <a:endParaRPr lang="en-US" altLang="zh-CN" sz="2000" dirty="0" smtClean="0"/>
              </a:p>
              <a:p>
                <a:pPr lvl="1">
                  <a:defRPr/>
                </a:pPr>
                <a14:m>
                  <m:oMath xmlns:m="http://schemas.openxmlformats.org/officeDocument/2006/math">
                    <m:r>
                      <m:rPr>
                        <m:sty m:val="p"/>
                      </m:rPr>
                      <a:rPr lang="en-US" altLang="zh-CN" sz="2000" b="0" i="0" smtClean="0">
                        <a:latin typeface="Cambria Math" panose="02040503050406030204" pitchFamily="18" charset="0"/>
                        <a:ea typeface="+mj-ea"/>
                      </a:rPr>
                      <m:t>Δ</m:t>
                    </m:r>
                    <m:r>
                      <a:rPr lang="en-US" altLang="zh-CN" sz="2000" b="0" i="1" smtClean="0">
                        <a:latin typeface="Cambria Math" panose="02040503050406030204" pitchFamily="18" charset="0"/>
                        <a:ea typeface="+mj-ea"/>
                      </a:rPr>
                      <m:t>𝜃</m:t>
                    </m:r>
                  </m:oMath>
                </a14:m>
                <a:r>
                  <a:rPr lang="zh-CN" altLang="en-US" sz="2000" dirty="0" smtClean="0">
                    <a:latin typeface="Symbol" pitchFamily="18" charset="2"/>
                  </a:rPr>
                  <a:t>越大谱线间距越大</a:t>
                </a:r>
                <a:endParaRPr lang="en-US" altLang="zh-CN" sz="2000" dirty="0" smtClean="0">
                  <a:latin typeface="Symbol" pitchFamily="18" charset="2"/>
                </a:endParaRPr>
              </a:p>
              <a:p>
                <a:pPr lvl="1">
                  <a:defRPr/>
                </a:pPr>
                <a14:m>
                  <m:oMath xmlns:m="http://schemas.openxmlformats.org/officeDocument/2006/math">
                    <m:r>
                      <a:rPr lang="en-US" altLang="zh-CN" sz="2000" i="1" dirty="0" smtClean="0">
                        <a:latin typeface="Cambria Math" panose="02040503050406030204" pitchFamily="18" charset="0"/>
                        <a:ea typeface="+mj-ea"/>
                      </a:rPr>
                      <m:t>𝐷</m:t>
                    </m:r>
                  </m:oMath>
                </a14:m>
                <a:r>
                  <a:rPr lang="zh-CN" altLang="en-US" sz="2000" dirty="0" smtClean="0">
                    <a:latin typeface="+mn-ea"/>
                  </a:rPr>
                  <a:t>越大光栅的分辨能力越强</a:t>
                </a:r>
                <a:endParaRPr lang="en-US" altLang="zh-CN" sz="2000" dirty="0" smtClean="0">
                  <a:latin typeface="+mn-ea"/>
                </a:endParaRPr>
              </a:p>
              <a:p>
                <a:pPr marL="457200" lvl="1" indent="0">
                  <a:buNone/>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mj-ea"/>
                        </a:rPr>
                        <m:t>𝑑</m:t>
                      </m:r>
                      <m:func>
                        <m:funcPr>
                          <m:ctrlPr>
                            <a:rPr lang="en-US" altLang="zh-CN" sz="2000" b="0" i="1" smtClean="0">
                              <a:latin typeface="Cambria Math" charset="0"/>
                              <a:ea typeface="+mj-ea"/>
                            </a:rPr>
                          </m:ctrlPr>
                        </m:funcPr>
                        <m:fName>
                          <m:r>
                            <m:rPr>
                              <m:sty m:val="p"/>
                            </m:rPr>
                            <a:rPr lang="en-US" altLang="zh-CN" sz="2000" b="0" i="0" smtClean="0">
                              <a:latin typeface="Cambria Math" panose="02040503050406030204" pitchFamily="18" charset="0"/>
                              <a:ea typeface="+mj-ea"/>
                            </a:rPr>
                            <m:t>sin</m:t>
                          </m:r>
                        </m:fName>
                        <m:e>
                          <m:r>
                            <a:rPr lang="en-US" altLang="zh-CN" sz="2000" b="0" i="1" smtClean="0">
                              <a:latin typeface="Cambria Math" panose="02040503050406030204" pitchFamily="18" charset="0"/>
                              <a:ea typeface="+mj-ea"/>
                            </a:rPr>
                            <m:t>𝜃</m:t>
                          </m:r>
                        </m:e>
                      </m:func>
                      <m:r>
                        <a:rPr lang="en-US" altLang="zh-CN" sz="2000" b="0" i="1" smtClean="0">
                          <a:latin typeface="Cambria Math" panose="02040503050406030204" pitchFamily="18" charset="0"/>
                          <a:ea typeface="+mj-ea"/>
                        </a:rPr>
                        <m:t>=</m:t>
                      </m:r>
                      <m:r>
                        <a:rPr lang="en-US" altLang="zh-CN" sz="2000" b="0" i="1" smtClean="0">
                          <a:latin typeface="Cambria Math" panose="02040503050406030204" pitchFamily="18" charset="0"/>
                          <a:ea typeface="+mj-ea"/>
                        </a:rPr>
                        <m:t>𝑚</m:t>
                      </m:r>
                      <m:r>
                        <a:rPr lang="en-US" altLang="zh-CN" sz="2000" b="0" i="1" smtClean="0">
                          <a:latin typeface="Cambria Math" panose="02040503050406030204" pitchFamily="18" charset="0"/>
                          <a:ea typeface="+mj-ea"/>
                        </a:rPr>
                        <m:t>𝜆</m:t>
                      </m:r>
                      <m:r>
                        <a:rPr lang="en-US" altLang="zh-CN" sz="2000" b="0" i="1" smtClean="0">
                          <a:latin typeface="Cambria Math" panose="02040503050406030204" pitchFamily="18" charset="0"/>
                          <a:ea typeface="+mj-ea"/>
                        </a:rPr>
                        <m:t>       </m:t>
                      </m:r>
                      <m:r>
                        <a:rPr lang="en-US" altLang="zh-CN" sz="2000" b="0" i="1" smtClean="0">
                          <a:latin typeface="Cambria Math" panose="02040503050406030204" pitchFamily="18" charset="0"/>
                          <a:ea typeface="+mj-ea"/>
                        </a:rPr>
                        <m:t>𝑑</m:t>
                      </m:r>
                      <m:func>
                        <m:funcPr>
                          <m:ctrlPr>
                            <a:rPr lang="en-US" altLang="zh-CN" sz="2000" b="0" i="1" smtClean="0">
                              <a:latin typeface="Cambria Math" charset="0"/>
                              <a:ea typeface="+mj-ea"/>
                            </a:rPr>
                          </m:ctrlPr>
                        </m:funcPr>
                        <m:fName>
                          <m:r>
                            <m:rPr>
                              <m:sty m:val="p"/>
                            </m:rPr>
                            <a:rPr lang="en-US" altLang="zh-CN" sz="2000" b="0" i="0" smtClean="0">
                              <a:latin typeface="Cambria Math" panose="02040503050406030204" pitchFamily="18" charset="0"/>
                              <a:ea typeface="+mj-ea"/>
                            </a:rPr>
                            <m:t>cos</m:t>
                          </m:r>
                        </m:fName>
                        <m:e>
                          <m:r>
                            <a:rPr lang="en-US" altLang="zh-CN" sz="2000" b="0" i="1" smtClean="0">
                              <a:latin typeface="Cambria Math" panose="02040503050406030204" pitchFamily="18" charset="0"/>
                              <a:ea typeface="+mj-ea"/>
                            </a:rPr>
                            <m:t>𝜃</m:t>
                          </m:r>
                        </m:e>
                      </m:func>
                      <m:r>
                        <m:rPr>
                          <m:sty m:val="p"/>
                        </m:rPr>
                        <a:rPr lang="en-US" altLang="zh-CN" sz="2000" b="0" i="0" smtClean="0">
                          <a:latin typeface="Cambria Math" panose="02040503050406030204" pitchFamily="18" charset="0"/>
                          <a:ea typeface="+mj-ea"/>
                        </a:rPr>
                        <m:t>Δ</m:t>
                      </m:r>
                      <m:r>
                        <a:rPr lang="en-US" altLang="zh-CN" sz="2000" b="0" i="1" smtClean="0">
                          <a:latin typeface="Cambria Math" panose="02040503050406030204" pitchFamily="18" charset="0"/>
                          <a:ea typeface="+mj-ea"/>
                        </a:rPr>
                        <m:t>𝜃</m:t>
                      </m:r>
                      <m:r>
                        <a:rPr lang="en-US" altLang="zh-CN" sz="2000" b="0" i="1" smtClean="0">
                          <a:latin typeface="Cambria Math" panose="02040503050406030204" pitchFamily="18" charset="0"/>
                          <a:ea typeface="+mj-ea"/>
                        </a:rPr>
                        <m:t>=</m:t>
                      </m:r>
                      <m:r>
                        <a:rPr lang="en-US" altLang="zh-CN" sz="2000" b="0" i="1" smtClean="0">
                          <a:latin typeface="Cambria Math" panose="02040503050406030204" pitchFamily="18" charset="0"/>
                          <a:ea typeface="+mj-ea"/>
                        </a:rPr>
                        <m:t>𝑚</m:t>
                      </m:r>
                      <m:r>
                        <m:rPr>
                          <m:sty m:val="p"/>
                        </m:rPr>
                        <a:rPr lang="en-US" altLang="zh-CN" sz="2000" b="0" i="0" smtClean="0">
                          <a:latin typeface="Cambria Math" panose="02040503050406030204" pitchFamily="18" charset="0"/>
                          <a:ea typeface="+mj-ea"/>
                        </a:rPr>
                        <m:t>Δ</m:t>
                      </m:r>
                      <m:r>
                        <a:rPr lang="en-US" altLang="zh-CN" sz="2000" b="0" i="1" smtClean="0">
                          <a:latin typeface="Cambria Math" panose="02040503050406030204" pitchFamily="18" charset="0"/>
                          <a:ea typeface="+mj-ea"/>
                        </a:rPr>
                        <m:t>𝜆</m:t>
                      </m:r>
                    </m:oMath>
                  </m:oMathPara>
                </a14:m>
                <a:endParaRPr lang="en-US" altLang="zh-CN" sz="2000" b="0" dirty="0" smtClean="0">
                  <a:latin typeface="+mj-ea"/>
                  <a:ea typeface="+mj-ea"/>
                </a:endParaRPr>
              </a:p>
              <a:p>
                <a:pPr marL="457200" lvl="1" indent="0">
                  <a:buNone/>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mj-ea"/>
                        </a:rPr>
                        <m:t>𝐷</m:t>
                      </m:r>
                      <m:r>
                        <a:rPr lang="en-US" altLang="zh-CN" sz="2000" b="0" i="1" smtClean="0">
                          <a:latin typeface="Cambria Math" panose="02040503050406030204" pitchFamily="18" charset="0"/>
                          <a:ea typeface="+mj-ea"/>
                        </a:rPr>
                        <m:t>=</m:t>
                      </m:r>
                      <m:f>
                        <m:fPr>
                          <m:ctrlPr>
                            <a:rPr lang="en-US" altLang="zh-CN" sz="2000" b="0" i="1" smtClean="0">
                              <a:latin typeface="Cambria Math" charset="0"/>
                              <a:ea typeface="+mj-ea"/>
                            </a:rPr>
                          </m:ctrlPr>
                        </m:fPr>
                        <m:num>
                          <m:r>
                            <a:rPr lang="en-US" altLang="zh-CN" sz="2000" b="0" i="1" smtClean="0">
                              <a:latin typeface="Cambria Math" panose="02040503050406030204" pitchFamily="18" charset="0"/>
                              <a:ea typeface="+mj-ea"/>
                            </a:rPr>
                            <m:t>𝑚</m:t>
                          </m:r>
                        </m:num>
                        <m:den>
                          <m:r>
                            <a:rPr lang="en-US" altLang="zh-CN" sz="2000" b="0" i="1" smtClean="0">
                              <a:latin typeface="Cambria Math" panose="02040503050406030204" pitchFamily="18" charset="0"/>
                              <a:ea typeface="+mj-ea"/>
                            </a:rPr>
                            <m:t>𝑑</m:t>
                          </m:r>
                          <m:func>
                            <m:funcPr>
                              <m:ctrlPr>
                                <a:rPr lang="en-US" altLang="zh-CN" sz="2000" b="0" i="1" smtClean="0">
                                  <a:latin typeface="Cambria Math" charset="0"/>
                                  <a:ea typeface="+mj-ea"/>
                                </a:rPr>
                              </m:ctrlPr>
                            </m:funcPr>
                            <m:fName>
                              <m:r>
                                <m:rPr>
                                  <m:sty m:val="p"/>
                                </m:rPr>
                                <a:rPr lang="en-US" altLang="zh-CN" sz="2000" b="0" i="0" smtClean="0">
                                  <a:latin typeface="Cambria Math" panose="02040503050406030204" pitchFamily="18" charset="0"/>
                                  <a:ea typeface="+mj-ea"/>
                                </a:rPr>
                                <m:t>cos</m:t>
                              </m:r>
                            </m:fName>
                            <m:e>
                              <m:r>
                                <a:rPr lang="en-US" altLang="zh-CN" sz="2000" b="0" i="1" smtClean="0">
                                  <a:latin typeface="Cambria Math" panose="02040503050406030204" pitchFamily="18" charset="0"/>
                                  <a:ea typeface="+mj-ea"/>
                                </a:rPr>
                                <m:t>𝜃</m:t>
                              </m:r>
                            </m:e>
                          </m:func>
                        </m:den>
                      </m:f>
                    </m:oMath>
                  </m:oMathPara>
                </a14:m>
                <a:endParaRPr lang="zh-CN" altLang="en-US" sz="2000" dirty="0">
                  <a:latin typeface="+mj-ea"/>
                  <a:ea typeface="+mj-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312" y="981075"/>
                <a:ext cx="8496175" cy="5400253"/>
              </a:xfrm>
              <a:blipFill>
                <a:blip r:embed="rId4"/>
                <a:stretch>
                  <a:fillRect l="-78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内容占位符 2"/>
              <p:cNvSpPr>
                <a:spLocks noGrp="1"/>
              </p:cNvSpPr>
              <p:nvPr>
                <p:ph idx="1"/>
              </p:nvPr>
            </p:nvSpPr>
            <p:spPr>
              <a:xfrm>
                <a:off x="395288" y="981075"/>
                <a:ext cx="8229600" cy="5065713"/>
              </a:xfrm>
            </p:spPr>
            <p:txBody>
              <a:bodyPr/>
              <a:lstStyle/>
              <a:p>
                <a:r>
                  <a:rPr lang="zh-CN" altLang="en-US" dirty="0" smtClean="0"/>
                  <a:t>对于刚好能被分开的两条谱线，分辨率定义为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𝜆</m:t>
                          </m:r>
                        </m:num>
                        <m:den>
                          <m:sSub>
                            <m:sSubPr>
                              <m:ctrlPr>
                                <a:rPr lang="en-US" altLang="zh-CN" b="0" i="1" smtClean="0">
                                  <a:latin typeface="Cambria Math"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𝜆</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𝜆</m:t>
                          </m:r>
                        </m:den>
                      </m:f>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h𝑤</m:t>
                          </m:r>
                        </m:sub>
                      </m:sSub>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𝜆</m:t>
                          </m:r>
                        </m:num>
                        <m:den>
                          <m:r>
                            <a:rPr lang="en-US" altLang="zh-CN" b="0" i="1" smtClean="0">
                              <a:latin typeface="Cambria Math" panose="02040503050406030204" pitchFamily="18" charset="0"/>
                            </a:rPr>
                            <m:t>𝑁𝑑</m:t>
                          </m:r>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den>
                      </m:f>
                      <m:r>
                        <a:rPr lang="en-US" altLang="zh-CN" b="0" i="1" smtClean="0">
                          <a:latin typeface="Cambria Math" panose="02040503050406030204" pitchFamily="18" charset="0"/>
                        </a:rPr>
                        <m:t>         </m:t>
                      </m:r>
                      <m:r>
                        <a:rPr lang="en-US" altLang="zh-CN" b="0" i="1" smtClean="0">
                          <a:latin typeface="Cambria Math" panose="02040503050406030204" pitchFamily="18" charset="0"/>
                        </a:rPr>
                        <m:t>𝑑</m:t>
                      </m:r>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𝜆</m:t>
                      </m:r>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charset="0"/>
                            </a:rPr>
                          </m:ctrlPr>
                        </m:fPr>
                        <m:num>
                          <m:r>
                            <a:rPr lang="en-US" altLang="zh-CN" b="0" i="1" smtClean="0">
                              <a:latin typeface="Cambria Math" panose="02040503050406030204" pitchFamily="18" charset="0"/>
                            </a:rPr>
                            <m:t>𝜆</m:t>
                          </m:r>
                        </m:num>
                        <m:den>
                          <m:r>
                            <a:rPr lang="en-US" altLang="zh-CN" b="0" i="1" smtClean="0">
                              <a:latin typeface="Cambria Math" panose="02040503050406030204" pitchFamily="18" charset="0"/>
                            </a:rPr>
                            <m:t>𝑁𝑑</m:t>
                          </m:r>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den>
                      </m:f>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𝜆</m:t>
                          </m:r>
                        </m:num>
                        <m:den>
                          <m:r>
                            <a:rPr lang="en-US" altLang="zh-CN" b="0" i="1" smtClean="0">
                              <a:latin typeface="Cambria Math" panose="02040503050406030204" pitchFamily="18" charset="0"/>
                            </a:rPr>
                            <m:t>𝑑</m:t>
                          </m:r>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den>
                      </m:f>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𝜆</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𝜆</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𝑁𝑚</m:t>
                      </m:r>
                    </m:oMath>
                  </m:oMathPara>
                </a14:m>
                <a:endParaRPr lang="zh-CN" altLang="en-US" dirty="0" smtClean="0"/>
              </a:p>
            </p:txBody>
          </p:sp>
        </mc:Choice>
        <mc:Fallback xmlns="">
          <p:sp>
            <p:nvSpPr>
              <p:cNvPr id="25603" name="内容占位符 2"/>
              <p:cNvSpPr>
                <a:spLocks noGrp="1" noRot="1" noChangeAspect="1" noMove="1" noResize="1" noEditPoints="1" noAdjustHandles="1" noChangeArrowheads="1" noChangeShapeType="1" noTextEdit="1"/>
              </p:cNvSpPr>
              <p:nvPr>
                <p:ph idx="1"/>
              </p:nvPr>
            </p:nvSpPr>
            <p:spPr>
              <a:xfrm>
                <a:off x="395288" y="981075"/>
                <a:ext cx="8229600" cy="5065713"/>
              </a:xfrm>
              <a:blipFill>
                <a:blip r:embed="rId3"/>
                <a:stretch>
                  <a:fillRect l="-118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X</a:t>
            </a:r>
            <a:r>
              <a:rPr lang="zh-CN" altLang="en-US" smtClean="0"/>
              <a:t>射线衍射</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000" dirty="0" smtClean="0"/>
                  <a:t>X</a:t>
                </a:r>
                <a:r>
                  <a:rPr lang="zh-CN" altLang="en-US" sz="2000" dirty="0" smtClean="0"/>
                  <a:t>射线波长数量级为</a:t>
                </a:r>
                <a14:m>
                  <m:oMath xmlns:m="http://schemas.openxmlformats.org/officeDocument/2006/math">
                    <m:sSup>
                      <m:sSupPr>
                        <m:ctrlPr>
                          <a:rPr lang="en-US" altLang="zh-CN" sz="2000" b="0" i="1" dirty="0" smtClean="0">
                            <a:latin typeface="Cambria Math" charset="0"/>
                          </a:rPr>
                        </m:ctrlPr>
                      </m:sSupPr>
                      <m:e>
                        <m:r>
                          <a:rPr lang="en-US" altLang="zh-CN" sz="2000" i="1" dirty="0" smtClean="0">
                            <a:latin typeface="Cambria Math" panose="02040503050406030204" pitchFamily="18" charset="0"/>
                          </a:rPr>
                          <m:t>10</m:t>
                        </m:r>
                      </m:e>
                      <m:sup>
                        <m:r>
                          <a:rPr lang="en-US" altLang="zh-CN" sz="2000" b="0" i="1" dirty="0" smtClean="0">
                            <a:latin typeface="Cambria Math" panose="02040503050406030204" pitchFamily="18" charset="0"/>
                          </a:rPr>
                          <m:t>−10</m:t>
                        </m:r>
                      </m:sup>
                    </m:sSup>
                  </m:oMath>
                </a14:m>
                <a:r>
                  <a:rPr lang="en-US" altLang="zh-CN" sz="2000" dirty="0" smtClean="0"/>
                  <a:t>m</a:t>
                </a:r>
              </a:p>
              <a:p>
                <a:pPr lvl="1"/>
                <a:r>
                  <a:rPr lang="zh-CN" altLang="en-US" sz="2000" dirty="0" smtClean="0"/>
                  <a:t>与原子间距相当</a:t>
                </a:r>
                <a:endParaRPr lang="en-US" altLang="zh-CN" sz="2000" dirty="0" smtClean="0"/>
              </a:p>
              <a:p>
                <a:pPr lvl="1"/>
                <a:r>
                  <a:rPr lang="zh-CN" altLang="en-US" sz="2000" dirty="0" smtClean="0"/>
                  <a:t>晶体为原子组成的规则阵列</a:t>
                </a:r>
                <a:endParaRPr lang="en-US" altLang="zh-CN" sz="2000" dirty="0" smtClean="0"/>
              </a:p>
              <a:p>
                <a:pPr lvl="1"/>
                <a:r>
                  <a:rPr lang="en-US" altLang="zh-CN" sz="2000" dirty="0" smtClean="0"/>
                  <a:t>X</a:t>
                </a:r>
                <a:r>
                  <a:rPr lang="zh-CN" altLang="en-US" sz="2000" dirty="0" smtClean="0"/>
                  <a:t>射线透射晶体时产生衍射</a:t>
                </a:r>
                <a:endParaRPr lang="en-US" altLang="zh-CN" sz="2000" dirty="0" smtClean="0"/>
              </a:p>
              <a:p>
                <a:pPr lvl="1"/>
                <a:r>
                  <a:rPr lang="zh-CN" altLang="en-US" sz="2000" dirty="0" smtClean="0"/>
                  <a:t>衍射图样反映晶体结构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41"/>
                </a:stretch>
              </a:blipFill>
            </p:spPr>
            <p:txBody>
              <a:bodyPr/>
              <a:lstStyle/>
              <a:p>
                <a:r>
                  <a:rPr lang="zh-CN" altLang="en-US">
                    <a:noFill/>
                  </a:rPr>
                  <a:t> </a:t>
                </a:r>
              </a:p>
            </p:txBody>
          </p:sp>
        </mc:Fallback>
      </mc:AlternateContent>
      <p:pic>
        <p:nvPicPr>
          <p:cNvPr id="501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34" y="2084263"/>
            <a:ext cx="2811462" cy="292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a:spLocks noChangeArrowheads="1"/>
          </p:cNvSpPr>
          <p:nvPr/>
        </p:nvSpPr>
        <p:spPr bwMode="auto">
          <a:xfrm>
            <a:off x="6011863" y="5229225"/>
            <a:ext cx="2447925" cy="543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133984"/>
                </a:solidFill>
                <a:latin typeface="Arial" charset="0"/>
                <a:ea typeface="华文新魏" pitchFamily="2" charset="-122"/>
              </a:defRPr>
            </a:lvl1pPr>
            <a:lvl2pPr marL="742950" indent="-285750">
              <a:defRPr sz="2800">
                <a:solidFill>
                  <a:srgbClr val="133984"/>
                </a:solidFill>
                <a:latin typeface="Arial" charset="0"/>
                <a:ea typeface="华文新魏" pitchFamily="2" charset="-122"/>
              </a:defRPr>
            </a:lvl2pPr>
            <a:lvl3pPr marL="1143000" indent="-228600">
              <a:defRPr sz="2800">
                <a:solidFill>
                  <a:srgbClr val="133984"/>
                </a:solidFill>
                <a:latin typeface="Arial" charset="0"/>
                <a:ea typeface="华文新魏" pitchFamily="2" charset="-122"/>
              </a:defRPr>
            </a:lvl3pPr>
            <a:lvl4pPr marL="1600200" indent="-228600">
              <a:defRPr sz="2800">
                <a:solidFill>
                  <a:srgbClr val="133984"/>
                </a:solidFill>
                <a:latin typeface="Arial" charset="0"/>
                <a:ea typeface="华文新魏" pitchFamily="2" charset="-122"/>
              </a:defRPr>
            </a:lvl4pPr>
            <a:lvl5pPr marL="2057400" indent="-228600">
              <a:defRPr sz="2800">
                <a:solidFill>
                  <a:srgbClr val="133984"/>
                </a:solidFill>
                <a:latin typeface="Arial" charset="0"/>
                <a:ea typeface="华文新魏" pitchFamily="2" charset="-122"/>
              </a:defRPr>
            </a:lvl5pPr>
            <a:lvl6pPr marL="25146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6pPr>
            <a:lvl7pPr marL="29718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7pPr>
            <a:lvl8pPr marL="34290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8pPr>
            <a:lvl9pPr marL="3886200" indent="-228600" eaLnBrk="0" fontAlgn="base" hangingPunct="0">
              <a:lnSpc>
                <a:spcPct val="110000"/>
              </a:lnSpc>
              <a:spcBef>
                <a:spcPct val="20000"/>
              </a:spcBef>
              <a:spcAft>
                <a:spcPct val="0"/>
              </a:spcAft>
              <a:buSzPct val="120000"/>
              <a:buChar char="•"/>
              <a:defRPr sz="2800">
                <a:solidFill>
                  <a:srgbClr val="133984"/>
                </a:solidFill>
                <a:latin typeface="Arial" charset="0"/>
                <a:ea typeface="华文新魏" pitchFamily="2" charset="-122"/>
              </a:defRPr>
            </a:lvl9pPr>
          </a:lstStyle>
          <a:p>
            <a:pPr>
              <a:buFontTx/>
              <a:buNone/>
            </a:pPr>
            <a:r>
              <a:rPr lang="en-US" altLang="zh-CN">
                <a:solidFill>
                  <a:srgbClr val="FFFF00"/>
                </a:solidFill>
              </a:rPr>
              <a:t>NaCl</a:t>
            </a:r>
            <a:r>
              <a:rPr lang="zh-CN" altLang="en-US">
                <a:solidFill>
                  <a:srgbClr val="FFFF00"/>
                </a:solidFill>
              </a:rPr>
              <a:t>晶体结构</a:t>
            </a:r>
          </a:p>
        </p:txBody>
      </p:sp>
      <p:pic>
        <p:nvPicPr>
          <p:cNvPr id="501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903811"/>
            <a:ext cx="3513123" cy="2650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36_Figure21-I"/>
          <p:cNvPicPr>
            <a:picLocks noChangeAspect="1" noChangeArrowheads="1"/>
          </p:cNvPicPr>
          <p:nvPr/>
        </p:nvPicPr>
        <p:blipFill>
          <a:blip r:embed="rId3">
            <a:extLst>
              <a:ext uri="{28A0092B-C50C-407E-A947-70E740481C1C}">
                <a14:useLocalDpi xmlns:a14="http://schemas.microsoft.com/office/drawing/2010/main" val="0"/>
              </a:ext>
            </a:extLst>
          </a:blip>
          <a:srcRect b="5507"/>
          <a:stretch>
            <a:fillRect/>
          </a:stretch>
        </p:blipFill>
        <p:spPr bwMode="auto">
          <a:xfrm>
            <a:off x="107950" y="2060575"/>
            <a:ext cx="884713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全息照相</a:t>
            </a:r>
          </a:p>
        </p:txBody>
      </p:sp>
      <p:sp>
        <p:nvSpPr>
          <p:cNvPr id="28675" name="内容占位符 2"/>
          <p:cNvSpPr>
            <a:spLocks noGrp="1"/>
          </p:cNvSpPr>
          <p:nvPr>
            <p:ph idx="1"/>
          </p:nvPr>
        </p:nvSpPr>
        <p:spPr>
          <a:xfrm>
            <a:off x="455613" y="1052513"/>
            <a:ext cx="8229600" cy="5065712"/>
          </a:xfrm>
        </p:spPr>
        <p:txBody>
          <a:bodyPr>
            <a:normAutofit/>
          </a:bodyPr>
          <a:lstStyle/>
          <a:p>
            <a:r>
              <a:rPr lang="zh-CN" altLang="en-US" sz="2000" dirty="0" smtClean="0"/>
              <a:t>一束光分光后其中一支由物体反射，一支仅由镜面反射最终在底片上产生干涉条纹</a:t>
            </a:r>
            <a:endParaRPr lang="en-US" altLang="zh-CN" sz="2000" dirty="0" smtClean="0"/>
          </a:p>
          <a:p>
            <a:r>
              <a:rPr lang="zh-CN" altLang="en-US" sz="2000" dirty="0" smtClean="0"/>
              <a:t>干涉条纹记录了光强和相位差</a:t>
            </a:r>
          </a:p>
        </p:txBody>
      </p:sp>
      <p:pic>
        <p:nvPicPr>
          <p:cNvPr id="28676" name="Picture 2" descr="http://upload.wikimedia.org/wikipedia/commons/thumb/7/77/Holograph-record.svg/400px-Holograph-recor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780928"/>
            <a:ext cx="6581806"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467544" y="548680"/>
            <a:ext cx="8229600" cy="5065712"/>
          </a:xfrm>
        </p:spPr>
        <p:txBody>
          <a:bodyPr/>
          <a:lstStyle/>
          <a:p>
            <a:r>
              <a:rPr lang="zh-CN" altLang="en-US" dirty="0" smtClean="0"/>
              <a:t>利用同频率光波照射底片后会解析出立体像</a:t>
            </a:r>
          </a:p>
        </p:txBody>
      </p:sp>
      <p:pic>
        <p:nvPicPr>
          <p:cNvPr id="29700" name="Picture 2" descr="http://upload.wikimedia.org/wikipedia/commons/thumb/a/a0/Holography-reconstruct.svg/300px-Holography-reconstruc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484784"/>
            <a:ext cx="4679950" cy="500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单缝衍射</a:t>
            </a:r>
          </a:p>
        </p:txBody>
      </p:sp>
      <p:sp>
        <p:nvSpPr>
          <p:cNvPr id="7171" name="内容占位符 2"/>
          <p:cNvSpPr>
            <a:spLocks noGrp="1"/>
          </p:cNvSpPr>
          <p:nvPr>
            <p:ph idx="1"/>
          </p:nvPr>
        </p:nvSpPr>
        <p:spPr/>
        <p:txBody>
          <a:bodyPr>
            <a:normAutofit/>
          </a:bodyPr>
          <a:lstStyle/>
          <a:p>
            <a:r>
              <a:rPr lang="zh-CN" altLang="en-US" sz="2000" dirty="0" smtClean="0"/>
              <a:t>光线通过一狭缝时产生的衍射</a:t>
            </a:r>
            <a:endParaRPr lang="en-US" altLang="zh-CN" sz="2000" dirty="0" smtClean="0"/>
          </a:p>
          <a:p>
            <a:r>
              <a:rPr lang="zh-CN" altLang="en-US" sz="2000" dirty="0" smtClean="0"/>
              <a:t>狭缝上各点做为次级光源</a:t>
            </a:r>
            <a:endParaRPr lang="en-US" altLang="zh-CN" sz="2000" dirty="0" smtClean="0"/>
          </a:p>
          <a:p>
            <a:r>
              <a:rPr lang="zh-CN" altLang="en-US" sz="2000" dirty="0" smtClean="0"/>
              <a:t>多光源光束叠加</a:t>
            </a: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488" y="2996952"/>
            <a:ext cx="3490912" cy="324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12" descr="36_Figure08-I"/>
          <p:cNvPicPr>
            <a:picLocks noChangeAspect="1" noChangeArrowheads="1"/>
          </p:cNvPicPr>
          <p:nvPr/>
        </p:nvPicPr>
        <p:blipFill>
          <a:blip r:embed="rId4">
            <a:extLst>
              <a:ext uri="{28A0092B-C50C-407E-A947-70E740481C1C}">
                <a14:useLocalDpi xmlns:a14="http://schemas.microsoft.com/office/drawing/2010/main" val="0"/>
              </a:ext>
            </a:extLst>
          </a:blip>
          <a:srcRect r="30188" b="78925"/>
          <a:stretch>
            <a:fillRect/>
          </a:stretch>
        </p:blipFill>
        <p:spPr bwMode="auto">
          <a:xfrm>
            <a:off x="382363" y="2996952"/>
            <a:ext cx="469024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简单分析</a:t>
            </a:r>
          </a:p>
        </p:txBody>
      </p:sp>
      <mc:AlternateContent xmlns:mc="http://schemas.openxmlformats.org/markup-compatibility/2006" xmlns:a14="http://schemas.microsoft.com/office/drawing/2010/main">
        <mc:Choice Requires="a14">
          <p:sp>
            <p:nvSpPr>
              <p:cNvPr id="8195" name="内容占位符 2"/>
              <p:cNvSpPr>
                <a:spLocks noGrp="1"/>
              </p:cNvSpPr>
              <p:nvPr>
                <p:ph idx="1"/>
              </p:nvPr>
            </p:nvSpPr>
            <p:spPr>
              <a:xfrm>
                <a:off x="468313" y="836613"/>
                <a:ext cx="6623967" cy="5065712"/>
              </a:xfrm>
            </p:spPr>
            <p:txBody>
              <a:bodyPr>
                <a:normAutofit/>
              </a:bodyPr>
              <a:lstStyle/>
              <a:p>
                <a:r>
                  <a:rPr lang="zh-CN" altLang="en-US" sz="2000" dirty="0" smtClean="0"/>
                  <a:t>考虑屏很远的情况</a:t>
                </a:r>
                <a:endParaRPr lang="en-US" altLang="zh-CN" sz="2000" dirty="0" smtClean="0"/>
              </a:p>
              <a:p>
                <a:pPr lvl="1"/>
                <a:r>
                  <a:rPr lang="zh-CN" altLang="en-US" sz="2000" dirty="0" smtClean="0"/>
                  <a:t>各次级光源发射平行光</a:t>
                </a:r>
                <a:endParaRPr lang="en-US" altLang="zh-CN" sz="2000" dirty="0" smtClean="0"/>
              </a:p>
              <a:p>
                <a:r>
                  <a:rPr lang="zh-CN" altLang="en-US" sz="2000" dirty="0" smtClean="0"/>
                  <a:t>将狭缝分为上下两半</a:t>
                </a:r>
                <a:endParaRPr lang="en-US" altLang="zh-CN" sz="2000" dirty="0" smtClean="0"/>
              </a:p>
              <a:p>
                <a:r>
                  <a:rPr lang="zh-CN" altLang="en-US" sz="2000" dirty="0" smtClean="0"/>
                  <a:t>上下对应点的光程差相同</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a:rPr>
                        <m:t>Δ</m:t>
                      </m:r>
                      <m:r>
                        <a:rPr lang="en-US" altLang="zh-CN" sz="2000" b="0" i="1" smtClean="0">
                          <a:latin typeface="Cambria Math"/>
                        </a:rPr>
                        <m:t>𝐿</m:t>
                      </m:r>
                      <m:r>
                        <a:rPr lang="en-US" altLang="zh-CN" sz="2000" b="0" i="1" smtClean="0">
                          <a:latin typeface="Cambria Math"/>
                        </a:rPr>
                        <m:t>=</m:t>
                      </m:r>
                      <m:f>
                        <m:fPr>
                          <m:ctrlPr>
                            <a:rPr lang="en-US" altLang="zh-CN" sz="2000" b="0" i="1" smtClean="0">
                              <a:latin typeface="Cambria Math" charset="0"/>
                            </a:rPr>
                          </m:ctrlPr>
                        </m:fPr>
                        <m:num>
                          <m:r>
                            <a:rPr lang="en-US" altLang="zh-CN" sz="2000" b="0" i="1" smtClean="0">
                              <a:latin typeface="Cambria Math"/>
                            </a:rPr>
                            <m:t>𝑎</m:t>
                          </m:r>
                        </m:num>
                        <m:den>
                          <m:r>
                            <a:rPr lang="en-US" altLang="zh-CN" sz="2000" b="0" i="1" smtClean="0">
                              <a:latin typeface="Cambria Math"/>
                            </a:rPr>
                            <m:t>2</m:t>
                          </m:r>
                        </m:den>
                      </m:f>
                      <m:func>
                        <m:funcPr>
                          <m:ctrlPr>
                            <a:rPr lang="en-US" altLang="zh-CN" sz="2000" b="0" i="1" smtClean="0">
                              <a:latin typeface="Cambria Math" charset="0"/>
                            </a:rPr>
                          </m:ctrlPr>
                        </m:funcPr>
                        <m:fName>
                          <m:r>
                            <m:rPr>
                              <m:sty m:val="p"/>
                            </m:rPr>
                            <a:rPr lang="en-US" altLang="zh-CN" sz="2000" b="0" i="0" smtClean="0">
                              <a:latin typeface="Cambria Math"/>
                            </a:rPr>
                            <m:t>sin</m:t>
                          </m:r>
                        </m:fName>
                        <m:e>
                          <m:r>
                            <a:rPr lang="en-US" altLang="zh-CN" sz="2000" b="0" i="1" smtClean="0">
                              <a:latin typeface="Cambria Math"/>
                            </a:rPr>
                            <m:t>𝜃</m:t>
                          </m:r>
                        </m:e>
                      </m:func>
                    </m:oMath>
                  </m:oMathPara>
                </a14:m>
                <a:endParaRPr lang="en-US" altLang="zh-CN" sz="2000" dirty="0" smtClean="0"/>
              </a:p>
              <a:p>
                <a:r>
                  <a:rPr lang="zh-CN" altLang="en-US" sz="2000" dirty="0" smtClean="0"/>
                  <a:t>若满足</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sz="2000" b="0" i="1" smtClean="0">
                              <a:latin typeface="Cambria Math" charset="0"/>
                            </a:rPr>
                          </m:ctrlPr>
                        </m:fPr>
                        <m:num>
                          <m:r>
                            <a:rPr lang="en-US" altLang="zh-CN" sz="2000" b="0" i="1" smtClean="0">
                              <a:latin typeface="Cambria Math"/>
                            </a:rPr>
                            <m:t>𝑎</m:t>
                          </m:r>
                        </m:num>
                        <m:den>
                          <m:r>
                            <a:rPr lang="en-US" altLang="zh-CN" sz="2000" b="0" i="1" smtClean="0">
                              <a:latin typeface="Cambria Math"/>
                            </a:rPr>
                            <m:t>2</m:t>
                          </m:r>
                        </m:den>
                      </m:f>
                      <m:func>
                        <m:funcPr>
                          <m:ctrlPr>
                            <a:rPr lang="en-US" altLang="zh-CN" sz="2000" b="0" i="1" smtClean="0">
                              <a:latin typeface="Cambria Math" charset="0"/>
                            </a:rPr>
                          </m:ctrlPr>
                        </m:funcPr>
                        <m:fName>
                          <m:r>
                            <m:rPr>
                              <m:sty m:val="p"/>
                            </m:rPr>
                            <a:rPr lang="en-US" altLang="zh-CN" sz="2000" b="0" i="0" smtClean="0">
                              <a:latin typeface="Cambria Math"/>
                            </a:rPr>
                            <m:t>sin</m:t>
                          </m:r>
                        </m:fName>
                        <m:e>
                          <m:r>
                            <a:rPr lang="en-US" altLang="zh-CN" sz="2000" b="0" i="1" smtClean="0">
                              <a:latin typeface="Cambria Math"/>
                            </a:rPr>
                            <m:t>𝜃</m:t>
                          </m:r>
                        </m:e>
                      </m:func>
                      <m:r>
                        <a:rPr lang="en-US" altLang="zh-CN" sz="2000" b="0" i="1" smtClean="0">
                          <a:latin typeface="Cambria Math"/>
                        </a:rPr>
                        <m:t>=</m:t>
                      </m:r>
                      <m:f>
                        <m:fPr>
                          <m:ctrlPr>
                            <a:rPr lang="en-US" altLang="zh-CN" sz="2000" b="0" i="1" smtClean="0">
                              <a:latin typeface="Cambria Math" charset="0"/>
                            </a:rPr>
                          </m:ctrlPr>
                        </m:fPr>
                        <m:num>
                          <m:r>
                            <a:rPr lang="en-US" altLang="zh-CN" sz="2000" b="0" i="1" smtClean="0">
                              <a:latin typeface="Cambria Math"/>
                            </a:rPr>
                            <m:t>𝜆</m:t>
                          </m:r>
                        </m:num>
                        <m:den>
                          <m:r>
                            <a:rPr lang="en-US" altLang="zh-CN" sz="2000" b="0" i="1" smtClean="0">
                              <a:latin typeface="Cambria Math"/>
                            </a:rPr>
                            <m:t>2</m:t>
                          </m:r>
                        </m:den>
                      </m:f>
                      <m:r>
                        <a:rPr lang="en-US" altLang="zh-CN" sz="2000" b="0" i="1" smtClean="0">
                          <a:latin typeface="Cambria Math"/>
                        </a:rPr>
                        <m:t>           </m:t>
                      </m:r>
                      <m:func>
                        <m:funcPr>
                          <m:ctrlPr>
                            <a:rPr lang="en-US" altLang="zh-CN" sz="2000" b="0" i="1" smtClean="0">
                              <a:latin typeface="Cambria Math" charset="0"/>
                            </a:rPr>
                          </m:ctrlPr>
                        </m:funcPr>
                        <m:fName>
                          <m:r>
                            <m:rPr>
                              <m:sty m:val="p"/>
                            </m:rPr>
                            <a:rPr lang="en-US" altLang="zh-CN" sz="2000" b="0" i="0" smtClean="0">
                              <a:latin typeface="Cambria Math"/>
                            </a:rPr>
                            <m:t>sin</m:t>
                          </m:r>
                        </m:fName>
                        <m:e>
                          <m:r>
                            <a:rPr lang="en-US" altLang="zh-CN" sz="2000" b="0" i="1" smtClean="0">
                              <a:latin typeface="Cambria Math"/>
                            </a:rPr>
                            <m:t>𝜃</m:t>
                          </m:r>
                        </m:e>
                      </m:func>
                      <m:r>
                        <a:rPr lang="en-US" altLang="zh-CN" sz="2000" b="0" i="1" smtClean="0">
                          <a:latin typeface="Cambria Math"/>
                        </a:rPr>
                        <m:t>=</m:t>
                      </m:r>
                      <m:f>
                        <m:fPr>
                          <m:ctrlPr>
                            <a:rPr lang="en-US" altLang="zh-CN" sz="2000" b="0" i="1" smtClean="0">
                              <a:latin typeface="Cambria Math" charset="0"/>
                            </a:rPr>
                          </m:ctrlPr>
                        </m:fPr>
                        <m:num>
                          <m:r>
                            <a:rPr lang="en-US" altLang="zh-CN" sz="2000" b="0" i="1" smtClean="0">
                              <a:latin typeface="Cambria Math"/>
                            </a:rPr>
                            <m:t>𝜆</m:t>
                          </m:r>
                        </m:num>
                        <m:den>
                          <m:r>
                            <a:rPr lang="en-US" altLang="zh-CN" sz="2000" b="0" i="1" smtClean="0">
                              <a:latin typeface="Cambria Math"/>
                            </a:rPr>
                            <m:t>𝑎</m:t>
                          </m:r>
                        </m:den>
                      </m:f>
                    </m:oMath>
                  </m:oMathPara>
                </a14:m>
                <a:endParaRPr lang="en-US" altLang="zh-CN" sz="2000" dirty="0" smtClean="0"/>
              </a:p>
              <a:p>
                <a:r>
                  <a:rPr lang="zh-CN" altLang="en-US" sz="2000" dirty="0" smtClean="0"/>
                  <a:t>每对光的相位皆相反，相互抵消，为光强极小点</a:t>
                </a:r>
                <a:endParaRPr lang="en-US" altLang="zh-CN" sz="2000" dirty="0" smtClean="0"/>
              </a:p>
            </p:txBody>
          </p:sp>
        </mc:Choice>
        <mc:Fallback xmlns="">
          <p:sp>
            <p:nvSpPr>
              <p:cNvPr id="8195" name="内容占位符 2"/>
              <p:cNvSpPr>
                <a:spLocks noGrp="1" noRot="1" noChangeAspect="1" noMove="1" noResize="1" noEditPoints="1" noAdjustHandles="1" noChangeArrowheads="1" noChangeShapeType="1" noTextEdit="1"/>
              </p:cNvSpPr>
              <p:nvPr>
                <p:ph idx="1"/>
              </p:nvPr>
            </p:nvSpPr>
            <p:spPr>
              <a:xfrm>
                <a:off x="468313" y="836613"/>
                <a:ext cx="6623967" cy="5065712"/>
              </a:xfrm>
              <a:blipFill>
                <a:blip r:embed="rId3"/>
                <a:stretch>
                  <a:fillRect l="-1013"/>
                </a:stretch>
              </a:blipFill>
            </p:spPr>
            <p:txBody>
              <a:bodyPr/>
              <a:lstStyle/>
              <a:p>
                <a:r>
                  <a:rPr lang="zh-CN" altLang="en-US">
                    <a:noFill/>
                  </a:rPr>
                  <a:t> </a:t>
                </a:r>
              </a:p>
            </p:txBody>
          </p:sp>
        </mc:Fallback>
      </mc:AlternateContent>
      <p:pic>
        <p:nvPicPr>
          <p:cNvPr id="819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052736"/>
            <a:ext cx="3024188" cy="362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24744"/>
                <a:ext cx="5554960" cy="5001419"/>
              </a:xfrm>
            </p:spPr>
            <p:txBody>
              <a:bodyPr>
                <a:normAutofit/>
              </a:bodyPr>
              <a:lstStyle/>
              <a:p>
                <a:pPr>
                  <a:defRPr/>
                </a:pPr>
                <a:r>
                  <a:rPr lang="zh-CN" altLang="en-US" sz="2000" dirty="0" smtClean="0"/>
                  <a:t>将缝分为</a:t>
                </a:r>
                <a:r>
                  <a:rPr lang="en-US" altLang="zh-CN" sz="2000" dirty="0" smtClean="0"/>
                  <a:t>4</a:t>
                </a:r>
                <a:r>
                  <a:rPr lang="zh-CN" altLang="en-US" sz="2000" dirty="0" smtClean="0"/>
                  <a:t>个带</a:t>
                </a:r>
                <a:endParaRPr lang="en-US" altLang="zh-CN" sz="2000" dirty="0" smtClean="0"/>
              </a:p>
              <a:p>
                <a:pPr>
                  <a:defRPr/>
                </a:pPr>
                <a:r>
                  <a:rPr lang="zh-CN" altLang="en-US" sz="2000" dirty="0" smtClean="0"/>
                  <a:t>若</a:t>
                </a:r>
                <a:r>
                  <a:rPr lang="en-US" altLang="zh-CN" sz="2000" dirty="0" smtClean="0"/>
                  <a:t>12</a:t>
                </a:r>
                <a:r>
                  <a:rPr lang="zh-CN" altLang="en-US" sz="2000" dirty="0" smtClean="0"/>
                  <a:t>，</a:t>
                </a:r>
                <a:r>
                  <a:rPr lang="en-US" altLang="zh-CN" sz="2000" dirty="0" smtClean="0"/>
                  <a:t>34</a:t>
                </a:r>
                <a:r>
                  <a:rPr lang="zh-CN" altLang="en-US" sz="2000" dirty="0" smtClean="0"/>
                  <a:t>分别相消，则形成暗点</a:t>
                </a:r>
                <a:endParaRPr lang="en-US" altLang="zh-CN" sz="2000" dirty="0"/>
              </a:p>
              <a:p>
                <a:pPr marL="0" indent="0">
                  <a:buNone/>
                  <a:defRPr/>
                </a:pPr>
                <a14:m>
                  <m:oMathPara xmlns:m="http://schemas.openxmlformats.org/officeDocument/2006/math">
                    <m:oMathParaPr>
                      <m:jc m:val="centerGroup"/>
                    </m:oMathParaPr>
                    <m:oMath xmlns:m="http://schemas.openxmlformats.org/officeDocument/2006/math">
                      <m:f>
                        <m:fPr>
                          <m:ctrlPr>
                            <a:rPr lang="en-US" altLang="zh-CN" sz="2000" b="0" i="1" smtClean="0">
                              <a:latin typeface="Cambria Math" charset="0"/>
                            </a:rPr>
                          </m:ctrlPr>
                        </m:fPr>
                        <m:num>
                          <m:r>
                            <a:rPr lang="en-US" altLang="zh-CN" sz="2000" b="0" i="1" smtClean="0">
                              <a:latin typeface="Cambria Math" panose="02040503050406030204" pitchFamily="18" charset="0"/>
                            </a:rPr>
                            <m:t>𝑎</m:t>
                          </m:r>
                        </m:num>
                        <m:den>
                          <m:r>
                            <a:rPr lang="en-US" altLang="zh-CN" sz="2000" b="0" i="1" smtClean="0">
                              <a:latin typeface="Cambria Math" panose="02040503050406030204" pitchFamily="18" charset="0"/>
                            </a:rPr>
                            <m:t>4</m:t>
                          </m:r>
                        </m:den>
                      </m:f>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r>
                        <a:rPr lang="en-US" altLang="zh-CN" sz="2000" i="1">
                          <a:latin typeface="Cambria Math" panose="02040503050406030204" pitchFamily="18" charset="0"/>
                        </a:rPr>
                        <m:t>=</m:t>
                      </m:r>
                      <m:f>
                        <m:fPr>
                          <m:ctrlPr>
                            <a:rPr lang="en-US" altLang="zh-CN" sz="2000" i="1">
                              <a:latin typeface="Cambria Math" charset="0"/>
                            </a:rPr>
                          </m:ctrlPr>
                        </m:fPr>
                        <m:num>
                          <m:r>
                            <a:rPr lang="en-US" altLang="zh-CN" sz="2000" i="1">
                              <a:latin typeface="Cambria Math" panose="02040503050406030204" pitchFamily="18" charset="0"/>
                            </a:rPr>
                            <m:t>𝜆</m:t>
                          </m:r>
                        </m:num>
                        <m:den>
                          <m:r>
                            <a:rPr lang="en-US" altLang="zh-CN" sz="2000" i="1">
                              <a:latin typeface="Cambria Math" panose="02040503050406030204" pitchFamily="18" charset="0"/>
                            </a:rPr>
                            <m:t>2</m:t>
                          </m:r>
                        </m:den>
                      </m:f>
                      <m:r>
                        <a:rPr lang="en-US" altLang="zh-CN" sz="2000" b="0" i="1" smtClean="0">
                          <a:latin typeface="Cambria Math" panose="02040503050406030204" pitchFamily="18" charset="0"/>
                        </a:rPr>
                        <m:t>    </m:t>
                      </m:r>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r>
                        <a:rPr lang="en-US" altLang="zh-CN" sz="2000" b="0" i="1" smtClean="0">
                          <a:latin typeface="Cambria Math" panose="02040503050406030204" pitchFamily="18" charset="0"/>
                        </a:rPr>
                        <m:t>=2</m:t>
                      </m:r>
                      <m:f>
                        <m:fPr>
                          <m:ctrlPr>
                            <a:rPr lang="en-US" altLang="zh-CN" sz="2000" b="0" i="1" smtClean="0">
                              <a:latin typeface="Cambria Math" charset="0"/>
                            </a:rPr>
                          </m:ctrlPr>
                        </m:fPr>
                        <m:num>
                          <m:r>
                            <a:rPr lang="en-US" altLang="zh-CN" sz="2000" b="0" i="1" smtClean="0">
                              <a:latin typeface="Cambria Math" panose="02040503050406030204" pitchFamily="18" charset="0"/>
                            </a:rPr>
                            <m:t>𝜆</m:t>
                          </m:r>
                        </m:num>
                        <m:den>
                          <m:r>
                            <a:rPr lang="en-US" altLang="zh-CN" sz="2000" b="0" i="1" smtClean="0">
                              <a:latin typeface="Cambria Math" panose="02040503050406030204" pitchFamily="18" charset="0"/>
                            </a:rPr>
                            <m:t>𝑎</m:t>
                          </m:r>
                        </m:den>
                      </m:f>
                    </m:oMath>
                  </m:oMathPara>
                </a14:m>
                <a:endParaRPr lang="en-US" altLang="zh-CN" sz="2000" dirty="0"/>
              </a:p>
              <a:p>
                <a:pPr>
                  <a:defRPr/>
                </a:pPr>
                <a:r>
                  <a:rPr lang="zh-CN" altLang="en-US" sz="2000" dirty="0" smtClean="0"/>
                  <a:t>类似可以得到一般相消条件</a:t>
                </a:r>
                <a:endParaRPr lang="en-US" altLang="zh-CN" sz="2000" dirty="0" smtClean="0"/>
              </a:p>
              <a:p>
                <a:pPr marL="0" indent="0">
                  <a:buNone/>
                  <a:defRPr/>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f>
                        <m:fPr>
                          <m:ctrlPr>
                            <a:rPr lang="en-US" altLang="zh-CN" sz="2000" b="0" i="1" smtClean="0">
                              <a:latin typeface="Cambria Math" charset="0"/>
                            </a:rPr>
                          </m:ctrlPr>
                        </m:fPr>
                        <m:num>
                          <m:r>
                            <a:rPr lang="en-US" altLang="zh-CN" sz="2000" b="0" i="1" smtClean="0">
                              <a:latin typeface="Cambria Math" panose="02040503050406030204" pitchFamily="18" charset="0"/>
                            </a:rPr>
                            <m:t>𝜆</m:t>
                          </m:r>
                        </m:num>
                        <m:den>
                          <m:r>
                            <a:rPr lang="en-US" altLang="zh-CN" sz="2000" b="0" i="1" smtClean="0">
                              <a:latin typeface="Cambria Math" panose="02040503050406030204" pitchFamily="18" charset="0"/>
                            </a:rPr>
                            <m:t>𝑎</m:t>
                          </m:r>
                        </m:den>
                      </m:f>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 ±2,…</m:t>
                      </m:r>
                    </m:oMath>
                  </m:oMathPara>
                </a14:m>
                <a:endParaRPr lang="zh-CN" altLang="en-US" sz="2000" dirty="0" smtClean="0"/>
              </a:p>
              <a:p>
                <a:pPr marL="0" indent="0">
                  <a:buFontTx/>
                  <a:buNone/>
                  <a:defRPr/>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24744"/>
                <a:ext cx="5554960" cy="5001419"/>
              </a:xfrm>
              <a:blipFill>
                <a:blip r:embed="rId3"/>
                <a:stretch>
                  <a:fillRect l="-1098"/>
                </a:stretch>
              </a:blipFill>
            </p:spPr>
            <p:txBody>
              <a:bodyPr/>
              <a:lstStyle/>
              <a:p>
                <a:r>
                  <a:rPr lang="zh-CN" altLang="en-US">
                    <a:noFill/>
                  </a:rPr>
                  <a:t> </a:t>
                </a:r>
              </a:p>
            </p:txBody>
          </p:sp>
        </mc:Fallback>
      </mc:AlternateContent>
      <p:pic>
        <p:nvPicPr>
          <p:cNvPr id="819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138" y="0"/>
            <a:ext cx="2459037" cy="335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4138" y="3228975"/>
            <a:ext cx="2447925" cy="363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矢量法计算叠加</a:t>
            </a:r>
          </a:p>
        </p:txBody>
      </p:sp>
      <p:sp>
        <p:nvSpPr>
          <p:cNvPr id="9219" name="内容占位符 2"/>
          <p:cNvSpPr>
            <a:spLocks noGrp="1"/>
          </p:cNvSpPr>
          <p:nvPr>
            <p:ph idx="1"/>
          </p:nvPr>
        </p:nvSpPr>
        <p:spPr>
          <a:xfrm>
            <a:off x="504825" y="908050"/>
            <a:ext cx="4643239" cy="5065713"/>
          </a:xfrm>
        </p:spPr>
        <p:txBody>
          <a:bodyPr>
            <a:normAutofit/>
          </a:bodyPr>
          <a:lstStyle/>
          <a:p>
            <a:r>
              <a:rPr lang="zh-CN" altLang="en-US" sz="2000" dirty="0" smtClean="0"/>
              <a:t>从次级光源发出的光达到屏幕时不同次级光源对应的相位改变不同</a:t>
            </a:r>
            <a:endParaRPr lang="en-US" altLang="zh-CN" sz="2000" dirty="0" smtClean="0"/>
          </a:p>
          <a:p>
            <a:r>
              <a:rPr lang="zh-CN" altLang="en-US" sz="2000" dirty="0" smtClean="0"/>
              <a:t>相位可以对应于复平面的矢量</a:t>
            </a:r>
            <a:endParaRPr lang="en-US" altLang="zh-CN" sz="2000" dirty="0" smtClean="0"/>
          </a:p>
          <a:p>
            <a:r>
              <a:rPr lang="zh-CN" altLang="en-US" sz="2000" dirty="0" smtClean="0"/>
              <a:t>光的叠加可以化为复平面中连续变化的矢量叠加</a:t>
            </a:r>
          </a:p>
        </p:txBody>
      </p:sp>
      <p:pic>
        <p:nvPicPr>
          <p:cNvPr id="9220" name="Picture 13" descr="36_Figure08-I"/>
          <p:cNvPicPr>
            <a:picLocks noChangeAspect="1" noChangeArrowheads="1"/>
          </p:cNvPicPr>
          <p:nvPr/>
        </p:nvPicPr>
        <p:blipFill>
          <a:blip r:embed="rId3">
            <a:extLst>
              <a:ext uri="{28A0092B-C50C-407E-A947-70E740481C1C}">
                <a14:useLocalDpi xmlns:a14="http://schemas.microsoft.com/office/drawing/2010/main" val="0"/>
              </a:ext>
            </a:extLst>
          </a:blip>
          <a:srcRect t="21292" r="20529" b="63661"/>
          <a:stretch>
            <a:fillRect/>
          </a:stretch>
        </p:blipFill>
        <p:spPr bwMode="auto">
          <a:xfrm>
            <a:off x="5537488" y="1916832"/>
            <a:ext cx="3179829" cy="137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4" descr="36_Figure08-I"/>
          <p:cNvPicPr>
            <a:picLocks noChangeAspect="1" noChangeArrowheads="1"/>
          </p:cNvPicPr>
          <p:nvPr/>
        </p:nvPicPr>
        <p:blipFill>
          <a:blip r:embed="rId3">
            <a:extLst>
              <a:ext uri="{28A0092B-C50C-407E-A947-70E740481C1C}">
                <a14:useLocalDpi xmlns:a14="http://schemas.microsoft.com/office/drawing/2010/main" val="0"/>
              </a:ext>
            </a:extLst>
          </a:blip>
          <a:srcRect t="37039" r="17880" b="38654"/>
          <a:stretch>
            <a:fillRect/>
          </a:stretch>
        </p:blipFill>
        <p:spPr bwMode="auto">
          <a:xfrm>
            <a:off x="898525" y="3861048"/>
            <a:ext cx="3673475"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5" descr="36_Figure08-I"/>
          <p:cNvPicPr>
            <a:picLocks noChangeAspect="1" noChangeArrowheads="1"/>
          </p:cNvPicPr>
          <p:nvPr/>
        </p:nvPicPr>
        <p:blipFill>
          <a:blip r:embed="rId3">
            <a:extLst>
              <a:ext uri="{28A0092B-C50C-407E-A947-70E740481C1C}">
                <a14:useLocalDpi xmlns:a14="http://schemas.microsoft.com/office/drawing/2010/main" val="0"/>
              </a:ext>
            </a:extLst>
          </a:blip>
          <a:srcRect t="62503" r="17880" b="2773"/>
          <a:stretch>
            <a:fillRect/>
          </a:stretch>
        </p:blipFill>
        <p:spPr bwMode="auto">
          <a:xfrm>
            <a:off x="5794375" y="3767690"/>
            <a:ext cx="2666057" cy="258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43" name="内容占位符 2"/>
              <p:cNvSpPr>
                <a:spLocks noGrp="1"/>
              </p:cNvSpPr>
              <p:nvPr>
                <p:ph idx="1"/>
              </p:nvPr>
            </p:nvSpPr>
            <p:spPr>
              <a:xfrm>
                <a:off x="323528" y="764704"/>
                <a:ext cx="5976664" cy="5832647"/>
              </a:xfrm>
            </p:spPr>
            <p:txBody>
              <a:bodyPr>
                <a:normAutofit/>
              </a:bodyPr>
              <a:lstStyle/>
              <a:p>
                <a:r>
                  <a:rPr lang="zh-CN" altLang="en-US" sz="2000" dirty="0" smtClean="0"/>
                  <a:t>粗略计算时可将狭缝分割成</a:t>
                </a:r>
                <a:r>
                  <a:rPr lang="en-US" altLang="zh-CN" sz="2000" dirty="0" smtClean="0"/>
                  <a:t>N</a:t>
                </a:r>
                <a:r>
                  <a:rPr lang="zh-CN" altLang="en-US" sz="2000" dirty="0" smtClean="0"/>
                  <a:t>个窄带，作为</a:t>
                </a:r>
                <a:r>
                  <a:rPr lang="en-US" altLang="zh-CN" sz="2000" dirty="0" smtClean="0"/>
                  <a:t>N</a:t>
                </a:r>
                <a:r>
                  <a:rPr lang="zh-CN" altLang="en-US" sz="2000" dirty="0" smtClean="0"/>
                  <a:t>个同相位的次级光源</a:t>
                </a:r>
                <a:endParaRPr lang="en-US" altLang="zh-CN" sz="2000" dirty="0" smtClean="0"/>
              </a:p>
              <a:p>
                <a:r>
                  <a:rPr lang="zh-CN" altLang="en-US" sz="2000" dirty="0" smtClean="0"/>
                  <a:t>若窄带宽度为</a:t>
                </a:r>
                <a:r>
                  <a:rPr lang="en-US" altLang="zh-CN" sz="2000" dirty="0" err="1" smtClean="0">
                    <a:latin typeface="Symbol" pitchFamily="18" charset="2"/>
                  </a:rPr>
                  <a:t>D</a:t>
                </a:r>
                <a:r>
                  <a:rPr lang="en-US" altLang="zh-CN" sz="2000" dirty="0" err="1" smtClean="0"/>
                  <a:t>x</a:t>
                </a:r>
                <a:r>
                  <a:rPr lang="zh-CN" altLang="en-US" sz="2000" dirty="0" smtClean="0"/>
                  <a:t>，则相邻子波的相差为</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𝛽</m:t>
                      </m:r>
                      <m:r>
                        <a:rPr lang="en-US" altLang="zh-CN" sz="2000" b="0" i="1" smtClean="0">
                          <a:latin typeface="Cambria Math" panose="02040503050406030204" pitchFamily="18" charset="0"/>
                        </a:rPr>
                        <m:t>=</m:t>
                      </m:r>
                      <m:f>
                        <m:fPr>
                          <m:ctrlPr>
                            <a:rPr lang="en-US" altLang="zh-CN" sz="2000" b="0" i="1" smtClean="0">
                              <a:latin typeface="Cambria Math" charset="0"/>
                            </a:rPr>
                          </m:ctrlPr>
                        </m:fPr>
                        <m:num>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num>
                        <m:den>
                          <m:r>
                            <a:rPr lang="en-US" altLang="zh-CN" sz="2000" b="0" i="1" smtClean="0">
                              <a:latin typeface="Cambria Math" panose="02040503050406030204" pitchFamily="18" charset="0"/>
                            </a:rPr>
                            <m:t>𝜆</m:t>
                          </m:r>
                        </m:den>
                      </m:f>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𝑦</m:t>
                      </m:r>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oMath>
                  </m:oMathPara>
                </a14:m>
                <a:endParaRPr lang="en-US" altLang="zh-CN" sz="2000" dirty="0" smtClean="0"/>
              </a:p>
              <a:p>
                <a:r>
                  <a:rPr lang="zh-CN" altLang="en-US" sz="2000" dirty="0" smtClean="0"/>
                  <a:t>若光场振幅相同，则合相差为</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𝑛</m:t>
                      </m:r>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𝛽</m:t>
                      </m:r>
                      <m:r>
                        <a:rPr lang="en-US" altLang="zh-CN" sz="2000" b="0" i="1" smtClean="0">
                          <a:latin typeface="Cambria Math" panose="02040503050406030204" pitchFamily="18" charset="0"/>
                        </a:rPr>
                        <m:t>=</m:t>
                      </m:r>
                      <m:f>
                        <m:fPr>
                          <m:ctrlPr>
                            <a:rPr lang="en-US" altLang="zh-CN" sz="2000" b="0" i="1" smtClean="0">
                              <a:latin typeface="Cambria Math" charset="0"/>
                            </a:rPr>
                          </m:ctrlPr>
                        </m:fPr>
                        <m:num>
                          <m:r>
                            <a:rPr lang="en-US" altLang="zh-CN" sz="2000" b="0" i="1" smtClean="0">
                              <a:latin typeface="Cambria Math" panose="02040503050406030204" pitchFamily="18" charset="0"/>
                            </a:rPr>
                            <m:t>𝑎</m:t>
                          </m:r>
                        </m:num>
                        <m:den>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𝑥</m:t>
                          </m:r>
                        </m:den>
                      </m:f>
                      <m:f>
                        <m:fPr>
                          <m:ctrlPr>
                            <a:rPr lang="en-US" altLang="zh-CN" sz="2000" b="0" i="1" smtClean="0">
                              <a:latin typeface="Cambria Math" charset="0"/>
                            </a:rPr>
                          </m:ctrlPr>
                        </m:fPr>
                        <m:num>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num>
                        <m:den>
                          <m:r>
                            <a:rPr lang="en-US" altLang="zh-CN" sz="2000" b="0" i="1" smtClean="0">
                              <a:latin typeface="Cambria Math" panose="02040503050406030204" pitchFamily="18" charset="0"/>
                            </a:rPr>
                            <m:t>𝜆</m:t>
                          </m:r>
                        </m:den>
                      </m:f>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𝑦</m:t>
                      </m:r>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f>
                        <m:fPr>
                          <m:ctrlPr>
                            <a:rPr lang="en-US" altLang="zh-CN" sz="2000" b="0" i="1" smtClean="0">
                              <a:latin typeface="Cambria Math" charset="0"/>
                            </a:rPr>
                          </m:ctrlPr>
                        </m:fPr>
                        <m:num>
                          <m:r>
                            <a:rPr lang="en-US" altLang="zh-CN" sz="2000" b="0" i="1" smtClean="0">
                              <a:latin typeface="Cambria Math" panose="02040503050406030204" pitchFamily="18" charset="0"/>
                            </a:rPr>
                            <m:t>𝑎</m:t>
                          </m:r>
                        </m:num>
                        <m:den>
                          <m:r>
                            <a:rPr lang="en-US" altLang="zh-CN" sz="2000" b="0" i="1" smtClean="0">
                              <a:latin typeface="Cambria Math" panose="02040503050406030204" pitchFamily="18" charset="0"/>
                            </a:rPr>
                            <m:t>𝜆</m:t>
                          </m:r>
                        </m:den>
                      </m:f>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oMath>
                  </m:oMathPara>
                </a14:m>
                <a:endParaRPr lang="en-US" altLang="zh-CN" sz="2000" dirty="0" smtClean="0"/>
              </a:p>
              <a:p>
                <a:r>
                  <a:rPr lang="zh-CN" altLang="en-US" sz="2000" dirty="0" smtClean="0"/>
                  <a:t>将带宽趋于零，则合相差为</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𝛽</m:t>
                      </m:r>
                      <m:r>
                        <a:rPr lang="en-US" altLang="zh-CN" sz="2000" i="1">
                          <a:latin typeface="Cambria Math" panose="02040503050406030204" pitchFamily="18" charset="0"/>
                        </a:rPr>
                        <m:t>=</m:t>
                      </m:r>
                      <m:f>
                        <m:fPr>
                          <m:ctrlPr>
                            <a:rPr lang="en-US" altLang="zh-CN" sz="2000" b="0" i="1" smtClean="0">
                              <a:latin typeface="Cambria Math" charset="0"/>
                            </a:rPr>
                          </m:ctrlPr>
                        </m:fPr>
                        <m:num>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num>
                        <m:den>
                          <m:r>
                            <a:rPr lang="en-US" altLang="zh-CN" sz="2000" b="0" i="1" smtClean="0">
                              <a:latin typeface="Cambria Math" panose="02040503050406030204" pitchFamily="18" charset="0"/>
                            </a:rPr>
                            <m:t>𝜆</m:t>
                          </m:r>
                        </m:den>
                      </m:f>
                      <m:nary>
                        <m:naryPr>
                          <m:ctrlPr>
                            <a:rPr lang="en-US" altLang="zh-CN" sz="2000" b="0" i="1" smtClean="0">
                              <a:latin typeface="Cambria Math" charset="0"/>
                            </a:rPr>
                          </m:ctrlPr>
                        </m:naryPr>
                        <m:sub>
                          <m:r>
                            <m:rPr>
                              <m:brk m:alnAt="23"/>
                            </m:rPr>
                            <a:rPr lang="en-US" altLang="zh-CN" sz="2000" b="0" i="1" smtClean="0">
                              <a:latin typeface="Cambria Math" panose="02040503050406030204" pitchFamily="18" charset="0"/>
                            </a:rPr>
                            <m:t>−</m:t>
                          </m:r>
                          <m:f>
                            <m:fPr>
                              <m:ctrlPr>
                                <a:rPr lang="en-US" altLang="zh-CN" sz="2000" b="0" i="1" smtClean="0">
                                  <a:latin typeface="Cambria Math" charset="0"/>
                                </a:rPr>
                              </m:ctrlPr>
                            </m:fPr>
                            <m:num>
                              <m:r>
                                <m:rPr>
                                  <m:brk m:alnAt="23"/>
                                </m:rPr>
                                <a:rPr lang="en-US" altLang="zh-CN" sz="2000" b="0" i="1" smtClean="0">
                                  <a:latin typeface="Cambria Math" panose="02040503050406030204" pitchFamily="18" charset="0"/>
                                </a:rPr>
                                <m:t>𝑎</m:t>
                              </m:r>
                            </m:num>
                            <m:den>
                              <m:r>
                                <m:rPr>
                                  <m:brk m:alnAt="23"/>
                                </m:rPr>
                                <a:rPr lang="en-US" altLang="zh-CN" sz="2000" b="0" i="1" smtClean="0">
                                  <a:latin typeface="Cambria Math" panose="02040503050406030204" pitchFamily="18" charset="0"/>
                                </a:rPr>
                                <m:t>2</m:t>
                              </m:r>
                            </m:den>
                          </m:f>
                        </m:sub>
                        <m:sup>
                          <m:f>
                            <m:fPr>
                              <m:ctrlPr>
                                <a:rPr lang="en-US" altLang="zh-CN" sz="2000" b="0" i="1" smtClean="0">
                                  <a:latin typeface="Cambria Math" charset="0"/>
                                </a:rPr>
                              </m:ctrlPr>
                            </m:fPr>
                            <m:num>
                              <m:r>
                                <a:rPr lang="en-US" altLang="zh-CN" sz="2000" b="0" i="1" smtClean="0">
                                  <a:latin typeface="Cambria Math" panose="02040503050406030204" pitchFamily="18" charset="0"/>
                                </a:rPr>
                                <m:t>𝑎</m:t>
                              </m:r>
                            </m:num>
                            <m:den>
                              <m:r>
                                <a:rPr lang="en-US" altLang="zh-CN" sz="2000" b="0" i="1" smtClean="0">
                                  <a:latin typeface="Cambria Math" panose="02040503050406030204" pitchFamily="18" charset="0"/>
                                </a:rPr>
                                <m:t>2</m:t>
                              </m:r>
                            </m:den>
                          </m:f>
                        </m:sup>
                        <m:e>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r>
                            <a:rPr lang="en-US" altLang="zh-CN" sz="2000" b="0" i="1" smtClean="0">
                              <a:latin typeface="Cambria Math" panose="02040503050406030204" pitchFamily="18" charset="0"/>
                            </a:rPr>
                            <m:t>𝑑𝑦</m:t>
                          </m:r>
                        </m:e>
                      </m:nary>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f>
                        <m:fPr>
                          <m:ctrlPr>
                            <a:rPr lang="en-US" altLang="zh-CN" sz="2000" b="0" i="1" smtClean="0">
                              <a:latin typeface="Cambria Math" charset="0"/>
                            </a:rPr>
                          </m:ctrlPr>
                        </m:fPr>
                        <m:num>
                          <m:r>
                            <a:rPr lang="en-US" altLang="zh-CN" sz="2000" b="0" i="1" smtClean="0">
                              <a:latin typeface="Cambria Math" panose="02040503050406030204" pitchFamily="18" charset="0"/>
                            </a:rPr>
                            <m:t>𝑎</m:t>
                          </m:r>
                        </m:num>
                        <m:den>
                          <m:r>
                            <a:rPr lang="en-US" altLang="zh-CN" sz="2000" b="0" i="1" smtClean="0">
                              <a:latin typeface="Cambria Math" panose="02040503050406030204" pitchFamily="18" charset="0"/>
                            </a:rPr>
                            <m:t>𝜆</m:t>
                          </m:r>
                        </m:den>
                      </m:f>
                      <m:func>
                        <m:funcPr>
                          <m:ctrlPr>
                            <a:rPr lang="en-US" altLang="zh-CN" sz="2000" b="0" i="1" smtClean="0">
                              <a:latin typeface="Cambria Math" charset="0"/>
                            </a:rPr>
                          </m:ctrlPr>
                        </m:funcPr>
                        <m:fName>
                          <m:r>
                            <m:rPr>
                              <m:sty m:val="p"/>
                            </m:rPr>
                            <a:rPr lang="en-US" altLang="zh-CN" sz="2000" b="0" i="0" smtClean="0">
                              <a:latin typeface="Cambria Math" panose="02040503050406030204" pitchFamily="18" charset="0"/>
                            </a:rPr>
                            <m:t>sin</m:t>
                          </m:r>
                        </m:fName>
                        <m:e>
                          <m:r>
                            <a:rPr lang="en-US" altLang="zh-CN" sz="2000" b="0" i="1" smtClean="0">
                              <a:latin typeface="Cambria Math" panose="02040503050406030204" pitchFamily="18" charset="0"/>
                            </a:rPr>
                            <m:t>𝜃</m:t>
                          </m:r>
                        </m:e>
                      </m:func>
                    </m:oMath>
                  </m:oMathPara>
                </a14:m>
                <a:endParaRPr lang="zh-CN" altLang="en-US" sz="2000" dirty="0" smtClean="0"/>
              </a:p>
            </p:txBody>
          </p:sp>
        </mc:Choice>
        <mc:Fallback xmlns="">
          <p:sp>
            <p:nvSpPr>
              <p:cNvPr id="10243" name="内容占位符 2"/>
              <p:cNvSpPr>
                <a:spLocks noGrp="1" noRot="1" noChangeAspect="1" noMove="1" noResize="1" noEditPoints="1" noAdjustHandles="1" noChangeArrowheads="1" noChangeShapeType="1" noTextEdit="1"/>
              </p:cNvSpPr>
              <p:nvPr>
                <p:ph idx="1"/>
              </p:nvPr>
            </p:nvSpPr>
            <p:spPr>
              <a:xfrm>
                <a:off x="323528" y="764704"/>
                <a:ext cx="5976664" cy="5832647"/>
              </a:xfrm>
              <a:blipFill>
                <a:blip r:embed="rId3"/>
                <a:stretch>
                  <a:fillRect l="-1020"/>
                </a:stretch>
              </a:blipFill>
            </p:spPr>
            <p:txBody>
              <a:bodyPr/>
              <a:lstStyle/>
              <a:p>
                <a:r>
                  <a:rPr lang="zh-CN" altLang="en-US">
                    <a:noFill/>
                  </a:rPr>
                  <a:t> </a:t>
                </a:r>
              </a:p>
            </p:txBody>
          </p:sp>
        </mc:Fallback>
      </mc:AlternateContent>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5" y="1988840"/>
            <a:ext cx="3505349" cy="280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7" name="内容占位符 2"/>
              <p:cNvSpPr>
                <a:spLocks noGrp="1"/>
              </p:cNvSpPr>
              <p:nvPr>
                <p:ph idx="1"/>
              </p:nvPr>
            </p:nvSpPr>
            <p:spPr>
              <a:xfrm>
                <a:off x="395537" y="548680"/>
                <a:ext cx="4642020" cy="61926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charset="0"/>
                                </a:rPr>
                              </m:ctrlPr>
                            </m:fPr>
                            <m:num>
                              <m:r>
                                <a:rPr lang="en-US" altLang="zh-CN" b="0" i="1" smtClean="0">
                                  <a:latin typeface="Cambria Math" panose="02040503050406030204" pitchFamily="18" charset="0"/>
                                </a:rPr>
                                <m:t>𝛽</m:t>
                              </m:r>
                            </m:num>
                            <m:den>
                              <m:r>
                                <a:rPr lang="en-US" altLang="zh-CN" b="0" i="1" smtClean="0">
                                  <a:latin typeface="Cambria Math" panose="02040503050406030204" pitchFamily="18" charset="0"/>
                                </a:rPr>
                                <m:t>2</m:t>
                              </m:r>
                            </m:den>
                          </m:f>
                        </m:e>
                      </m:func>
                      <m:r>
                        <a:rPr lang="en-US" altLang="zh-CN" b="0" i="1" smtClean="0">
                          <a:latin typeface="Cambria Math" panose="02040503050406030204" pitchFamily="18" charset="0"/>
                        </a:rPr>
                        <m:t>=</m:t>
                      </m:r>
                      <m:f>
                        <m:fPr>
                          <m:ctrlPr>
                            <a:rPr lang="en-US" altLang="zh-CN" b="0" i="1" smtClean="0">
                              <a:latin typeface="Cambria Math" charset="0"/>
                            </a:rPr>
                          </m:ctrlPr>
                        </m:fPr>
                        <m:num>
                          <m:sSub>
                            <m:sSubPr>
                              <m:ctrlPr>
                                <a:rPr lang="en-US" altLang="zh-CN" b="0" i="1" smtClean="0">
                                  <a:latin typeface="Cambria Math"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𝑅</m:t>
                          </m:r>
                        </m:den>
                      </m:f>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f>
                        <m:fPr>
                          <m:ctrlPr>
                            <a:rPr lang="en-US" altLang="zh-CN" b="0" i="1" smtClean="0">
                              <a:latin typeface="Cambria Math" charset="0"/>
                            </a:rPr>
                          </m:ctrlPr>
                        </m:fPr>
                        <m:num>
                          <m:sSub>
                            <m:sSubPr>
                              <m:ctrlPr>
                                <a:rPr lang="en-US" altLang="zh-CN" b="0" i="1" smtClean="0">
                                  <a:latin typeface="Cambria Math"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𝜙</m:t>
                          </m:r>
                          <m:r>
                            <a:rPr lang="en-US" altLang="zh-CN" b="0" i="1" smtClean="0">
                              <a:latin typeface="Cambria Math" panose="02040503050406030204" pitchFamily="18" charset="0"/>
                            </a:rPr>
                            <m:t>/2</m:t>
                          </m:r>
                        </m:den>
                      </m:f>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charset="0"/>
                                </a:rPr>
                              </m:ctrlPr>
                            </m:fPr>
                            <m:num>
                              <m:r>
                                <a:rPr lang="en-US" altLang="zh-CN" b="0" i="1" smtClean="0">
                                  <a:latin typeface="Cambria Math" panose="02040503050406030204" pitchFamily="18" charset="0"/>
                                </a:rPr>
                                <m:t>𝛽</m:t>
                              </m:r>
                            </m:num>
                            <m:den>
                              <m:r>
                                <a:rPr lang="en-US" altLang="zh-CN" b="0" i="1" smtClean="0">
                                  <a:latin typeface="Cambria Math" panose="02040503050406030204" pitchFamily="18" charset="0"/>
                                </a:rPr>
                                <m:t>2</m:t>
                              </m:r>
                            </m:den>
                          </m:f>
                        </m:e>
                      </m:func>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0</m:t>
                          </m:r>
                        </m:sub>
                      </m:sSub>
                      <m:sSup>
                        <m:sSupPr>
                          <m:ctrlPr>
                            <a:rPr lang="en-US" altLang="zh-CN" b="0" i="1" smtClean="0">
                              <a:latin typeface="Cambria Math" charset="0"/>
                            </a:rPr>
                          </m:ctrlPr>
                        </m:sSupPr>
                        <m:e>
                          <m:d>
                            <m:dPr>
                              <m:ctrlPr>
                                <a:rPr lang="en-US" altLang="zh-CN" b="0" i="1" smtClean="0">
                                  <a:latin typeface="Cambria Math" charset="0"/>
                                </a:rPr>
                              </m:ctrlPr>
                            </m:dPr>
                            <m:e>
                              <m:f>
                                <m:fPr>
                                  <m:ctrlPr>
                                    <a:rPr lang="en-US" altLang="zh-CN" b="0" i="1" smtClean="0">
                                      <a:latin typeface="Cambria Math" charset="0"/>
                                    </a:rPr>
                                  </m:ctrlPr>
                                </m:fPr>
                                <m:num>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𝛼</m:t>
                                      </m:r>
                                    </m:e>
                                  </m:func>
                                </m:num>
                                <m:den>
                                  <m:r>
                                    <a:rPr lang="en-US" altLang="zh-CN" b="0" i="1" smtClean="0">
                                      <a:latin typeface="Cambria Math" panose="02040503050406030204" pitchFamily="18" charset="0"/>
                                    </a:rPr>
                                    <m:t>𝛼</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f>
                        <m:fPr>
                          <m:ctrlPr>
                            <a:rPr lang="en-US" altLang="zh-CN" b="0" i="1" smtClean="0">
                              <a:latin typeface="Cambria Math" charset="0"/>
                            </a:rPr>
                          </m:ctrlPr>
                        </m:fPr>
                        <m:num>
                          <m:r>
                            <a:rPr lang="en-US" altLang="zh-CN" b="0" i="1" smtClean="0">
                              <a:latin typeface="Cambria Math" panose="02040503050406030204" pitchFamily="18" charset="0"/>
                            </a:rPr>
                            <m:t>𝛽</m:t>
                          </m:r>
                        </m:num>
                        <m:den>
                          <m:r>
                            <a:rPr lang="en-US" altLang="zh-CN" b="0" i="1" smtClean="0">
                              <a:latin typeface="Cambria Math" panose="02040503050406030204" pitchFamily="18" charset="0"/>
                            </a:rPr>
                            <m:t>2</m:t>
                          </m:r>
                        </m:den>
                      </m:f>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0</m:t>
                          </m:r>
                        </m:sub>
                      </m:sSub>
                      <m:sSup>
                        <m:sSupPr>
                          <m:ctrlPr>
                            <a:rPr lang="en-US" altLang="zh-CN" b="0" i="1" smtClean="0">
                              <a:latin typeface="Cambria Math" charset="0"/>
                            </a:rPr>
                          </m:ctrlPr>
                        </m:sSupPr>
                        <m:e>
                          <m:d>
                            <m:dPr>
                              <m:ctrlPr>
                                <a:rPr lang="en-US" altLang="zh-CN" b="0" i="1" smtClean="0">
                                  <a:latin typeface="Cambria Math" charset="0"/>
                                </a:rPr>
                              </m:ctrlPr>
                            </m:dPr>
                            <m:e>
                              <m:f>
                                <m:fPr>
                                  <m:ctrlPr>
                                    <a:rPr lang="en-US" altLang="zh-CN" b="0" i="1" smtClean="0">
                                      <a:latin typeface="Cambria Math" charset="0"/>
                                    </a:rPr>
                                  </m:ctrlPr>
                                </m:fPr>
                                <m:num>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charset="0"/>
                                            </a:rPr>
                                          </m:ctrlPr>
                                        </m:dPr>
                                        <m:e>
                                          <m:f>
                                            <m:fPr>
                                              <m:ctrlPr>
                                                <a:rPr lang="en-US" altLang="zh-CN" b="0" i="1" smtClean="0">
                                                  <a:latin typeface="Cambria Math" charset="0"/>
                                                </a:rPr>
                                              </m:ctrlPr>
                                            </m:fPr>
                                            <m:num>
                                              <m:r>
                                                <a:rPr lang="en-US" altLang="zh-CN" b="0" i="1" smtClean="0">
                                                  <a:latin typeface="Cambria Math" panose="02040503050406030204" pitchFamily="18" charset="0"/>
                                                </a:rPr>
                                                <m:t>𝜋</m:t>
                                              </m:r>
                                              <m:r>
                                                <a:rPr lang="en-US" altLang="zh-CN" b="0" i="1" smtClean="0">
                                                  <a:latin typeface="Cambria Math" panose="02040503050406030204" pitchFamily="18" charset="0"/>
                                                </a:rPr>
                                                <m:t>𝑎</m:t>
                                              </m:r>
                                              <m:func>
                                                <m:funcPr>
                                                  <m:ctrlPr>
                                                    <a:rPr lang="en-US" altLang="zh-CN" b="0" i="1" smtClean="0">
                                                      <a:latin typeface="Cambria Math"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𝜃</m:t>
                                                  </m:r>
                                                </m:e>
                                              </m:func>
                                            </m:num>
                                            <m:den>
                                              <m:r>
                                                <a:rPr lang="en-US" altLang="zh-CN" b="0" i="1" smtClean="0">
                                                  <a:latin typeface="Cambria Math" panose="02040503050406030204" pitchFamily="18" charset="0"/>
                                                </a:rPr>
                                                <m:t>𝜆</m:t>
                                              </m:r>
                                            </m:den>
                                          </m:f>
                                        </m:e>
                                      </m:d>
                                    </m:e>
                                  </m:func>
                                </m:num>
                                <m:den>
                                  <m:f>
                                    <m:fPr>
                                      <m:ctrlPr>
                                        <a:rPr lang="en-US" altLang="zh-CN" i="1">
                                          <a:latin typeface="Cambria Math" charset="0"/>
                                        </a:rPr>
                                      </m:ctrlPr>
                                    </m:fPr>
                                    <m:num>
                                      <m:r>
                                        <a:rPr lang="en-US" altLang="zh-CN" i="1">
                                          <a:latin typeface="Cambria Math" panose="02040503050406030204" pitchFamily="18" charset="0"/>
                                        </a:rPr>
                                        <m:t>𝜋</m:t>
                                      </m:r>
                                      <m:r>
                                        <a:rPr lang="en-US" altLang="zh-CN" i="1">
                                          <a:latin typeface="Cambria Math" panose="02040503050406030204" pitchFamily="18" charset="0"/>
                                        </a:rPr>
                                        <m:t>𝑎</m:t>
                                      </m:r>
                                      <m:func>
                                        <m:funcPr>
                                          <m:ctrlPr>
                                            <a:rPr lang="en-US" altLang="zh-CN" i="1">
                                              <a:latin typeface="Cambria Math"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num>
                                    <m:den>
                                      <m:r>
                                        <a:rPr lang="en-US" altLang="zh-CN" i="1">
                                          <a:latin typeface="Cambria Math" panose="02040503050406030204" pitchFamily="18" charset="0"/>
                                        </a:rPr>
                                        <m:t>𝜆</m:t>
                                      </m:r>
                                    </m:den>
                                  </m:f>
                                </m:den>
                              </m:f>
                            </m:e>
                          </m:d>
                        </m:e>
                        <m:sup>
                          <m:r>
                            <a:rPr lang="en-US" altLang="zh-CN" b="0" i="1" smtClean="0">
                              <a:latin typeface="Cambria Math" panose="02040503050406030204" pitchFamily="18" charset="0"/>
                            </a:rPr>
                            <m:t>2</m:t>
                          </m:r>
                        </m:sup>
                      </m:sSup>
                    </m:oMath>
                  </m:oMathPara>
                </a14:m>
                <a:endParaRPr lang="zh-CN" altLang="en-US" dirty="0" smtClean="0"/>
              </a:p>
            </p:txBody>
          </p:sp>
        </mc:Choice>
        <mc:Fallback xmlns="">
          <p:sp>
            <p:nvSpPr>
              <p:cNvPr id="11267" name="内容占位符 2"/>
              <p:cNvSpPr>
                <a:spLocks noGrp="1" noRot="1" noChangeAspect="1" noMove="1" noResize="1" noEditPoints="1" noAdjustHandles="1" noChangeArrowheads="1" noChangeShapeType="1" noTextEdit="1"/>
              </p:cNvSpPr>
              <p:nvPr>
                <p:ph idx="1"/>
              </p:nvPr>
            </p:nvSpPr>
            <p:spPr>
              <a:xfrm>
                <a:off x="395537" y="548680"/>
                <a:ext cx="4642020" cy="6192688"/>
              </a:xfrm>
              <a:blipFill>
                <a:blip r:embed="rId3"/>
                <a:stretch>
                  <a:fillRect/>
                </a:stretch>
              </a:blipFill>
            </p:spPr>
            <p:txBody>
              <a:bodyPr/>
              <a:lstStyle/>
              <a:p>
                <a:r>
                  <a:rPr lang="zh-CN" altLang="en-US">
                    <a:noFill/>
                  </a:rPr>
                  <a:t> </a:t>
                </a:r>
              </a:p>
            </p:txBody>
          </p:sp>
        </mc:Fallback>
      </mc:AlternateContent>
      <p:pic>
        <p:nvPicPr>
          <p:cNvPr id="1844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397" y="3782571"/>
            <a:ext cx="3075725" cy="281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173" y="275648"/>
            <a:ext cx="3070225" cy="338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60649"/>
            <a:ext cx="5184576" cy="4320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矩形 1"/>
              <p:cNvSpPr/>
              <p:nvPr/>
            </p:nvSpPr>
            <p:spPr>
              <a:xfrm>
                <a:off x="2843808" y="4725144"/>
                <a:ext cx="4011483" cy="195636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altLang="zh-CN" i="1" smtClean="0">
                          <a:solidFill>
                            <a:srgbClr val="FFFF00"/>
                          </a:solidFill>
                          <a:latin typeface="Cambria Math" panose="02040503050406030204" pitchFamily="18" charset="0"/>
                        </a:rPr>
                        <m:t>𝐼</m:t>
                      </m:r>
                      <m:r>
                        <a:rPr lang="en-US" altLang="zh-CN" i="1" smtClean="0">
                          <a:solidFill>
                            <a:srgbClr val="FFFF00"/>
                          </a:solidFill>
                          <a:latin typeface="Cambria Math" panose="02040503050406030204" pitchFamily="18" charset="0"/>
                        </a:rPr>
                        <m:t>=</m:t>
                      </m:r>
                      <m:sSub>
                        <m:sSubPr>
                          <m:ctrlPr>
                            <a:rPr lang="en-US" altLang="zh-CN" i="1">
                              <a:solidFill>
                                <a:srgbClr val="FFFF00"/>
                              </a:solidFill>
                              <a:latin typeface="Cambria Math" charset="0"/>
                            </a:rPr>
                          </m:ctrlPr>
                        </m:sSubPr>
                        <m:e>
                          <m:r>
                            <a:rPr lang="en-US" altLang="zh-CN" i="1">
                              <a:solidFill>
                                <a:srgbClr val="FFFF00"/>
                              </a:solidFill>
                              <a:latin typeface="Cambria Math" panose="02040503050406030204" pitchFamily="18" charset="0"/>
                            </a:rPr>
                            <m:t>𝐼</m:t>
                          </m:r>
                        </m:e>
                        <m:sub>
                          <m:r>
                            <a:rPr lang="en-US" altLang="zh-CN" i="1">
                              <a:solidFill>
                                <a:srgbClr val="FFFF00"/>
                              </a:solidFill>
                              <a:latin typeface="Cambria Math" panose="02040503050406030204" pitchFamily="18" charset="0"/>
                            </a:rPr>
                            <m:t>0</m:t>
                          </m:r>
                        </m:sub>
                      </m:sSub>
                      <m:sSup>
                        <m:sSupPr>
                          <m:ctrlPr>
                            <a:rPr lang="en-US" altLang="zh-CN" i="1">
                              <a:solidFill>
                                <a:srgbClr val="FFFF00"/>
                              </a:solidFill>
                              <a:latin typeface="Cambria Math" charset="0"/>
                            </a:rPr>
                          </m:ctrlPr>
                        </m:sSupPr>
                        <m:e>
                          <m:d>
                            <m:dPr>
                              <m:ctrlPr>
                                <a:rPr lang="en-US" altLang="zh-CN" i="1">
                                  <a:solidFill>
                                    <a:srgbClr val="FFFF00"/>
                                  </a:solidFill>
                                  <a:latin typeface="Cambria Math" charset="0"/>
                                </a:rPr>
                              </m:ctrlPr>
                            </m:dPr>
                            <m:e>
                              <m:f>
                                <m:fPr>
                                  <m:ctrlPr>
                                    <a:rPr lang="en-US" altLang="zh-CN" i="1">
                                      <a:solidFill>
                                        <a:srgbClr val="FFFF00"/>
                                      </a:solidFill>
                                      <a:latin typeface="Cambria Math" charset="0"/>
                                    </a:rPr>
                                  </m:ctrlPr>
                                </m:fPr>
                                <m:num>
                                  <m:func>
                                    <m:funcPr>
                                      <m:ctrlPr>
                                        <a:rPr lang="en-US" altLang="zh-CN" i="1">
                                          <a:solidFill>
                                            <a:srgbClr val="FFFF00"/>
                                          </a:solidFill>
                                          <a:latin typeface="Cambria Math" charset="0"/>
                                        </a:rPr>
                                      </m:ctrlPr>
                                    </m:funcPr>
                                    <m:fName>
                                      <m:r>
                                        <m:rPr>
                                          <m:sty m:val="p"/>
                                        </m:rPr>
                                        <a:rPr lang="en-US" altLang="zh-CN">
                                          <a:solidFill>
                                            <a:srgbClr val="FFFF00"/>
                                          </a:solidFill>
                                          <a:latin typeface="Cambria Math" panose="02040503050406030204" pitchFamily="18" charset="0"/>
                                        </a:rPr>
                                        <m:t>sin</m:t>
                                      </m:r>
                                    </m:fName>
                                    <m:e>
                                      <m:d>
                                        <m:dPr>
                                          <m:ctrlPr>
                                            <a:rPr lang="en-US" altLang="zh-CN" i="1">
                                              <a:solidFill>
                                                <a:srgbClr val="FFFF00"/>
                                              </a:solidFill>
                                              <a:latin typeface="Cambria Math" charset="0"/>
                                            </a:rPr>
                                          </m:ctrlPr>
                                        </m:dPr>
                                        <m:e>
                                          <m:f>
                                            <m:fPr>
                                              <m:ctrlPr>
                                                <a:rPr lang="en-US" altLang="zh-CN" i="1">
                                                  <a:solidFill>
                                                    <a:srgbClr val="FFFF00"/>
                                                  </a:solidFill>
                                                  <a:latin typeface="Cambria Math" charset="0"/>
                                                </a:rPr>
                                              </m:ctrlPr>
                                            </m:fPr>
                                            <m:num>
                                              <m:r>
                                                <a:rPr lang="en-US" altLang="zh-CN" i="1">
                                                  <a:solidFill>
                                                    <a:srgbClr val="FFFF00"/>
                                                  </a:solidFill>
                                                  <a:latin typeface="Cambria Math" panose="02040503050406030204" pitchFamily="18" charset="0"/>
                                                </a:rPr>
                                                <m:t>𝜋</m:t>
                                              </m:r>
                                              <m:r>
                                                <a:rPr lang="en-US" altLang="zh-CN" i="1">
                                                  <a:solidFill>
                                                    <a:srgbClr val="FFFF00"/>
                                                  </a:solidFill>
                                                  <a:latin typeface="Cambria Math" panose="02040503050406030204" pitchFamily="18" charset="0"/>
                                                </a:rPr>
                                                <m:t>𝑎</m:t>
                                              </m:r>
                                              <m:func>
                                                <m:funcPr>
                                                  <m:ctrlPr>
                                                    <a:rPr lang="en-US" altLang="zh-CN" i="1">
                                                      <a:solidFill>
                                                        <a:srgbClr val="FFFF00"/>
                                                      </a:solidFill>
                                                      <a:latin typeface="Cambria Math" charset="0"/>
                                                    </a:rPr>
                                                  </m:ctrlPr>
                                                </m:funcPr>
                                                <m:fName>
                                                  <m:r>
                                                    <m:rPr>
                                                      <m:sty m:val="p"/>
                                                    </m:rPr>
                                                    <a:rPr lang="en-US" altLang="zh-CN">
                                                      <a:solidFill>
                                                        <a:srgbClr val="FFFF00"/>
                                                      </a:solidFill>
                                                      <a:latin typeface="Cambria Math" panose="02040503050406030204" pitchFamily="18" charset="0"/>
                                                    </a:rPr>
                                                    <m:t>sin</m:t>
                                                  </m:r>
                                                </m:fName>
                                                <m:e>
                                                  <m:r>
                                                    <a:rPr lang="en-US" altLang="zh-CN" i="1">
                                                      <a:solidFill>
                                                        <a:srgbClr val="FFFF00"/>
                                                      </a:solidFill>
                                                      <a:latin typeface="Cambria Math" panose="02040503050406030204" pitchFamily="18" charset="0"/>
                                                    </a:rPr>
                                                    <m:t>𝜃</m:t>
                                                  </m:r>
                                                </m:e>
                                              </m:func>
                                            </m:num>
                                            <m:den>
                                              <m:r>
                                                <a:rPr lang="en-US" altLang="zh-CN" i="1">
                                                  <a:solidFill>
                                                    <a:srgbClr val="FFFF00"/>
                                                  </a:solidFill>
                                                  <a:latin typeface="Cambria Math" panose="02040503050406030204" pitchFamily="18" charset="0"/>
                                                </a:rPr>
                                                <m:t>𝜆</m:t>
                                              </m:r>
                                            </m:den>
                                          </m:f>
                                        </m:e>
                                      </m:d>
                                    </m:e>
                                  </m:func>
                                </m:num>
                                <m:den>
                                  <m:f>
                                    <m:fPr>
                                      <m:ctrlPr>
                                        <a:rPr lang="en-US" altLang="zh-CN" i="1">
                                          <a:solidFill>
                                            <a:srgbClr val="FFFF00"/>
                                          </a:solidFill>
                                          <a:latin typeface="Cambria Math" charset="0"/>
                                        </a:rPr>
                                      </m:ctrlPr>
                                    </m:fPr>
                                    <m:num>
                                      <m:r>
                                        <a:rPr lang="en-US" altLang="zh-CN" i="1">
                                          <a:solidFill>
                                            <a:srgbClr val="FFFF00"/>
                                          </a:solidFill>
                                          <a:latin typeface="Cambria Math" panose="02040503050406030204" pitchFamily="18" charset="0"/>
                                        </a:rPr>
                                        <m:t>𝜋</m:t>
                                      </m:r>
                                      <m:r>
                                        <a:rPr lang="en-US" altLang="zh-CN" i="1">
                                          <a:solidFill>
                                            <a:srgbClr val="FFFF00"/>
                                          </a:solidFill>
                                          <a:latin typeface="Cambria Math" panose="02040503050406030204" pitchFamily="18" charset="0"/>
                                        </a:rPr>
                                        <m:t>𝑎</m:t>
                                      </m:r>
                                      <m:func>
                                        <m:funcPr>
                                          <m:ctrlPr>
                                            <a:rPr lang="en-US" altLang="zh-CN" i="1">
                                              <a:solidFill>
                                                <a:srgbClr val="FFFF00"/>
                                              </a:solidFill>
                                              <a:latin typeface="Cambria Math" charset="0"/>
                                            </a:rPr>
                                          </m:ctrlPr>
                                        </m:funcPr>
                                        <m:fName>
                                          <m:r>
                                            <m:rPr>
                                              <m:sty m:val="p"/>
                                            </m:rPr>
                                            <a:rPr lang="en-US" altLang="zh-CN">
                                              <a:solidFill>
                                                <a:srgbClr val="FFFF00"/>
                                              </a:solidFill>
                                              <a:latin typeface="Cambria Math" panose="02040503050406030204" pitchFamily="18" charset="0"/>
                                            </a:rPr>
                                            <m:t>sin</m:t>
                                          </m:r>
                                        </m:fName>
                                        <m:e>
                                          <m:r>
                                            <a:rPr lang="en-US" altLang="zh-CN" i="1">
                                              <a:solidFill>
                                                <a:srgbClr val="FFFF00"/>
                                              </a:solidFill>
                                              <a:latin typeface="Cambria Math" panose="02040503050406030204" pitchFamily="18" charset="0"/>
                                            </a:rPr>
                                            <m:t>𝜃</m:t>
                                          </m:r>
                                        </m:e>
                                      </m:func>
                                    </m:num>
                                    <m:den>
                                      <m:r>
                                        <a:rPr lang="en-US" altLang="zh-CN" i="1">
                                          <a:solidFill>
                                            <a:srgbClr val="FFFF00"/>
                                          </a:solidFill>
                                          <a:latin typeface="Cambria Math" panose="02040503050406030204" pitchFamily="18" charset="0"/>
                                        </a:rPr>
                                        <m:t>𝜆</m:t>
                                      </m:r>
                                    </m:den>
                                  </m:f>
                                </m:den>
                              </m:f>
                            </m:e>
                          </m:d>
                        </m:e>
                        <m:sup>
                          <m:r>
                            <a:rPr lang="en-US" altLang="zh-CN" i="1">
                              <a:solidFill>
                                <a:srgbClr val="FFFF00"/>
                              </a:solidFill>
                              <a:latin typeface="Cambria Math" panose="02040503050406030204" pitchFamily="18" charset="0"/>
                            </a:rPr>
                            <m:t>2</m:t>
                          </m:r>
                        </m:sup>
                      </m:sSup>
                    </m:oMath>
                  </m:oMathPara>
                </a14:m>
                <a:endParaRPr lang="zh-CN" altLang="en-US" dirty="0">
                  <a:solidFill>
                    <a:srgbClr val="FFFF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2843808" y="4725144"/>
                <a:ext cx="4011483" cy="1956369"/>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古典型相册">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11130</TotalTime>
  <Words>1253</Words>
  <Application>Microsoft Macintosh PowerPoint</Application>
  <PresentationFormat>On-screen Show (4:3)</PresentationFormat>
  <Paragraphs>132</Paragraphs>
  <Slides>26</Slides>
  <Notes>26</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26</vt:i4>
      </vt:variant>
    </vt:vector>
  </HeadingPairs>
  <TitlesOfParts>
    <vt:vector size="40" baseType="lpstr">
      <vt:lpstr>Cambria Math</vt:lpstr>
      <vt:lpstr>Century Schoolbook</vt:lpstr>
      <vt:lpstr>Symbol</vt:lpstr>
      <vt:lpstr>华文新魏</vt:lpstr>
      <vt:lpstr>华文楷体</vt:lpstr>
      <vt:lpstr>宋体</vt:lpstr>
      <vt:lpstr>黑体</vt:lpstr>
      <vt:lpstr>Arial</vt:lpstr>
      <vt:lpstr>2_自定义设计方案</vt:lpstr>
      <vt:lpstr>3_自定义设计方案</vt:lpstr>
      <vt:lpstr>4_自定义设计方案</vt:lpstr>
      <vt:lpstr>1_自定义设计方案</vt:lpstr>
      <vt:lpstr>5_自定义设计方案</vt:lpstr>
      <vt:lpstr>古典型相册</vt:lpstr>
      <vt:lpstr>PowerPoint Presentation</vt:lpstr>
      <vt:lpstr>什么是衍射</vt:lpstr>
      <vt:lpstr>单缝衍射</vt:lpstr>
      <vt:lpstr>简单分析</vt:lpstr>
      <vt:lpstr>PowerPoint Presentation</vt:lpstr>
      <vt:lpstr>矢量法计算叠加</vt:lpstr>
      <vt:lpstr>PowerPoint Presentation</vt:lpstr>
      <vt:lpstr>PowerPoint Presentation</vt:lpstr>
      <vt:lpstr>PowerPoint Presentation</vt:lpstr>
      <vt:lpstr>PowerPoint Presentation</vt:lpstr>
      <vt:lpstr>PowerPoint Presentation</vt:lpstr>
      <vt:lpstr>圆孔衍射</vt:lpstr>
      <vt:lpstr>分辨能力</vt:lpstr>
      <vt:lpstr>PowerPoint Presentation</vt:lpstr>
      <vt:lpstr>例：人眼的分辨力</vt:lpstr>
      <vt:lpstr>双缝衍射</vt:lpstr>
      <vt:lpstr>PowerPoint Presentation</vt:lpstr>
      <vt:lpstr>多缝衍射（光栅）</vt:lpstr>
      <vt:lpstr>谱线的宽度</vt:lpstr>
      <vt:lpstr>光栅分光镜</vt:lpstr>
      <vt:lpstr>光栅的色散和分辨率</vt:lpstr>
      <vt:lpstr>PowerPoint Presentation</vt:lpstr>
      <vt:lpstr>X射线衍射</vt:lpstr>
      <vt:lpstr>PowerPoint Presentation</vt:lpstr>
      <vt:lpstr>全息照相</vt:lpstr>
      <vt:lpstr>PowerPoint Presentation</vt:lpstr>
    </vt:vector>
  </TitlesOfParts>
  <Company>Microsoft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w2425</cp:lastModifiedBy>
  <cp:revision>466</cp:revision>
  <dcterms:created xsi:type="dcterms:W3CDTF">2012-02-08T09:22:22Z</dcterms:created>
  <dcterms:modified xsi:type="dcterms:W3CDTF">2018-11-26T13:15:49Z</dcterms:modified>
</cp:coreProperties>
</file>