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6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7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8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9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0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1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2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3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4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5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6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7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18.xml" ContentType="application/vnd.openxmlformats-officedocument.theme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19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0.xml" ContentType="application/vnd.openxmlformats-officedocument.them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theme/theme21.xml" ContentType="application/vnd.openxmlformats-officedocument.theme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22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theme/theme23.xml" ContentType="application/vnd.openxmlformats-officedocument.theme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theme/theme24.xml" ContentType="application/vnd.openxmlformats-officedocument.theme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theme/theme25.xml" ContentType="application/vnd.openxmlformats-officedocument.theme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theme/theme26.xml" ContentType="application/vnd.openxmlformats-officedocument.theme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theme/theme27.xml" ContentType="application/vnd.openxmlformats-officedocument.theme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theme/theme28.xml" ContentType="application/vnd.openxmlformats-officedocument.theme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29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theme/theme30.xml" ContentType="application/vnd.openxmlformats-officedocument.theme+xml"/>
  <Override PartName="/ppt/theme/theme3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4265" r:id="rId2"/>
    <p:sldMasterId id="2147484279" r:id="rId3"/>
    <p:sldMasterId id="2147484292" r:id="rId4"/>
    <p:sldMasterId id="2147484305" r:id="rId5"/>
    <p:sldMasterId id="2147484318" r:id="rId6"/>
    <p:sldMasterId id="2147484349" r:id="rId7"/>
    <p:sldMasterId id="2147484363" r:id="rId8"/>
    <p:sldMasterId id="2147484377" r:id="rId9"/>
    <p:sldMasterId id="2147484390" r:id="rId10"/>
    <p:sldMasterId id="2147484403" r:id="rId11"/>
    <p:sldMasterId id="2147484416" r:id="rId12"/>
    <p:sldMasterId id="2147484430" r:id="rId13"/>
    <p:sldMasterId id="2147484443" r:id="rId14"/>
    <p:sldMasterId id="2147484456" r:id="rId15"/>
    <p:sldMasterId id="2147484469" r:id="rId16"/>
    <p:sldMasterId id="2147484482" r:id="rId17"/>
    <p:sldMasterId id="2147484495" r:id="rId18"/>
    <p:sldMasterId id="2147484509" r:id="rId19"/>
    <p:sldMasterId id="2147484522" r:id="rId20"/>
    <p:sldMasterId id="2147484535" r:id="rId21"/>
    <p:sldMasterId id="2147484548" r:id="rId22"/>
    <p:sldMasterId id="2147484561" r:id="rId23"/>
    <p:sldMasterId id="2147484575" r:id="rId24"/>
    <p:sldMasterId id="2147484588" r:id="rId25"/>
    <p:sldMasterId id="2147484601" r:id="rId26"/>
    <p:sldMasterId id="2147484614" r:id="rId27"/>
    <p:sldMasterId id="2147484627" r:id="rId28"/>
    <p:sldMasterId id="2147484640" r:id="rId29"/>
    <p:sldMasterId id="2147484653" r:id="rId30"/>
  </p:sldMasterIdLst>
  <p:notesMasterIdLst>
    <p:notesMasterId r:id="rId80"/>
  </p:notesMasterIdLst>
  <p:sldIdLst>
    <p:sldId id="47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80" r:id="rId40"/>
    <p:sldId id="479" r:id="rId41"/>
    <p:sldId id="482" r:id="rId42"/>
    <p:sldId id="439" r:id="rId43"/>
    <p:sldId id="437" r:id="rId44"/>
    <p:sldId id="440" r:id="rId45"/>
    <p:sldId id="438" r:id="rId46"/>
    <p:sldId id="441" r:id="rId47"/>
    <p:sldId id="442" r:id="rId48"/>
    <p:sldId id="443" r:id="rId49"/>
    <p:sldId id="444" r:id="rId50"/>
    <p:sldId id="445" r:id="rId51"/>
    <p:sldId id="446" r:id="rId52"/>
    <p:sldId id="447" r:id="rId53"/>
    <p:sldId id="448" r:id="rId54"/>
    <p:sldId id="449" r:id="rId55"/>
    <p:sldId id="450" r:id="rId56"/>
    <p:sldId id="451" r:id="rId57"/>
    <p:sldId id="452" r:id="rId58"/>
    <p:sldId id="453" r:id="rId59"/>
    <p:sldId id="454" r:id="rId60"/>
    <p:sldId id="455" r:id="rId61"/>
    <p:sldId id="456" r:id="rId62"/>
    <p:sldId id="457" r:id="rId63"/>
    <p:sldId id="458" r:id="rId64"/>
    <p:sldId id="459" r:id="rId65"/>
    <p:sldId id="460" r:id="rId66"/>
    <p:sldId id="462" r:id="rId67"/>
    <p:sldId id="464" r:id="rId68"/>
    <p:sldId id="465" r:id="rId69"/>
    <p:sldId id="467" r:id="rId70"/>
    <p:sldId id="468" r:id="rId71"/>
    <p:sldId id="469" r:id="rId72"/>
    <p:sldId id="470" r:id="rId73"/>
    <p:sldId id="471" r:id="rId74"/>
    <p:sldId id="472" r:id="rId75"/>
    <p:sldId id="473" r:id="rId76"/>
    <p:sldId id="474" r:id="rId77"/>
    <p:sldId id="475" r:id="rId78"/>
    <p:sldId id="476" r:id="rId7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1pPr>
    <a:lvl2pPr marL="4572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2pPr>
    <a:lvl3pPr marL="9144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3pPr>
    <a:lvl4pPr marL="13716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4pPr>
    <a:lvl5pPr marL="18288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1" autoAdjust="0"/>
    <p:restoredTop sz="94247" autoAdjust="0"/>
  </p:normalViewPr>
  <p:slideViewPr>
    <p:cSldViewPr>
      <p:cViewPr>
        <p:scale>
          <a:sx n="86" d="100"/>
          <a:sy n="86" d="100"/>
        </p:scale>
        <p:origin x="776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9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63" Type="http://schemas.openxmlformats.org/officeDocument/2006/relationships/slide" Target="slides/slide33.xml"/><Relationship Id="rId64" Type="http://schemas.openxmlformats.org/officeDocument/2006/relationships/slide" Target="slides/slide34.xml"/><Relationship Id="rId65" Type="http://schemas.openxmlformats.org/officeDocument/2006/relationships/slide" Target="slides/slide35.xml"/><Relationship Id="rId66" Type="http://schemas.openxmlformats.org/officeDocument/2006/relationships/slide" Target="slides/slide36.xml"/><Relationship Id="rId67" Type="http://schemas.openxmlformats.org/officeDocument/2006/relationships/slide" Target="slides/slide37.xml"/><Relationship Id="rId68" Type="http://schemas.openxmlformats.org/officeDocument/2006/relationships/slide" Target="slides/slide38.xml"/><Relationship Id="rId69" Type="http://schemas.openxmlformats.org/officeDocument/2006/relationships/slide" Target="slides/slide39.xml"/><Relationship Id="rId50" Type="http://schemas.openxmlformats.org/officeDocument/2006/relationships/slide" Target="slides/slide20.xml"/><Relationship Id="rId51" Type="http://schemas.openxmlformats.org/officeDocument/2006/relationships/slide" Target="slides/slide21.xml"/><Relationship Id="rId52" Type="http://schemas.openxmlformats.org/officeDocument/2006/relationships/slide" Target="slides/slide22.xml"/><Relationship Id="rId53" Type="http://schemas.openxmlformats.org/officeDocument/2006/relationships/slide" Target="slides/slide23.xml"/><Relationship Id="rId54" Type="http://schemas.openxmlformats.org/officeDocument/2006/relationships/slide" Target="slides/slide24.xml"/><Relationship Id="rId55" Type="http://schemas.openxmlformats.org/officeDocument/2006/relationships/slide" Target="slides/slide25.xml"/><Relationship Id="rId56" Type="http://schemas.openxmlformats.org/officeDocument/2006/relationships/slide" Target="slides/slide26.xml"/><Relationship Id="rId57" Type="http://schemas.openxmlformats.org/officeDocument/2006/relationships/slide" Target="slides/slide27.xml"/><Relationship Id="rId58" Type="http://schemas.openxmlformats.org/officeDocument/2006/relationships/slide" Target="slides/slide28.xml"/><Relationship Id="rId59" Type="http://schemas.openxmlformats.org/officeDocument/2006/relationships/slide" Target="slides/slide29.xml"/><Relationship Id="rId40" Type="http://schemas.openxmlformats.org/officeDocument/2006/relationships/slide" Target="slides/slide10.xml"/><Relationship Id="rId41" Type="http://schemas.openxmlformats.org/officeDocument/2006/relationships/slide" Target="slides/slide11.xml"/><Relationship Id="rId42" Type="http://schemas.openxmlformats.org/officeDocument/2006/relationships/slide" Target="slides/slide12.xml"/><Relationship Id="rId43" Type="http://schemas.openxmlformats.org/officeDocument/2006/relationships/slide" Target="slides/slide13.xml"/><Relationship Id="rId44" Type="http://schemas.openxmlformats.org/officeDocument/2006/relationships/slide" Target="slides/slide14.xml"/><Relationship Id="rId45" Type="http://schemas.openxmlformats.org/officeDocument/2006/relationships/slide" Target="slides/slide15.xml"/><Relationship Id="rId46" Type="http://schemas.openxmlformats.org/officeDocument/2006/relationships/slide" Target="slides/slide16.xml"/><Relationship Id="rId47" Type="http://schemas.openxmlformats.org/officeDocument/2006/relationships/slide" Target="slides/slide17.xml"/><Relationship Id="rId48" Type="http://schemas.openxmlformats.org/officeDocument/2006/relationships/slide" Target="slides/slide18.xml"/><Relationship Id="rId4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Master" Target="slideMasters/slideMaster30.xml"/><Relationship Id="rId31" Type="http://schemas.openxmlformats.org/officeDocument/2006/relationships/slide" Target="slides/slide1.xml"/><Relationship Id="rId32" Type="http://schemas.openxmlformats.org/officeDocument/2006/relationships/slide" Target="slides/slide2.xml"/><Relationship Id="rId33" Type="http://schemas.openxmlformats.org/officeDocument/2006/relationships/slide" Target="slides/slide3.xml"/><Relationship Id="rId34" Type="http://schemas.openxmlformats.org/officeDocument/2006/relationships/slide" Target="slides/slide4.xml"/><Relationship Id="rId35" Type="http://schemas.openxmlformats.org/officeDocument/2006/relationships/slide" Target="slides/slide5.xml"/><Relationship Id="rId36" Type="http://schemas.openxmlformats.org/officeDocument/2006/relationships/slide" Target="slides/slide6.xml"/><Relationship Id="rId37" Type="http://schemas.openxmlformats.org/officeDocument/2006/relationships/slide" Target="slides/slide7.xml"/><Relationship Id="rId38" Type="http://schemas.openxmlformats.org/officeDocument/2006/relationships/slide" Target="slides/slide8.xml"/><Relationship Id="rId39" Type="http://schemas.openxmlformats.org/officeDocument/2006/relationships/slide" Target="slides/slide9.xml"/><Relationship Id="rId80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40.xml"/><Relationship Id="rId71" Type="http://schemas.openxmlformats.org/officeDocument/2006/relationships/slide" Target="slides/slide41.xml"/><Relationship Id="rId72" Type="http://schemas.openxmlformats.org/officeDocument/2006/relationships/slide" Target="slides/slide42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Master" Target="slideMasters/slideMaster25.xml"/><Relationship Id="rId26" Type="http://schemas.openxmlformats.org/officeDocument/2006/relationships/slideMaster" Target="slideMasters/slideMaster26.xml"/><Relationship Id="rId27" Type="http://schemas.openxmlformats.org/officeDocument/2006/relationships/slideMaster" Target="slideMasters/slideMaster27.xml"/><Relationship Id="rId28" Type="http://schemas.openxmlformats.org/officeDocument/2006/relationships/slideMaster" Target="slideMasters/slideMaster28.xml"/><Relationship Id="rId29" Type="http://schemas.openxmlformats.org/officeDocument/2006/relationships/slideMaster" Target="slideMasters/slideMaster29.xml"/><Relationship Id="rId73" Type="http://schemas.openxmlformats.org/officeDocument/2006/relationships/slide" Target="slides/slide43.xml"/><Relationship Id="rId74" Type="http://schemas.openxmlformats.org/officeDocument/2006/relationships/slide" Target="slides/slide44.xml"/><Relationship Id="rId75" Type="http://schemas.openxmlformats.org/officeDocument/2006/relationships/slide" Target="slides/slide45.xml"/><Relationship Id="rId76" Type="http://schemas.openxmlformats.org/officeDocument/2006/relationships/slide" Target="slides/slide46.xml"/><Relationship Id="rId77" Type="http://schemas.openxmlformats.org/officeDocument/2006/relationships/slide" Target="slides/slide47.xml"/><Relationship Id="rId78" Type="http://schemas.openxmlformats.org/officeDocument/2006/relationships/slide" Target="slides/slide48.xml"/><Relationship Id="rId79" Type="http://schemas.openxmlformats.org/officeDocument/2006/relationships/slide" Target="slides/slide49.xml"/><Relationship Id="rId60" Type="http://schemas.openxmlformats.org/officeDocument/2006/relationships/slide" Target="slides/slide30.xml"/><Relationship Id="rId61" Type="http://schemas.openxmlformats.org/officeDocument/2006/relationships/slide" Target="slides/slide31.xml"/><Relationship Id="rId62" Type="http://schemas.openxmlformats.org/officeDocument/2006/relationships/slide" Target="slides/slide32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4" Type="http://schemas.openxmlformats.org/officeDocument/2006/relationships/image" Target="../media/image96.wmf"/><Relationship Id="rId5" Type="http://schemas.openxmlformats.org/officeDocument/2006/relationships/image" Target="../media/image97.wmf"/><Relationship Id="rId6" Type="http://schemas.openxmlformats.org/officeDocument/2006/relationships/image" Target="../media/image98.wmf"/><Relationship Id="rId7" Type="http://schemas.openxmlformats.org/officeDocument/2006/relationships/image" Target="../media/image99.wmf"/><Relationship Id="rId8" Type="http://schemas.openxmlformats.org/officeDocument/2006/relationships/image" Target="../media/image100.wmf"/><Relationship Id="rId1" Type="http://schemas.openxmlformats.org/officeDocument/2006/relationships/image" Target="../media/image93.wmf"/><Relationship Id="rId2" Type="http://schemas.openxmlformats.org/officeDocument/2006/relationships/image" Target="../media/image9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Relationship Id="rId2" Type="http://schemas.openxmlformats.org/officeDocument/2006/relationships/image" Target="../media/image103.wmf"/><Relationship Id="rId3" Type="http://schemas.openxmlformats.org/officeDocument/2006/relationships/image" Target="../media/image10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4" Type="http://schemas.openxmlformats.org/officeDocument/2006/relationships/image" Target="../media/image109.wmf"/><Relationship Id="rId1" Type="http://schemas.openxmlformats.org/officeDocument/2006/relationships/image" Target="../media/image106.wmf"/><Relationship Id="rId2" Type="http://schemas.openxmlformats.org/officeDocument/2006/relationships/image" Target="../media/image10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4" Type="http://schemas.openxmlformats.org/officeDocument/2006/relationships/image" Target="../media/image113.wmf"/><Relationship Id="rId1" Type="http://schemas.openxmlformats.org/officeDocument/2006/relationships/image" Target="../media/image110.wmf"/><Relationship Id="rId2" Type="http://schemas.openxmlformats.org/officeDocument/2006/relationships/image" Target="../media/image11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4" Type="http://schemas.openxmlformats.org/officeDocument/2006/relationships/image" Target="../media/image118.wmf"/><Relationship Id="rId5" Type="http://schemas.openxmlformats.org/officeDocument/2006/relationships/image" Target="../media/image119.wmf"/><Relationship Id="rId6" Type="http://schemas.openxmlformats.org/officeDocument/2006/relationships/image" Target="../media/image120.wmf"/><Relationship Id="rId7" Type="http://schemas.openxmlformats.org/officeDocument/2006/relationships/image" Target="../media/image121.wmf"/><Relationship Id="rId1" Type="http://schemas.openxmlformats.org/officeDocument/2006/relationships/image" Target="../media/image115.wmf"/><Relationship Id="rId2" Type="http://schemas.openxmlformats.org/officeDocument/2006/relationships/image" Target="../media/image1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Relationship Id="rId2" Type="http://schemas.openxmlformats.org/officeDocument/2006/relationships/image" Target="../media/image123.wmf"/><Relationship Id="rId3" Type="http://schemas.openxmlformats.org/officeDocument/2006/relationships/image" Target="../media/image1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4" Type="http://schemas.openxmlformats.org/officeDocument/2006/relationships/image" Target="../media/image135.wmf"/><Relationship Id="rId5" Type="http://schemas.openxmlformats.org/officeDocument/2006/relationships/image" Target="../media/image136.wmf"/><Relationship Id="rId6" Type="http://schemas.openxmlformats.org/officeDocument/2006/relationships/image" Target="../media/image137.wmf"/><Relationship Id="rId1" Type="http://schemas.openxmlformats.org/officeDocument/2006/relationships/image" Target="../media/image132.wmf"/><Relationship Id="rId2" Type="http://schemas.openxmlformats.org/officeDocument/2006/relationships/image" Target="../media/image13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4" Type="http://schemas.openxmlformats.org/officeDocument/2006/relationships/image" Target="../media/image141.wmf"/><Relationship Id="rId5" Type="http://schemas.openxmlformats.org/officeDocument/2006/relationships/image" Target="../media/image142.wmf"/><Relationship Id="rId6" Type="http://schemas.openxmlformats.org/officeDocument/2006/relationships/image" Target="../media/image143.wmf"/><Relationship Id="rId7" Type="http://schemas.openxmlformats.org/officeDocument/2006/relationships/image" Target="../media/image144.wmf"/><Relationship Id="rId1" Type="http://schemas.openxmlformats.org/officeDocument/2006/relationships/image" Target="../media/image138.wmf"/><Relationship Id="rId2" Type="http://schemas.openxmlformats.org/officeDocument/2006/relationships/image" Target="../media/image1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5" Type="http://schemas.openxmlformats.org/officeDocument/2006/relationships/image" Target="../media/image41.wmf"/><Relationship Id="rId6" Type="http://schemas.openxmlformats.org/officeDocument/2006/relationships/image" Target="../media/image42.wmf"/><Relationship Id="rId7" Type="http://schemas.openxmlformats.org/officeDocument/2006/relationships/image" Target="../media/image43.wmf"/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5.wmf"/><Relationship Id="rId3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4" Type="http://schemas.openxmlformats.org/officeDocument/2006/relationships/image" Target="../media/image76.wmf"/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Relationship Id="rId2" Type="http://schemas.openxmlformats.org/officeDocument/2006/relationships/image" Target="../media/image80.wmf"/><Relationship Id="rId3" Type="http://schemas.openxmlformats.org/officeDocument/2006/relationships/image" Target="../media/image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00FD1DB-9CF2-4306-975E-B85403BC04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5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C3137B9-ED63-4AF9-B4CA-D3631F62CBE7}" type="slidenum">
              <a:rPr lang="en-US" altLang="zh-CN" sz="1200" smtClean="0">
                <a:ea typeface="宋体" charset="-122"/>
              </a:rPr>
              <a:pPr eaLnBrk="1" hangingPunct="1"/>
              <a:t>1</a:t>
            </a:fld>
            <a:endParaRPr lang="en-US" altLang="zh-CN" sz="12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01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0FD1DB-9CF2-4306-975E-B85403BC045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152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0FD1DB-9CF2-4306-975E-B85403BC045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832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0FD1DB-9CF2-4306-975E-B85403BC045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228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0FD1DB-9CF2-4306-975E-B85403BC045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90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4ED0C189-1088-44EB-AF8A-A632EBE968A5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14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92803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0FD1DB-9CF2-4306-975E-B85403BC045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979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948D05D8-8137-42BC-93DD-1DF3D6A676DD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16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94547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9F01B718-F738-4875-9E8E-1BC50B1CA899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17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65177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85785654-734A-4043-8E8A-45FD81B5BD09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18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0351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05391B84-BA55-4723-99CA-66E9D4431F0B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19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1885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1594AA45-9A7C-4C3E-B711-1EAD1242C9F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/>
              <a:t>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674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D21BC1DD-2248-417C-B1E9-12C1A874E515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20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28473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BE123811-B34B-4BB5-AE36-1A1E40D2639E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21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60517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047E767F-9CBC-42DC-AC8F-19E1A0715A7E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22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2144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C076F483-3EE6-499B-B725-AA5073CC3A97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23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6347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5771E1B3-1A4C-48AB-884A-67F192753BE5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24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16308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803D8384-DED3-4018-896D-4DF2B8366173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25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72482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62D3D053-382B-4863-95A0-9A2E2E5E7F18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26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9901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0FD1DB-9CF2-4306-975E-B85403BC045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8530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0FD1DB-9CF2-4306-975E-B85403BC045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5206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0FD1DB-9CF2-4306-975E-B85403BC045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70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6642DB54-7789-47C1-AFF7-A4CF11430E5C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52168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0FD1DB-9CF2-4306-975E-B85403BC045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05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0FD1DB-9CF2-4306-975E-B85403BC045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960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B076C1E7-5EB4-46A6-B5FA-9558293C3BE0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32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20294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74FF78E7-278C-4D1C-855C-D8DFBC6AEC88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33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779748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3C2B3C05-1D75-41B7-A447-357EFD1FF7DC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34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466526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976EEB25-206B-42ED-86F8-DD6CC92D4894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35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077805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AE464B58-EA81-4D78-AE85-5F6B8A66FA0E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36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304022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8424606A-81B6-4264-8096-0327E7638FCC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37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09128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1CE6E3F5-240D-4975-8A6B-A47F28E32254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38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08040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59C00168-3B81-4C85-A72B-EF84DD61727C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39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53201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EC983B9B-804A-4F5F-8F49-9AB08A5080DD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077485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B481FA20-3DAF-46A9-A7D1-BD05AD6C9268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40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19846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5D5D33BE-1C96-4112-B06D-21B1FE50EA61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41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726497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25B3F611-9B3D-436E-BEB6-AEF0B280CCD1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42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094896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DE4A87A0-95B6-4F07-BC65-6F6E1AF15609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43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410132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50487173-1A39-4E20-9AFC-A30D08965F69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44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621534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E162E557-DF1B-482D-AF14-31CA47E5C253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45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628524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E8E619F2-0425-4A61-8142-722E894A58E1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46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424476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515FD2F2-F4DF-4A9F-85EA-6C2D245F9C3D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47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668141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6E44FD12-28DD-4A64-858E-68BCF2BA93A5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48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383531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CC66C6BE-09B0-4AD4-9BE5-230A9149D0CB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49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9344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8D59494F-9C60-4B44-B19C-5C6206764D64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03538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3D22386D-8910-449A-BEB1-F0E933BA420F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11017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C1BD7E45-6725-49DF-893E-101A8D62437D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9693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3106D8C5-DB4B-46D3-8726-CB2F42ACE127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2633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20A9BFB4-475F-4A6A-8A3A-EEB1134C6069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/>
              <a:t>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214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10.png"/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jpe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jpeg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.jpeg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.jpeg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.jpeg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10.png"/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1.jpeg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.jpeg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1.jpeg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10.png"/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3.jpeg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1.jpeg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1.jpeg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1.jpeg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10.png"/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3.jpeg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23.xml"/><Relationship Id="rId2" Type="http://schemas.openxmlformats.org/officeDocument/2006/relationships/image" Target="../media/image1.jpeg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1.jpeg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25.xml"/><Relationship Id="rId2" Type="http://schemas.openxmlformats.org/officeDocument/2006/relationships/image" Target="../media/image1.jpeg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1.jpeg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27.xml"/><Relationship Id="rId2" Type="http://schemas.openxmlformats.org/officeDocument/2006/relationships/image" Target="../media/image1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10.png"/><Relationship Id="rId1" Type="http://schemas.openxmlformats.org/officeDocument/2006/relationships/slideMaster" Target="../slideMasters/slideMaster28.xml"/><Relationship Id="rId2" Type="http://schemas.openxmlformats.org/officeDocument/2006/relationships/image" Target="../media/image3.jpeg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29.xml"/><Relationship Id="rId2" Type="http://schemas.openxmlformats.org/officeDocument/2006/relationships/image" Target="../media/image1.jpeg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30.xml"/><Relationship Id="rId2" Type="http://schemas.openxmlformats.org/officeDocument/2006/relationships/image" Target="../media/image1.jpeg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e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jpeg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359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8414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91103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266115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174988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0492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9260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6388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5483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6285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3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92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2135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711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8906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2376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06612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730399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047693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3915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734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5539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5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8850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946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6999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509123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8109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206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8300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0916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221226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445377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8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5946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0044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8707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3877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8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511613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738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147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9625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17838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3417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203575" y="6599238"/>
            <a:ext cx="2895600" cy="258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6441F-169F-46E9-A334-D421E9FCC5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A997D-8FC3-4D65-B37C-1DE0B56724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76771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146029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7872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11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6634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9474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8378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758061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8526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5179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85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6285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73947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85848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22621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447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9653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4232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5052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09358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81328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0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3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284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1985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61110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03871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099362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1658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2215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3805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75813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84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929206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94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9182115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5453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2571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5558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73220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951103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441718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730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90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7113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9530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5611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4607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55289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50927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06004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757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8704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185225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1718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89062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982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3029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95431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5717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3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2716362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7394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5936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4534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61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005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23761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372001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640585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89212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7074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355061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24941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69497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211693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6288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37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06612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2220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07793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207348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9080558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2275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155340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30010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245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5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096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7303991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6057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8241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15464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76382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58877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7387724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99612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1740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10784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62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0476934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2388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335050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19146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4939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0154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0901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766927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795463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79962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08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39159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95951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75836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50335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60391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504807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57042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45220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13217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345165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9610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73493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537678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10458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45806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58073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24144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1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7962377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2772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29549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59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55395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964004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9085936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0741397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43783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62296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18023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92270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34936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8355939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9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203575" y="6599238"/>
            <a:ext cx="2895600" cy="258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6441F-169F-46E9-A334-D421E9FCC5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A997D-8FC3-4D65-B37C-1DE0B56724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767718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61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0676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248744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9992739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0260853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88073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07742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80509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1799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83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9465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0184269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82802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1138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70652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662662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020569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081182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43702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2932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26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69991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60446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89723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8612969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69696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4096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44612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867709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3866545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933154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0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4897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5091235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1374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50282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70147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91756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583620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5917773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647007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1686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09418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327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81099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8279356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2526298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96318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63184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90007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6845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819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793005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98331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308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2061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14883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434320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1117933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9207353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06287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73937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40741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02219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27224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8320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83003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31370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93309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68196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696059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4751899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3594304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86131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680037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0990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4937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09160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47579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9893292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78218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76927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66274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940009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1885722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7611556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91054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831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2212262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53765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49665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6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0375025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511246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09677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95437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712174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8087939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1948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4453778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60853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30287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62707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93090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1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1977358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607806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74893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624192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9050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82503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0831407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6485594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50742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13560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81907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01280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021226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2877763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4532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21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00445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52803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958626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6813401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6128449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69417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884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735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8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8597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387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8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51161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738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14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962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1783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34173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14602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947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1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663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947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837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75806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852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517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851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7394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85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561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2262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44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965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423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kumimoji="0" lang="zh-CN"/>
              <a:t>单击此处添加相册标题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/>
            </a:pPr>
            <a:endParaRPr kumimoji="0" lang="zh-CN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单击此处添加日期和其他详细信息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0C0E48A-392A-4A05-A004-BEF86D1FCF96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8190567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A2D69F-7934-4E81-872F-051B83F0179D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67412343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AEFF259-C18E-4C6C-80B6-C9613BCDE5CB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45574787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zh-CN"/>
              <a:t>单击图标</a:t>
            </a:r>
            <a:r>
              <a:rPr kumimoji="0" lang="zh-CN" baseline="0"/>
              <a:t>添加</a:t>
            </a:r>
            <a:r>
              <a:rPr kumimoji="0" lang="zh-CN"/>
              <a:t>全页图片</a:t>
            </a:r>
            <a:endParaRPr kumimoji="0" lang="zh-CN" i="0" baseline="0"/>
          </a:p>
          <a:p>
            <a:pPr marL="0" marR="0" indent="0"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</p:txBody>
      </p:sp>
    </p:spTree>
    <p:extLst>
      <p:ext uri="{BB962C8B-B14F-4D97-AF65-F5344CB8AC3E}">
        <p14:creationId xmlns:p14="http://schemas.microsoft.com/office/powerpoint/2010/main" val="368468543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kumimoji="0" lang="zh-CN"/>
              <a:t>单击此处添加节标题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单击此处添加副标题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66E553D-8116-44EE-936E-3884B7A2C673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195596558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3E0086C-8CE8-4F0D-9FD8-38F0FA3B7609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553478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66866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492E269-8C9F-4EFE-B82E-D7D58700CC2B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2328657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A30BB1-46FB-4A30-84BE-49D1D3D735E6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49072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2DA35CB-122A-4C3E-85CF-69106ECA0516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46377634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43C8818-9DB4-4891-BB61-6406A3BB761D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19041943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5543D15-9B17-4D9B-881F-6C8192C8F25F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546761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9A9369FA-C9F6-464F-9A6E-5056B7802E28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067401946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7D9C045-3976-40E7-9665-B52F7AC6FAEF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75064949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E82E9900-10EA-44FB-9733-A19CA6943E7C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502861982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8B0D5F9-7378-490A-9B59-1A7D4C6D8EBD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402052851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571BAE2F-279C-45FD-9B0B-3AA591B31E7E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0916384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62059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61388264-E941-4DC3-B3C2-9694481650B8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426076873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74AF31B-C580-4EF1-B0C8-F2472B803B7A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953628266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00E00C2-2977-4341-BA89-B55C34191B1E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410370022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B4C7B45-D645-4097-A466-FB7166160BDC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4100913388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 anchor="ctr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F8A8-35DF-45CE-B13A-E83A030AADA4}" type="datetime1">
              <a:rPr lang="zh-CN" altLang="en-US" smtClean="0"/>
              <a:t>2018/12/3</a:t>
            </a:fld>
            <a:endParaRPr kumimoji="0" lang="zh-CN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pPr/>
              <a:t>‹#›</a:t>
            </a:fld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1328307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39879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508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22934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3548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9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688987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411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5539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203575" y="6599238"/>
            <a:ext cx="2895600" cy="258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6441F-169F-46E9-A334-D421E9FCC5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A997D-8FC3-4D65-B37C-1DE0B56724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7677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929206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6162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4257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461009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289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4556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4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theme" Target="../theme/theme10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theme" Target="../theme/theme1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<Relationship Id="rId14" Type="http://schemas.openxmlformats.org/officeDocument/2006/relationships/theme" Target="../theme/theme12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9.xml"/><Relationship Id="rId12" Type="http://schemas.openxmlformats.org/officeDocument/2006/relationships/slideLayout" Target="../slideLayouts/slideLayout180.xml"/><Relationship Id="rId13" Type="http://schemas.openxmlformats.org/officeDocument/2006/relationships/theme" Target="../theme/theme13.xml"/><Relationship Id="rId14" Type="http://schemas.openxmlformats.org/officeDocument/2006/relationships/image" Target="../media/image9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76.xml"/><Relationship Id="rId9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78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1.xml"/><Relationship Id="rId12" Type="http://schemas.openxmlformats.org/officeDocument/2006/relationships/slideLayout" Target="../slideLayouts/slideLayout192.xml"/><Relationship Id="rId13" Type="http://schemas.openxmlformats.org/officeDocument/2006/relationships/theme" Target="../theme/theme14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87.xml"/><Relationship Id="rId8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90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204.xml"/><Relationship Id="rId13" Type="http://schemas.openxmlformats.org/officeDocument/2006/relationships/theme" Target="../theme/theme15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93.xml"/><Relationship Id="rId2" Type="http://schemas.openxmlformats.org/officeDocument/2006/relationships/slideLayout" Target="../slideLayouts/slideLayout194.xml"/><Relationship Id="rId3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198.xml"/><Relationship Id="rId7" Type="http://schemas.openxmlformats.org/officeDocument/2006/relationships/slideLayout" Target="../slideLayouts/slideLayout199.xml"/><Relationship Id="rId8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1.xml"/><Relationship Id="rId10" Type="http://schemas.openxmlformats.org/officeDocument/2006/relationships/slideLayout" Target="../slideLayouts/slideLayout202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16.xml"/><Relationship Id="rId13" Type="http://schemas.openxmlformats.org/officeDocument/2006/relationships/theme" Target="../theme/theme16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205.xml"/><Relationship Id="rId2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208.xml"/><Relationship Id="rId5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211.xml"/><Relationship Id="rId8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3.xml"/><Relationship Id="rId10" Type="http://schemas.openxmlformats.org/officeDocument/2006/relationships/slideLayout" Target="../slideLayouts/slideLayout214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28.xml"/><Relationship Id="rId13" Type="http://schemas.openxmlformats.org/officeDocument/2006/relationships/theme" Target="../theme/theme17.xml"/><Relationship Id="rId14" Type="http://schemas.openxmlformats.org/officeDocument/2006/relationships/image" Target="../media/image9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217.xml"/><Relationship Id="rId2" Type="http://schemas.openxmlformats.org/officeDocument/2006/relationships/slideLayout" Target="../slideLayouts/slideLayout218.xml"/><Relationship Id="rId3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26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9.xml"/><Relationship Id="rId12" Type="http://schemas.openxmlformats.org/officeDocument/2006/relationships/slideLayout" Target="../slideLayouts/slideLayout240.xml"/><Relationship Id="rId13" Type="http://schemas.openxmlformats.org/officeDocument/2006/relationships/slideLayout" Target="../slideLayouts/slideLayout241.xml"/><Relationship Id="rId14" Type="http://schemas.openxmlformats.org/officeDocument/2006/relationships/theme" Target="../theme/theme18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29.xml"/><Relationship Id="rId2" Type="http://schemas.openxmlformats.org/officeDocument/2006/relationships/slideLayout" Target="../slideLayouts/slideLayout230.xml"/><Relationship Id="rId3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5.xml"/><Relationship Id="rId8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38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2.xml"/><Relationship Id="rId12" Type="http://schemas.openxmlformats.org/officeDocument/2006/relationships/slideLayout" Target="../slideLayouts/slideLayout253.xml"/><Relationship Id="rId13" Type="http://schemas.openxmlformats.org/officeDocument/2006/relationships/theme" Target="../theme/theme19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44.xml"/><Relationship Id="rId4" Type="http://schemas.openxmlformats.org/officeDocument/2006/relationships/slideLayout" Target="../slideLayouts/slideLayout245.xml"/><Relationship Id="rId5" Type="http://schemas.openxmlformats.org/officeDocument/2006/relationships/slideLayout" Target="../slideLayouts/slideLayout246.xml"/><Relationship Id="rId6" Type="http://schemas.openxmlformats.org/officeDocument/2006/relationships/slideLayout" Target="../slideLayouts/slideLayout247.xml"/><Relationship Id="rId7" Type="http://schemas.openxmlformats.org/officeDocument/2006/relationships/slideLayout" Target="../slideLayouts/slideLayout248.xml"/><Relationship Id="rId8" Type="http://schemas.openxmlformats.org/officeDocument/2006/relationships/slideLayout" Target="../slideLayouts/slideLayout249.xml"/><Relationship Id="rId9" Type="http://schemas.openxmlformats.org/officeDocument/2006/relationships/slideLayout" Target="../slideLayouts/slideLayout250.xml"/><Relationship Id="rId10" Type="http://schemas.openxmlformats.org/officeDocument/2006/relationships/slideLayout" Target="../slideLayouts/slideLayout25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5" Type="http://schemas.openxmlformats.org/officeDocument/2006/relationships/image" Target="../media/image9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4.xml"/><Relationship Id="rId12" Type="http://schemas.openxmlformats.org/officeDocument/2006/relationships/slideLayout" Target="../slideLayouts/slideLayout265.xml"/><Relationship Id="rId13" Type="http://schemas.openxmlformats.org/officeDocument/2006/relationships/theme" Target="../theme/theme20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254.xml"/><Relationship Id="rId2" Type="http://schemas.openxmlformats.org/officeDocument/2006/relationships/slideLayout" Target="../slideLayouts/slideLayout255.xml"/><Relationship Id="rId3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0.xml"/><Relationship Id="rId8" Type="http://schemas.openxmlformats.org/officeDocument/2006/relationships/slideLayout" Target="../slideLayouts/slideLayout261.xml"/><Relationship Id="rId9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63.xml"/></Relationships>
</file>

<file path=ppt/slideMasters/_rels/slideMaster2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6.xml"/><Relationship Id="rId12" Type="http://schemas.openxmlformats.org/officeDocument/2006/relationships/slideLayout" Target="../slideLayouts/slideLayout277.xml"/><Relationship Id="rId13" Type="http://schemas.openxmlformats.org/officeDocument/2006/relationships/theme" Target="../theme/theme2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266.xml"/><Relationship Id="rId2" Type="http://schemas.openxmlformats.org/officeDocument/2006/relationships/slideLayout" Target="../slideLayouts/slideLayout267.xml"/><Relationship Id="rId3" Type="http://schemas.openxmlformats.org/officeDocument/2006/relationships/slideLayout" Target="../slideLayouts/slideLayout268.xml"/><Relationship Id="rId4" Type="http://schemas.openxmlformats.org/officeDocument/2006/relationships/slideLayout" Target="../slideLayouts/slideLayout269.xml"/><Relationship Id="rId5" Type="http://schemas.openxmlformats.org/officeDocument/2006/relationships/slideLayout" Target="../slideLayouts/slideLayout270.xml"/><Relationship Id="rId6" Type="http://schemas.openxmlformats.org/officeDocument/2006/relationships/slideLayout" Target="../slideLayouts/slideLayout271.xml"/><Relationship Id="rId7" Type="http://schemas.openxmlformats.org/officeDocument/2006/relationships/slideLayout" Target="../slideLayouts/slideLayout272.xml"/><Relationship Id="rId8" Type="http://schemas.openxmlformats.org/officeDocument/2006/relationships/slideLayout" Target="../slideLayouts/slideLayout273.xml"/><Relationship Id="rId9" Type="http://schemas.openxmlformats.org/officeDocument/2006/relationships/slideLayout" Target="../slideLayouts/slideLayout274.xml"/><Relationship Id="rId10" Type="http://schemas.openxmlformats.org/officeDocument/2006/relationships/slideLayout" Target="../slideLayouts/slideLayout275.xml"/></Relationships>
</file>

<file path=ppt/slideMasters/_rels/slideMaster2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8.xml"/><Relationship Id="rId12" Type="http://schemas.openxmlformats.org/officeDocument/2006/relationships/slideLayout" Target="../slideLayouts/slideLayout289.xml"/><Relationship Id="rId13" Type="http://schemas.openxmlformats.org/officeDocument/2006/relationships/theme" Target="../theme/theme22.xml"/><Relationship Id="rId14" Type="http://schemas.openxmlformats.org/officeDocument/2006/relationships/image" Target="../media/image9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79.xml"/><Relationship Id="rId3" Type="http://schemas.openxmlformats.org/officeDocument/2006/relationships/slideLayout" Target="../slideLayouts/slideLayout280.xml"/><Relationship Id="rId4" Type="http://schemas.openxmlformats.org/officeDocument/2006/relationships/slideLayout" Target="../slideLayouts/slideLayout281.xml"/><Relationship Id="rId5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4.xml"/><Relationship Id="rId8" Type="http://schemas.openxmlformats.org/officeDocument/2006/relationships/slideLayout" Target="../slideLayouts/slideLayout285.xml"/><Relationship Id="rId9" Type="http://schemas.openxmlformats.org/officeDocument/2006/relationships/slideLayout" Target="../slideLayouts/slideLayout286.xml"/><Relationship Id="rId10" Type="http://schemas.openxmlformats.org/officeDocument/2006/relationships/slideLayout" Target="../slideLayouts/slideLayout287.xml"/></Relationships>
</file>

<file path=ppt/slideMasters/_rels/slideMaster2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00.xml"/><Relationship Id="rId12" Type="http://schemas.openxmlformats.org/officeDocument/2006/relationships/slideLayout" Target="../slideLayouts/slideLayout301.xml"/><Relationship Id="rId13" Type="http://schemas.openxmlformats.org/officeDocument/2006/relationships/slideLayout" Target="../slideLayouts/slideLayout302.xml"/><Relationship Id="rId14" Type="http://schemas.openxmlformats.org/officeDocument/2006/relationships/theme" Target="../theme/theme23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90.xml"/><Relationship Id="rId2" Type="http://schemas.openxmlformats.org/officeDocument/2006/relationships/slideLayout" Target="../slideLayouts/slideLayout291.xml"/><Relationship Id="rId3" Type="http://schemas.openxmlformats.org/officeDocument/2006/relationships/slideLayout" Target="../slideLayouts/slideLayout292.xml"/><Relationship Id="rId4" Type="http://schemas.openxmlformats.org/officeDocument/2006/relationships/slideLayout" Target="../slideLayouts/slideLayout293.xml"/><Relationship Id="rId5" Type="http://schemas.openxmlformats.org/officeDocument/2006/relationships/slideLayout" Target="../slideLayouts/slideLayout294.xml"/><Relationship Id="rId6" Type="http://schemas.openxmlformats.org/officeDocument/2006/relationships/slideLayout" Target="../slideLayouts/slideLayout295.xml"/><Relationship Id="rId7" Type="http://schemas.openxmlformats.org/officeDocument/2006/relationships/slideLayout" Target="../slideLayouts/slideLayout296.xml"/><Relationship Id="rId8" Type="http://schemas.openxmlformats.org/officeDocument/2006/relationships/slideLayout" Target="../slideLayouts/slideLayout297.xml"/><Relationship Id="rId9" Type="http://schemas.openxmlformats.org/officeDocument/2006/relationships/slideLayout" Target="../slideLayouts/slideLayout298.xml"/><Relationship Id="rId10" Type="http://schemas.openxmlformats.org/officeDocument/2006/relationships/slideLayout" Target="../slideLayouts/slideLayout299.xml"/></Relationships>
</file>

<file path=ppt/slideMasters/_rels/slideMaster2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3.xml"/><Relationship Id="rId12" Type="http://schemas.openxmlformats.org/officeDocument/2006/relationships/slideLayout" Target="../slideLayouts/slideLayout314.xml"/><Relationship Id="rId13" Type="http://schemas.openxmlformats.org/officeDocument/2006/relationships/theme" Target="../theme/theme24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303.xml"/><Relationship Id="rId2" Type="http://schemas.openxmlformats.org/officeDocument/2006/relationships/slideLayout" Target="../slideLayouts/slideLayout304.xml"/><Relationship Id="rId3" Type="http://schemas.openxmlformats.org/officeDocument/2006/relationships/slideLayout" Target="../slideLayouts/slideLayout305.xml"/><Relationship Id="rId4" Type="http://schemas.openxmlformats.org/officeDocument/2006/relationships/slideLayout" Target="../slideLayouts/slideLayout306.xml"/><Relationship Id="rId5" Type="http://schemas.openxmlformats.org/officeDocument/2006/relationships/slideLayout" Target="../slideLayouts/slideLayout307.xml"/><Relationship Id="rId6" Type="http://schemas.openxmlformats.org/officeDocument/2006/relationships/slideLayout" Target="../slideLayouts/slideLayout308.xml"/><Relationship Id="rId7" Type="http://schemas.openxmlformats.org/officeDocument/2006/relationships/slideLayout" Target="../slideLayouts/slideLayout309.xml"/><Relationship Id="rId8" Type="http://schemas.openxmlformats.org/officeDocument/2006/relationships/slideLayout" Target="../slideLayouts/slideLayout310.xml"/><Relationship Id="rId9" Type="http://schemas.openxmlformats.org/officeDocument/2006/relationships/slideLayout" Target="../slideLayouts/slideLayout311.xml"/><Relationship Id="rId10" Type="http://schemas.openxmlformats.org/officeDocument/2006/relationships/slideLayout" Target="../slideLayouts/slideLayout312.xml"/></Relationships>
</file>

<file path=ppt/slideMasters/_rels/slideMaster2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5.xml"/><Relationship Id="rId12" Type="http://schemas.openxmlformats.org/officeDocument/2006/relationships/slideLayout" Target="../slideLayouts/slideLayout326.xml"/><Relationship Id="rId13" Type="http://schemas.openxmlformats.org/officeDocument/2006/relationships/theme" Target="../theme/theme25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315.xml"/><Relationship Id="rId2" Type="http://schemas.openxmlformats.org/officeDocument/2006/relationships/slideLayout" Target="../slideLayouts/slideLayout316.xml"/><Relationship Id="rId3" Type="http://schemas.openxmlformats.org/officeDocument/2006/relationships/slideLayout" Target="../slideLayouts/slideLayout317.xml"/><Relationship Id="rId4" Type="http://schemas.openxmlformats.org/officeDocument/2006/relationships/slideLayout" Target="../slideLayouts/slideLayout318.xml"/><Relationship Id="rId5" Type="http://schemas.openxmlformats.org/officeDocument/2006/relationships/slideLayout" Target="../slideLayouts/slideLayout319.xml"/><Relationship Id="rId6" Type="http://schemas.openxmlformats.org/officeDocument/2006/relationships/slideLayout" Target="../slideLayouts/slideLayout320.xml"/><Relationship Id="rId7" Type="http://schemas.openxmlformats.org/officeDocument/2006/relationships/slideLayout" Target="../slideLayouts/slideLayout321.xml"/><Relationship Id="rId8" Type="http://schemas.openxmlformats.org/officeDocument/2006/relationships/slideLayout" Target="../slideLayouts/slideLayout322.xml"/><Relationship Id="rId9" Type="http://schemas.openxmlformats.org/officeDocument/2006/relationships/slideLayout" Target="../slideLayouts/slideLayout323.xml"/><Relationship Id="rId10" Type="http://schemas.openxmlformats.org/officeDocument/2006/relationships/slideLayout" Target="../slideLayouts/slideLayout324.xml"/></Relationships>
</file>

<file path=ppt/slideMasters/_rels/slideMaster2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7.xml"/><Relationship Id="rId12" Type="http://schemas.openxmlformats.org/officeDocument/2006/relationships/slideLayout" Target="../slideLayouts/slideLayout338.xml"/><Relationship Id="rId13" Type="http://schemas.openxmlformats.org/officeDocument/2006/relationships/theme" Target="../theme/theme26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328.xml"/><Relationship Id="rId3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2.xml"/><Relationship Id="rId7" Type="http://schemas.openxmlformats.org/officeDocument/2006/relationships/slideLayout" Target="../slideLayouts/slideLayout333.xml"/><Relationship Id="rId8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36.xml"/></Relationships>
</file>

<file path=ppt/slideMasters/_rels/slideMaster2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9.xml"/><Relationship Id="rId12" Type="http://schemas.openxmlformats.org/officeDocument/2006/relationships/slideLayout" Target="../slideLayouts/slideLayout350.xml"/><Relationship Id="rId13" Type="http://schemas.openxmlformats.org/officeDocument/2006/relationships/theme" Target="../theme/theme27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339.xml"/><Relationship Id="rId2" Type="http://schemas.openxmlformats.org/officeDocument/2006/relationships/slideLayout" Target="../slideLayouts/slideLayout340.xml"/><Relationship Id="rId3" Type="http://schemas.openxmlformats.org/officeDocument/2006/relationships/slideLayout" Target="../slideLayouts/slideLayout341.xml"/><Relationship Id="rId4" Type="http://schemas.openxmlformats.org/officeDocument/2006/relationships/slideLayout" Target="../slideLayouts/slideLayout342.xml"/><Relationship Id="rId5" Type="http://schemas.openxmlformats.org/officeDocument/2006/relationships/slideLayout" Target="../slideLayouts/slideLayout343.xml"/><Relationship Id="rId6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5.xml"/><Relationship Id="rId8" Type="http://schemas.openxmlformats.org/officeDocument/2006/relationships/slideLayout" Target="../slideLayouts/slideLayout346.xml"/><Relationship Id="rId9" Type="http://schemas.openxmlformats.org/officeDocument/2006/relationships/slideLayout" Target="../slideLayouts/slideLayout347.xml"/><Relationship Id="rId10" Type="http://schemas.openxmlformats.org/officeDocument/2006/relationships/slideLayout" Target="../slideLayouts/slideLayout348.xml"/></Relationships>
</file>

<file path=ppt/slideMasters/_rels/slideMaster2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1.xml"/><Relationship Id="rId12" Type="http://schemas.openxmlformats.org/officeDocument/2006/relationships/slideLayout" Target="../slideLayouts/slideLayout362.xml"/><Relationship Id="rId13" Type="http://schemas.openxmlformats.org/officeDocument/2006/relationships/theme" Target="../theme/theme28.xml"/><Relationship Id="rId14" Type="http://schemas.openxmlformats.org/officeDocument/2006/relationships/image" Target="../media/image9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351.xml"/><Relationship Id="rId2" Type="http://schemas.openxmlformats.org/officeDocument/2006/relationships/slideLayout" Target="../slideLayouts/slideLayout352.xml"/><Relationship Id="rId3" Type="http://schemas.openxmlformats.org/officeDocument/2006/relationships/slideLayout" Target="../slideLayouts/slideLayout353.xml"/><Relationship Id="rId4" Type="http://schemas.openxmlformats.org/officeDocument/2006/relationships/slideLayout" Target="../slideLayouts/slideLayout354.xml"/><Relationship Id="rId5" Type="http://schemas.openxmlformats.org/officeDocument/2006/relationships/slideLayout" Target="../slideLayouts/slideLayout355.xml"/><Relationship Id="rId6" Type="http://schemas.openxmlformats.org/officeDocument/2006/relationships/slideLayout" Target="../slideLayouts/slideLayout356.xml"/><Relationship Id="rId7" Type="http://schemas.openxmlformats.org/officeDocument/2006/relationships/slideLayout" Target="../slideLayouts/slideLayout357.xml"/><Relationship Id="rId8" Type="http://schemas.openxmlformats.org/officeDocument/2006/relationships/slideLayout" Target="../slideLayouts/slideLayout358.xml"/><Relationship Id="rId9" Type="http://schemas.openxmlformats.org/officeDocument/2006/relationships/slideLayout" Target="../slideLayouts/slideLayout359.xml"/><Relationship Id="rId10" Type="http://schemas.openxmlformats.org/officeDocument/2006/relationships/slideLayout" Target="../slideLayouts/slideLayout360.xml"/></Relationships>
</file>

<file path=ppt/slideMasters/_rels/slideMaster2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3.xml"/><Relationship Id="rId12" Type="http://schemas.openxmlformats.org/officeDocument/2006/relationships/slideLayout" Target="../slideLayouts/slideLayout374.xml"/><Relationship Id="rId13" Type="http://schemas.openxmlformats.org/officeDocument/2006/relationships/theme" Target="../theme/theme29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363.xml"/><Relationship Id="rId2" Type="http://schemas.openxmlformats.org/officeDocument/2006/relationships/slideLayout" Target="../slideLayouts/slideLayout364.xml"/><Relationship Id="rId3" Type="http://schemas.openxmlformats.org/officeDocument/2006/relationships/slideLayout" Target="../slideLayouts/slideLayout365.xml"/><Relationship Id="rId4" Type="http://schemas.openxmlformats.org/officeDocument/2006/relationships/slideLayout" Target="../slideLayouts/slideLayout366.xml"/><Relationship Id="rId5" Type="http://schemas.openxmlformats.org/officeDocument/2006/relationships/slideLayout" Target="../slideLayouts/slideLayout367.xml"/><Relationship Id="rId6" Type="http://schemas.openxmlformats.org/officeDocument/2006/relationships/slideLayout" Target="../slideLayouts/slideLayout368.xml"/><Relationship Id="rId7" Type="http://schemas.openxmlformats.org/officeDocument/2006/relationships/slideLayout" Target="../slideLayouts/slideLayout369.xml"/><Relationship Id="rId8" Type="http://schemas.openxmlformats.org/officeDocument/2006/relationships/slideLayout" Target="../slideLayouts/slideLayout370.xml"/><Relationship Id="rId9" Type="http://schemas.openxmlformats.org/officeDocument/2006/relationships/slideLayout" Target="../slideLayouts/slideLayout371.xml"/><Relationship Id="rId10" Type="http://schemas.openxmlformats.org/officeDocument/2006/relationships/slideLayout" Target="../slideLayouts/slideLayout37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3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5.xml"/><Relationship Id="rId12" Type="http://schemas.openxmlformats.org/officeDocument/2006/relationships/slideLayout" Target="../slideLayouts/slideLayout386.xml"/><Relationship Id="rId13" Type="http://schemas.openxmlformats.org/officeDocument/2006/relationships/theme" Target="../theme/theme30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375.xml"/><Relationship Id="rId2" Type="http://schemas.openxmlformats.org/officeDocument/2006/relationships/slideLayout" Target="../slideLayouts/slideLayout376.xml"/><Relationship Id="rId3" Type="http://schemas.openxmlformats.org/officeDocument/2006/relationships/slideLayout" Target="../slideLayouts/slideLayout377.xml"/><Relationship Id="rId4" Type="http://schemas.openxmlformats.org/officeDocument/2006/relationships/slideLayout" Target="../slideLayouts/slideLayout378.xml"/><Relationship Id="rId5" Type="http://schemas.openxmlformats.org/officeDocument/2006/relationships/slideLayout" Target="../slideLayouts/slideLayout379.xml"/><Relationship Id="rId6" Type="http://schemas.openxmlformats.org/officeDocument/2006/relationships/slideLayout" Target="../slideLayouts/slideLayout380.xml"/><Relationship Id="rId7" Type="http://schemas.openxmlformats.org/officeDocument/2006/relationships/slideLayout" Target="../slideLayouts/slideLayout381.xml"/><Relationship Id="rId8" Type="http://schemas.openxmlformats.org/officeDocument/2006/relationships/slideLayout" Target="../slideLayouts/slideLayout382.xml"/><Relationship Id="rId9" Type="http://schemas.openxmlformats.org/officeDocument/2006/relationships/slideLayout" Target="../slideLayouts/slideLayout383.xml"/><Relationship Id="rId10" Type="http://schemas.openxmlformats.org/officeDocument/2006/relationships/slideLayout" Target="../slideLayouts/slideLayout38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1.xml"/><Relationship Id="rId13" Type="http://schemas.openxmlformats.org/officeDocument/2006/relationships/theme" Target="../theme/theme4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9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theme" Target="../theme/theme5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1.xml"/><Relationship Id="rId29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93.xml"/><Relationship Id="rId31" Type="http://schemas.openxmlformats.org/officeDocument/2006/relationships/theme" Target="../theme/theme6.xml"/><Relationship Id="rId10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theme" Target="../theme/theme7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theme" Target="../theme/theme8.xml"/><Relationship Id="rId15" Type="http://schemas.openxmlformats.org/officeDocument/2006/relationships/image" Target="../media/image9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theme" Target="../theme/theme9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/>
            </a:pPr>
            <a:fld id="{545B0727-6C74-4533-BB4E-FCFDFD349F01}" type="slidenum">
              <a:rPr lang="en-US" altLang="zh-CN" sz="1600" smtClean="0"/>
              <a:pPr algn="ctr" eaLnBrk="1" hangingPunct="1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t>‹#›</a:t>
            </a:fld>
            <a:endParaRPr lang="en-US" altLang="zh-CN" sz="16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58" r:id="rId9"/>
    <p:sldLayoutId id="2147484259" r:id="rId10"/>
    <p:sldLayoutId id="2147484260" r:id="rId11"/>
    <p:sldLayoutId id="2147484261" r:id="rId12"/>
    <p:sldLayoutId id="2147484262" r:id="rId13"/>
    <p:sldLayoutId id="2147484264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4" r:id="rId1"/>
    <p:sldLayoutId id="2147484405" r:id="rId2"/>
    <p:sldLayoutId id="2147484406" r:id="rId3"/>
    <p:sldLayoutId id="2147484407" r:id="rId4"/>
    <p:sldLayoutId id="2147484408" r:id="rId5"/>
    <p:sldLayoutId id="2147484409" r:id="rId6"/>
    <p:sldLayoutId id="2147484410" r:id="rId7"/>
    <p:sldLayoutId id="2147484411" r:id="rId8"/>
    <p:sldLayoutId id="2147484412" r:id="rId9"/>
    <p:sldLayoutId id="2147484413" r:id="rId10"/>
    <p:sldLayoutId id="2147484414" r:id="rId11"/>
    <p:sldLayoutId id="214748441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/>
            </a:pPr>
            <a:fld id="{7116893C-2A89-46F8-BA4A-BC632E9E6E21}" type="slidenum">
              <a:rPr lang="en-US" altLang="zh-CN" sz="1600" smtClean="0"/>
              <a:pPr algn="ctr" eaLnBrk="1" hangingPunct="1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59297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  <p:sldLayoutId id="2147484428" r:id="rId12"/>
    <p:sldLayoutId id="2147484429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35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32" r:id="rId2"/>
    <p:sldLayoutId id="2147484433" r:id="rId3"/>
    <p:sldLayoutId id="2147484434" r:id="rId4"/>
    <p:sldLayoutId id="2147484435" r:id="rId5"/>
    <p:sldLayoutId id="2147484436" r:id="rId6"/>
    <p:sldLayoutId id="2147484437" r:id="rId7"/>
    <p:sldLayoutId id="2147484438" r:id="rId8"/>
    <p:sldLayoutId id="2147484439" r:id="rId9"/>
    <p:sldLayoutId id="2147484440" r:id="rId10"/>
    <p:sldLayoutId id="2147484441" r:id="rId11"/>
    <p:sldLayoutId id="214748444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66414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  <p:sldLayoutId id="214748445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7495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  <p:sldLayoutId id="2147484468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20351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12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84" r:id="rId2"/>
    <p:sldLayoutId id="2147484485" r:id="rId3"/>
    <p:sldLayoutId id="2147484486" r:id="rId4"/>
    <p:sldLayoutId id="2147484487" r:id="rId5"/>
    <p:sldLayoutId id="2147484488" r:id="rId6"/>
    <p:sldLayoutId id="2147484489" r:id="rId7"/>
    <p:sldLayoutId id="2147484490" r:id="rId8"/>
    <p:sldLayoutId id="2147484491" r:id="rId9"/>
    <p:sldLayoutId id="2147484492" r:id="rId10"/>
    <p:sldLayoutId id="2147484493" r:id="rId11"/>
    <p:sldLayoutId id="2147484494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A7309B64-BEE1-4E46-B58D-192B62459C94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87849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7" r:id="rId12"/>
    <p:sldLayoutId id="2147484508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38836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0" r:id="rId1"/>
    <p:sldLayoutId id="2147484511" r:id="rId2"/>
    <p:sldLayoutId id="2147484512" r:id="rId3"/>
    <p:sldLayoutId id="2147484513" r:id="rId4"/>
    <p:sldLayoutId id="2147484514" r:id="rId5"/>
    <p:sldLayoutId id="2147484515" r:id="rId6"/>
    <p:sldLayoutId id="2147484516" r:id="rId7"/>
    <p:sldLayoutId id="2147484517" r:id="rId8"/>
    <p:sldLayoutId id="2147484518" r:id="rId9"/>
    <p:sldLayoutId id="2147484519" r:id="rId10"/>
    <p:sldLayoutId id="2147484520" r:id="rId11"/>
    <p:sldLayoutId id="2147484521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  <p:sldLayoutId id="2147484278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74896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3" r:id="rId1"/>
    <p:sldLayoutId id="2147484524" r:id="rId2"/>
    <p:sldLayoutId id="2147484525" r:id="rId3"/>
    <p:sldLayoutId id="2147484526" r:id="rId4"/>
    <p:sldLayoutId id="2147484527" r:id="rId5"/>
    <p:sldLayoutId id="2147484528" r:id="rId6"/>
    <p:sldLayoutId id="2147484529" r:id="rId7"/>
    <p:sldLayoutId id="2147484530" r:id="rId8"/>
    <p:sldLayoutId id="2147484531" r:id="rId9"/>
    <p:sldLayoutId id="2147484532" r:id="rId10"/>
    <p:sldLayoutId id="2147484533" r:id="rId11"/>
    <p:sldLayoutId id="2147484534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11176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6" r:id="rId1"/>
    <p:sldLayoutId id="2147484537" r:id="rId2"/>
    <p:sldLayoutId id="2147484538" r:id="rId3"/>
    <p:sldLayoutId id="2147484539" r:id="rId4"/>
    <p:sldLayoutId id="2147484540" r:id="rId5"/>
    <p:sldLayoutId id="2147484541" r:id="rId6"/>
    <p:sldLayoutId id="2147484542" r:id="rId7"/>
    <p:sldLayoutId id="2147484543" r:id="rId8"/>
    <p:sldLayoutId id="2147484544" r:id="rId9"/>
    <p:sldLayoutId id="2147484545" r:id="rId10"/>
    <p:sldLayoutId id="2147484546" r:id="rId11"/>
    <p:sldLayoutId id="2147484547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31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  <p:sldLayoutId id="21474845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A7309B64-BEE1-4E46-B58D-192B62459C94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361461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2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3680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6" r:id="rId1"/>
    <p:sldLayoutId id="2147484577" r:id="rId2"/>
    <p:sldLayoutId id="2147484578" r:id="rId3"/>
    <p:sldLayoutId id="2147484579" r:id="rId4"/>
    <p:sldLayoutId id="2147484580" r:id="rId5"/>
    <p:sldLayoutId id="2147484581" r:id="rId6"/>
    <p:sldLayoutId id="2147484582" r:id="rId7"/>
    <p:sldLayoutId id="2147484583" r:id="rId8"/>
    <p:sldLayoutId id="2147484584" r:id="rId9"/>
    <p:sldLayoutId id="2147484585" r:id="rId10"/>
    <p:sldLayoutId id="2147484586" r:id="rId11"/>
    <p:sldLayoutId id="2147484587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9617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9" r:id="rId1"/>
    <p:sldLayoutId id="2147484590" r:id="rId2"/>
    <p:sldLayoutId id="2147484591" r:id="rId3"/>
    <p:sldLayoutId id="2147484592" r:id="rId4"/>
    <p:sldLayoutId id="2147484593" r:id="rId5"/>
    <p:sldLayoutId id="2147484594" r:id="rId6"/>
    <p:sldLayoutId id="2147484595" r:id="rId7"/>
    <p:sldLayoutId id="2147484596" r:id="rId8"/>
    <p:sldLayoutId id="2147484597" r:id="rId9"/>
    <p:sldLayoutId id="2147484598" r:id="rId10"/>
    <p:sldLayoutId id="2147484599" r:id="rId11"/>
    <p:sldLayoutId id="214748460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45196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2" r:id="rId1"/>
    <p:sldLayoutId id="2147484603" r:id="rId2"/>
    <p:sldLayoutId id="2147484604" r:id="rId3"/>
    <p:sldLayoutId id="2147484605" r:id="rId4"/>
    <p:sldLayoutId id="2147484606" r:id="rId5"/>
    <p:sldLayoutId id="2147484607" r:id="rId6"/>
    <p:sldLayoutId id="2147484608" r:id="rId7"/>
    <p:sldLayoutId id="2147484609" r:id="rId8"/>
    <p:sldLayoutId id="2147484610" r:id="rId9"/>
    <p:sldLayoutId id="2147484611" r:id="rId10"/>
    <p:sldLayoutId id="2147484612" r:id="rId11"/>
    <p:sldLayoutId id="214748461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DA4FF677-C9FB-4807-913D-665935D8871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414286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5" r:id="rId1"/>
    <p:sldLayoutId id="2147484616" r:id="rId2"/>
    <p:sldLayoutId id="2147484617" r:id="rId3"/>
    <p:sldLayoutId id="2147484618" r:id="rId4"/>
    <p:sldLayoutId id="2147484619" r:id="rId5"/>
    <p:sldLayoutId id="2147484620" r:id="rId6"/>
    <p:sldLayoutId id="2147484621" r:id="rId7"/>
    <p:sldLayoutId id="2147484622" r:id="rId8"/>
    <p:sldLayoutId id="2147484623" r:id="rId9"/>
    <p:sldLayoutId id="2147484624" r:id="rId10"/>
    <p:sldLayoutId id="2147484625" r:id="rId11"/>
    <p:sldLayoutId id="214748462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7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8" r:id="rId1"/>
    <p:sldLayoutId id="2147484629" r:id="rId2"/>
    <p:sldLayoutId id="2147484630" r:id="rId3"/>
    <p:sldLayoutId id="2147484631" r:id="rId4"/>
    <p:sldLayoutId id="2147484632" r:id="rId5"/>
    <p:sldLayoutId id="2147484633" r:id="rId6"/>
    <p:sldLayoutId id="2147484634" r:id="rId7"/>
    <p:sldLayoutId id="2147484635" r:id="rId8"/>
    <p:sldLayoutId id="2147484636" r:id="rId9"/>
    <p:sldLayoutId id="2147484637" r:id="rId10"/>
    <p:sldLayoutId id="2147484638" r:id="rId11"/>
    <p:sldLayoutId id="2147484639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98355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1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  <p:sldLayoutId id="214748465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  <p:sldLayoutId id="2147484291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44544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55" r:id="rId2"/>
    <p:sldLayoutId id="2147484656" r:id="rId3"/>
    <p:sldLayoutId id="2147484657" r:id="rId4"/>
    <p:sldLayoutId id="2147484658" r:id="rId5"/>
    <p:sldLayoutId id="2147484659" r:id="rId6"/>
    <p:sldLayoutId id="2147484660" r:id="rId7"/>
    <p:sldLayoutId id="2147484661" r:id="rId8"/>
    <p:sldLayoutId id="2147484662" r:id="rId9"/>
    <p:sldLayoutId id="2147484663" r:id="rId10"/>
    <p:sldLayoutId id="2147484664" r:id="rId11"/>
    <p:sldLayoutId id="214748466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  <p:sldLayoutId id="2147484304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6" r:id="rId1"/>
    <p:sldLayoutId id="2147484307" r:id="rId2"/>
    <p:sldLayoutId id="2147484308" r:id="rId3"/>
    <p:sldLayoutId id="2147484309" r:id="rId4"/>
    <p:sldLayoutId id="2147484310" r:id="rId5"/>
    <p:sldLayoutId id="2147484311" r:id="rId6"/>
    <p:sldLayoutId id="2147484312" r:id="rId7"/>
    <p:sldLayoutId id="2147484313" r:id="rId8"/>
    <p:sldLayoutId id="2147484314" r:id="rId9"/>
    <p:sldLayoutId id="2147484315" r:id="rId10"/>
    <p:sldLayoutId id="2147484316" r:id="rId11"/>
    <p:sldLayoutId id="2147484317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fld id="{28B1A4E2-E177-4399-9E13-DB2F296B8D6B}" type="datetime1">
              <a:rPr kumimoji="0" lang="zh-CN" altLang="en-US" sz="1200" smtClean="0">
                <a:solidFill>
                  <a:schemeClr val="tx2"/>
                </a:solidFill>
              </a:rPr>
              <a:t>2018/12/3</a:t>
            </a:fld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44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  <p:sldLayoutId id="2147484330" r:id="rId12"/>
    <p:sldLayoutId id="2147484331" r:id="rId13"/>
    <p:sldLayoutId id="2147484332" r:id="rId14"/>
    <p:sldLayoutId id="2147484333" r:id="rId15"/>
    <p:sldLayoutId id="2147484334" r:id="rId16"/>
    <p:sldLayoutId id="2147484335" r:id="rId17"/>
    <p:sldLayoutId id="2147484336" r:id="rId18"/>
    <p:sldLayoutId id="2147484337" r:id="rId19"/>
    <p:sldLayoutId id="2147484338" r:id="rId20"/>
    <p:sldLayoutId id="2147484339" r:id="rId21"/>
    <p:sldLayoutId id="2147484340" r:id="rId22"/>
    <p:sldLayoutId id="2147484341" r:id="rId23"/>
    <p:sldLayoutId id="2147484342" r:id="rId24"/>
    <p:sldLayoutId id="2147484343" r:id="rId25"/>
    <p:sldLayoutId id="2147484344" r:id="rId26"/>
    <p:sldLayoutId id="2147484345" r:id="rId27"/>
    <p:sldLayoutId id="2147484346" r:id="rId28"/>
    <p:sldLayoutId id="2147484347" r:id="rId29"/>
    <p:sldLayoutId id="2147484348" r:id="rId3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zh-CN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zh-CN">
          <a:solidFill>
            <a:schemeClr val="tx2"/>
          </a:solidFill>
        </a:defRPr>
      </a:lvl2pPr>
      <a:lvl3pPr eaLnBrk="1" latinLnBrk="0" hangingPunct="1">
        <a:defRPr kumimoji="0" lang="zh-CN">
          <a:solidFill>
            <a:schemeClr val="tx2"/>
          </a:solidFill>
        </a:defRPr>
      </a:lvl3pPr>
      <a:lvl4pPr eaLnBrk="1" latinLnBrk="0" hangingPunct="1">
        <a:defRPr kumimoji="0" lang="zh-CN">
          <a:solidFill>
            <a:schemeClr val="tx2"/>
          </a:solidFill>
        </a:defRPr>
      </a:lvl4pPr>
      <a:lvl5pPr eaLnBrk="1" latinLnBrk="0" hangingPunct="1">
        <a:defRPr kumimoji="0" lang="zh-CN">
          <a:solidFill>
            <a:schemeClr val="tx2"/>
          </a:solidFill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zh-CN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A7309B64-BEE1-4E46-B58D-192B62459C94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  <p:sldLayoutId id="2147484375" r:id="rId12"/>
    <p:sldLayoutId id="2147484376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  <p:sldLayoutId id="2147484389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oleObject" Target="../embeddings/oleObject5.bin"/><Relationship Id="rId7" Type="http://schemas.openxmlformats.org/officeDocument/2006/relationships/image" Target="../media/image3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8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.bin"/><Relationship Id="rId12" Type="http://schemas.openxmlformats.org/officeDocument/2006/relationships/image" Target="../media/image40.wmf"/><Relationship Id="rId13" Type="http://schemas.openxmlformats.org/officeDocument/2006/relationships/oleObject" Target="../embeddings/oleObject10.bin"/><Relationship Id="rId14" Type="http://schemas.openxmlformats.org/officeDocument/2006/relationships/image" Target="../media/image41.wmf"/><Relationship Id="rId15" Type="http://schemas.openxmlformats.org/officeDocument/2006/relationships/oleObject" Target="../embeddings/oleObject11.bin"/><Relationship Id="rId16" Type="http://schemas.openxmlformats.org/officeDocument/2006/relationships/image" Target="../media/image42.wmf"/><Relationship Id="rId17" Type="http://schemas.openxmlformats.org/officeDocument/2006/relationships/oleObject" Target="../embeddings/oleObject12.bin"/><Relationship Id="rId18" Type="http://schemas.openxmlformats.org/officeDocument/2006/relationships/image" Target="../media/image4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84.xml"/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42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37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38.w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47.jpe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44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45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4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8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51.jpeg"/><Relationship Id="rId5" Type="http://schemas.openxmlformats.org/officeDocument/2006/relationships/oleObject" Target="../embeddings/oleObject16.bin"/><Relationship Id="rId6" Type="http://schemas.openxmlformats.org/officeDocument/2006/relationships/image" Target="../media/image48.w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49.w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5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8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9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4" Type="http://schemas.openxmlformats.org/officeDocument/2006/relationships/image" Target="../media/image56.jpeg"/><Relationship Id="rId1" Type="http://schemas.openxmlformats.org/officeDocument/2006/relationships/slideLayout" Target="../slideLayouts/slideLayout8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4" Type="http://schemas.openxmlformats.org/officeDocument/2006/relationships/image" Target="../media/image61.jpeg"/><Relationship Id="rId5" Type="http://schemas.openxmlformats.org/officeDocument/2006/relationships/image" Target="../media/image62.jpeg"/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4" Type="http://schemas.openxmlformats.org/officeDocument/2006/relationships/image" Target="../media/image64.jpeg"/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67.jpeg"/><Relationship Id="rId5" Type="http://schemas.openxmlformats.org/officeDocument/2006/relationships/image" Target="../media/image68.png"/><Relationship Id="rId6" Type="http://schemas.openxmlformats.org/officeDocument/2006/relationships/oleObject" Target="../embeddings/oleObject19.bin"/><Relationship Id="rId7" Type="http://schemas.openxmlformats.org/officeDocument/2006/relationships/image" Target="../media/image6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8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4" Type="http://schemas.openxmlformats.org/officeDocument/2006/relationships/image" Target="../media/image69.png"/><Relationship Id="rId5" Type="http://schemas.openxmlformats.org/officeDocument/2006/relationships/image" Target="../media/image70.jpe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76.wmf"/><Relationship Id="rId13" Type="http://schemas.openxmlformats.org/officeDocument/2006/relationships/image" Target="../media/image78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84.xml"/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77.png"/><Relationship Id="rId5" Type="http://schemas.openxmlformats.org/officeDocument/2006/relationships/oleObject" Target="../embeddings/oleObject20.bin"/><Relationship Id="rId6" Type="http://schemas.openxmlformats.org/officeDocument/2006/relationships/image" Target="../media/image73.w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74.w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7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79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80.wmf"/><Relationship Id="rId8" Type="http://schemas.openxmlformats.org/officeDocument/2006/relationships/image" Target="../media/image78.png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81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8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4" Type="http://schemas.openxmlformats.org/officeDocument/2006/relationships/image" Target="../media/image84.jpeg"/><Relationship Id="rId1" Type="http://schemas.openxmlformats.org/officeDocument/2006/relationships/slideLayout" Target="../slideLayouts/slideLayout8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4" Type="http://schemas.openxmlformats.org/officeDocument/2006/relationships/image" Target="../media/image87.jpeg"/><Relationship Id="rId1" Type="http://schemas.openxmlformats.org/officeDocument/2006/relationships/slideLayout" Target="../slideLayouts/slideLayout8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gif"/><Relationship Id="rId4" Type="http://schemas.openxmlformats.org/officeDocument/2006/relationships/image" Target="../media/image89.png"/><Relationship Id="rId1" Type="http://schemas.openxmlformats.org/officeDocument/2006/relationships/slideLayout" Target="../slideLayouts/slideLayout8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4" Type="http://schemas.openxmlformats.org/officeDocument/2006/relationships/image" Target="../media/image91.png"/><Relationship Id="rId1" Type="http://schemas.openxmlformats.org/officeDocument/2006/relationships/slideLayout" Target="../slideLayouts/slideLayout8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doubleslite-n.wmv" TargetMode="External"/><Relationship Id="rId4" Type="http://schemas.openxmlformats.org/officeDocument/2006/relationships/image" Target="../media/image92.jpeg"/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20" Type="http://schemas.openxmlformats.org/officeDocument/2006/relationships/image" Target="../media/image100.wmf"/><Relationship Id="rId10" Type="http://schemas.openxmlformats.org/officeDocument/2006/relationships/image" Target="../media/image95.wmf"/><Relationship Id="rId11" Type="http://schemas.openxmlformats.org/officeDocument/2006/relationships/oleObject" Target="../embeddings/oleObject30.bin"/><Relationship Id="rId12" Type="http://schemas.openxmlformats.org/officeDocument/2006/relationships/image" Target="../media/image96.wmf"/><Relationship Id="rId13" Type="http://schemas.openxmlformats.org/officeDocument/2006/relationships/oleObject" Target="../embeddings/oleObject31.bin"/><Relationship Id="rId14" Type="http://schemas.openxmlformats.org/officeDocument/2006/relationships/image" Target="../media/image97.wmf"/><Relationship Id="rId15" Type="http://schemas.openxmlformats.org/officeDocument/2006/relationships/oleObject" Target="../embeddings/oleObject32.bin"/><Relationship Id="rId16" Type="http://schemas.openxmlformats.org/officeDocument/2006/relationships/image" Target="../media/image98.wmf"/><Relationship Id="rId17" Type="http://schemas.openxmlformats.org/officeDocument/2006/relationships/oleObject" Target="../embeddings/oleObject33.bin"/><Relationship Id="rId18" Type="http://schemas.openxmlformats.org/officeDocument/2006/relationships/image" Target="../media/image99.wmf"/><Relationship Id="rId19" Type="http://schemas.openxmlformats.org/officeDocument/2006/relationships/oleObject" Target="../embeddings/oleObject34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88.xml"/><Relationship Id="rId3" Type="http://schemas.openxmlformats.org/officeDocument/2006/relationships/notesSlide" Target="../notesSlides/notesSlide38.xml"/><Relationship Id="rId4" Type="http://schemas.openxmlformats.org/officeDocument/2006/relationships/image" Target="../media/image101.jpeg"/><Relationship Id="rId5" Type="http://schemas.openxmlformats.org/officeDocument/2006/relationships/oleObject" Target="../embeddings/oleObject27.bin"/><Relationship Id="rId6" Type="http://schemas.openxmlformats.org/officeDocument/2006/relationships/image" Target="../media/image93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9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image" Target="../media/image105.jpeg"/><Relationship Id="rId5" Type="http://schemas.openxmlformats.org/officeDocument/2006/relationships/oleObject" Target="../embeddings/oleObject35.bin"/><Relationship Id="rId6" Type="http://schemas.openxmlformats.org/officeDocument/2006/relationships/image" Target="../media/image102.w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103.w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104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9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8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106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107.w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108.wmf"/><Relationship Id="rId10" Type="http://schemas.openxmlformats.org/officeDocument/2006/relationships/oleObject" Target="../embeddings/oleObject41.bin"/><Relationship Id="rId11" Type="http://schemas.openxmlformats.org/officeDocument/2006/relationships/image" Target="../media/image10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85.xml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5.bin"/><Relationship Id="rId12" Type="http://schemas.openxmlformats.org/officeDocument/2006/relationships/image" Target="../media/image113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88.xml"/><Relationship Id="rId3" Type="http://schemas.openxmlformats.org/officeDocument/2006/relationships/notesSlide" Target="../notesSlides/notesSlide41.xml"/><Relationship Id="rId4" Type="http://schemas.openxmlformats.org/officeDocument/2006/relationships/image" Target="../media/image114.png"/><Relationship Id="rId5" Type="http://schemas.openxmlformats.org/officeDocument/2006/relationships/oleObject" Target="../embeddings/oleObject42.bin"/><Relationship Id="rId6" Type="http://schemas.openxmlformats.org/officeDocument/2006/relationships/image" Target="../media/image110.wmf"/><Relationship Id="rId7" Type="http://schemas.openxmlformats.org/officeDocument/2006/relationships/oleObject" Target="../embeddings/oleObject43.bin"/><Relationship Id="rId8" Type="http://schemas.openxmlformats.org/officeDocument/2006/relationships/image" Target="../media/image111.wmf"/><Relationship Id="rId9" Type="http://schemas.openxmlformats.org/officeDocument/2006/relationships/oleObject" Target="../embeddings/oleObject44.bin"/><Relationship Id="rId10" Type="http://schemas.openxmlformats.org/officeDocument/2006/relationships/image" Target="../media/image112.wmf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8.wmf"/><Relationship Id="rId12" Type="http://schemas.openxmlformats.org/officeDocument/2006/relationships/oleObject" Target="../embeddings/oleObject50.bin"/><Relationship Id="rId13" Type="http://schemas.openxmlformats.org/officeDocument/2006/relationships/image" Target="../media/image119.wmf"/><Relationship Id="rId14" Type="http://schemas.openxmlformats.org/officeDocument/2006/relationships/oleObject" Target="../embeddings/oleObject51.bin"/><Relationship Id="rId15" Type="http://schemas.openxmlformats.org/officeDocument/2006/relationships/image" Target="../media/image120.wmf"/><Relationship Id="rId16" Type="http://schemas.openxmlformats.org/officeDocument/2006/relationships/oleObject" Target="../embeddings/oleObject52.bin"/><Relationship Id="rId17" Type="http://schemas.openxmlformats.org/officeDocument/2006/relationships/image" Target="../media/image121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88.xml"/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115.w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116.wmf"/><Relationship Id="rId8" Type="http://schemas.openxmlformats.org/officeDocument/2006/relationships/oleObject" Target="../embeddings/oleObject48.bin"/><Relationship Id="rId9" Type="http://schemas.openxmlformats.org/officeDocument/2006/relationships/image" Target="../media/image117.wmf"/><Relationship Id="rId10" Type="http://schemas.openxmlformats.org/officeDocument/2006/relationships/oleObject" Target="../embeddings/oleObject4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122.w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123.wmf"/><Relationship Id="rId8" Type="http://schemas.openxmlformats.org/officeDocument/2006/relationships/image" Target="../media/image125.png"/><Relationship Id="rId9" Type="http://schemas.openxmlformats.org/officeDocument/2006/relationships/oleObject" Target="../embeddings/oleObject55.bin"/><Relationship Id="rId10" Type="http://schemas.openxmlformats.org/officeDocument/2006/relationships/image" Target="../media/image124.wmf"/><Relationship Id="rId11" Type="http://schemas.openxmlformats.org/officeDocument/2006/relationships/image" Target="../media/image125.jpe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8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image" Target="../media/image127.jpeg"/><Relationship Id="rId5" Type="http://schemas.openxmlformats.org/officeDocument/2006/relationships/image" Target="../media/image128.wmf"/><Relationship Id="rId6" Type="http://schemas.openxmlformats.org/officeDocument/2006/relationships/oleObject" Target="../embeddings/oleObject56.bin"/><Relationship Id="rId7" Type="http://schemas.openxmlformats.org/officeDocument/2006/relationships/image" Target="../media/image126.wmf"/><Relationship Id="rId8" Type="http://schemas.openxmlformats.org/officeDocument/2006/relationships/image" Target="../media/image130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8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1.png"/></Relationships>
</file>

<file path=ppt/slides/_rels/slide4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5.wmf"/><Relationship Id="rId12" Type="http://schemas.openxmlformats.org/officeDocument/2006/relationships/oleObject" Target="../embeddings/oleObject61.bin"/><Relationship Id="rId13" Type="http://schemas.openxmlformats.org/officeDocument/2006/relationships/image" Target="../media/image136.wmf"/><Relationship Id="rId14" Type="http://schemas.openxmlformats.org/officeDocument/2006/relationships/oleObject" Target="../embeddings/oleObject62.bin"/><Relationship Id="rId15" Type="http://schemas.openxmlformats.org/officeDocument/2006/relationships/image" Target="../media/image137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132.w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133.wmf"/><Relationship Id="rId8" Type="http://schemas.openxmlformats.org/officeDocument/2006/relationships/oleObject" Target="../embeddings/oleObject59.bin"/><Relationship Id="rId9" Type="http://schemas.openxmlformats.org/officeDocument/2006/relationships/image" Target="../media/image134.wmf"/><Relationship Id="rId10" Type="http://schemas.openxmlformats.org/officeDocument/2006/relationships/oleObject" Target="../embeddings/oleObject60.bin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6.bin"/><Relationship Id="rId12" Type="http://schemas.openxmlformats.org/officeDocument/2006/relationships/image" Target="../media/image141.wmf"/><Relationship Id="rId13" Type="http://schemas.openxmlformats.org/officeDocument/2006/relationships/oleObject" Target="../embeddings/oleObject67.bin"/><Relationship Id="rId14" Type="http://schemas.openxmlformats.org/officeDocument/2006/relationships/image" Target="../media/image142.wmf"/><Relationship Id="rId15" Type="http://schemas.openxmlformats.org/officeDocument/2006/relationships/oleObject" Target="../embeddings/oleObject68.bin"/><Relationship Id="rId16" Type="http://schemas.openxmlformats.org/officeDocument/2006/relationships/image" Target="../media/image143.wmf"/><Relationship Id="rId17" Type="http://schemas.openxmlformats.org/officeDocument/2006/relationships/oleObject" Target="../embeddings/oleObject69.bin"/><Relationship Id="rId18" Type="http://schemas.openxmlformats.org/officeDocument/2006/relationships/image" Target="../media/image144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84.xml"/><Relationship Id="rId3" Type="http://schemas.openxmlformats.org/officeDocument/2006/relationships/notesSlide" Target="../notesSlides/notesSlide48.xml"/><Relationship Id="rId4" Type="http://schemas.openxmlformats.org/officeDocument/2006/relationships/image" Target="../media/image145.png"/><Relationship Id="rId5" Type="http://schemas.openxmlformats.org/officeDocument/2006/relationships/oleObject" Target="../embeddings/oleObject63.bin"/><Relationship Id="rId6" Type="http://schemas.openxmlformats.org/officeDocument/2006/relationships/image" Target="../media/image138.wmf"/><Relationship Id="rId7" Type="http://schemas.openxmlformats.org/officeDocument/2006/relationships/oleObject" Target="../embeddings/oleObject64.bin"/><Relationship Id="rId8" Type="http://schemas.openxmlformats.org/officeDocument/2006/relationships/image" Target="../media/image139.wmf"/><Relationship Id="rId9" Type="http://schemas.openxmlformats.org/officeDocument/2006/relationships/oleObject" Target="../embeddings/oleObject65.bin"/><Relationship Id="rId10" Type="http://schemas.openxmlformats.org/officeDocument/2006/relationships/image" Target="../media/image140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jpeg"/><Relationship Id="rId4" Type="http://schemas.openxmlformats.org/officeDocument/2006/relationships/image" Target="../media/image147.jpeg"/><Relationship Id="rId5" Type="http://schemas.openxmlformats.org/officeDocument/2006/relationships/image" Target="../media/image148.jpeg"/><Relationship Id="rId6" Type="http://schemas.openxmlformats.org/officeDocument/2006/relationships/image" Target="../media/image149.jpeg"/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gif"/><Relationship Id="rId1" Type="http://schemas.openxmlformats.org/officeDocument/2006/relationships/slideLayout" Target="../slideLayouts/slideLayout9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8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0.jpe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2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31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87824" y="4437112"/>
            <a:ext cx="5556870" cy="2160240"/>
          </a:xfrm>
          <a:prstGeom prst="rect">
            <a:avLst/>
          </a:prstGeom>
          <a:ln/>
        </p:spPr>
        <p:txBody>
          <a:bodyPr t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sz="4300" cap="all" baseline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 lang="zh-CN">
                <a:solidFill>
                  <a:schemeClr val="tx2"/>
                </a:solidFill>
              </a:defRPr>
            </a:lvl2pPr>
            <a:lvl3pPr eaLnBrk="1" latinLnBrk="0" hangingPunct="1">
              <a:defRPr kumimoji="0" lang="zh-CN">
                <a:solidFill>
                  <a:schemeClr val="tx2"/>
                </a:solidFill>
              </a:defRPr>
            </a:lvl3pPr>
            <a:lvl4pPr eaLnBrk="1" latinLnBrk="0" hangingPunct="1">
              <a:defRPr kumimoji="0" lang="zh-CN">
                <a:solidFill>
                  <a:schemeClr val="tx2"/>
                </a:solidFill>
              </a:defRPr>
            </a:lvl4pPr>
            <a:lvl5pPr eaLnBrk="1" latinLnBrk="0" hangingPunct="1">
              <a:defRPr kumimoji="0" lang="zh-CN">
                <a:solidFill>
                  <a:schemeClr val="tx2"/>
                </a:solidFill>
              </a:defRPr>
            </a:lvl5pPr>
            <a:lvl6pPr eaLnBrk="1" latinLnBrk="0" hangingPunct="1">
              <a:defRPr kumimoji="0" lang="zh-CN">
                <a:solidFill>
                  <a:schemeClr val="tx2"/>
                </a:solidFill>
              </a:defRPr>
            </a:lvl6pPr>
            <a:lvl7pPr eaLnBrk="1" latinLnBrk="0" hangingPunct="1">
              <a:defRPr kumimoji="0" lang="zh-CN">
                <a:solidFill>
                  <a:schemeClr val="tx2"/>
                </a:solidFill>
              </a:defRPr>
            </a:lvl7pPr>
            <a:lvl8pPr eaLnBrk="1" latinLnBrk="0" hangingPunct="1">
              <a:defRPr kumimoji="0" lang="zh-CN">
                <a:solidFill>
                  <a:schemeClr val="tx2"/>
                </a:solidFill>
              </a:defRPr>
            </a:lvl8pPr>
            <a:lvl9pPr eaLnBrk="1" latinLnBrk="0" hangingPunct="1">
              <a:defRPr kumimoji="0" lang="zh-CN">
                <a:solidFill>
                  <a:schemeClr val="tx2"/>
                </a:solidFill>
              </a:defRPr>
            </a:lvl9pPr>
            <a:extLst/>
          </a:lstStyle>
          <a:p>
            <a:pPr algn="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4000" dirty="0"/>
              <a:t>光子与物质波</a:t>
            </a:r>
            <a:r>
              <a:rPr lang="zh-CN" altLang="en-US" sz="2000" kern="0" dirty="0">
                <a:latin typeface="+mj-ea"/>
              </a:rPr>
              <a:t/>
            </a:r>
            <a:br>
              <a:rPr lang="zh-CN" altLang="en-US" sz="2000" kern="0" dirty="0">
                <a:latin typeface="+mj-ea"/>
              </a:rPr>
            </a:br>
            <a:r>
              <a:rPr lang="zh-CN" altLang="en-US" sz="2000" kern="0" dirty="0">
                <a:latin typeface="+mj-ea"/>
              </a:rPr>
              <a:t>李 晟</a:t>
            </a:r>
            <a:br>
              <a:rPr lang="zh-CN" altLang="en-US" sz="2000" kern="0" dirty="0">
                <a:latin typeface="+mj-ea"/>
              </a:rPr>
            </a:br>
            <a:r>
              <a:rPr lang="en-US" altLang="zh-CN" sz="2000" kern="0" dirty="0">
                <a:latin typeface="+mj-ea"/>
              </a:rPr>
              <a:t>2018.11</a:t>
            </a:r>
            <a:endParaRPr lang="zh-CN" altLang="en-US" sz="2000" kern="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537235"/>
            <a:ext cx="5772894" cy="41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黑体辐射谱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179388" y="1196752"/>
                <a:ext cx="8229600" cy="540060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1600" dirty="0" smtClean="0"/>
                  <a:t>考虑一个边长为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的盒子，其上有个小孔发出辐射，其内的电磁振荡应为驻波</a:t>
                </a:r>
                <a:endParaRPr lang="en-US" altLang="zh-CN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=1,2,3….</m:t>
                      </m:r>
                    </m:oMath>
                  </m:oMathPara>
                </a14:m>
                <a:endParaRPr lang="en-US" altLang="zh-CN" sz="1600" dirty="0"/>
              </a:p>
              <a:p>
                <a:r>
                  <a:rPr lang="zh-CN" altLang="en-US" sz="1600" dirty="0" smtClean="0"/>
                  <a:t>则对特定存在波矢量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sz="1600" dirty="0" smtClean="0"/>
                  <a:t>，满足关系</a:t>
                </a:r>
                <a:endParaRPr lang="en-US" altLang="zh-CN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1600" dirty="0" smtClean="0"/>
              </a:p>
              <a:p>
                <a:pPr marL="0" indent="0">
                  <a:buNone/>
                </a:pPr>
                <a:r>
                  <a:rPr lang="zh-CN" altLang="en-US" sz="1600" dirty="0" smtClean="0"/>
                  <a:t>此为以为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 dirty="0" smtClean="0"/>
                  <a:t>半径的球。其中包含模式数为</a:t>
                </a:r>
                <a:endParaRPr lang="en-US" altLang="zh-CN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600" dirty="0" smtClean="0"/>
              </a:p>
              <a:p>
                <a:pPr marL="0" indent="0">
                  <a:buNone/>
                </a:pPr>
                <a:r>
                  <a:rPr lang="en-US" altLang="zh-CN" sz="1600" dirty="0" smtClean="0"/>
                  <a:t>1/8</a:t>
                </a:r>
                <a:r>
                  <a:rPr lang="zh-CN" altLang="en-US" sz="1600" dirty="0" smtClean="0"/>
                  <a:t>因子来源与要求所有的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 smtClean="0"/>
                  <a:t>为正整数。</a:t>
                </a:r>
                <a:endParaRPr lang="en-US" altLang="zh-CN" sz="1600" dirty="0" smtClean="0"/>
              </a:p>
              <a:p>
                <a:pPr marL="0" indent="0">
                  <a:buNone/>
                </a:pPr>
                <a:r>
                  <a:rPr lang="zh-CN" altLang="en-US" sz="1600" dirty="0" smtClean="0"/>
                  <a:t>单位体积、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zh-CN" altLang="en-US" sz="1600" dirty="0" smtClean="0"/>
                  <a:t>附近单位频率区间电磁波模式数目为</a:t>
                </a:r>
                <a:endParaRPr lang="en-US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600" dirty="0" smtClean="0"/>
              </a:p>
              <a:p>
                <a:pPr marL="0" indent="0">
                  <a:buNone/>
                </a:pPr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来自于电磁波有两个独立偏振方向</a:t>
                </a: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388" y="1196752"/>
                <a:ext cx="8229600" cy="5400600"/>
              </a:xfrm>
              <a:blipFill>
                <a:blip r:embed="rId3"/>
                <a:stretch>
                  <a:fillRect l="-370" b="-3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4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黑体辐射谱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179388" y="1196752"/>
                <a:ext cx="8229600" cy="5400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/>
                  <a:t>则黑体辐射谱应为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dirty="0" smtClean="0"/>
                  <a:t>为平均能量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按玻尔兹曼分布，平均能量应该为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altLang="zh-CN" i="1" dirty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altLang="zh-CN" b="0" i="1" dirty="0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dirty="0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nary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此为瑞利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金斯公式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 smtClean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388" y="1196752"/>
                <a:ext cx="8229600" cy="5400600"/>
              </a:xfr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8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黑体辐射谱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179388" y="1196752"/>
                <a:ext cx="8229600" cy="5400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 smtClean="0"/>
                  <a:t>若假设电磁波能量分立，而非连续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则积分变为求和，令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i="1" dirty="0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dirty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由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               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 smtClean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388" y="1196752"/>
                <a:ext cx="8229600" cy="5400600"/>
              </a:xfr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12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光电效应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9388" y="1484313"/>
            <a:ext cx="8229600" cy="3733800"/>
          </a:xfrm>
        </p:spPr>
        <p:txBody>
          <a:bodyPr/>
          <a:lstStyle/>
          <a:p>
            <a:r>
              <a:rPr lang="zh-CN" altLang="en-US" dirty="0" smtClean="0"/>
              <a:t>光照会产生自由电子</a:t>
            </a:r>
            <a:endParaRPr lang="en-US" altLang="zh-CN" dirty="0" smtClean="0"/>
          </a:p>
          <a:p>
            <a:r>
              <a:rPr lang="zh-CN" altLang="en-US" dirty="0" smtClean="0"/>
              <a:t>合适的反向电压能够抑制光电子的运动</a:t>
            </a:r>
            <a:endParaRPr lang="en-US" altLang="zh-CN" dirty="0" smtClean="0"/>
          </a:p>
          <a:p>
            <a:r>
              <a:rPr lang="zh-CN" altLang="en-US" dirty="0" smtClean="0"/>
              <a:t>光电子的动能可用遏制电势测量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593" y="3789363"/>
            <a:ext cx="2431556" cy="2889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7" name="Picture 4" descr="photoelectric_eff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593" y="188640"/>
            <a:ext cx="239882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708997"/>
              </p:ext>
            </p:extLst>
          </p:nvPr>
        </p:nvGraphicFramePr>
        <p:xfrm>
          <a:off x="1778000" y="3789363"/>
          <a:ext cx="19431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6" imgW="787320" imgH="241200" progId="Equation.DSMT4">
                  <p:embed/>
                </p:oleObj>
              </mc:Choice>
              <mc:Fallback>
                <p:oleObj name="Equation" r:id="rId6" imgW="787320" imgH="241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789363"/>
                        <a:ext cx="19431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4339" name="Picture 4" descr="pelec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7704" y="1173324"/>
            <a:ext cx="4954587" cy="3024187"/>
          </a:xfrm>
          <a:solidFill>
            <a:schemeClr val="tx1"/>
          </a:solidFill>
          <a:extLst/>
        </p:spPr>
      </p:pic>
      <p:sp>
        <p:nvSpPr>
          <p:cNvPr id="7" name="内容占位符 5"/>
          <p:cNvSpPr txBox="1">
            <a:spLocks/>
          </p:cNvSpPr>
          <p:nvPr/>
        </p:nvSpPr>
        <p:spPr bwMode="auto">
          <a:xfrm>
            <a:off x="323850" y="4436963"/>
            <a:ext cx="8362950" cy="201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只有当光频高于某个阈值时才有光电流产生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光电子的动能与入射光频率成正比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光电流的产生随着光的照射几乎是瞬时的，即使很弱的光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光强与光电流成正比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经典计算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7991475" cy="3938587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=1.5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 smtClean="0"/>
                  <a:t>的光源均匀发射能量，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=3.5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 smtClean="0"/>
                  <a:t>外放一钾箔，其功函数为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𝑒𝑉</m:t>
                    </m:r>
                  </m:oMath>
                </a14:m>
                <a:r>
                  <a:rPr lang="zh-CN" altLang="en-US" sz="2400" dirty="0" smtClean="0"/>
                  <a:t>，其吸收光能放出一个电子需要多久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设光照到原子上的能量完全被吸收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原子的截面为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/>
                  <a:t>，光强为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 smtClean="0"/>
                  <a:t>，则吸收功率为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钾箔处光强为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电子放出时间为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7991475" cy="3938587"/>
              </a:xfrm>
              <a:blipFill>
                <a:blip r:embed="rId4"/>
                <a:stretch>
                  <a:fillRect l="-839" r="-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939902"/>
              </p:ext>
            </p:extLst>
          </p:nvPr>
        </p:nvGraphicFramePr>
        <p:xfrm>
          <a:off x="2881312" y="2996741"/>
          <a:ext cx="1231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Equation" r:id="rId5" imgW="558720" imgH="228600" progId="Equation.DSMT4">
                  <p:embed/>
                </p:oleObj>
              </mc:Choice>
              <mc:Fallback>
                <p:oleObj name="Equation" r:id="rId5" imgW="55872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2" y="2996741"/>
                        <a:ext cx="12319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528314"/>
              </p:ext>
            </p:extLst>
          </p:nvPr>
        </p:nvGraphicFramePr>
        <p:xfrm>
          <a:off x="1012824" y="5113537"/>
          <a:ext cx="11699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Equation" r:id="rId7" imgW="583920" imgH="431640" progId="Equation.DSMT4">
                  <p:embed/>
                </p:oleObj>
              </mc:Choice>
              <mc:Fallback>
                <p:oleObj name="Equation" r:id="rId7" imgW="58392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4" y="5113537"/>
                        <a:ext cx="116998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67924"/>
              </p:ext>
            </p:extLst>
          </p:nvPr>
        </p:nvGraphicFramePr>
        <p:xfrm>
          <a:off x="3246826" y="3621087"/>
          <a:ext cx="14017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Equation" r:id="rId9" imgW="634680" imgH="393480" progId="Equation.DSMT4">
                  <p:embed/>
                </p:oleObj>
              </mc:Choice>
              <mc:Fallback>
                <p:oleObj name="Equation" r:id="rId9" imgW="63468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826" y="3621087"/>
                        <a:ext cx="14017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867372"/>
              </p:ext>
            </p:extLst>
          </p:nvPr>
        </p:nvGraphicFramePr>
        <p:xfrm>
          <a:off x="5004048" y="3621087"/>
          <a:ext cx="17081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2" name="Equation" r:id="rId11" imgW="774360" imgH="393480" progId="Equation.DSMT4">
                  <p:embed/>
                </p:oleObj>
              </mc:Choice>
              <mc:Fallback>
                <p:oleObj name="Equation" r:id="rId11" imgW="774360" imgH="393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621087"/>
                        <a:ext cx="17081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20494"/>
              </p:ext>
            </p:extLst>
          </p:nvPr>
        </p:nvGraphicFramePr>
        <p:xfrm>
          <a:off x="2339752" y="5085506"/>
          <a:ext cx="1450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3" name="Equation" r:id="rId13" imgW="723600" imgH="419040" progId="Equation.DSMT4">
                  <p:embed/>
                </p:oleObj>
              </mc:Choice>
              <mc:Fallback>
                <p:oleObj name="Equation" r:id="rId13" imgW="723600" imgH="419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085506"/>
                        <a:ext cx="14509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680446"/>
              </p:ext>
            </p:extLst>
          </p:nvPr>
        </p:nvGraphicFramePr>
        <p:xfrm>
          <a:off x="3960235" y="5106343"/>
          <a:ext cx="35131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" name="Equation" r:id="rId15" imgW="1752480" imgH="419040" progId="Equation.DSMT4">
                  <p:embed/>
                </p:oleObj>
              </mc:Choice>
              <mc:Fallback>
                <p:oleObj name="Equation" r:id="rId15" imgW="1752480" imgH="4190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235" y="5106343"/>
                        <a:ext cx="35131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544185"/>
              </p:ext>
            </p:extLst>
          </p:nvPr>
        </p:nvGraphicFramePr>
        <p:xfrm>
          <a:off x="7642880" y="5302199"/>
          <a:ext cx="8651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" name="Equation" r:id="rId17" imgW="431640" imgH="203040" progId="Equation.DSMT4">
                  <p:embed/>
                </p:oleObj>
              </mc:Choice>
              <mc:Fallback>
                <p:oleObj name="Equation" r:id="rId17" imgW="43164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880" y="5302199"/>
                        <a:ext cx="86518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EINSTEIN"/>
          <p:cNvPicPr>
            <a:picLocks noGrp="1" noChangeAspect="1" noChangeArrowheads="1"/>
          </p:cNvPicPr>
          <p:nvPr>
            <p:ph type="title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484784"/>
            <a:ext cx="2310516" cy="31885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638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609935"/>
              </p:ext>
            </p:extLst>
          </p:nvPr>
        </p:nvGraphicFramePr>
        <p:xfrm>
          <a:off x="1534579" y="1168077"/>
          <a:ext cx="23923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5" imgW="863280" imgH="228600" progId="Equation.DSMT4">
                  <p:embed/>
                </p:oleObj>
              </mc:Choice>
              <mc:Fallback>
                <p:oleObj name="Equation" r:id="rId5" imgW="8632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579" y="1168077"/>
                        <a:ext cx="2392362" cy="633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9"/>
          <p:cNvSpPr txBox="1">
            <a:spLocks noChangeArrowheads="1"/>
          </p:cNvSpPr>
          <p:nvPr/>
        </p:nvSpPr>
        <p:spPr bwMode="auto">
          <a:xfrm>
            <a:off x="5651500" y="5300663"/>
            <a:ext cx="3097213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1921 Nobel Prize</a:t>
            </a:r>
          </a:p>
        </p:txBody>
      </p:sp>
      <p:sp>
        <p:nvSpPr>
          <p:cNvPr id="9" name="内容占位符 5"/>
          <p:cNvSpPr txBox="1">
            <a:spLocks/>
          </p:cNvSpPr>
          <p:nvPr/>
        </p:nvSpPr>
        <p:spPr bwMode="auto">
          <a:xfrm>
            <a:off x="323850" y="1916113"/>
            <a:ext cx="4535488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光是以能量量子的形式被金属原子吸收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遏止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电压与光频成正比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由此可测量普朗克常数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200133"/>
              </p:ext>
            </p:extLst>
          </p:nvPr>
        </p:nvGraphicFramePr>
        <p:xfrm>
          <a:off x="1414697" y="2895601"/>
          <a:ext cx="19415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7" imgW="787320" imgH="241200" progId="Equation.DSMT4">
                  <p:embed/>
                </p:oleObj>
              </mc:Choice>
              <mc:Fallback>
                <p:oleObj name="Equation" r:id="rId7" imgW="787320" imgH="24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697" y="2895601"/>
                        <a:ext cx="194151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646845"/>
              </p:ext>
            </p:extLst>
          </p:nvPr>
        </p:nvGraphicFramePr>
        <p:xfrm>
          <a:off x="1450105" y="3533775"/>
          <a:ext cx="2465388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9" imgW="888840" imgH="393480" progId="Equation.DSMT4">
                  <p:embed/>
                </p:oleObj>
              </mc:Choice>
              <mc:Fallback>
                <p:oleObj name="Equation" r:id="rId9" imgW="88884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105" y="3533775"/>
                        <a:ext cx="2465388" cy="1093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原子发射光谱</a:t>
            </a:r>
          </a:p>
        </p:txBody>
      </p:sp>
      <p:pic>
        <p:nvPicPr>
          <p:cNvPr id="17414" name="Picture 19" descr="hydrogen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844675"/>
            <a:ext cx="5256213" cy="4032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74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845430"/>
              </p:ext>
            </p:extLst>
          </p:nvPr>
        </p:nvGraphicFramePr>
        <p:xfrm>
          <a:off x="6300788" y="2420938"/>
          <a:ext cx="23749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5" imgW="1054080" imgH="431640" progId="Equation.DSMT4">
                  <p:embed/>
                </p:oleObj>
              </mc:Choice>
              <mc:Fallback>
                <p:oleObj name="Equation" r:id="rId5" imgW="10540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420938"/>
                        <a:ext cx="23749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351485"/>
              </p:ext>
            </p:extLst>
          </p:nvPr>
        </p:nvGraphicFramePr>
        <p:xfrm>
          <a:off x="6156325" y="3716338"/>
          <a:ext cx="25923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7" imgW="1269720" imgH="431640" progId="Equation.DSMT4">
                  <p:embed/>
                </p:oleObj>
              </mc:Choice>
              <mc:Fallback>
                <p:oleObj name="Equation" r:id="rId7" imgW="126972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716338"/>
                        <a:ext cx="259238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61405"/>
              </p:ext>
            </p:extLst>
          </p:nvPr>
        </p:nvGraphicFramePr>
        <p:xfrm>
          <a:off x="6084168" y="4927601"/>
          <a:ext cx="2880320" cy="577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9" imgW="1180588" imgH="253890" progId="Equation.DSMT4">
                  <p:embed/>
                </p:oleObj>
              </mc:Choice>
              <mc:Fallback>
                <p:oleObj name="Equation" r:id="rId9" imgW="1180588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927601"/>
                        <a:ext cx="2880320" cy="577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8435" name="Picture 4" descr="model-bohr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/>
          <p:cNvSpPr>
            <a:spLocks noGrp="1" noRot="1" noChangeArrowheads="1"/>
          </p:cNvSpPr>
          <p:nvPr>
            <p:ph type="title"/>
          </p:nvPr>
        </p:nvSpPr>
        <p:spPr>
          <a:xfrm>
            <a:off x="323528" y="179388"/>
            <a:ext cx="8424936" cy="688975"/>
          </a:xfrm>
        </p:spPr>
        <p:txBody>
          <a:bodyPr/>
          <a:lstStyle/>
          <a:p>
            <a:r>
              <a:rPr lang="zh-CN" altLang="en-US" dirty="0"/>
              <a:t>汤姆</a:t>
            </a:r>
            <a:r>
              <a:rPr lang="zh-CN" altLang="en-US" dirty="0" smtClean="0"/>
              <a:t>逊模型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水果蛋糕</a:t>
            </a:r>
          </a:p>
        </p:txBody>
      </p:sp>
      <p:pic>
        <p:nvPicPr>
          <p:cNvPr id="19461" name="Picture 16" descr="genesis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628775"/>
            <a:ext cx="3810000" cy="3810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59" name="Picture 7" descr="thomson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24" y="1772816"/>
            <a:ext cx="2291164" cy="324036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Text Box 10"/>
          <p:cNvSpPr txBox="1">
            <a:spLocks noChangeArrowheads="1"/>
          </p:cNvSpPr>
          <p:nvPr/>
        </p:nvSpPr>
        <p:spPr bwMode="auto">
          <a:xfrm>
            <a:off x="4932363" y="5373688"/>
            <a:ext cx="4103687" cy="89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C000"/>
                </a:solidFill>
              </a:rPr>
              <a:t>Joseph John Thomson</a:t>
            </a:r>
            <a:r>
              <a:rPr lang="en-US" altLang="zh-CN" sz="2000">
                <a:solidFill>
                  <a:srgbClr val="FFC000"/>
                </a:solidFill>
              </a:rPr>
              <a:t>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C000"/>
                </a:solidFill>
              </a:rPr>
              <a:t>1856-1940</a:t>
            </a:r>
            <a:endParaRPr lang="zh-CN" altLang="en-US" sz="2000">
              <a:solidFill>
                <a:srgbClr val="FFC000"/>
              </a:solidFill>
            </a:endParaRPr>
          </a:p>
        </p:txBody>
      </p:sp>
      <p:sp>
        <p:nvSpPr>
          <p:cNvPr id="19462" name="Text Box 17"/>
          <p:cNvSpPr txBox="1">
            <a:spLocks noChangeArrowheads="1"/>
          </p:cNvSpPr>
          <p:nvPr/>
        </p:nvSpPr>
        <p:spPr bwMode="auto">
          <a:xfrm>
            <a:off x="684213" y="5876925"/>
            <a:ext cx="3095625" cy="40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C000"/>
                </a:solidFill>
              </a:rPr>
              <a:t>1898</a:t>
            </a:r>
            <a:endParaRPr lang="zh-CN" altLang="en-US" sz="200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双缝衍射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268413"/>
                <a:ext cx="8675687" cy="50657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通常双缝干涉实验中的缝并不是很窄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因此有衍射效应，整体的效果是衍射和干涉的叠加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e>
                      </m:d>
                      <m:sSup>
                        <m:sSup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unc>
                        <m:func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unc>
                        <m:func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268413"/>
                <a:ext cx="8675687" cy="5065712"/>
              </a:xfrm>
              <a:blipFill rotWithShape="1"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44624"/>
            <a:ext cx="6167437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genesis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714500"/>
            <a:ext cx="5780088" cy="3467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3" name="Picture 7" descr="Rutherford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72225" y="1844675"/>
            <a:ext cx="2130425" cy="25923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4" name="Text Box 10"/>
          <p:cNvSpPr txBox="1">
            <a:spLocks noChangeArrowheads="1"/>
          </p:cNvSpPr>
          <p:nvPr/>
        </p:nvSpPr>
        <p:spPr bwMode="auto">
          <a:xfrm>
            <a:off x="6011863" y="4797425"/>
            <a:ext cx="2736850" cy="123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zh-CN" sz="2000">
                <a:solidFill>
                  <a:srgbClr val="FFC000"/>
                </a:solidFill>
              </a:rPr>
              <a:t>Daniel Edwin Rutherford 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altLang="zh-CN" sz="2000">
                <a:solidFill>
                  <a:srgbClr val="FFC000"/>
                </a:solidFill>
              </a:rPr>
              <a:t>1906-1966</a:t>
            </a:r>
          </a:p>
        </p:txBody>
      </p:sp>
      <p:sp>
        <p:nvSpPr>
          <p:cNvPr id="20485" name="Text Box 11"/>
          <p:cNvSpPr txBox="1">
            <a:spLocks noChangeArrowheads="1"/>
          </p:cNvSpPr>
          <p:nvPr/>
        </p:nvSpPr>
        <p:spPr bwMode="auto">
          <a:xfrm>
            <a:off x="1691680" y="5628421"/>
            <a:ext cx="2736850" cy="46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zh-CN" sz="2400">
                <a:solidFill>
                  <a:srgbClr val="FFC000"/>
                </a:solidFill>
              </a:rPr>
              <a:t>1911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67544" y="333375"/>
            <a:ext cx="8073206" cy="1143000"/>
          </a:xfrm>
        </p:spPr>
        <p:txBody>
          <a:bodyPr/>
          <a:lstStyle/>
          <a:p>
            <a:r>
              <a:rPr lang="zh-CN" altLang="en-US" dirty="0" smtClean="0"/>
              <a:t>汤姆逊模型</a:t>
            </a:r>
          </a:p>
        </p:txBody>
      </p:sp>
      <p:pic>
        <p:nvPicPr>
          <p:cNvPr id="21507" name="Picture 4" descr="thompsons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027" y="1476375"/>
            <a:ext cx="4248472" cy="223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 descr="thomson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33056"/>
            <a:ext cx="425617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2531" name="Picture 4" descr="rutherford_carto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430205" cy="46085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4" descr="exp-rutherford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600" y="2848150"/>
            <a:ext cx="7386588" cy="3924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6" name="Picture 7" descr="genesis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72" y="260648"/>
            <a:ext cx="2540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10" descr="exp-rutherford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05148"/>
            <a:ext cx="4749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4579" name="Picture 4" descr="exp-rutherford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692150"/>
            <a:ext cx="5727700" cy="22225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7" descr="exp-rutherford-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341290"/>
            <a:ext cx="5782058" cy="296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Rot="1" noChangeArrowheads="1"/>
          </p:cNvSpPr>
          <p:nvPr>
            <p:ph type="title"/>
          </p:nvPr>
        </p:nvSpPr>
        <p:spPr>
          <a:xfrm>
            <a:off x="683568" y="13844"/>
            <a:ext cx="5710237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玻尔原子模型 </a:t>
            </a:r>
            <a:r>
              <a:rPr lang="en-US" altLang="zh-CN" sz="2800" dirty="0" smtClean="0"/>
              <a:t>(1913) </a:t>
            </a:r>
            <a:br>
              <a:rPr lang="en-US" altLang="zh-CN" sz="2800" dirty="0" smtClean="0"/>
            </a:br>
            <a:r>
              <a:rPr lang="en-US" altLang="zh-CN" sz="2800" cap="none" dirty="0" smtClean="0"/>
              <a:t>The Nobel Prize in Physics </a:t>
            </a:r>
            <a:r>
              <a:rPr lang="en-US" altLang="zh-CN" sz="2800" dirty="0" smtClean="0"/>
              <a:t>1922 </a:t>
            </a:r>
            <a:endParaRPr lang="zh-CN" altLang="en-US" sz="2800" dirty="0" smtClean="0"/>
          </a:p>
        </p:txBody>
      </p:sp>
      <p:pic>
        <p:nvPicPr>
          <p:cNvPr id="25604" name="Picture 4" descr="boh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05" y="3540422"/>
            <a:ext cx="2171700" cy="2717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9"/>
              <p:cNvSpPr>
                <a:spLocks noGrp="1" noRot="1" noChangeArrowheads="1"/>
              </p:cNvSpPr>
              <p:nvPr>
                <p:ph type="body" idx="4294967295"/>
              </p:nvPr>
            </p:nvSpPr>
            <p:spPr>
              <a:xfrm>
                <a:off x="611560" y="1247356"/>
                <a:ext cx="7929190" cy="224196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存在</a:t>
                </a:r>
                <a:r>
                  <a:rPr lang="zh-CN" altLang="en-US" sz="2000" b="1" dirty="0" smtClean="0">
                    <a:solidFill>
                      <a:srgbClr val="FFFF00"/>
                    </a:solidFill>
                  </a:rPr>
                  <a:t>稳定轨道</a:t>
                </a:r>
                <a:r>
                  <a:rPr lang="zh-CN" altLang="en-US" sz="2000" dirty="0" smtClean="0"/>
                  <a:t>，在这些轨道上电子</a:t>
                </a:r>
                <a:r>
                  <a:rPr lang="zh-CN" altLang="en-US" sz="2000" b="1" dirty="0" smtClean="0">
                    <a:solidFill>
                      <a:srgbClr val="FFFF00"/>
                    </a:solidFill>
                  </a:rPr>
                  <a:t>不辐射能量</a:t>
                </a:r>
                <a:endParaRPr lang="en-US" altLang="zh-CN" sz="2000" b="1" dirty="0" smtClean="0">
                  <a:solidFill>
                    <a:srgbClr val="FFFF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当电子从一个稳定轨道跃迁到另一个稳定轨道时，发生辐射或吸收，满足关系</a:t>
                </a:r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chemeClr val="hlink"/>
                          </a:solidFill>
                          <a:latin typeface="Cambria Math"/>
                        </a:rPr>
                        <m:t>h</m:t>
                      </m:r>
                      <m:r>
                        <a:rPr lang="en-US" altLang="zh-CN" sz="2800" b="0" i="1" dirty="0" smtClean="0">
                          <a:solidFill>
                            <a:schemeClr val="hlink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altLang="zh-CN" sz="2800" i="1" dirty="0" smtClean="0">
                          <a:solidFill>
                            <a:schemeClr val="hlin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hlin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hlin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hlin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 smtClean="0">
                          <a:solidFill>
                            <a:schemeClr val="hlin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hlin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hlin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hlin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baseline="-25000" dirty="0" smtClean="0">
                  <a:solidFill>
                    <a:schemeClr val="hlink"/>
                  </a:solidFill>
                </a:endParaRPr>
              </a:p>
            </p:txBody>
          </p:sp>
        </mc:Choice>
        <mc:Fallback xmlns="">
          <p:sp>
            <p:nvSpPr>
              <p:cNvPr id="25603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11560" y="1247356"/>
                <a:ext cx="7929190" cy="2241969"/>
              </a:xfrm>
              <a:blipFill>
                <a:blip r:embed="rId4"/>
                <a:stretch>
                  <a:fillRect l="-769" r="-3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827088" y="2420938"/>
            <a:ext cx="6480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2577136" y="6311559"/>
            <a:ext cx="47529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C000"/>
                </a:solidFill>
              </a:rPr>
              <a:t>Niels Henrik David Bohr</a:t>
            </a:r>
            <a:r>
              <a:rPr lang="en-US" altLang="zh-CN" sz="2000" dirty="0">
                <a:solidFill>
                  <a:srgbClr val="FFC000"/>
                </a:solidFill>
              </a:rPr>
              <a:t> 1885-1962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model-bohr-2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836712"/>
            <a:ext cx="6553200" cy="52752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5111" name="Picture 7" descr="QP_Img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268413"/>
            <a:ext cx="164941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51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654874"/>
              </p:ext>
            </p:extLst>
          </p:nvPr>
        </p:nvGraphicFramePr>
        <p:xfrm>
          <a:off x="6948488" y="5300663"/>
          <a:ext cx="190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6" imgW="927000" imgH="228600" progId="Equation.DSMT4">
                  <p:embed/>
                </p:oleObj>
              </mc:Choice>
              <mc:Fallback>
                <p:oleObj name="Equation" r:id="rId6" imgW="9270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300663"/>
                        <a:ext cx="1905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276475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光是波还是粒子？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光具有动量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8229600" cy="5065712"/>
              </a:xfrm>
            </p:spPr>
            <p:txBody>
              <a:bodyPr/>
              <a:lstStyle/>
              <a:p>
                <a:r>
                  <a:rPr lang="zh-CN" altLang="en-US" dirty="0" smtClean="0"/>
                  <a:t>康普顿散射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射线打碳靶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出射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射线频率出现双峰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波长差与散射角正相关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229600" cy="5065712"/>
              </a:xfrm>
              <a:blipFill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5965"/>
            <a:ext cx="35433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 descr="38_Figure28-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7"/>
          <a:stretch>
            <a:fillRect/>
          </a:stretch>
        </p:blipFill>
        <p:spPr bwMode="auto">
          <a:xfrm>
            <a:off x="5637826" y="3088114"/>
            <a:ext cx="2851807" cy="365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3068638"/>
            <a:ext cx="4187503" cy="204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9" y="4703763"/>
            <a:ext cx="4187502" cy="204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8000" y="1196975"/>
                <a:ext cx="4711700" cy="3984625"/>
              </a:xfrm>
            </p:spPr>
            <p:txBody>
              <a:bodyPr/>
              <a:lstStyle/>
              <a:p>
                <a:r>
                  <a:rPr lang="zh-CN" altLang="en-US" dirty="0" smtClean="0"/>
                  <a:t>若光为粒子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能量守恒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为电子反冲动能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考虑相对论效应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0" y="1196975"/>
                <a:ext cx="4711700" cy="3984625"/>
              </a:xfrm>
              <a:blipFill>
                <a:blip r:embed="rId4"/>
                <a:stretch>
                  <a:fillRect l="-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887349"/>
              </p:ext>
            </p:extLst>
          </p:nvPr>
        </p:nvGraphicFramePr>
        <p:xfrm>
          <a:off x="2395538" y="2398713"/>
          <a:ext cx="19097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Equation" r:id="rId5" imgW="774360" imgH="177480" progId="Equation.DSMT4">
                  <p:embed/>
                </p:oleObj>
              </mc:Choice>
              <mc:Fallback>
                <p:oleObj name="Equation" r:id="rId5" imgW="774360" imgH="177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2398713"/>
                        <a:ext cx="19097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36175"/>
              </p:ext>
            </p:extLst>
          </p:nvPr>
        </p:nvGraphicFramePr>
        <p:xfrm>
          <a:off x="1355297" y="4371975"/>
          <a:ext cx="23796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1" name="Equation" r:id="rId7" imgW="965160" imgH="253800" progId="Equation.DSMT4">
                  <p:embed/>
                </p:oleObj>
              </mc:Choice>
              <mc:Fallback>
                <p:oleObj name="Equation" r:id="rId7" imgW="965160" imgH="253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297" y="4371975"/>
                        <a:ext cx="237966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221223"/>
              </p:ext>
            </p:extLst>
          </p:nvPr>
        </p:nvGraphicFramePr>
        <p:xfrm>
          <a:off x="4525169" y="4207669"/>
          <a:ext cx="275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name="Equation" r:id="rId9" imgW="1117440" imgH="355320" progId="Equation.DSMT4">
                  <p:embed/>
                </p:oleObj>
              </mc:Choice>
              <mc:Fallback>
                <p:oleObj name="Equation" r:id="rId9" imgW="1117440" imgH="35532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169" y="4207669"/>
                        <a:ext cx="275748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544383"/>
              </p:ext>
            </p:extLst>
          </p:nvPr>
        </p:nvGraphicFramePr>
        <p:xfrm>
          <a:off x="1390650" y="5300663"/>
          <a:ext cx="29432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3" name="Equation" r:id="rId11" imgW="1193760" imgH="393480" progId="Equation.DSMT4">
                  <p:embed/>
                </p:oleObj>
              </mc:Choice>
              <mc:Fallback>
                <p:oleObj name="Equation" r:id="rId11" imgW="119376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5300663"/>
                        <a:ext cx="29432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4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88913"/>
            <a:ext cx="2297113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</a:t>
            </a:r>
            <a:r>
              <a:rPr lang="zh-CN" altLang="en-US" smtClean="0"/>
              <a:t>世纪初的两朵乌云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203" name="Rectangle 3"/>
              <p:cNvSpPr>
                <a:spLocks noGrp="1" noRot="1" noChangeArrowheads="1"/>
              </p:cNvSpPr>
              <p:nvPr>
                <p:ph idx="1"/>
              </p:nvPr>
            </p:nvSpPr>
            <p:spPr>
              <a:xfrm>
                <a:off x="1187450" y="1557338"/>
                <a:ext cx="5545138" cy="30956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真空中光速不变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→ </m:t>
                    </m:r>
                  </m:oMath>
                </a14:m>
                <a:r>
                  <a:rPr lang="zh-CN" altLang="en-US" dirty="0" smtClean="0"/>
                  <a:t>相对论</a:t>
                </a:r>
              </a:p>
              <a:p>
                <a:pPr lvl="1"/>
                <a:endParaRPr lang="zh-CN" altLang="en-US" dirty="0" smtClean="0"/>
              </a:p>
              <a:p>
                <a:r>
                  <a:rPr lang="zh-CN" altLang="en-US" dirty="0" smtClean="0"/>
                  <a:t>黑体辐射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→</m:t>
                    </m:r>
                  </m:oMath>
                </a14:m>
                <a:r>
                  <a:rPr lang="zh-CN" altLang="en-US" dirty="0" smtClean="0"/>
                  <a:t> 量子力学</a:t>
                </a:r>
              </a:p>
            </p:txBody>
          </p:sp>
        </mc:Choice>
        <mc:Fallback xmlns="">
          <p:sp>
            <p:nvSpPr>
              <p:cNvPr id="179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450" y="1557338"/>
                <a:ext cx="5545138" cy="3095625"/>
              </a:xfrm>
              <a:blipFill rotWithShape="1">
                <a:blip r:embed="rId3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16038"/>
            <a:ext cx="8229600" cy="3984625"/>
          </a:xfrm>
        </p:spPr>
        <p:txBody>
          <a:bodyPr/>
          <a:lstStyle/>
          <a:p>
            <a:r>
              <a:rPr lang="zh-CN" altLang="en-US" smtClean="0"/>
              <a:t>动量守恒</a:t>
            </a:r>
            <a:endParaRPr lang="en-US" altLang="zh-CN" smtClean="0"/>
          </a:p>
          <a:p>
            <a:pPr lvl="1"/>
            <a:r>
              <a:rPr lang="zh-CN" altLang="en-US" smtClean="0"/>
              <a:t>设光子动量为</a:t>
            </a:r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/>
              <a:t>则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918368"/>
              </p:ext>
            </p:extLst>
          </p:nvPr>
        </p:nvGraphicFramePr>
        <p:xfrm>
          <a:off x="3643312" y="1844824"/>
          <a:ext cx="4079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Equation" r:id="rId4" imgW="164880" imgH="393480" progId="Equation.DSMT4">
                  <p:embed/>
                </p:oleObj>
              </mc:Choice>
              <mc:Fallback>
                <p:oleObj name="Equation" r:id="rId4" imgW="164880" imgH="393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2" y="1844824"/>
                        <a:ext cx="40798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232871"/>
              </p:ext>
            </p:extLst>
          </p:nvPr>
        </p:nvGraphicFramePr>
        <p:xfrm>
          <a:off x="2267744" y="3223692"/>
          <a:ext cx="3754437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3" name="Equation" r:id="rId6" imgW="1523880" imgH="812520" progId="Equation.DSMT4">
                  <p:embed/>
                </p:oleObj>
              </mc:Choice>
              <mc:Fallback>
                <p:oleObj name="Equation" r:id="rId6" imgW="1523880" imgH="81252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223692"/>
                        <a:ext cx="3754437" cy="200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88913"/>
            <a:ext cx="2297113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609162"/>
              </p:ext>
            </p:extLst>
          </p:nvPr>
        </p:nvGraphicFramePr>
        <p:xfrm>
          <a:off x="2066925" y="5454650"/>
          <a:ext cx="29654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4" name="Equation" r:id="rId9" imgW="1206360" imgH="393480" progId="Equation.DSMT4">
                  <p:embed/>
                </p:oleObj>
              </mc:Choice>
              <mc:Fallback>
                <p:oleObj name="Equation" r:id="rId9" imgW="1206360" imgH="3934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5454650"/>
                        <a:ext cx="296545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光是几率波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单光子双缝干涉实验</a:t>
            </a:r>
            <a:endParaRPr lang="en-US" altLang="zh-CN" smtClean="0"/>
          </a:p>
          <a:p>
            <a:pPr lvl="1"/>
            <a:r>
              <a:rPr lang="zh-CN" altLang="en-US" smtClean="0"/>
              <a:t>足够弱的光源</a:t>
            </a:r>
            <a:endParaRPr lang="en-US" altLang="zh-CN" smtClean="0"/>
          </a:p>
          <a:p>
            <a:pPr lvl="1"/>
            <a:r>
              <a:rPr lang="zh-CN" altLang="en-US" smtClean="0"/>
              <a:t>某一时刻屏上只有某一位置上感受到光信号</a:t>
            </a:r>
            <a:endParaRPr lang="en-US" altLang="zh-CN" smtClean="0"/>
          </a:p>
          <a:p>
            <a:pPr lvl="1"/>
            <a:r>
              <a:rPr lang="zh-CN" altLang="en-US" smtClean="0"/>
              <a:t>信号的位置是不定的</a:t>
            </a:r>
            <a:endParaRPr lang="en-US" altLang="zh-CN" smtClean="0"/>
          </a:p>
          <a:p>
            <a:pPr lvl="1"/>
            <a:r>
              <a:rPr lang="zh-CN" altLang="en-US" smtClean="0"/>
              <a:t>经过足够长的时间这些信号的积累出现干涉条纹</a:t>
            </a:r>
            <a:endParaRPr lang="en-US" altLang="zh-CN" smtClean="0"/>
          </a:p>
          <a:p>
            <a:r>
              <a:rPr lang="zh-CN" altLang="en-US" smtClean="0"/>
              <a:t>单分子发光干涉实验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437063"/>
            <a:ext cx="3313112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电子衍射</a:t>
            </a:r>
            <a:endParaRPr lang="en-US" altLang="zh-CN" dirty="0" smtClean="0"/>
          </a:p>
        </p:txBody>
      </p:sp>
      <p:pic>
        <p:nvPicPr>
          <p:cNvPr id="32771" name="Picture 3" descr="7a55_3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56" y="2060848"/>
            <a:ext cx="4290199" cy="332672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772" name="Picture 4" descr="7a55_30a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112" y="2060848"/>
            <a:ext cx="3960440" cy="33125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 descr="diffracti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908050"/>
            <a:ext cx="7632700" cy="55276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晶体衍射</a:t>
            </a:r>
          </a:p>
        </p:txBody>
      </p:sp>
      <p:pic>
        <p:nvPicPr>
          <p:cNvPr id="34819" name="Picture 3" descr="Image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2781300"/>
            <a:ext cx="4133850" cy="22288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20" name="Picture 4" descr="scan_ed1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916832"/>
            <a:ext cx="4321175" cy="39941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/>
          <p:cNvSpPr>
            <a:spLocks noGrp="1" noRot="1" noChangeArrowheads="1"/>
          </p:cNvSpPr>
          <p:nvPr>
            <p:ph type="title"/>
          </p:nvPr>
        </p:nvSpPr>
        <p:spPr>
          <a:xfrm>
            <a:off x="827088" y="179388"/>
            <a:ext cx="7129288" cy="688975"/>
          </a:xfrm>
        </p:spPr>
        <p:txBody>
          <a:bodyPr/>
          <a:lstStyle/>
          <a:p>
            <a:r>
              <a:rPr lang="zh-CN" altLang="en-US" dirty="0" smtClean="0">
                <a:latin typeface="Comic Sans MS" pitchFamily="66" charset="0"/>
              </a:rPr>
              <a:t>子弹的双缝散射</a:t>
            </a:r>
          </a:p>
        </p:txBody>
      </p:sp>
      <p:pic>
        <p:nvPicPr>
          <p:cNvPr id="35843" name="Picture 4" descr="sgt_gunn"/>
          <p:cNvPicPr>
            <a:picLocks noGrp="1" noChangeAspect="1" noChangeArrowheads="1" noCrop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44" y="3213100"/>
            <a:ext cx="4000500" cy="1619250"/>
          </a:xfrm>
          <a:solidFill>
            <a:schemeClr val="tx1"/>
          </a:solidFill>
          <a:extLst/>
        </p:spPr>
      </p:pic>
      <p:pic>
        <p:nvPicPr>
          <p:cNvPr id="180231" name="Picture 7" descr="bullet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3968" y="2708920"/>
            <a:ext cx="4572000" cy="29908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Rot="1" noChangeArrowheads="1"/>
          </p:cNvSpPr>
          <p:nvPr>
            <p:ph type="title"/>
          </p:nvPr>
        </p:nvSpPr>
        <p:spPr>
          <a:xfrm>
            <a:off x="251520" y="404664"/>
            <a:ext cx="6697662" cy="688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Comic Sans MS" pitchFamily="66" charset="0"/>
              </a:rPr>
              <a:t>电子双缝干涉</a:t>
            </a:r>
            <a:endParaRPr lang="en-US" altLang="zh-CN" dirty="0" smtClean="0">
              <a:latin typeface="Comic Sans MS" pitchFamily="66" charset="0"/>
            </a:endParaRPr>
          </a:p>
        </p:txBody>
      </p:sp>
      <p:pic>
        <p:nvPicPr>
          <p:cNvPr id="36867" name="Picture 4" descr="Image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2060848"/>
            <a:ext cx="3848100" cy="3524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2279" name="Picture 7" descr="electro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492896"/>
            <a:ext cx="4541839" cy="28083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298521" y="404664"/>
            <a:ext cx="7450137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单电子双缝干涉</a:t>
            </a:r>
          </a:p>
        </p:txBody>
      </p:sp>
      <p:pic>
        <p:nvPicPr>
          <p:cNvPr id="37892" name="Picture 9" descr="fig2">
            <a:hlinkClick r:id="rId3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989138"/>
            <a:ext cx="5853113" cy="430053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1" name="Text Box 7"/>
          <p:cNvSpPr txBox="1">
            <a:spLocks noChangeArrowheads="1"/>
          </p:cNvSpPr>
          <p:nvPr/>
        </p:nvSpPr>
        <p:spPr bwMode="auto">
          <a:xfrm>
            <a:off x="6516688" y="1844675"/>
            <a:ext cx="2447925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Single-electron events build up over a 20 minute exposure to form an interference pattern in this double-slit experiment by Akira </a:t>
            </a:r>
            <a:r>
              <a:rPr lang="en-US" altLang="zh-CN" sz="2000" dirty="0" err="1">
                <a:solidFill>
                  <a:srgbClr val="FFC000"/>
                </a:solidFill>
              </a:rPr>
              <a:t>Tonomura</a:t>
            </a:r>
            <a:r>
              <a:rPr lang="en-US" altLang="zh-CN" sz="2000" dirty="0">
                <a:solidFill>
                  <a:srgbClr val="FFC000"/>
                </a:solidFill>
              </a:rPr>
              <a:t> and co-workers. (a) 8 electrons; (b) 270 electrons; (c) 2000 electrons; (d) 60,000. 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664"/>
            <a:ext cx="6480175" cy="76098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德布罗意波 </a:t>
            </a:r>
            <a:r>
              <a:rPr lang="en-US" altLang="zh-CN" dirty="0" smtClean="0"/>
              <a:t>1924</a:t>
            </a:r>
            <a:br>
              <a:rPr lang="en-US" altLang="zh-CN" dirty="0" smtClean="0"/>
            </a:br>
            <a:r>
              <a:rPr lang="zh-CN" altLang="en-US" dirty="0" smtClean="0"/>
              <a:t>物质波假设</a:t>
            </a:r>
          </a:p>
        </p:txBody>
      </p:sp>
      <p:pic>
        <p:nvPicPr>
          <p:cNvPr id="38915" name="Picture 4" descr="Broglie_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628775"/>
            <a:ext cx="2103438" cy="2743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96619" name="Object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7840448"/>
              </p:ext>
            </p:extLst>
          </p:nvPr>
        </p:nvGraphicFramePr>
        <p:xfrm>
          <a:off x="7666038" y="2408238"/>
          <a:ext cx="108585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9" name="Equation" r:id="rId5" imgW="419040" imgH="393480" progId="Equation.DSMT4">
                  <p:embed/>
                </p:oleObj>
              </mc:Choice>
              <mc:Fallback>
                <p:oleObj name="Equation" r:id="rId5" imgW="41904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038" y="2408238"/>
                        <a:ext cx="108585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7"/>
          <p:cNvSpPr txBox="1">
            <a:spLocks noChangeArrowheads="1"/>
          </p:cNvSpPr>
          <p:nvPr/>
        </p:nvSpPr>
        <p:spPr bwMode="auto">
          <a:xfrm>
            <a:off x="323850" y="4508500"/>
            <a:ext cx="22320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Comic Sans MS" pitchFamily="66" charset="0"/>
              </a:rPr>
              <a:t>Louis de Broglie 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C000"/>
                </a:solidFill>
                <a:latin typeface="Comic Sans MS" pitchFamily="66" charset="0"/>
              </a:rPr>
              <a:t>1892</a:t>
            </a:r>
            <a:r>
              <a:rPr lang="zh-CN" altLang="en-US" sz="2000" dirty="0">
                <a:solidFill>
                  <a:srgbClr val="FFC000"/>
                </a:solidFill>
                <a:latin typeface="Comic Sans MS" pitchFamily="66" charset="0"/>
              </a:rPr>
              <a:t>－</a:t>
            </a:r>
            <a:r>
              <a:rPr lang="en-US" altLang="zh-CN" sz="2000" dirty="0">
                <a:solidFill>
                  <a:srgbClr val="FFC000"/>
                </a:solidFill>
                <a:latin typeface="Comic Sans MS" pitchFamily="66" charset="0"/>
              </a:rPr>
              <a:t>1987 </a:t>
            </a:r>
            <a:endParaRPr lang="zh-CN" altLang="en-US" sz="20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38917" name="Text Box 8"/>
          <p:cNvSpPr txBox="1">
            <a:spLocks noChangeArrowheads="1"/>
          </p:cNvSpPr>
          <p:nvPr/>
        </p:nvSpPr>
        <p:spPr bwMode="auto">
          <a:xfrm>
            <a:off x="6804025" y="404664"/>
            <a:ext cx="216058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C000"/>
                </a:solidFill>
              </a:rPr>
              <a:t>The Nobel Prize in Physics 1929</a:t>
            </a:r>
            <a:endParaRPr lang="zh-CN" altLang="en-US" sz="2000">
              <a:solidFill>
                <a:srgbClr val="FFC000"/>
              </a:solidFill>
            </a:endParaRPr>
          </a:p>
        </p:txBody>
      </p:sp>
      <p:graphicFrame>
        <p:nvGraphicFramePr>
          <p:cNvPr id="1966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31677"/>
              </p:ext>
            </p:extLst>
          </p:nvPr>
        </p:nvGraphicFramePr>
        <p:xfrm>
          <a:off x="7667625" y="1557338"/>
          <a:ext cx="11223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0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1557338"/>
                        <a:ext cx="11223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06292"/>
              </p:ext>
            </p:extLst>
          </p:nvPr>
        </p:nvGraphicFramePr>
        <p:xfrm>
          <a:off x="2843213" y="4005263"/>
          <a:ext cx="1087437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1" name="Equation" r:id="rId9" imgW="419040" imgH="393480" progId="Equation.DSMT4">
                  <p:embed/>
                </p:oleObj>
              </mc:Choice>
              <mc:Fallback>
                <p:oleObj name="Equation" r:id="rId9" imgW="41904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05263"/>
                        <a:ext cx="1087437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89319"/>
              </p:ext>
            </p:extLst>
          </p:nvPr>
        </p:nvGraphicFramePr>
        <p:xfrm>
          <a:off x="2843213" y="2924175"/>
          <a:ext cx="38576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2" name="Equation" r:id="rId11" imgW="1485720" imgH="393480" progId="Equation.DSMT4">
                  <p:embed/>
                </p:oleObj>
              </mc:Choice>
              <mc:Fallback>
                <p:oleObj name="Equation" r:id="rId11" imgW="1485720" imgH="393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924175"/>
                        <a:ext cx="385762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506726"/>
              </p:ext>
            </p:extLst>
          </p:nvPr>
        </p:nvGraphicFramePr>
        <p:xfrm>
          <a:off x="5107298" y="5465537"/>
          <a:ext cx="3187080" cy="86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3" name="Equation" r:id="rId13" imgW="888840" imgH="241200" progId="Equation.DSMT4">
                  <p:embed/>
                </p:oleObj>
              </mc:Choice>
              <mc:Fallback>
                <p:oleObj name="Equation" r:id="rId13" imgW="88884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7298" y="5465537"/>
                        <a:ext cx="3187080" cy="864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802702"/>
              </p:ext>
            </p:extLst>
          </p:nvPr>
        </p:nvGraphicFramePr>
        <p:xfrm>
          <a:off x="4356100" y="4092575"/>
          <a:ext cx="28686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4" name="Equation" r:id="rId15" imgW="1104840" imgH="291960" progId="Equation.DSMT4">
                  <p:embed/>
                </p:oleObj>
              </mc:Choice>
              <mc:Fallback>
                <p:oleObj name="Equation" r:id="rId15" imgW="1104840" imgH="2919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092575"/>
                        <a:ext cx="2868613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771673"/>
              </p:ext>
            </p:extLst>
          </p:nvPr>
        </p:nvGraphicFramePr>
        <p:xfrm>
          <a:off x="785479" y="5420236"/>
          <a:ext cx="2737437" cy="955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5" name="Equation" r:id="rId17" imgW="812520" imgH="279360" progId="Equation.DSMT4">
                  <p:embed/>
                </p:oleObj>
              </mc:Choice>
              <mc:Fallback>
                <p:oleObj name="Equation" r:id="rId17" imgW="812520" imgH="2793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79" y="5420236"/>
                        <a:ext cx="2737437" cy="955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706985"/>
              </p:ext>
            </p:extLst>
          </p:nvPr>
        </p:nvGraphicFramePr>
        <p:xfrm>
          <a:off x="2771775" y="1773238"/>
          <a:ext cx="319722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6" name="Equation" r:id="rId19" imgW="1231560" imgH="393480" progId="Equation.DSMT4">
                  <p:embed/>
                </p:oleObj>
              </mc:Choice>
              <mc:Fallback>
                <p:oleObj name="Equation" r:id="rId19" imgW="1231560" imgH="393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73238"/>
                        <a:ext cx="319722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9" name="Rectangle 21"/>
          <p:cNvSpPr>
            <a:spLocks noChangeArrowheads="1"/>
          </p:cNvSpPr>
          <p:nvPr/>
        </p:nvSpPr>
        <p:spPr bwMode="auto">
          <a:xfrm>
            <a:off x="7596188" y="1557338"/>
            <a:ext cx="1223962" cy="18716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196630" name="AutoShape 22"/>
          <p:cNvCxnSpPr>
            <a:cxnSpLocks noChangeShapeType="1"/>
          </p:cNvCxnSpPr>
          <p:nvPr/>
        </p:nvCxnSpPr>
        <p:spPr bwMode="auto">
          <a:xfrm>
            <a:off x="4032249" y="6021288"/>
            <a:ext cx="676275" cy="63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C000"/>
                </a:solidFill>
              </a:rPr>
              <a:t>波函数的统计诠释</a:t>
            </a:r>
          </a:p>
        </p:txBody>
      </p:sp>
      <p:pic>
        <p:nvPicPr>
          <p:cNvPr id="39938" name="Picture 4" descr="Image6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81813"/>
          </a:xfrm>
          <a:noFill/>
          <a:ln>
            <a:solidFill>
              <a:srgbClr val="00B0F0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45" name="内容占位符 2"/>
          <p:cNvSpPr>
            <a:spLocks noGrp="1"/>
          </p:cNvSpPr>
          <p:nvPr>
            <p:ph sz="quarter" idx="2"/>
          </p:nvPr>
        </p:nvSpPr>
        <p:spPr>
          <a:xfrm>
            <a:off x="468313" y="1268413"/>
            <a:ext cx="6767983" cy="792435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任何物体都对应于一个波函数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波函数模的平方对应于该物体处于某个状态的概率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39940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80948679"/>
              </p:ext>
            </p:extLst>
          </p:nvPr>
        </p:nvGraphicFramePr>
        <p:xfrm>
          <a:off x="3349625" y="2578100"/>
          <a:ext cx="36687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name="Equation" r:id="rId5" imgW="1612800" imgH="253800" progId="Equation.DSMT4">
                  <p:embed/>
                </p:oleObj>
              </mc:Choice>
              <mc:Fallback>
                <p:oleObj name="Equation" r:id="rId5" imgW="161280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2578100"/>
                        <a:ext cx="3668713" cy="577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Oval 13"/>
          <p:cNvSpPr>
            <a:spLocks noChangeArrowheads="1"/>
          </p:cNvSpPr>
          <p:nvPr/>
        </p:nvSpPr>
        <p:spPr bwMode="auto">
          <a:xfrm>
            <a:off x="1979613" y="2997200"/>
            <a:ext cx="1079500" cy="1008063"/>
          </a:xfrm>
          <a:prstGeom prst="ellips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994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752938"/>
              </p:ext>
            </p:extLst>
          </p:nvPr>
        </p:nvGraphicFramePr>
        <p:xfrm>
          <a:off x="2268538" y="3284538"/>
          <a:ext cx="5715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8" name="Equation" r:id="rId7" imgW="241200" imgH="177480" progId="Equation.DSMT4">
                  <p:embed/>
                </p:oleObj>
              </mc:Choice>
              <mc:Fallback>
                <p:oleObj name="Equation" r:id="rId7" imgW="24120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284538"/>
                        <a:ext cx="5715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Line 15"/>
          <p:cNvSpPr>
            <a:spLocks noChangeShapeType="1"/>
          </p:cNvSpPr>
          <p:nvPr/>
        </p:nvSpPr>
        <p:spPr bwMode="auto">
          <a:xfrm flipH="1">
            <a:off x="2987675" y="2852738"/>
            <a:ext cx="431800" cy="288925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94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71816"/>
              </p:ext>
            </p:extLst>
          </p:nvPr>
        </p:nvGraphicFramePr>
        <p:xfrm>
          <a:off x="2700338" y="4724400"/>
          <a:ext cx="48577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9" name="Equation" r:id="rId9" imgW="2133360" imgH="330120" progId="Equation.DSMT4">
                  <p:embed/>
                </p:oleObj>
              </mc:Choice>
              <mc:Fallback>
                <p:oleObj name="Equation" r:id="rId9" imgW="2133360" imgH="3301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24400"/>
                        <a:ext cx="4857750" cy="7508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P16L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1088" y="0"/>
            <a:ext cx="3087687" cy="6858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8" descr="Esch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0" y="2060848"/>
            <a:ext cx="3403600" cy="4140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5240250" y="332656"/>
            <a:ext cx="3168650" cy="166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mic Sans MS" pitchFamily="66" charset="0"/>
              </a:rPr>
              <a:t>Liberation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M.C. ESCHER</a:t>
            </a:r>
            <a:r>
              <a:rPr lang="en-US" altLang="zh-CN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 1955</a:t>
            </a:r>
            <a:r>
              <a:rPr lang="en-US" altLang="zh-CN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endParaRPr lang="zh-CN" alt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46257148"/>
              </p:ext>
            </p:extLst>
          </p:nvPr>
        </p:nvGraphicFramePr>
        <p:xfrm>
          <a:off x="934449" y="976312"/>
          <a:ext cx="1727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7" name="Equation" r:id="rId4" imgW="1002960" imgH="419040" progId="Equation.DSMT4">
                  <p:embed/>
                </p:oleObj>
              </mc:Choice>
              <mc:Fallback>
                <p:oleObj name="Equation" r:id="rId4" imgW="10029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449" y="976312"/>
                        <a:ext cx="17272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388003"/>
              </p:ext>
            </p:extLst>
          </p:nvPr>
        </p:nvGraphicFramePr>
        <p:xfrm>
          <a:off x="1619250" y="1773238"/>
          <a:ext cx="6084888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Equation" r:id="rId6" imgW="3530520" imgH="1168200" progId="Equation.DSMT4">
                  <p:embed/>
                </p:oleObj>
              </mc:Choice>
              <mc:Fallback>
                <p:oleObj name="Equation" r:id="rId6" imgW="3530520" imgH="116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73238"/>
                        <a:ext cx="6084888" cy="201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344209"/>
              </p:ext>
            </p:extLst>
          </p:nvPr>
        </p:nvGraphicFramePr>
        <p:xfrm>
          <a:off x="900113" y="4221163"/>
          <a:ext cx="3322637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Equation" r:id="rId8" imgW="1930320" imgH="660240" progId="Equation.DSMT4">
                  <p:embed/>
                </p:oleObj>
              </mc:Choice>
              <mc:Fallback>
                <p:oleObj name="Equation" r:id="rId8" imgW="1930320" imgH="660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21163"/>
                        <a:ext cx="3322637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254307"/>
              </p:ext>
            </p:extLst>
          </p:nvPr>
        </p:nvGraphicFramePr>
        <p:xfrm>
          <a:off x="5148263" y="4292600"/>
          <a:ext cx="3322637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0" name="Equation" r:id="rId10" imgW="1930320" imgH="634680" progId="Equation.DSMT4">
                  <p:embed/>
                </p:oleObj>
              </mc:Choice>
              <mc:Fallback>
                <p:oleObj name="Equation" r:id="rId10" imgW="1930320" imgH="6346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292600"/>
                        <a:ext cx="3322637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稳定周期运动的波为驻波</a:t>
            </a:r>
          </a:p>
        </p:txBody>
      </p:sp>
      <p:pic>
        <p:nvPicPr>
          <p:cNvPr id="41987" name="Picture 4" descr="broglie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133600"/>
            <a:ext cx="2857500" cy="28098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41988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0829807"/>
              </p:ext>
            </p:extLst>
          </p:nvPr>
        </p:nvGraphicFramePr>
        <p:xfrm>
          <a:off x="4575175" y="3432175"/>
          <a:ext cx="1901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3" name="Equation" r:id="rId5" imgW="711000" imgH="177480" progId="Equation.DSMT4">
                  <p:embed/>
                </p:oleObj>
              </mc:Choice>
              <mc:Fallback>
                <p:oleObj name="Equation" r:id="rId5" imgW="71100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3432175"/>
                        <a:ext cx="19018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569779"/>
              </p:ext>
            </p:extLst>
          </p:nvPr>
        </p:nvGraphicFramePr>
        <p:xfrm>
          <a:off x="4356100" y="2276475"/>
          <a:ext cx="41941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4" name="Equation" r:id="rId7" imgW="1371600" imgH="203040" progId="Equation.DSMT4">
                  <p:embed/>
                </p:oleObj>
              </mc:Choice>
              <mc:Fallback>
                <p:oleObj name="Equation" r:id="rId7" imgW="137160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76475"/>
                        <a:ext cx="41941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625934"/>
              </p:ext>
            </p:extLst>
          </p:nvPr>
        </p:nvGraphicFramePr>
        <p:xfrm>
          <a:off x="7092950" y="3141663"/>
          <a:ext cx="1144588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5" name="Equation" r:id="rId9" imgW="419040" imgH="419040" progId="Equation.DSMT4">
                  <p:embed/>
                </p:oleObj>
              </mc:Choice>
              <mc:Fallback>
                <p:oleObj name="Equation" r:id="rId9" imgW="419040" imgH="419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141663"/>
                        <a:ext cx="1144588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17960"/>
              </p:ext>
            </p:extLst>
          </p:nvPr>
        </p:nvGraphicFramePr>
        <p:xfrm>
          <a:off x="3708400" y="4508500"/>
          <a:ext cx="4648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6" name="Equation" r:id="rId11" imgW="1701720" imgH="393480" progId="Equation.DSMT4">
                  <p:embed/>
                </p:oleObj>
              </mc:Choice>
              <mc:Fallback>
                <p:oleObj name="Equation" r:id="rId11" imgW="170172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08500"/>
                        <a:ext cx="46482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自由粒子</a:t>
            </a:r>
          </a:p>
        </p:txBody>
      </p:sp>
      <p:graphicFrame>
        <p:nvGraphicFramePr>
          <p:cNvPr id="43011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619250" y="1270000"/>
          <a:ext cx="10429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2" name="Equation" r:id="rId4" imgW="520700" imgH="419100" progId="Equation.DSMT4">
                  <p:embed/>
                </p:oleObj>
              </mc:Choice>
              <mc:Fallback>
                <p:oleObj name="Equation" r:id="rId4" imgW="5207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270000"/>
                        <a:ext cx="104298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4421417"/>
              </p:ext>
            </p:extLst>
          </p:nvPr>
        </p:nvGraphicFramePr>
        <p:xfrm>
          <a:off x="3276600" y="2278063"/>
          <a:ext cx="1727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3" name="Equation" r:id="rId6" imgW="825480" imgH="393480" progId="Equation.DSMT4">
                  <p:embed/>
                </p:oleObj>
              </mc:Choice>
              <mc:Fallback>
                <p:oleObj name="Equation" r:id="rId6" imgW="82548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78063"/>
                        <a:ext cx="17272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415576"/>
              </p:ext>
            </p:extLst>
          </p:nvPr>
        </p:nvGraphicFramePr>
        <p:xfrm>
          <a:off x="4427538" y="1196975"/>
          <a:ext cx="28797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4" name="Equation" r:id="rId8" imgW="1117440" imgH="355320" progId="Equation.DSMT4">
                  <p:embed/>
                </p:oleObj>
              </mc:Choice>
              <mc:Fallback>
                <p:oleObj name="Equation" r:id="rId8" imgW="1117440" imgH="355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196975"/>
                        <a:ext cx="28797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69148"/>
              </p:ext>
            </p:extLst>
          </p:nvPr>
        </p:nvGraphicFramePr>
        <p:xfrm>
          <a:off x="1835150" y="3286125"/>
          <a:ext cx="19669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5" name="Equation" r:id="rId10" imgW="850680" imgH="203040" progId="Equation.DSMT4">
                  <p:embed/>
                </p:oleObj>
              </mc:Choice>
              <mc:Fallback>
                <p:oleObj name="Equation" r:id="rId10" imgW="85068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86125"/>
                        <a:ext cx="19669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142863"/>
              </p:ext>
            </p:extLst>
          </p:nvPr>
        </p:nvGraphicFramePr>
        <p:xfrm>
          <a:off x="4643438" y="3213100"/>
          <a:ext cx="22018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6" name="Equation" r:id="rId12" imgW="952200" imgH="228600" progId="Equation.DSMT4">
                  <p:embed/>
                </p:oleObj>
              </mc:Choice>
              <mc:Fallback>
                <p:oleObj name="Equation" r:id="rId12" imgW="9522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213100"/>
                        <a:ext cx="22018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162615"/>
              </p:ext>
            </p:extLst>
          </p:nvPr>
        </p:nvGraphicFramePr>
        <p:xfrm>
          <a:off x="1665288" y="4221163"/>
          <a:ext cx="473551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7" name="Equation" r:id="rId14" imgW="2260440" imgH="482400" progId="Equation.DSMT4">
                  <p:embed/>
                </p:oleObj>
              </mc:Choice>
              <mc:Fallback>
                <p:oleObj name="Equation" r:id="rId14" imgW="226044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4221163"/>
                        <a:ext cx="473551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946343"/>
              </p:ext>
            </p:extLst>
          </p:nvPr>
        </p:nvGraphicFramePr>
        <p:xfrm>
          <a:off x="1763713" y="5373688"/>
          <a:ext cx="255428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8" name="Equation" r:id="rId16" imgW="1218960" imgH="419040" progId="Equation.DSMT4">
                  <p:embed/>
                </p:oleObj>
              </mc:Choice>
              <mc:Fallback>
                <p:oleObj name="Equation" r:id="rId16" imgW="1218960" imgH="419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373688"/>
                        <a:ext cx="2554287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2" name="Rectangle 14"/>
          <p:cNvSpPr>
            <a:spLocks noChangeArrowheads="1"/>
          </p:cNvSpPr>
          <p:nvPr/>
        </p:nvSpPr>
        <p:spPr bwMode="auto">
          <a:xfrm>
            <a:off x="4427538" y="4221163"/>
            <a:ext cx="1080565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7343" name="Text Box 15"/>
          <p:cNvSpPr txBox="1">
            <a:spLocks noChangeArrowheads="1"/>
          </p:cNvSpPr>
          <p:nvPr/>
        </p:nvSpPr>
        <p:spPr bwMode="auto">
          <a:xfrm>
            <a:off x="6588125" y="5084763"/>
            <a:ext cx="1944688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C000"/>
                </a:solidFill>
                <a:latin typeface="Comic Sans MS" pitchFamily="66" charset="0"/>
              </a:rPr>
              <a:t>Schrodinger Equation</a:t>
            </a:r>
          </a:p>
        </p:txBody>
      </p:sp>
      <p:sp>
        <p:nvSpPr>
          <p:cNvPr id="227344" name="Rectangle 16"/>
          <p:cNvSpPr>
            <a:spLocks noChangeArrowheads="1"/>
          </p:cNvSpPr>
          <p:nvPr/>
        </p:nvSpPr>
        <p:spPr bwMode="auto">
          <a:xfrm>
            <a:off x="1116013" y="4076700"/>
            <a:ext cx="5327650" cy="223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42" grpId="0" animBg="1"/>
      <p:bldP spid="227343" grpId="0"/>
      <p:bldP spid="2273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73725"/>
              </p:ext>
            </p:extLst>
          </p:nvPr>
        </p:nvGraphicFramePr>
        <p:xfrm>
          <a:off x="1692275" y="1052513"/>
          <a:ext cx="15271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3" name="Equation" r:id="rId4" imgW="761760" imgH="419040" progId="Equation.DSMT4">
                  <p:embed/>
                </p:oleObj>
              </mc:Choice>
              <mc:Fallback>
                <p:oleObj name="Equation" r:id="rId4" imgW="7617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52513"/>
                        <a:ext cx="152717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108323"/>
              </p:ext>
            </p:extLst>
          </p:nvPr>
        </p:nvGraphicFramePr>
        <p:xfrm>
          <a:off x="1030288" y="2100263"/>
          <a:ext cx="343376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4" name="Equation" r:id="rId6" imgW="1638000" imgH="482400" progId="Equation.DSMT4">
                  <p:embed/>
                </p:oleObj>
              </mc:Choice>
              <mc:Fallback>
                <p:oleObj name="Equation" r:id="rId6" imgW="163800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2100263"/>
                        <a:ext cx="3433762" cy="10112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036" name="Rectangle 6"/>
              <p:cNvSpPr>
                <a:spLocks noGrp="1" noRot="1" noChangeArrowheads="1"/>
              </p:cNvSpPr>
              <p:nvPr>
                <p:ph type="title"/>
              </p:nvPr>
            </p:nvSpPr>
            <p:spPr>
              <a:xfrm>
                <a:off x="1042988" y="188913"/>
                <a:ext cx="5422900" cy="511175"/>
              </a:xfrm>
            </p:spPr>
            <p:txBody>
              <a:bodyPr>
                <a:normAutofit fontScale="90000"/>
              </a:bodyPr>
              <a:lstStyle/>
              <a:p>
                <a:r>
                  <a:rPr lang="zh-CN" altLang="en-US" dirty="0" smtClean="0"/>
                  <a:t>势场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中的粒子</a:t>
                </a:r>
              </a:p>
            </p:txBody>
          </p:sp>
        </mc:Choice>
        <mc:Fallback xmlns="">
          <p:sp>
            <p:nvSpPr>
              <p:cNvPr id="44036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42988" y="188913"/>
                <a:ext cx="5422900" cy="511175"/>
              </a:xfrm>
              <a:blipFill>
                <a:blip r:embed="rId8"/>
                <a:stretch>
                  <a:fillRect l="-2921" t="-14286" b="-4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0407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998317"/>
              </p:ext>
            </p:extLst>
          </p:nvPr>
        </p:nvGraphicFramePr>
        <p:xfrm>
          <a:off x="1116013" y="4365625"/>
          <a:ext cx="1871662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5" name="Equation" r:id="rId9" imgW="927000" imgH="660240" progId="Equation.DSMT4">
                  <p:embed/>
                </p:oleObj>
              </mc:Choice>
              <mc:Fallback>
                <p:oleObj name="Equation" r:id="rId9" imgW="927000" imgH="660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365625"/>
                        <a:ext cx="1871662" cy="1333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3348037" y="5250156"/>
            <a:ext cx="2232025" cy="44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latin typeface="+mn-ea"/>
                <a:ea typeface="+mn-ea"/>
              </a:rPr>
              <a:t>算符 </a:t>
            </a:r>
            <a:r>
              <a:rPr lang="en-US" altLang="zh-CN" sz="2400" dirty="0">
                <a:solidFill>
                  <a:srgbClr val="FFFF00"/>
                </a:solidFill>
                <a:latin typeface="+mn-ea"/>
                <a:ea typeface="+mn-ea"/>
              </a:rPr>
              <a:t>Operator</a:t>
            </a: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1042988" y="3357563"/>
            <a:ext cx="3313112" cy="47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C000"/>
                </a:solidFill>
                <a:latin typeface="Comic Sans MS" pitchFamily="66" charset="0"/>
              </a:rPr>
              <a:t>Schrodinger Equation</a:t>
            </a:r>
          </a:p>
        </p:txBody>
      </p:sp>
      <p:pic>
        <p:nvPicPr>
          <p:cNvPr id="44040" name="Picture 11" descr="Schrodinger_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0"/>
            <a:ext cx="29337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6372201" y="3213100"/>
            <a:ext cx="24289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C000"/>
                </a:solidFill>
                <a:latin typeface="Comic Sans MS" pitchFamily="66" charset="0"/>
              </a:rPr>
              <a:t>Erwin Schrodinger 1887-1961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C000"/>
                </a:solidFill>
              </a:rPr>
              <a:t>The Nobel Prize in Physics 1933</a:t>
            </a:r>
            <a:endParaRPr lang="en-US" altLang="zh-CN" sz="2000">
              <a:solidFill>
                <a:srgbClr val="FFC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9" grpId="0"/>
      <p:bldP spid="2304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560" y="179388"/>
            <a:ext cx="8353053" cy="688975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Comic Sans MS" pitchFamily="66" charset="0"/>
              </a:rPr>
              <a:t>海森堡不确定性原理</a:t>
            </a:r>
            <a:endParaRPr lang="en-US" altLang="zh-CN" sz="3200" dirty="0" smtClean="0">
              <a:latin typeface="Comic Sans MS" pitchFamily="66" charset="0"/>
            </a:endParaRPr>
          </a:p>
        </p:txBody>
      </p:sp>
      <p:pic>
        <p:nvPicPr>
          <p:cNvPr id="45059" name="Picture 4" descr="heisenberg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72225" y="1844675"/>
            <a:ext cx="1954213" cy="2881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0106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2924175"/>
            <a:ext cx="4895850" cy="1873250"/>
          </a:xfrm>
          <a:noFill/>
        </p:spPr>
      </p:pic>
      <p:graphicFrame>
        <p:nvGraphicFramePr>
          <p:cNvPr id="260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823083"/>
              </p:ext>
            </p:extLst>
          </p:nvPr>
        </p:nvGraphicFramePr>
        <p:xfrm>
          <a:off x="1509713" y="2133600"/>
          <a:ext cx="34607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6" imgW="1104840" imgH="266400" progId="Equation.DSMT4">
                  <p:embed/>
                </p:oleObj>
              </mc:Choice>
              <mc:Fallback>
                <p:oleObj name="Equation" r:id="rId6" imgW="1104840" imgH="26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2133600"/>
                        <a:ext cx="34607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0108" name="Text Box 12"/>
              <p:cNvSpPr txBox="1">
                <a:spLocks noChangeArrowheads="1"/>
              </p:cNvSpPr>
              <p:nvPr/>
            </p:nvSpPr>
            <p:spPr bwMode="auto">
              <a:xfrm>
                <a:off x="1331913" y="5013325"/>
                <a:ext cx="3960812" cy="498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SzPct val="120000"/>
                  <a:buChar char="•"/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SzPct val="120000"/>
                  <a:buChar char="•"/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SzPct val="120000"/>
                  <a:buChar char="•"/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SzPct val="120000"/>
                  <a:buChar char="•"/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𝒓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任意，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𝒑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确定</a:t>
                </a:r>
              </a:p>
            </p:txBody>
          </p:sp>
        </mc:Choice>
        <mc:Fallback xmlns="">
          <p:sp>
            <p:nvSpPr>
              <p:cNvPr id="260108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913" y="5013325"/>
                <a:ext cx="3960812" cy="498598"/>
              </a:xfrm>
              <a:prstGeom prst="rect">
                <a:avLst/>
              </a:prstGeom>
              <a:blipFill>
                <a:blip r:embed="rId8"/>
                <a:stretch>
                  <a:fillRect t="-12195" b="-170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3" name="Text Box 13"/>
          <p:cNvSpPr txBox="1">
            <a:spLocks noChangeArrowheads="1"/>
          </p:cNvSpPr>
          <p:nvPr/>
        </p:nvSpPr>
        <p:spPr bwMode="auto">
          <a:xfrm>
            <a:off x="5651500" y="5084763"/>
            <a:ext cx="3024188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zh-CN" sz="1800" b="1">
                <a:solidFill>
                  <a:srgbClr val="FFC000"/>
                </a:solidFill>
                <a:latin typeface="Comic Sans MS" pitchFamily="66" charset="0"/>
              </a:rPr>
              <a:t>Werner Karl Heisenberg</a:t>
            </a:r>
            <a:r>
              <a:rPr lang="en-US" altLang="zh-CN" sz="1800">
                <a:solidFill>
                  <a:srgbClr val="FFC000"/>
                </a:solidFill>
                <a:latin typeface="Comic Sans MS" pitchFamily="66" charset="0"/>
              </a:rPr>
              <a:t> 1901</a:t>
            </a:r>
            <a:r>
              <a:rPr lang="zh-CN" altLang="en-US" sz="1800">
                <a:solidFill>
                  <a:srgbClr val="FFC000"/>
                </a:solidFill>
                <a:latin typeface="Comic Sans MS" pitchFamily="66" charset="0"/>
              </a:rPr>
              <a:t>－</a:t>
            </a:r>
            <a:r>
              <a:rPr lang="en-US" altLang="zh-CN" sz="1800">
                <a:solidFill>
                  <a:srgbClr val="FFC000"/>
                </a:solidFill>
                <a:latin typeface="Comic Sans MS" pitchFamily="66" charset="0"/>
              </a:rPr>
              <a:t>1976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altLang="zh-CN" sz="1800" b="1">
                <a:solidFill>
                  <a:srgbClr val="FFC000"/>
                </a:solidFill>
                <a:latin typeface="Comic Sans MS" pitchFamily="66" charset="0"/>
              </a:rPr>
              <a:t>The Nobel Prize in Physics 1932</a:t>
            </a:r>
            <a:endParaRPr lang="zh-CN" altLang="en-US" sz="1800">
              <a:solidFill>
                <a:srgbClr val="FFC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unc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692696"/>
            <a:ext cx="8027987" cy="5565775"/>
          </a:xfrm>
          <a:solidFill>
            <a:schemeClr val="tx1"/>
          </a:solidFill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 descr="unc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844824"/>
            <a:ext cx="8789238" cy="3528392"/>
          </a:xfrm>
          <a:solidFill>
            <a:schemeClr val="tx1"/>
          </a:solidFill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99974402"/>
              </p:ext>
            </p:extLst>
          </p:nvPr>
        </p:nvGraphicFramePr>
        <p:xfrm>
          <a:off x="407988" y="839788"/>
          <a:ext cx="38623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8" name="Equation" r:id="rId4" imgW="1854000" imgH="419040" progId="Equation.DSMT4">
                  <p:embed/>
                </p:oleObj>
              </mc:Choice>
              <mc:Fallback>
                <p:oleObj name="Equation" r:id="rId4" imgW="185400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839788"/>
                        <a:ext cx="386238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468854"/>
              </p:ext>
            </p:extLst>
          </p:nvPr>
        </p:nvGraphicFramePr>
        <p:xfrm>
          <a:off x="5402262" y="745490"/>
          <a:ext cx="29749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9" name="Equation" r:id="rId6" imgW="1511280" imgH="482400" progId="Equation.DSMT4">
                  <p:embed/>
                </p:oleObj>
              </mc:Choice>
              <mc:Fallback>
                <p:oleObj name="Equation" r:id="rId6" imgW="151128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2" y="745490"/>
                        <a:ext cx="29749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241241"/>
              </p:ext>
            </p:extLst>
          </p:nvPr>
        </p:nvGraphicFramePr>
        <p:xfrm>
          <a:off x="2563813" y="3357563"/>
          <a:ext cx="4325937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0" name="Equation" r:id="rId8" imgW="2197080" imgH="444240" progId="Equation.DSMT4">
                  <p:embed/>
                </p:oleObj>
              </mc:Choice>
              <mc:Fallback>
                <p:oleObj name="Equation" r:id="rId8" imgW="219708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3357563"/>
                        <a:ext cx="4325937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747671"/>
              </p:ext>
            </p:extLst>
          </p:nvPr>
        </p:nvGraphicFramePr>
        <p:xfrm>
          <a:off x="3059113" y="1844675"/>
          <a:ext cx="3000375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1" name="Equation" r:id="rId10" imgW="1206360" imgH="520560" progId="Equation.DSMT4">
                  <p:embed/>
                </p:oleObj>
              </mc:Choice>
              <mc:Fallback>
                <p:oleObj name="Equation" r:id="rId10" imgW="1206360" imgH="520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844675"/>
                        <a:ext cx="3000375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53528"/>
              </p:ext>
            </p:extLst>
          </p:nvPr>
        </p:nvGraphicFramePr>
        <p:xfrm>
          <a:off x="1239838" y="4378325"/>
          <a:ext cx="67992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2" name="Equation" r:id="rId12" imgW="3454200" imgH="507960" progId="Equation.DSMT4">
                  <p:embed/>
                </p:oleObj>
              </mc:Choice>
              <mc:Fallback>
                <p:oleObj name="Equation" r:id="rId12" imgW="3454200" imgH="507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378325"/>
                        <a:ext cx="679926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830356"/>
              </p:ext>
            </p:extLst>
          </p:nvPr>
        </p:nvGraphicFramePr>
        <p:xfrm>
          <a:off x="3995738" y="5589588"/>
          <a:ext cx="12509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3" name="Equation" r:id="rId14" imgW="634680" imgH="393480" progId="Equation.DSMT4">
                  <p:embed/>
                </p:oleObj>
              </mc:Choice>
              <mc:Fallback>
                <p:oleObj name="Equation" r:id="rId14" imgW="63468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589588"/>
                        <a:ext cx="125095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 Box 12"/>
          <p:cNvSpPr txBox="1">
            <a:spLocks noChangeArrowheads="1"/>
          </p:cNvSpPr>
          <p:nvPr/>
        </p:nvSpPr>
        <p:spPr bwMode="auto">
          <a:xfrm>
            <a:off x="2916238" y="260350"/>
            <a:ext cx="3384550" cy="44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高斯型波函数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17"/>
          <p:cNvGrpSpPr>
            <a:grpSpLocks/>
          </p:cNvGrpSpPr>
          <p:nvPr/>
        </p:nvGrpSpPr>
        <p:grpSpPr bwMode="auto">
          <a:xfrm>
            <a:off x="1692275" y="836613"/>
            <a:ext cx="4991100" cy="3086100"/>
            <a:chOff x="1310" y="1500"/>
            <a:chExt cx="3144" cy="1944"/>
          </a:xfrm>
        </p:grpSpPr>
        <p:pic>
          <p:nvPicPr>
            <p:cNvPr id="49159" name="Picture 8" descr="electrons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" y="1500"/>
              <a:ext cx="3144" cy="1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aphicFrame>
          <p:nvGraphicFramePr>
            <p:cNvPr id="49160" name="Object 9"/>
            <p:cNvGraphicFramePr>
              <a:graphicFrameLocks noChangeAspect="1"/>
            </p:cNvGraphicFramePr>
            <p:nvPr/>
          </p:nvGraphicFramePr>
          <p:xfrm>
            <a:off x="1973" y="2160"/>
            <a:ext cx="37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04" name="Equation" r:id="rId5" imgW="215619" imgH="177569" progId="Equation.DSMT4">
                    <p:embed/>
                  </p:oleObj>
                </mc:Choice>
                <mc:Fallback>
                  <p:oleObj name="Equation" r:id="rId5" imgW="215619" imgH="177569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160"/>
                          <a:ext cx="37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1" name="Object 15"/>
            <p:cNvGraphicFramePr>
              <a:graphicFrameLocks noChangeAspect="1"/>
            </p:cNvGraphicFramePr>
            <p:nvPr/>
          </p:nvGraphicFramePr>
          <p:xfrm>
            <a:off x="3162" y="2350"/>
            <a:ext cx="267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05" name="Equation" r:id="rId7" imgW="152268" imgH="164957" progId="Equation.DSMT4">
                    <p:embed/>
                  </p:oleObj>
                </mc:Choice>
                <mc:Fallback>
                  <p:oleObj name="Equation" r:id="rId7" imgW="152268" imgH="164957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2" y="2350"/>
                          <a:ext cx="267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2" name="Object 16"/>
            <p:cNvGraphicFramePr>
              <a:graphicFrameLocks noChangeAspect="1"/>
            </p:cNvGraphicFramePr>
            <p:nvPr/>
          </p:nvGraphicFramePr>
          <p:xfrm>
            <a:off x="3255" y="1906"/>
            <a:ext cx="33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06" name="Equation" r:id="rId9" imgW="190417" imgH="203112" progId="Equation.DSMT4">
                    <p:embed/>
                  </p:oleObj>
                </mc:Choice>
                <mc:Fallback>
                  <p:oleObj name="Equation" r:id="rId9" imgW="190417" imgH="203112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1906"/>
                          <a:ext cx="33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8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14176"/>
              </p:ext>
            </p:extLst>
          </p:nvPr>
        </p:nvGraphicFramePr>
        <p:xfrm>
          <a:off x="1475656" y="4301481"/>
          <a:ext cx="5471889" cy="531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7" name="Equation" r:id="rId11" imgW="1701720" imgH="203040" progId="Equation.DSMT4">
                  <p:embed/>
                </p:oleObj>
              </mc:Choice>
              <mc:Fallback>
                <p:oleObj name="Equation" r:id="rId11" imgW="170172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301481"/>
                        <a:ext cx="5471889" cy="531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279697"/>
              </p:ext>
            </p:extLst>
          </p:nvPr>
        </p:nvGraphicFramePr>
        <p:xfrm>
          <a:off x="2172569" y="5086167"/>
          <a:ext cx="3593777" cy="465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8" name="Equation" r:id="rId13" imgW="1117440" imgH="177480" progId="Equation.DSMT4">
                  <p:embed/>
                </p:oleObj>
              </mc:Choice>
              <mc:Fallback>
                <p:oleObj name="Equation" r:id="rId13" imgW="1117440" imgH="177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569" y="5086167"/>
                        <a:ext cx="3593777" cy="465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578955"/>
              </p:ext>
            </p:extLst>
          </p:nvPr>
        </p:nvGraphicFramePr>
        <p:xfrm>
          <a:off x="2410695" y="5957405"/>
          <a:ext cx="3063688" cy="532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9" name="Equation" r:id="rId15" imgW="952200" imgH="203040" progId="Equation.DSMT4">
                  <p:embed/>
                </p:oleObj>
              </mc:Choice>
              <mc:Fallback>
                <p:oleObj name="Equation" r:id="rId15" imgW="95220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695" y="5957405"/>
                        <a:ext cx="3063688" cy="532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09790"/>
              </p:ext>
            </p:extLst>
          </p:nvPr>
        </p:nvGraphicFramePr>
        <p:xfrm>
          <a:off x="6588224" y="5319943"/>
          <a:ext cx="227488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0" name="Equation" r:id="rId17" imgW="634725" imgH="393529" progId="Equation.DSMT4">
                  <p:embed/>
                </p:oleObj>
              </mc:Choice>
              <mc:Fallback>
                <p:oleObj name="Equation" r:id="rId17" imgW="634725" imgH="393529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5319943"/>
                        <a:ext cx="2274887" cy="11509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schrdngr1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555774"/>
            <a:ext cx="4276725" cy="21145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900113" y="2783036"/>
            <a:ext cx="33115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C000"/>
                </a:solidFill>
                <a:latin typeface="Comic Sans MS" pitchFamily="66" charset="0"/>
              </a:rPr>
              <a:t>Erwin Schroedinger</a:t>
            </a:r>
            <a:r>
              <a:rPr lang="en-US" altLang="zh-CN" sz="1800">
                <a:solidFill>
                  <a:srgbClr val="FFC000"/>
                </a:solidFill>
              </a:rPr>
              <a:t>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C000"/>
                </a:solidFill>
                <a:latin typeface="Comic Sans MS" pitchFamily="66" charset="0"/>
              </a:rPr>
              <a:t>Austrian 1000 Schilling</a:t>
            </a:r>
            <a:endParaRPr lang="zh-CN" altLang="en-US" sz="1800">
              <a:solidFill>
                <a:srgbClr val="FFC000"/>
              </a:solidFill>
              <a:latin typeface="Comic Sans MS" pitchFamily="66" charset="0"/>
            </a:endParaRPr>
          </a:p>
        </p:txBody>
      </p:sp>
      <p:pic>
        <p:nvPicPr>
          <p:cNvPr id="50180" name="Picture 8" descr="ruther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" y="3646636"/>
            <a:ext cx="43719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 Box 11"/>
          <p:cNvSpPr txBox="1">
            <a:spLocks noChangeArrowheads="1"/>
          </p:cNvSpPr>
          <p:nvPr/>
        </p:nvSpPr>
        <p:spPr bwMode="auto">
          <a:xfrm>
            <a:off x="827088" y="5807224"/>
            <a:ext cx="32400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C000"/>
                </a:solidFill>
                <a:latin typeface="Comic Sans MS" pitchFamily="66" charset="0"/>
              </a:rPr>
              <a:t>Ernest Rutherford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C000"/>
                </a:solidFill>
                <a:latin typeface="Comic Sans MS" pitchFamily="66" charset="0"/>
              </a:rPr>
              <a:t>New Zealand 100 dollar </a:t>
            </a:r>
            <a:endParaRPr lang="zh-CN" altLang="en-US" sz="1800">
              <a:solidFill>
                <a:srgbClr val="FFC000"/>
              </a:solidFill>
              <a:latin typeface="Comic Sans MS" pitchFamily="66" charset="0"/>
            </a:endParaRPr>
          </a:p>
        </p:txBody>
      </p:sp>
      <p:pic>
        <p:nvPicPr>
          <p:cNvPr id="50182" name="Picture 12" descr="einste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80079"/>
            <a:ext cx="4229100" cy="209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 Box 13"/>
          <p:cNvSpPr txBox="1">
            <a:spLocks noChangeArrowheads="1"/>
          </p:cNvSpPr>
          <p:nvPr/>
        </p:nvSpPr>
        <p:spPr bwMode="auto">
          <a:xfrm>
            <a:off x="5076825" y="2783036"/>
            <a:ext cx="33115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C000"/>
                </a:solidFill>
                <a:latin typeface="Comic Sans MS" pitchFamily="66" charset="0"/>
              </a:rPr>
              <a:t>Albert Einstein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C000"/>
                </a:solidFill>
                <a:latin typeface="Comic Sans MS" pitchFamily="66" charset="0"/>
              </a:rPr>
              <a:t>Israeli 5 pound </a:t>
            </a:r>
            <a:endParaRPr lang="zh-CN" altLang="en-US" sz="1800">
              <a:solidFill>
                <a:srgbClr val="FFC000"/>
              </a:solidFill>
              <a:latin typeface="Comic Sans MS" pitchFamily="66" charset="0"/>
            </a:endParaRPr>
          </a:p>
        </p:txBody>
      </p:sp>
      <p:pic>
        <p:nvPicPr>
          <p:cNvPr id="50184" name="Picture 14" descr="bohr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85" y="3646636"/>
            <a:ext cx="4609719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5" name="Text Box 15"/>
          <p:cNvSpPr txBox="1">
            <a:spLocks noChangeArrowheads="1"/>
          </p:cNvSpPr>
          <p:nvPr/>
        </p:nvSpPr>
        <p:spPr bwMode="auto">
          <a:xfrm>
            <a:off x="5148263" y="5807224"/>
            <a:ext cx="33115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C000"/>
                </a:solidFill>
                <a:latin typeface="Comic Sans MS" pitchFamily="66" charset="0"/>
              </a:rPr>
              <a:t>Niels Bohr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C000"/>
                </a:solidFill>
                <a:latin typeface="Comic Sans MS" pitchFamily="66" charset="0"/>
              </a:rPr>
              <a:t>Danish 500 Kroner </a:t>
            </a:r>
            <a:endParaRPr lang="zh-CN" altLang="en-US" sz="1800">
              <a:solidFill>
                <a:srgbClr val="FFC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黑体辐射</a:t>
            </a:r>
          </a:p>
        </p:txBody>
      </p:sp>
      <p:pic>
        <p:nvPicPr>
          <p:cNvPr id="8195" name="Picture 4" descr="radiation_blackbody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437469"/>
            <a:ext cx="4038600" cy="47276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6" name="Picture 10" descr="Blackbody animation"/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88840"/>
            <a:ext cx="3744416" cy="374441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Text Box 17"/>
          <p:cNvSpPr txBox="1">
            <a:spLocks noChangeArrowheads="1"/>
          </p:cNvSpPr>
          <p:nvPr/>
        </p:nvSpPr>
        <p:spPr bwMode="auto">
          <a:xfrm>
            <a:off x="1331913" y="5084763"/>
            <a:ext cx="21605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itchFamily="66" charset="0"/>
              </a:rPr>
              <a:t>Black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t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73016"/>
            <a:ext cx="3023691" cy="2742644"/>
          </a:xfrm>
          <a:solidFill>
            <a:schemeClr val="tx1"/>
          </a:solidFill>
          <a:extLst/>
        </p:spPr>
      </p:pic>
      <p:pic>
        <p:nvPicPr>
          <p:cNvPr id="9219" name="Picture 10" descr="wien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1" y="827088"/>
            <a:ext cx="1656978" cy="23343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8017" name="Picture 17" descr="wien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3928" y="3559464"/>
            <a:ext cx="4628632" cy="2749856"/>
          </a:xfrm>
          <a:solidFill>
            <a:schemeClr val="tx1"/>
          </a:solidFill>
          <a:extLst/>
        </p:spPr>
      </p:pic>
      <p:sp>
        <p:nvSpPr>
          <p:cNvPr id="9221" name="Text Box 12"/>
          <p:cNvSpPr txBox="1">
            <a:spLocks noChangeArrowheads="1"/>
          </p:cNvSpPr>
          <p:nvPr/>
        </p:nvSpPr>
        <p:spPr bwMode="auto">
          <a:xfrm>
            <a:off x="2401887" y="1665674"/>
            <a:ext cx="2808287" cy="149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Comic Sans MS" pitchFamily="66" charset="0"/>
              </a:rPr>
              <a:t>Wilhelm Wien 1864-1928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Comic Sans MS" pitchFamily="66" charset="0"/>
              </a:rPr>
              <a:t>1911 Nobel Prize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020" name="Text Box 20"/>
              <p:cNvSpPr txBox="1">
                <a:spLocks noChangeArrowheads="1"/>
              </p:cNvSpPr>
              <p:nvPr/>
            </p:nvSpPr>
            <p:spPr bwMode="auto">
              <a:xfrm>
                <a:off x="5446328" y="1628800"/>
                <a:ext cx="3096344" cy="11085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1pPr>
                <a:lvl2pPr marL="742950" indent="-285750"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2pPr>
                <a:lvl3pPr marL="1143000" indent="-228600"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3pPr>
                <a:lvl4pPr marL="1600200" indent="-228600"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4pPr>
                <a:lvl5pPr marL="2057400" indent="-228600"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SzPct val="120000"/>
                  <a:buChar char="•"/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SzPct val="120000"/>
                  <a:buChar char="•"/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SzPct val="120000"/>
                  <a:buChar char="•"/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SzPct val="120000"/>
                  <a:buChar char="•"/>
                  <a:defRPr sz="2800">
                    <a:solidFill>
                      <a:srgbClr val="133984"/>
                    </a:solidFill>
                    <a:latin typeface="Arial" charset="0"/>
                    <a:ea typeface="华文新魏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FF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𝜈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𝛼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FF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FF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𝛽𝜈</m:t>
                          </m:r>
                          <m:r>
                            <a:rPr lang="en-US" altLang="zh-CN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altLang="zh-CN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="0" dirty="0" smtClean="0">
                  <a:solidFill>
                    <a:schemeClr val="tx1"/>
                  </a:solidFill>
                  <a:latin typeface="Comic Sans MS" pitchFamily="66" charset="0"/>
                </a:endParaRPr>
              </a:p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Comic Sans MS" pitchFamily="66" charset="0"/>
                  </a:rPr>
                  <a:t>Wien’s Law 1896</a:t>
                </a:r>
                <a:endParaRPr lang="en-US" altLang="zh-CN" sz="2400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28020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6328" y="1628800"/>
                <a:ext cx="3096344" cy="1108573"/>
              </a:xfrm>
              <a:prstGeom prst="rect">
                <a:avLst/>
              </a:prstGeom>
              <a:blipFill>
                <a:blip r:embed="rId6"/>
                <a:stretch>
                  <a:fillRect b="-98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strutt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476250"/>
            <a:ext cx="2544763" cy="36004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4" name="Picture 10" descr="Jeans_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6550" y="476250"/>
            <a:ext cx="2612028" cy="36004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3" name="Text Box 9"/>
          <p:cNvSpPr txBox="1">
            <a:spLocks noChangeArrowheads="1"/>
          </p:cNvSpPr>
          <p:nvPr/>
        </p:nvSpPr>
        <p:spPr bwMode="auto">
          <a:xfrm>
            <a:off x="323850" y="4365625"/>
            <a:ext cx="4032250" cy="124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C000"/>
                </a:solidFill>
                <a:latin typeface="Comic Sans MS" pitchFamily="66" charset="0"/>
              </a:rPr>
              <a:t>John William Strutt</a:t>
            </a:r>
            <a:r>
              <a:rPr lang="en-US" altLang="zh-CN" sz="2000">
                <a:solidFill>
                  <a:srgbClr val="FFC000"/>
                </a:solidFill>
                <a:latin typeface="Comic Sans MS" pitchFamily="66" charset="0"/>
              </a:rPr>
              <a:t>, third Baron Rayleigh 1842-1919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C000"/>
                </a:solidFill>
                <a:latin typeface="Comic Sans MS" pitchFamily="66" charset="0"/>
              </a:rPr>
              <a:t>1904 Nobel Prize</a:t>
            </a:r>
          </a:p>
        </p:txBody>
      </p:sp>
      <p:sp>
        <p:nvSpPr>
          <p:cNvPr id="10245" name="Text Box 13"/>
          <p:cNvSpPr txBox="1">
            <a:spLocks noChangeArrowheads="1"/>
          </p:cNvSpPr>
          <p:nvPr/>
        </p:nvSpPr>
        <p:spPr bwMode="auto">
          <a:xfrm>
            <a:off x="4859338" y="4581525"/>
            <a:ext cx="3673475" cy="9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C000"/>
                </a:solidFill>
                <a:latin typeface="Comic Sans MS" pitchFamily="66" charset="0"/>
              </a:rPr>
              <a:t>Sir James Hopwood Jeans</a:t>
            </a:r>
            <a:r>
              <a:rPr lang="en-US" altLang="zh-CN" sz="2000">
                <a:solidFill>
                  <a:srgbClr val="FFC000"/>
                </a:solidFill>
                <a:latin typeface="Comic Sans MS" pitchFamily="66" charset="0"/>
              </a:rPr>
              <a:t>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C000"/>
                </a:solidFill>
                <a:latin typeface="Comic Sans MS" pitchFamily="66" charset="0"/>
              </a:rPr>
              <a:t>1877-1946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/>
          <p:cNvSpPr>
            <a:spLocks noGrp="1" noRot="1" noChangeArrowheads="1"/>
          </p:cNvSpPr>
          <p:nvPr>
            <p:ph type="title"/>
          </p:nvPr>
        </p:nvSpPr>
        <p:spPr>
          <a:xfrm>
            <a:off x="1331640" y="188640"/>
            <a:ext cx="6732587" cy="688975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  <a:ea typeface="+mn-ea"/>
              </a:rPr>
              <a:t>瑞利</a:t>
            </a:r>
            <a:r>
              <a:rPr lang="en-US" altLang="zh-CN" sz="3200" dirty="0" smtClean="0">
                <a:latin typeface="+mn-ea"/>
                <a:ea typeface="+mn-ea"/>
              </a:rPr>
              <a:t>(1900)-</a:t>
            </a:r>
            <a:r>
              <a:rPr lang="zh-CN" altLang="en-US" sz="3200" dirty="0" smtClean="0">
                <a:latin typeface="+mn-ea"/>
                <a:ea typeface="+mn-ea"/>
              </a:rPr>
              <a:t>金斯</a:t>
            </a:r>
            <a:r>
              <a:rPr lang="en-US" altLang="zh-CN" sz="3200" dirty="0" smtClean="0">
                <a:latin typeface="+mn-ea"/>
                <a:ea typeface="+mn-ea"/>
              </a:rPr>
              <a:t>(1905) </a:t>
            </a:r>
            <a:r>
              <a:rPr lang="zh-CN" altLang="en-US" sz="3200" dirty="0" smtClean="0">
                <a:latin typeface="+mn-ea"/>
                <a:ea typeface="+mn-ea"/>
              </a:rPr>
              <a:t>定律</a:t>
            </a:r>
          </a:p>
        </p:txBody>
      </p:sp>
      <p:pic>
        <p:nvPicPr>
          <p:cNvPr id="11267" name="Picture 4" descr="Rayleigh bb7b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2708920"/>
            <a:ext cx="3528392" cy="3176849"/>
          </a:xfrm>
          <a:solidFill>
            <a:schemeClr val="tx1"/>
          </a:solidFill>
          <a:extLst/>
        </p:spPr>
      </p:pic>
      <p:pic>
        <p:nvPicPr>
          <p:cNvPr id="11268" name="Picture 7" descr="Rayleigh uvcatas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708919"/>
            <a:ext cx="4935656" cy="3176849"/>
          </a:xfrm>
          <a:solidFill>
            <a:schemeClr val="tx1"/>
          </a:solidFill>
          <a:extLst/>
        </p:spPr>
      </p:pic>
      <p:graphicFrame>
        <p:nvGraphicFramePr>
          <p:cNvPr id="11269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94801327"/>
              </p:ext>
            </p:extLst>
          </p:nvPr>
        </p:nvGraphicFramePr>
        <p:xfrm>
          <a:off x="3275856" y="1268760"/>
          <a:ext cx="21590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6" imgW="876240" imgH="393480" progId="Equation.DSMT4">
                  <p:embed/>
                </p:oleObj>
              </mc:Choice>
              <mc:Fallback>
                <p:oleObj name="Equation" r:id="rId6" imgW="87624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268760"/>
                        <a:ext cx="21590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Planck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6913" y="1032003"/>
            <a:ext cx="2709862" cy="36004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2292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053153"/>
              </p:ext>
            </p:extLst>
          </p:nvPr>
        </p:nvGraphicFramePr>
        <p:xfrm>
          <a:off x="5292725" y="836613"/>
          <a:ext cx="215423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5" imgW="863280" imgH="634680" progId="Equation.DSMT4">
                  <p:embed/>
                </p:oleObj>
              </mc:Choice>
              <mc:Fallback>
                <p:oleObj name="Equation" r:id="rId5" imgW="863280" imgH="634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836613"/>
                        <a:ext cx="215423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250825" y="4652963"/>
            <a:ext cx="36020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C000"/>
                </a:solidFill>
                <a:latin typeface="Comic Sans MS" pitchFamily="66" charset="0"/>
              </a:rPr>
              <a:t>Max Planck 1858-1947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C000"/>
                </a:solidFill>
                <a:latin typeface="Comic Sans MS" pitchFamily="66" charset="0"/>
              </a:rPr>
              <a:t>1918 Nobel Prize</a:t>
            </a:r>
            <a:endParaRPr lang="zh-CN" altLang="en-US" sz="2000">
              <a:solidFill>
                <a:srgbClr val="FFC000"/>
              </a:solidFill>
              <a:latin typeface="Comic Sans MS" pitchFamily="66" charset="0"/>
            </a:endParaRPr>
          </a:p>
        </p:txBody>
      </p:sp>
      <p:graphicFrame>
        <p:nvGraphicFramePr>
          <p:cNvPr id="124939" name="Object 11"/>
          <p:cNvGraphicFramePr>
            <a:graphicFrameLocks noChangeAspect="1"/>
          </p:cNvGraphicFramePr>
          <p:nvPr/>
        </p:nvGraphicFramePr>
        <p:xfrm>
          <a:off x="5795963" y="3284538"/>
          <a:ext cx="13684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7" imgW="431425" imgH="177646" progId="Equation.DSMT4">
                  <p:embed/>
                </p:oleObj>
              </mc:Choice>
              <mc:Fallback>
                <p:oleObj name="Equation" r:id="rId7" imgW="431425" imgH="17764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284538"/>
                        <a:ext cx="13684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814196"/>
              </p:ext>
            </p:extLst>
          </p:nvPr>
        </p:nvGraphicFramePr>
        <p:xfrm>
          <a:off x="4427538" y="4076700"/>
          <a:ext cx="4097337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9" imgW="1473120" imgH="863280" progId="Equation.DSMT4">
                  <p:embed/>
                </p:oleObj>
              </mc:Choice>
              <mc:Fallback>
                <p:oleObj name="Equation" r:id="rId9" imgW="1473120" imgH="8632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076700"/>
                        <a:ext cx="4097337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1" name="AutoShape 13"/>
          <p:cNvSpPr>
            <a:spLocks noChangeArrowheads="1"/>
          </p:cNvSpPr>
          <p:nvPr/>
        </p:nvSpPr>
        <p:spPr bwMode="auto">
          <a:xfrm>
            <a:off x="6084888" y="2636838"/>
            <a:ext cx="503237" cy="433387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6948488" y="2636838"/>
            <a:ext cx="19446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1900.12.14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1" grpId="0" animBg="1"/>
      <p:bldP spid="124942" grpId="0"/>
    </p:bldLst>
  </p:timing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5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6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2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9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古典型相册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14474</TotalTime>
  <Words>1301</Words>
  <Application>Microsoft Macintosh PowerPoint</Application>
  <PresentationFormat>On-screen Show (4:3)</PresentationFormat>
  <Paragraphs>200</Paragraphs>
  <Slides>49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88" baseType="lpstr">
      <vt:lpstr>Cambria Math</vt:lpstr>
      <vt:lpstr>Century Schoolbook</vt:lpstr>
      <vt:lpstr>Comic Sans MS</vt:lpstr>
      <vt:lpstr>华文新魏</vt:lpstr>
      <vt:lpstr>华文楷体</vt:lpstr>
      <vt:lpstr>宋体</vt:lpstr>
      <vt:lpstr>黑体</vt:lpstr>
      <vt:lpstr>Arial</vt:lpstr>
      <vt:lpstr>2_自定义设计方案</vt:lpstr>
      <vt:lpstr>3_自定义设计方案</vt:lpstr>
      <vt:lpstr>4_自定义设计方案</vt:lpstr>
      <vt:lpstr>1_自定义设计方案</vt:lpstr>
      <vt:lpstr>5_自定义设计方案</vt:lpstr>
      <vt:lpstr>古典型相册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22_自定义设计方案</vt:lpstr>
      <vt:lpstr>23_自定义设计方案</vt:lpstr>
      <vt:lpstr>24_自定义设计方案</vt:lpstr>
      <vt:lpstr>25_自定义设计方案</vt:lpstr>
      <vt:lpstr>26_自定义设计方案</vt:lpstr>
      <vt:lpstr>27_自定义设计方案</vt:lpstr>
      <vt:lpstr>28_自定义设计方案</vt:lpstr>
      <vt:lpstr>29_自定义设计方案</vt:lpstr>
      <vt:lpstr>Equation</vt:lpstr>
      <vt:lpstr>PowerPoint Presentation</vt:lpstr>
      <vt:lpstr>双缝衍射</vt:lpstr>
      <vt:lpstr>20世纪初的两朵乌云</vt:lpstr>
      <vt:lpstr>PowerPoint Presentation</vt:lpstr>
      <vt:lpstr>黑体辐射</vt:lpstr>
      <vt:lpstr>PowerPoint Presentation</vt:lpstr>
      <vt:lpstr>PowerPoint Presentation</vt:lpstr>
      <vt:lpstr>瑞利(1900)-金斯(1905) 定律</vt:lpstr>
      <vt:lpstr>PowerPoint Presentation</vt:lpstr>
      <vt:lpstr>黑体辐射谱</vt:lpstr>
      <vt:lpstr>黑体辐射谱</vt:lpstr>
      <vt:lpstr>黑体辐射谱</vt:lpstr>
      <vt:lpstr>光电效应</vt:lpstr>
      <vt:lpstr>PowerPoint Presentation</vt:lpstr>
      <vt:lpstr>经典计算</vt:lpstr>
      <vt:lpstr>PowerPoint Presentation</vt:lpstr>
      <vt:lpstr>原子发射光谱</vt:lpstr>
      <vt:lpstr>PowerPoint Presentation</vt:lpstr>
      <vt:lpstr>汤姆逊模型—水果蛋糕</vt:lpstr>
      <vt:lpstr>PowerPoint Presentation</vt:lpstr>
      <vt:lpstr>汤姆逊模型</vt:lpstr>
      <vt:lpstr>PowerPoint Presentation</vt:lpstr>
      <vt:lpstr>PowerPoint Presentation</vt:lpstr>
      <vt:lpstr>PowerPoint Presentation</vt:lpstr>
      <vt:lpstr>玻尔原子模型 (1913)  The Nobel Prize in Physics 1922 </vt:lpstr>
      <vt:lpstr>PowerPoint Presentation</vt:lpstr>
      <vt:lpstr>光是波还是粒子？</vt:lpstr>
      <vt:lpstr>光具有动量</vt:lpstr>
      <vt:lpstr>PowerPoint Presentation</vt:lpstr>
      <vt:lpstr>PowerPoint Presentation</vt:lpstr>
      <vt:lpstr>光是几率波</vt:lpstr>
      <vt:lpstr>电子衍射</vt:lpstr>
      <vt:lpstr>PowerPoint Presentation</vt:lpstr>
      <vt:lpstr>晶体衍射</vt:lpstr>
      <vt:lpstr>子弹的双缝散射</vt:lpstr>
      <vt:lpstr>电子双缝干涉</vt:lpstr>
      <vt:lpstr>单电子双缝干涉</vt:lpstr>
      <vt:lpstr>德布罗意波 1924 物质波假设</vt:lpstr>
      <vt:lpstr>波函数的统计诠释</vt:lpstr>
      <vt:lpstr>PowerPoint Presentation</vt:lpstr>
      <vt:lpstr>稳定周期运动的波为驻波</vt:lpstr>
      <vt:lpstr>自由粒子</vt:lpstr>
      <vt:lpstr>势场V(r)中的粒子</vt:lpstr>
      <vt:lpstr>海森堡不确定性原理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w2425</cp:lastModifiedBy>
  <cp:revision>507</cp:revision>
  <dcterms:created xsi:type="dcterms:W3CDTF">2012-02-08T09:22:22Z</dcterms:created>
  <dcterms:modified xsi:type="dcterms:W3CDTF">2018-12-03T15:08:49Z</dcterms:modified>
</cp:coreProperties>
</file>