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3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8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71.xml" ContentType="application/inkml+xml"/>
  <Override PartName="/ppt/notesSlides/notesSlide12.xml" ContentType="application/vnd.openxmlformats-officedocument.presentationml.notesSlide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notesSlides/notesSlide15.xml" ContentType="application/vnd.openxmlformats-officedocument.presentationml.notesSlide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notesSlides/notesSlide16.xml" ContentType="application/vnd.openxmlformats-officedocument.presentationml.notesSlide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notesSlides/notesSlide17.xml" ContentType="application/vnd.openxmlformats-officedocument.presentationml.notesSlide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4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3" r:id="rId13"/>
    <p:sldId id="272" r:id="rId14"/>
    <p:sldId id="318" r:id="rId15"/>
    <p:sldId id="320" r:id="rId16"/>
    <p:sldId id="269" r:id="rId17"/>
    <p:sldId id="268" r:id="rId18"/>
    <p:sldId id="294" r:id="rId19"/>
    <p:sldId id="298" r:id="rId20"/>
    <p:sldId id="281" r:id="rId21"/>
    <p:sldId id="282" r:id="rId22"/>
    <p:sldId id="308" r:id="rId23"/>
    <p:sldId id="273" r:id="rId24"/>
    <p:sldId id="274" r:id="rId25"/>
    <p:sldId id="275" r:id="rId26"/>
    <p:sldId id="305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1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61A"/>
    <a:srgbClr val="D98207"/>
    <a:srgbClr val="DE9163"/>
    <a:srgbClr val="FFFF99"/>
    <a:srgbClr val="0066FF"/>
    <a:srgbClr val="33997E"/>
    <a:srgbClr val="4B2A85"/>
    <a:srgbClr val="00CC99"/>
    <a:srgbClr val="669900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4" autoAdjust="0"/>
    <p:restoredTop sz="83875" autoAdjust="0"/>
  </p:normalViewPr>
  <p:slideViewPr>
    <p:cSldViewPr snapToGrid="0">
      <p:cViewPr>
        <p:scale>
          <a:sx n="75" d="100"/>
          <a:sy n="75" d="100"/>
        </p:scale>
        <p:origin x="125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/>
              <a:t>01-</a:t>
            </a:r>
            <a:fld id="{9BE7B5F1-D7C4-458F-BED2-8652CF664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4562,'2'-15'6501,"-2"14"-6456,0 1 0,1-1 0,-1 1 0,0 0 0,1 0 0,-1-1 0,0 1 1,1 0-1,-1-1 0,0 1 0,1 0 0,-1 0 0,1 0 0,-1 0 0,0-1 0,1 1 1,-1 0-1,1 0 0,-1 0 0,1 0 0,-1 0 0,1 0 0,-1 0 0,0 0 0,1 0 1,-1 0-1,1 0 0,-1 0 0,1 1 0,-1-1 0,0 0 0,1 0 0,-1 0 0,1 0 1,-1 1-1,0-1 0,1 0 0,-1 1 0,0-1 0,1 0 0,-1 0 0,0 1 0,1-1 0,-1 1 1,0-1-1,0 0 0,0 1 0,1-1 0,-1 1 0,0-1 0,0 0 0,0 1 0,0-1 1,0 1-1,0-1 0,0 1 0,1-1 0,-1 0 0,-1 1 0,1-1 0,0 1-45,18 197 2659,-5-19-307,-7-156-2038,-9-28-1438,0 0-2038,2-3-3330,1-1-1853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20 6227,'3'-11'3423,"0"3"-1692,-10 15-477,-7 16-947,1 1 0,1 1-1,1 0 1,1 0 0,-6 27-307,5-19 126,8-21-61,1-1 0,0 1 0,1 0 0,0 0 0,1-1 0,1 1 0,-1 0 0,2 0 0,0-1 1,0 1-1,1-1 0,0 1 0,1-1 0,0 0 0,1-1 0,1 1 0,-1-1 0,2 0 0,-1 0 0,1 0-65,2 2 155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148 139 4162,'-8'-26'7661,"-31"35"-5798,37-8-1844,-4 1 177,-1 0 0,1 1 0,0 0 0,0 0 0,1 1 0,-1-1 0,1 1 0,-1 0 0,1 1 0,0-1-1,1 1 1,-1 0 0,1 0 0,0 0 0,0 1 0,1 0 0,0 0 0,0-1 0,0 2 0,0-1-196,3-4 28,0-1 1,1 1-1,-1-1 0,0 1 0,0-1 1,1 1-1,-1-1 0,1 0 0,0 1 1,-1-1-1,1 0 0,0 1 1,0-1-1,0 0 0,0 0 0,0 0 1,0 0-1,0 0 0,0 0 0,0 0 1,0 0-1,0 0 0,1 0 1,-1-1-1,0 1 0,1 0 0,-1-1 1,1 1-1,-1-1 0,1 0 0,-1 1 1,0-1-1,1 0 0,-1 0 0,1 0 1,-1 0-1,1 0 0,-1 0 1,1-1-29,60-5 191,-23-17-1152,-28 6-6727,-7 8-2565</inkml:trace>
  <inkml:trace contextRef="#ctx0" brushRef="#br0" timeOffset="250.195">122 21 8628,'-6'32'5193,"25"23"-3374,-4-16-873,1 64 71,-16-102-3325,1-1-2902,0-1-4859</inkml:trace>
  <inkml:trace contextRef="#ctx0" brushRef="#br0" timeOffset="630.883">246 162 9524,'30'-8'5602,"-28"8"-5610,0 0-1,0-1 1,0 1 0,0-1-1,-1 0 1,1 1-1,0-1 1,-1 0 0,1 0-1,0 0 1,-1-1-1,1 1 1,-1 0 0,1-1-1,-1 1 1,0 0-1,0-1 1,0 0 0,1 1-1,-2-1 1,1 0-1,0 1 1,0-1 0,0 0-1,-1 0 1,1 0 0,-1 1-1,1-1 1,-1 0-1,0 0 1,0 0 0,0 0-1,0 0 1,0 0-1,0 0 1,-1 0 0,1 0-1,-1 0 1,1 0 8,-3 1 1,0 0 0,0 0 0,0 1 0,0 0 0,1-1-1,-1 1 1,0 0 0,0 0 0,0 0 0,0 1 0,0-1 0,0 1 0,1 0 0,-1-1 0,0 1 0,0 1 0,1-1 0,-1 0 0,1 1 0,-1-1 0,1 1 0,0-1 0,-1 1 0,1 0 0,0 0 0,0 0 0,0 1-1,-1 1 0,1-2 81,0-1-1,0 1 0,0-1 0,0 1 0,1 0 0,-1 0 0,0 0 0,1 0 0,0 0 0,-1 1 0,1-1 0,0 0 1,0 0-1,0 1 0,0-1 0,1 1 0,-1-1 0,1 1 0,-1-1 0,1 1 0,0-1 0,0 1 0,0-1 0,0 1 1,1-1-1,-1 1 0,1-1 0,-1 1 0,1-1 0,0 1 0,0-1 0,0 0 0,0 1 0,1-1 0,-1 0 0,0 0 1,1 0-1,0 0 0,-1 0 0,1 0 0,0-1 0,0 1 0,0-1 0,0 1 0,0-1 0,0 1 0,1-1 0,-1 0 1,0 0-1,1 0 0,-1-1 0,1 1 0,-1 0 0,1-1 0,-1 0 0,1 1 0,1-1-80,37-9-1585,-19-9-7699,-14 10 779</inkml:trace>
  <inkml:trace contextRef="#ctx0" brushRef="#br0" timeOffset="880.823">366 1 7780,'2'40'6434,"23"22"-4418,-3-11-1196,-14-16-478,-2-5-5158,-5-28 110,0-1-3148</inkml:trace>
  <inkml:trace contextRef="#ctx0" brushRef="#br0" timeOffset="1093.261">364 131 10517,'-1'-1'2321,"1"0"80,0 0-1585,2 0-512,2 0-191,1 0 95,3 0-48,1 1-192,0 0-288,1 0-273,-1 0 1970,-1 0-3778,1-1-2177,-2 1-5699</inkml:trace>
  <inkml:trace contextRef="#ctx0" brushRef="#br0" timeOffset="1562.977">480 109 8052,'9'-18'6324,"10"18"-4498,18 21-1178,-33-17-561,1 0 0,-1 1 0,0-1 0,0 1 0,-1 0 0,0 0-1,1 1 1,-2-1 0,1 1 0,-1-1 0,1 1 0,-2 0 0,1 0 0,-1 0-1,0 0 1,0 2-87,-2-11 7,0 0 0,-1 1 0,0-1 0,0 1 0,0-1 0,0 1 0,0 0 0,0 0 0,-1 0-1,1 0 1,0 1 0,-1-1 0,0 0 0,1 1 0,-1 0 0,0 0 0,0 0 0,0 0 0,0 0-1,0 0 1,0 1 0,0-1 0,0 1 0,0 0 0,0 0 0,0 0 0,0 0 0,0 1 0,0-1 0,0 1-1,0 0 1,0 0 0,0 0 0,0 0-7,1-1 31,1 0 1,-1 1-1,0-1 1,1 0-1,-1 0 0,1 1 1,-1-1-1,1 1 0,-1 0 1,1-1-1,0 1 0,-1 0 1,1 0-1,-1 0 1,1 0-1,0 0 0,0 0 1,0 0-1,0 0 0,0 0 1,0 1-1,0-1 0,0 0 1,0 1-1,0-1 0,1 0 1,-1 1-1,1-1 1,-1 1-1,1-1 0,-1 1 1,1 0-1,0-1 0,0 1 1,0-1-1,0 1 0,0 0 1,0-1-1,0 1 0,1-1 1,-1 1-1,0-1 1,1 1-1,-1-1 0,1 1 1,0-1-1,-1 1 0,1-1 1,0 0-1,0 1 0,0-1 1,0 0-1,0 0 0,0 0 1,1 0-1,-1 1 1,0-2-1,0 1 0,1 0 1,-1 0-1,0 0 0,1-1 1,-1 1-1,1 0 0,0-1-31,62-14-670,-45 3-2769,-3-3-4329,-8 6-852</inkml:trace>
  <inkml:trace contextRef="#ctx0" brushRef="#br0" timeOffset="1828.536">640 128 8612,'0'7'1953,"-1"1"256,1-1-945,1 1-495,1-1-257,0 0-16,2-1 32,0 2-15,-1-2-241,1 1-128,-1-1-128,0-2-224,-2-1-336,0-1-225,0-1-1696,-1-1-1905,0-1-4546</inkml:trace>
  <inkml:trace contextRef="#ctx0" brushRef="#br0" timeOffset="1985.08">611 54 9172,'-2'3'2081,"0"1"32,2-1-992,0 1-737,1-1-528,1 0-256,0-1 2000,2-1-3697,0-1-1985,2-1-5650</inkml:trace>
  <inkml:trace contextRef="#ctx0" brushRef="#br0" timeOffset="2239.114">706 18 8436,'4'14'5091,"-1"0"-3298,4 17-167,8 28 144,0 0-3956,-12-56-5724,-1-3-694</inkml:trace>
  <inkml:trace contextRef="#ctx0" brushRef="#br0" timeOffset="2567.163">888 73 9652,'-11'-1'6587,"-19"13"-4847,28-11-1694,0 0 1,1 1 0,-1-1-1,1 1 1,-1-1-1,1 1 1,0 0 0,-1-1-1,1 1 1,0 0-1,0 0 1,0 0-1,1 0 1,-1 0 0,0 0-1,1 0 1,-1 0-1,1 0 1,0 0-1,-1 0 1,1 0 0,0 0-1,0 0 1,1 0-1,-1 0 1,0 0-1,1 0 1,-1 0 0,1 0-1,0 0 1,-1 0-1,1 0 1,0 0 0,0 0-1,0 0 1,1-1-1,-1 1 1,0 0-1,1-1 1,-1 1 0,1-1-1,-1 0 1,1 1-1,0-1 1,-1 0-1,1 0 1,0 0 0,1 0-47,42 24 700,-44-24-672,-1 0 0,1-1 0,0 1-1,-1 0 1,1 0 0,-1-1 0,1 1 0,-1 0 0,1 0-1,-1 0 1,1 0 0,-1-1 0,0 1 0,1 0-1,-1 0 1,0 0 0,0 0 0,0 0 0,0 0 0,0 0-1,0 0 1,0 0 0,0 0 0,0 0 0,0 0-1,-1 0 1,1 0 0,0-1 0,0 1 0,-1 0 0,1 0-1,-1 0 1,1 0 0,-1 0 0,1-1 0,-1 1 0,0 0-1,1-1 1,-1 1 0,0 0 0,1-1 0,-1 1-1,0-1 1,0 1 0,0-1 0,0 1 0,1-1 0,-1 0-1,0 1 1,-1-1-28,-6 5-127,0-1 0,0-1 0,0 1 0,-1-1 0,0-1 0,1 1 0,-1-1 0,0-1-1,0 0 1,0 0 0,-7-1 127,11-6-9828,5 0-1236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5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85 7972,'-26'0'6336,"-2"8"-3434,26-7-2877,1-1 0,-1 1 0,0-1 1,1 1-1,-1 0 0,1-1 0,-1 1 0,1 0 1,-1 0-1,1 0 0,0 0 0,-1 1 0,1-1 1,0 0-1,0 0 0,0 1 0,0-1 0,0 1 0,0-1 1,0 1-1,0-1 0,1 1 0,-1-1 0,1 1 1,-1 0-1,1 0 0,0-1 0,-1 1 0,1 0 0,0-1 1,0 1-1,0 0 0,0 0 0,1-1 0,-1 1 1,0 0-1,1-1 0,-1 1 0,1 0 0,0-1 0,-1 1 1,1-1-1,0 1 0,0-1 0,0 1 0,1 0-25,85 65 168,-87-65-124,0 0 0,0 0 0,0-1 0,0 1 0,0 0 0,-1 0-1,1 0 1,-1 0 0,1 0 0,-1 0 0,0-1 0,0 1 0,0 0-1,0-1 1,0 1 0,0 0 0,0-1 0,-1 0 0,1 1 0,-1-1 0,1 0-1,-1 1 1,1-1 0,-1 0 0,0 0 0,1 0 0,-1-1 0,0 1-1,0 0 1,1-1 0,-1 1 0,0-1 0,0 1 0,0-1 0,0 0-1,0 0 1,0 0 0,0 0 0,0 0 0,0 0 0,-1-1-44,-27-5-2475,18-10-7966,11 9 3038</inkml:trace>
  <inkml:trace contextRef="#ctx0" brushRef="#br0" timeOffset="254.838">172 70 9060,'35'65'8628,"-25"47"-10789,-11-108-394,0-2-2384,0 0-3078</inkml:trace>
  <inkml:trace contextRef="#ctx0" brushRef="#br0" timeOffset="411.049">150 151 10197,'0'0'2737,"0"0"192,1-1-704,1 0-992,1 1-625,1 1-160,2-1 65,0 0-209,2 0-112,1 1-144,0 0-320,-1 0-417,1-2-447,0 1-1938,-1 0-2320,2 0-5459</inkml:trace>
  <inkml:trace contextRef="#ctx0" brushRef="#br0" timeOffset="661.515">348 115 9284,'-27'27'8066,"25"-23"-8015,-1 0-1,1 0 1,0 0-1,0 0 1,1 0-1,-1 1 1,1-1-1,0 1 1,0-1-1,1 1 1,-1 0-1,1-1 1,0 1-1,0-1 1,1 1-1,-1 0 1,1-1-1,1 5-50,-1-7 4,1 0-1,-1-1 1,1 1 0,0-1-1,-1 1 1,1-1 0,0 0-1,0 0 1,0 1 0,0-1-1,0 0 1,0-1 0,0 1-1,0 0 1,0-1 0,0 1-1,0-1 1,0 0 0,1 1-1,-1-1 1,0 0 0,0 0-1,1-1 1,-1 1 0,0 0-1,0-1 1,0 1 0,0-1-1,0 0 1,0 0 0,0 0-1,0 0 1,0 0 0,0 0-1,0 0 1,0 0 0,-1-1-1,1 1 1,0-1 0,-1 0-1,0 1 1,1-1 0,-1 0-1,0 0 1,0 0-1,0 0 1,0 0 0,0 0-1,0 0 1,0 0 0,-1 0-4,1-2-28,0-1 0,-1 1 1,1-1-1,-1 1 0,0-1 0,-1 1 1,1 0-1,-1-1 0,0 1 0,0 0 1,0-1-1,0 1 0,-1 0 0,1 0 1,-1 0-1,-1 0 0,1 0 0,0 1 1,-1-1-1,0 1 0,1-1 0,-1 1 1,-1 0-1,1 0 0,0 0 0,-1 1 1,0-1-1,1 1 0,-1 0 0,-3-2 28,2 3-2901,1 2-2329,2 0-4236</inkml:trace>
  <inkml:trace contextRef="#ctx0" brushRef="#br0" timeOffset="1147.184">463 105 8964,'18'54'6290,"4"16"-4323,1-182 232,4 95-2452,-4 18-4972,-14 0-337,0 0-2802</inkml:trace>
  <inkml:trace contextRef="#ctx0" brushRef="#br0" timeOffset="1506.474">691 152 8628,'33'-4'5101,"-31"4"-5075,0 0 1,0-1-1,0 1 1,0 0-1,0 0 0,0-1 1,0 1-1,0-1 1,0 0-1,0 0 0,0 1 1,0-1-1,0 0 1,-1-1-1,1 1 0,0 0 1,-1 0-1,1-1 1,-1 1-1,1-1 0,-1 1 1,0-1-1,0 0 1,0 0-1,0 1 0,0-1 1,0 0-1,0 0 1,0 0-1,-1 0 1,1 0-1,-1 0 0,1 0 1,-1 0-1,0 0 1,0 0-1,0 0 0,0 0 1,0-1-27,-3 1 111,1 1 1,0-1-1,-1 1 1,1-1 0,-1 1-1,0 0 1,1 0-1,-1 0 1,0 0 0,0 1-1,0-1 1,0 1-1,1-1 1,-1 1-1,0 0 1,0 0 0,0 1-1,0-1 1,0 1-1,0-1 1,1 1-1,-1 0 1,0 0 0,1 0-1,-1 0 1,0 0-1,1 1 1,-2 0-112,0 0 92,1 0 1,0-1-1,-1 1 1,1 0-1,0 1 1,0-1 0,0 0-1,1 1 1,-1 0-1,0 0 1,1 0-1,0 0 1,0 0-1,0 0 1,0 0-1,0 1 1,1-1-1,-1 0 1,1 1-1,0 0 1,0-1-1,0 1 1,1 0-1,-1 0 1,1-1-1,0 1 1,0 0 0,0 0-1,1-1 1,-1 1-1,1 0 1,0-1-1,0 1 1,0 0-1,0-1 1,1 1-1,-1-1 1,1 0-1,0 1 1,0-1-1,0 0 1,1 0-1,-1 0 1,1-1-1,0 1 1,-1 0 0,2-1-93,30 4-1760,-22-8-1789,-1-2-3481,-1 0-2847</inkml:trace>
  <inkml:trace contextRef="#ctx0" brushRef="#br0" timeOffset="1881.386">948 105 8948,'-14'-5'5544,"-28"11"-3079,37-5-2343,0 1 0,0 0-1,0 0 1,0 0 0,0 1 0,1-1-1,-1 1 1,1 0 0,0 0 0,0 1-1,0 0 1,0-1 0,0 1 0,1 0-1,0 1 1,0-1 0,0 1-1,0-1 1,1 1 0,0 0 0,0 0-1,0 0 1,0 0 0,1 0 0,0 0-1,0 0 1,0 1 0,1-1 0,0 0-1,0 1-121,0-4 4,1 0 0,0 0 0,0 0 0,0 0 0,0 0 0,0 0 0,0 0 0,1-1 0,-1 1-1,1 0 1,-1-1 0,1 1 0,0-1 0,-1 0 0,1 1 0,0-1 0,0 0 0,0 0-1,0 0 1,0 0 0,0-1 0,0 1 0,0 0 0,0-1 0,0 0 0,1 1 0,-1-1 0,0 0-1,0 0 1,0 0 0,1 0 0,-1-1 0,0 1 0,0 0 0,0-1 0,1 0-4,43-27-6880,-40 19 1611,0-2-3316</inkml:trace>
  <inkml:trace contextRef="#ctx0" brushRef="#br0" timeOffset="2153.362">932 0 10085,'-1'49'6509,"11"27"-3202,-2-18-1499,15 39-3230,-21-94 504,0-3-7662,-1-4-2193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1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146 184 7748,'5'-5'7976,"4"-6"-4399,30-27-2479,-37 37-1096,-1 1 0,1-1 1,-1 1-1,1-1 0,-1 1 1,1 0-1,-1-1 0,1 1 1,-1 0-1,1 0 0,-1 0 0,1 0 1,-1 0-1,1 1 0,-1-1 1,1 0-1,-1 1 0,1-1 1,-1 1-1,0-1 0,1 1 1,-1 0-1,0 0 0,1-1 1,-1 1-1,0 0 0,0 0 1,0 0-1,0 0 0,0 1 0,0-1 1,0 0-1,0 0 0,0 1 1,0-1-1,-1 0 0,1 1 1,-1-1-1,1 0 0,-1 1 1,1-1-1,-1 1 0,0-1 1,0 1-1,1-1 0,-1 1 1,0-1-1,-1 1 0,1 0 0,0-1 1,0 1-1,-1-1 0,1 1-2,-1 4 49,-1 1-1,0 0 1,0-1-1,-1 1 1,0-1-1,0 0 1,0 0-1,-1 0 0,1 0 1,-2-1-1,1 0 1,0 1-1,-1-2 1,-2 2-49,-13 19 156,19-25-129,0 0-1,0 0 1,1 1-1,-1-1 0,0 1 1,1-1-1,-1 0 1,0 1-1,1-1 0,-1 1 1,1 0-1,-1-1 1,1 1-1,-1-1 0,1 1 1,-1 0-1,1-1 1,-1 1-1,1 0 0,0 0 1,-1-1-1,1 1 1,0 0-1,0 0 0,0-1 1,0 1-1,0 0 0,-1 0 1,1 0-1,1-1 1,-1 1-1,0 0 0,0 0 1,0-1-1,0 1 1,0 0-1,1 0 0,-1 0 1,0-1-1,1 1 1,-1 0-1,1-1 0,-1 1 1,0 0-1,1-1 1,0 1-1,-1-1 0,1 1 1,-1-1-1,1 1 1,0-1-1,-1 1 0,1-1 1,0 1-1,-1-1 0,1 0 1,0 0-1,0 1 1,-1-1-1,2 0-26,54-4 1571,-40 2-1487,29 5-158,-30 0-2269,-13-5-8179,-2-2-1118</inkml:trace>
  <inkml:trace contextRef="#ctx0" brushRef="#br0" timeOffset="847.575">239 4 6099,'-10'-4'8235,"-19"9"-5793,24-4-1775,-14 1 30,11-2-569,1 1 0,0-1-1,0 1 1,0 0 0,0 1 0,0 0 0,1 0 0,-1 1 0,0-1 0,1 1-1,0 1 1,-1-1 0,1 1 0,1 0 0,-1 0 0,1 1 0,-1 0 0,1 0-1,-3 5-127,1 0-3,1 0-1,1 0 1,0 1-1,1 0 0,0 0 1,0 0-1,1 0 0,1 1 1,-1-1-1,2 1 1,0-1-1,0 1 0,1 0 1,1 0-1,0-1 0,1 1 1,0-1-1,0 1 1,1-1-1,1 0 0,0 0 1,0 0-1,1 0 1,1-1-1,-1 0 0,2 0 1,-1 0-1,7 6 4,-4-8 0,0 0-1,1-1 1,-1 0 0,1-1-1,1 0 1,-1-1-1,1 0 1,0 0 0,0-1-1,0 0 1,1-1-1,-1-1 1,1 0 0,0 0-1,-1-1 1,1 0 0,0-1-1,0-1 1,0 0-1,-1-1 1,1 0 0,0 0-1,-1-1 1,0-1 0,1 0-1,-2 0 1,1-1-1,5-4 1,-9 6-19,-1-1 0,1 0-1,-1-1 1,0 0-1,0 0 1,-1 0-1,0 0 1,0-1 0,0 0-1,0 0 1,-1 0-1,0-1 1,0 1-1,-1-1 1,0 0 0,0 0-1,0 0 1,-1 0-1,0-1 1,-1 1-1,1-1 1,-2 1 0,1-1-1,-1 1 1,0-7 19,-1 3 254,1-1 1,-2 1 0,1 0-1,-2 0 1,1 0 0,-2 0-1,1 1 1,-2-1 0,1 1-1,-1 0 1,-1 0 0,0 0-1,0 1 1,-1 0 0,0 0-1,0 1 1,-1 0 0,0 0-1,-1 1 1,-5-4-255,10 8 66,0 1 1,-1-1-1,1 1 1,-1 0-1,1 1 1,-1-1-1,0 1 1,0 0-1,0 0 1,0 0-1,0 1 1,0-1-1,0 1 1,0 0-1,0 1 1,0 0-1,-3 0-66,-66-8-1386,63-3-318,10 6-1606,0-1-3572,1 0-6015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2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124 153 5651,'1'-3'5976,"12"-9"-3114,9 2-871,40-7-1426,-60 19-559,-1 1 0,0-1-1,0 1 1,0-1 0,0 1-1,-1-1 1,1 1 0,-1-1-1,1 1 1,-1 0 0,0-1 0,0 1-1,0 0 1,0-1 0,-1 1-1,1-1 1,-1 1 0,1-1-1,-1 1 1,0-1 0,0 1 0,0-1-1,0 1 1,-1-1 0,1 0-1,-1 0 1,1 0 0,-1 0 0,0 1-6,-26 13 77,50-29-112,-20 13 67,1 0-1,-1 0 0,1 0 0,-1 0 1,0 1-1,1-1 0,-1 1 1,0-1-1,0 1 0,1 0 1,-1 0-1,0 0 0,0 0 1,0 0-1,0 1 0,0-1 1,0 0-1,-1 1 0,1 0 1,0-1-1,-1 1 0,1 0 0,-1 0 1,1 0-1,-1 0 0,0 0 1,0 0-1,0 0 0,0 1 1,0-1-1,-1 0 0,1 0 1,-1 1-1,1-1 0,-1 0 1,0 1-1,0-1 0,0 0 1,0 1-1,0-1 0,-1 1 0,1-1 1,-1 0-1,0 0 0,1 1 1,-1-1-1,0 0 0,0 0 1,0 0-1,-1 0 0,1 0 1,0 0-1,-1 0 0,1 0 1,-1-1-1,0 1 0,1 0 1,-1-1-1,0 1 0,0-1 0,-2 1-31,1 0 90,-1 0 0,1 0 0,-1-1 0,0 1 0,1-1 0,-1 0 0,0 0 0,0 0 0,0 0 0,0-1 0,0 0 0,0 0 0,0 0 0,0 0 0,0 0 0,-3-2-90,-17-12-6090,22 11 597,2 0-3511</inkml:trace>
  <inkml:trace contextRef="#ctx0" brushRef="#br0" timeOffset="852.979">252 38 4898,'-14'-9'6659,"-4"-2"-4442,11 10-1996,1 0-1,0 0 0,-1 1 0,1 0 1,0 0-1,-1 1 0,1-1 1,-1 1-1,1 1 0,0-1 0,0 1 1,0 0-1,0 1 0,0-1 0,0 1 1,1 0-1,-1 1 0,-2 1-220,0 2 19,-1 1 0,1-1 0,0 2 0,1-1-1,0 1 1,0 0 0,1 0 0,0 1 0,1 0-1,0 0 1,1 0 0,0 1 0,0-1 0,1 1 0,-1 7-19,2-10-1,1 0 1,0-1-1,0 1 1,1 0 0,0 0-1,0 0 1,1 0 0,0-1-1,1 1 1,-1 0 0,1-1-1,1 1 1,0-1-1,0 1 1,0-1 0,1 0-1,0-1 1,0 1 0,0 0-1,1-1 1,0 0-1,1 0 1,-1-1 0,1 0-1,0 0 1,1 0 0,-1 0-1,1-1 1,0 0-1,0-1 1,0 1 0,0-2-1,1 1 1,-1-1 0,1 0-1,7 1 1,6 0-23,-1-2 1,1-1-1,0 0 0,0-1 0,0-2 0,-1 0 0,19-6 23,-34 8-42,0-1 0,0 0 0,-1-1-1,1 1 1,-1-1 0,0 0 0,0 0 0,0-1 0,0 1-1,-1-1 1,1 0 0,-1 0 0,0 0 0,0 0 0,0 0-1,-1-1 1,1 1 0,-1-1 0,0 0 0,-1 1 0,1-1-1,-1 0 1,0 0 0,0 0 0,0 0 0,-1-5 42,1-7 85,0 0 1,-2 0 0,0 0 0,-1 0-1,-1 0 1,-1 0 0,-2-7-86,3 15 36,3 2 80,-1 1 1,0 0 0,0 0 0,-1 0 0,1 0 0,-1 1-1,-1-1 1,1 0 0,-1 1 0,0-1 0,0 1 0,-1 0-1,1 0 1,-1 0 0,0 1 0,-1-1 0,1 1 0,-1 0-1,0 0 1,0 1 0,0-1 0,0 1 0,-1 0 0,1 1 0,-1-1-1,-1 1-116,-13-2-443,-20-5 1327,27 5-4527,0 0-4021,11 3-1879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3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6339,'-2'4'8556,"32"-1"-5686,164-17 1613,-184 14-5118,18-2 1388,-20 0-4179,-1-1-3901,-4 1-4270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2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44 7956,'-4'-13'7920,"-5"6"-3613,6 7-4206,0-1 0,0 1 0,-1 0 0,1 0 0,0 0 0,0 0 0,0 1 0,0-1 0,0 1 0,0 0 0,1 0 0,-1 0 0,0 0 0,0 1-1,0-1 1,1 1 0,-1-1 0,1 1 0,-1 0 0,-1 1-101,1 3 14,0 1-1,0-1 1,0 1-1,1-1 1,0 1-1,0 0 1,1 0-1,-1 0 1,2 0-1,-1 0 1,1 0-1,0 0 1,0 0-1,1 0 1,0 0-1,0 0 1,1 0-1,0-1 1,0 1-1,0 0 1,1-1-1,0 1-13,12 56-203,-15-66-3771,-1 0-2959,0-1-4440</inkml:trace>
  <inkml:trace contextRef="#ctx0" brushRef="#br0" timeOffset="275.784">0 194 11749,'3'0'3026,"3"0"95,0 0-1600,2-1-497,1 0-223,-1 1-113,1-1-144,1 0-272,-1 1-208,0 0-784,0-2-1761,1 0-753,0-3-2368,1-1-5155</inkml:trace>
  <inkml:trace contextRef="#ctx0" brushRef="#br0" timeOffset="697.56">233 1 6467,'0'17'8184,"4"9"-4927,0 13-2476,3 131 1137,0-159-2648,-5-13-1956,-1-3-3604,-1-1-4595</inkml:trace>
  <inkml:trace contextRef="#ctx0" brushRef="#br0" timeOffset="1150.614">346 185 6403,'39'6'6722,"51"-39"-5576,-90 33-1143,1-1 0,-1 1 0,1-1 0,0 1 0,-1-1 1,1 1-1,-1-1 0,0 0 0,1 1 0,-1-1 0,1 1 1,-1-1-1,0 0 0,1 0 0,-1 1 0,0-1 0,0 0 1,0 0-1,0 1 0,0-1 0,1 0 0,-1 0 0,0 1 1,-1-1-1,1 0 0,0 0 0,0 1 0,0-1 0,0 0 1,-1 0-1,1 1 0,0-1 0,-1 0 0,1 1 0,0-1 1,-1 0-1,1 1 0,-1-1 0,1 1 0,-1-1 0,1 0 1,-1 1-1,0-1 0,1 1 0,-1 0 0,1-1 0,-1 1 1,0 0-1,0-1 0,1 1 0,-1 0 0,0 0 0,1-1 1,-1 1-4,-42-14 997,39 15-851,0 0-1,0 1 1,0 0 0,0 0-1,1 0 1,-1 1 0,1-1-1,-1 1 1,1-1-1,0 1 1,0 0 0,0 1-1,0-1 1,1 0 0,-1 1-1,1 0 1,0-1 0,0 1-1,0 0 1,0 0 0,1 0-1,0 0 1,0 0-1,0 1 1,0-1 0,1 0-1,-1 0 1,1 1 0,0-1-1,0 0 1,1 0 0,-1 1-1,1-1 1,0 0 0,0 0-1,1 0 1,-1 0-1,1 0 1,0 0 0,0 0-1,0 0 1,0-1 0,1 1-1,2 2-145,49 4-889,-17-23-8840,-18 5-1484</inkml:trace>
  <inkml:trace contextRef="#ctx0" brushRef="#br0" timeOffset="1614.752">674 105 7780,'-13'5'7738,"-6"19"-5920,11-14-818,-68 106 1289,72-113-4003,3-6-5973,2-2-3521</inkml:trace>
  <inkml:trace contextRef="#ctx0" brushRef="#br0" timeOffset="1880.281">552 122 10117,'10'18'8142,"15"10"-6352,-17-20-1110,81 71-1624,-79-78-6458,-9-1 5827,3 0-9217</inkml:trace>
  <inkml:trace contextRef="#ctx0" brushRef="#br0" timeOffset="2192.715">770 140 8852,'13'38'8540,"-8"5"-7023,-1-2-3325,-4-40-6300,0-2-869</inkml:trace>
  <inkml:trace contextRef="#ctx0" brushRef="#br0" timeOffset="2364.541">779 26 9476,'-3'0'1921,"2"2"-1921,1-2-3057,1 1-5267</inkml:trace>
  <inkml:trace contextRef="#ctx0" brushRef="#br0" timeOffset="2993.253">877 6 7555,'3'3'6893,"-1"21"-5014,4 168 1208,-6-192-3085,0-1-1,0 1 0,0 0 1,0-1-1,1 1 1,-1 0-1,0 0 1,0-1-1,0 1 0,1 0 1,-1 0-1,0-1 1,0 1-1,1 0 1,-1 0-1,0 0 0,0 0 1,1-1-1,-1 1 1,0 0-1,1 0 1,-1 0-1,0 0 0,1 0 1,-1 0-1,0 0 1,1 0-1,-1 0 0,0 0 1,1 0-1,-1 0 1,0 0-1,1 0 1,-1 0-1,0 0 0,0 0 1,1 0-1,-1 0 1,0 1-1,1-1 1,-1 0-1,0 0 0,0 0 1,1 0-1,-1 1 1,0-1-1,0 0 0,1 0 1,-1 1-1,0-1 1,0 0-1,0 0 1,0 1-1,1-1 0,-1 0-1,15-31-56,-14 29 56,2-5-11,0 0 1,1 0 0,0 1 0,0-1-1,0 1 1,1 0 0,0 0 0,0 0 0,1 1-1,-1-1 1,1 2 0,6-5 10,-11 9-1,0-1 0,0 1 0,0 0 0,0-1 0,0 1 0,0 0 0,0 0 0,0 0 0,0 0 0,0 0 1,0 0-1,0 0 0,1 0 0,-1 0 0,0 1 0,0-1 0,0 0 0,0 1 0,0-1 0,0 1 0,0-1 0,0 1 0,0-1 0,0 1 0,-1 0 1,1-1-1,0 1 0,0 0 0,0 0 0,-1 0 0,1-1 0,0 1 0,-1 0 0,1 0 0,-1 0 0,1 0 0,-1 0 0,0 0 0,1 0 0,-1 0 0,0 1 1,0-1-1,0 1 1,6 49 304,-6-48-254,-1 1 0,1-1 1,-1 1-1,0-1 0,0 1 0,-1-1 1,1 1-1,-1-1 0,1 0 0,-1 0 0,0 0 1,0 0-1,0 0 0,-1 0 0,1-1 1,-1 1-1,1-1 0,-1 1 0,0-1 0,0 0 1,0 0-1,0-1 0,0 1 0,-1 0 1,1-1-1,0 0 0,-1 0 0,1 0 0,-1 0 1,1-1-1,-1 1 0,0-1 0,1 0 1,-1 0-1,1 0 0,-1 0 0,0-1 0,1 1 1,-1-1-1,0-1-50,-5-10-2414,13-12-8415,-4 23 10148,4-11-6965</inkml:trace>
  <inkml:trace contextRef="#ctx0" brushRef="#br0" timeOffset="3274.442">1076 2 8868,'8'33'7900,"-6"21"-5822,-1-18-982,11 91-525,-11-122-2404,5-8-9262,-4 0 3526</inkml:trace>
  <inkml:trace contextRef="#ctx0" brushRef="#br0" timeOffset="3667.065">1199 180 8756,'45'-2'5901,"-43"2"-5863,1 0 0,-1-1 0,1 1-1,-1-1 1,1 1 0,-1-1 0,0 0 0,1 0 0,-1 0 0,0 0 0,0-1-1,1 1 1,-1-1 0,0 1 0,-1-1 0,1 0 0,0 0 0,0 1-1,-1-1 1,1 0 0,-1-1 0,1 1 0,-1 0 0,0 0 0,0-1-1,0 1 1,0 0 0,-1-1 0,1 1 0,-1-1 0,1 1 0,-1-1 0,0 1-1,0-1 1,0 1 0,0-1 0,0 0-38,-1 1 76,0 0 1,1 1-1,-1-1 0,0 1 1,0-1-1,1 1 0,-1-1 1,0 1-1,-1 0 0,1 0 1,0-1-1,0 1 0,0 0 1,-1 0-1,1 0 0,-1 0 1,1 0-1,-1 1 0,1-1 1,-1 0-1,1 1 0,-1-1 1,0 1-1,1-1 1,-1 1-1,0 0 0,1 0 1,-1 0-1,0 0 0,1 0 1,-1 0-1,0 0 0,1 0 1,-1 1-1,0-1 0,1 1 1,-1-1-1,1 1 0,-1 0 1,1-1-1,-1 1 0,1 0 1,-1 0-1,1 0 0,0 0 1,-1 0-1,1 1 0,0-1 1,0 0-1,0 0 0,0 1 1,0-1-1,0 1 0,0-1 1,1 1-1,-1-1 0,0 3-76,-2-2 37,0 0-1,0 1 0,0-1 1,1 1-1,-1 0 0,1-1 0,-1 1 1,1 1-1,0-1 0,0 0 1,1 0-1,-1 1 0,1-1 1,0 1-1,-1-1 0,2 1 1,-1 0-1,0 0 0,1-1 0,-1 1 1,1 0-1,0 0 0,0-1 1,1 1-1,-1 0 0,1-1 1,0 1-1,0 0 0,0-1 1,0 1-1,1-1 0,0 1 0,-1-1 1,1 0-1,0 0 0,0 1 1,1-2-1,-1 1 0,1 0 1,-1 0-1,1-1 0,0 1 1,0-1-1,0 0 0,0 0 0,1 0-36,54 4-164,-39-7-3065,0-2-4580,-8 1-3052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9636,'-8'45'6334,"2"0"-3985,-12 67-1027,7-81-784,3-10-1024,11-25-3656,9-14-3677,-5 6 103</inkml:trace>
  <inkml:trace contextRef="#ctx0" brushRef="#br0" timeOffset="282.449">190 17 9973,'-11'73'8863,"6"1"-6655,-5 35-2434,7-122-12402,3 7 4454</inkml:trace>
  <inkml:trace contextRef="#ctx0" brushRef="#br0" timeOffset="543.79">5 96 8484,'-1'7'6259,"10"-3"-3302,34-6-1985,-39 1-350,-3 1-619,124-8 1814,-40 14-3941,-84-6 1326,12 2-56,-7-3-7755,-6 0-104</inkml:trace>
  <inkml:trace contextRef="#ctx0" brushRef="#br0" timeOffset="812.609">1 210 9172,'9'3'7274,"19"-6"-5682,-26 3-979,134-14 5385,-44 16-7372,-85-3-3187,-5-3-3615,-1 1-2346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7075,'34'-19'8537,"6"7"-6505,-38 12-2040,0-1 1,0 1-1,0 0 1,0 0-1,1 0 1,-1 0-1,0 0 1,0 0-1,0 1 1,0-1-1,0 1 1,0-1-1,0 1 1,0 0-1,-1 0 1,1-1-1,0 2 1,0-1-1,0 0 1,-1 0-1,1 0 1,-1 1-1,1-1 1,-1 1-1,0-1 0,1 1 1,-1 0-1,0-1 1,0 1-1,0 0 1,0 0-1,0 0 1,-1 0-1,1 0 1,0 0-1,-1 2 8,7 102-256,-9-123-250,3 15 512,-1 1 0,0-1-1,0 1 1,0-1 0,0 0 0,0 1 0,0-1-1,-1 1 1,1-1 0,-1 0 0,1 1-1,-1-1 1,1 1 0,-1-1 0,0 1 0,1 0-1,-1-1 1,0 1 0,0 0 0,0-1 0,0 1-1,-1 0 1,1 0 0,0 0 0,0 0-1,-1 0 1,1 0 0,0 0 0,-1 1 0,1-1-1,-1 0 1,1 1 0,-1-1 0,0 1-6,-1-1 82,0 0 1,0 1-1,0-1 0,0 1 1,-1 0-1,1 0 1,0 0-1,0 0 1,0 1-1,0-1 0,0 1 1,0 0-1,0 0 1,1 0-1,-1 0 0,0 0 1,0 1-1,1-1 1,-1 1-1,1 0 1,-1 0-1,1 0 0,0 0 1,0 0-1,-1 0 1,2 0-1,-1 1 1,0-1-1,0 1 0,1 0 1,-1-1-1,1 1 1,0 0-1,0 0 1,0 0-1,0 0 0,1 0 1,-1 0-83,4 0 25,0-1 1,0 0 0,0 0-1,0 0 1,1 0 0,-1 0-1,1-1 1,-1 1 0,1-1-1,0 0 1,-1 0 0,1-1-1,0 1 1,0-1 0,-1 1-1,1-1 1,0-1 0,0 1-1,-1 0 1,1-1 0,2 0-26,21-10-4498,-18 6-2212,-1 2-2545</inkml:trace>
  <inkml:trace contextRef="#ctx0" brushRef="#br0" timeOffset="441.061">232 30 8132,'1'25'5588,"5"13"-3249,2 19-1596,2-106 645,-8 41-1410,-2 6-2,0 0-1,0-1 0,0 1 1,0 0-1,0-1 0,1 1 1,-1 0-1,1 0 0,0-1 1,0 1-1,0 0 0,0 0 1,0 0-1,0 0 0,0 0 0,1 0 1,-1 0-1,1 0 0,-1 1 1,1-1-1,0 0 0,-1 1 1,1-1-1,0 1 0,0 0 1,0 0-1,0 0 0,1 0 1,-1 0-1,0 0 0,0 1 1,1-1 24,0 4 33,1 1 1,-1 0-1,0 0 1,-1 0 0,1 0-1,-1 0 1,1 0-1,-1 1 1,-1-1-1,1 1 1,-1-1 0,1 1-1,-1 0 1,-1 0-1,1-1 1,-1 1 0,1 2-34,1 44 232,2-61-10602,-1 4 2574</inkml:trace>
  <inkml:trace contextRef="#ctx0" brushRef="#br0" timeOffset="847.339">416 37 9925,'-1'29'6621,"1"-26"-6557,0 0-1,0 1 0,0-1 0,1 0 0,-1 0 0,1 0 0,0 0 0,0 0 1,0 0-1,0 0 0,0 0 0,1 0 0,-1-1 0,1 1 0,0-1 1,0 1-1,0-1 0,0 1 0,0-1 0,0 0 0,1 0-63,0-2-32,0 0 0,0 0-1,0 0 1,-1 0 0,1-1 0,0 0-1,0 1 1,-1-1 0,1 0 0,0-1-1,-1 1 1,1 0 0,-1-1 0,0 1 0,1-1-1,-1 0 1,0 0 0,0 1 0,0-2-1,0 1 1,0 0 0,-1 0 0,1 0-1,-1-1 1,1 1 0,-1-1 0,0 1-1,0-1 1,0 0 0,0 0 0,-1 1-1,1-1 1,-1 0 0,1 0 0,-1 0 32,1 1-11,28-50 144,-22 85 1263,-4 205 2699,-4-235-5699,0-9-8387,1 0-755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4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8500,'-9'22'8634,"18"23"-6903,-6-31-846,1-1-948,-2 1 0,1 0 0,-2-1 0,0 1 0,0 0 0,-2 0-1,1 0 1,-2 0 0,-1 8 63,-1-14-2914,-1-5-4235,2-2-1954</inkml:trace>
  <inkml:trace contextRef="#ctx0" brushRef="#br0" timeOffset="302.14">1 139 9508,'1'0'2337,"2"-1"97,1 1-1490,1-1-272,0 0-111,1-1-33,1 0-80,1 1-192,3-1-96,-1 0 16,2 1-176,1 1-272,-2-1-224,2 0-304,-1 1 2688,0 0-4465,0-1-2321,1-1-5955</inkml:trace>
  <inkml:trace contextRef="#ctx0" brushRef="#br0" timeOffset="584.635">198 98 7507,'-34'32'11109,"32"-28"-11050,0 0 1,1-1-1,0 1 0,-1 0 1,1 0-1,1 0 0,-1 0 1,0 0-1,1 0 0,0 0 1,0 0-1,0 0 1,0 0-1,1 0 0,0 0 1,0 0-1,0 0 0,0 0 1,0 0-1,1-1 0,0 1 1,-1 0-1,1-1 1,1 1-1,-1-1 0,0 0 1,1 0-1,0 0 0,1 1-59,0-2 5,0-1 0,0 0 0,0 0 0,-1-1 0,1 1 0,0-1 0,0 0 0,0 0 0,0 0 0,0-1 0,0 0 0,0 1 0,0-1 0,-1 0 0,1-1 0,0 1 0,-1-1 0,1 1 0,-1-1 0,1 0 0,-1 0 0,0-1 0,0 1 0,0-1 0,0 0 0,0 1 0,-1-1 0,1 0 0,-1-1 0,0 1 0,0 0 0,0-1 0,0 1 0,-1-1 0,1 0 0,-1 1 0,0-1 0,0 0 0,0 0 0,0-2-5,-1 2-25,-1 0 0,1 0 0,-1 0-1,0 0 1,0 0 0,0 0 0,0 0 0,-1 1-1,1-1 1,-1 0 0,0 1 0,0-1-1,0 1 1,-1 0 0,1 0 0,-1 0-1,0 0 1,0 0 0,0 0 0,0 1 0,0 0-1,0-1 1,-1 1 0,1 0 0,-1 1-1,0-1 1,1 1 0,-1-1 0,0 1-1,0 0 1,0 1 0,0-1 0,0 1 0,0-1-1,-1 1 26,-1 5-3482,3-1-2045,1 0-5102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4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36 110 5907,'8'7'10102,"30"-5"-7769,-30-4-2273,0 0 0,0 0-1,-1-1 1,1 0 0,-1 0 0,0-1 0,0 0 0,0 0 0,-1-1 0,1 0 0,4-4-60,-11 8 2,1 0 0,0 0 0,0 0 0,-1 1-1,1-1 1,-1 0 0,1 0 0,-1 0 0,1 0 0,-1 0 0,0 0 0,1 0 0,-1 0 0,0 0 0,0 0 0,0 0 0,0 0 0,0 0 0,0-1 0,0 1 0,0 0 0,0 0 0,0 0 0,0 0 0,-1 0 0,1 0 0,0 0-1,-1 0 1,1 0 0,-1 0 0,1 0 0,-1 1 0,0-1 0,1 0 0,-1 0 0,0 0 0,0 1 0,1-1 0,-1 0 0,0 1 0,0-1 0,0 0 0,0 1 0,0-1 0,0 1 0,0 0 0,0-1 0,0 1 0,0 0 0,0 0 0,0-1-2,-57-8 14,53 11 25,-1 0-1,0 0 0,0 0 0,1 1 0,0 0 0,-1 1 1,1-1-1,0 1 0,1 0 0,-1 0 0,1 0 0,-1 1 1,1-1-1,1 1 0,-1 0 0,1 0 0,0 1 1,0-1-1,0 1 0,1-1 0,-1 1-38,2-3 36,0 0-1,0 0 1,0 0-1,1 0 1,-1 0-1,1 0 1,-1 0-1,1 0 1,0 0-1,0 0 1,0 0 0,1 0-1,-1 0 1,1 0-1,0 0 1,-1 0-1,1-1 1,1 1-1,-1 0 1,0 0-1,1-1 1,-1 1 0,1-1-1,0 1 1,0-1-1,0 1 1,0-1-1,0 0 1,0 0-1,1 0 1,-1-1-1,1 1 1,-1 0-1,1-1 1,0 0 0,-1 1-1,1-1 1,0 0-1,0 0 1,0-1-1,0 1 1,1-1-36,7 2-21,0 0 0,0-2 0,0 1 0,0-1 0,0-1 0,0 0 0,0-1-1,0 0 1,0 0 0,2-2 21,12-4-3447,-4-3-3375,-12 5-4092</inkml:trace>
  <inkml:trace contextRef="#ctx0" brushRef="#br0" timeOffset="735.47">246 39 6259,'25'-20'8045,"4"6"-4695,-26 13-3329,0 0 0,0 1 0,0-1 1,-1 1-1,1-1 0,0 1 0,0 0 0,0 0 0,0 0 0,0 0 0,0 1 0,0-1 0,-1 1 0,1-1 0,0 1 0,0 0 0,-1 0 0,1 1 0,0-1 0,-1 1 0,0-1 1,1 1-1,-1 0 0,0-1 0,1 1 0,-1 0 0,0 1 0,-1-1 0,1 0 0,0 0 0,1 3-21,1 4-10,1 1 0,-1 0 0,-1 0 0,0-1 0,0 2 0,-1-1 0,-1 0 0,1 0 0,-2 1 0,1 0 10,2 23-268,-4-46 193,2 10 78,-1-1 1,0 1-1,1-1 1,-1 0-1,0 1 1,-1-1-1,1 1 1,0-1 0,-1 1-1,1 0 1,-1-1-1,0 1 1,0-1-1,0 1 1,0 0-1,0 0 1,-1 0-1,1-1 1,-1 1 0,1 0-1,-1 1 1,0-1-1,1 0 1,-1 0-1,0 1 1,0-1-1,-1 1 1,1 0 0,0 0-1,0-1 1,-1 1-1,1 1 1,0-1-1,-1 0 1,1 1-1,-1-1 1,1 1-4,-1-1 67,0 0 0,0 1 1,0 0-1,0-1 0,0 1 1,0 0-1,0 1 0,0-1 0,0 1 1,0-1-1,0 1 0,0 0 1,0 0-1,0 0 0,0 0 0,1 0 1,-1 1-1,1-1 0,-1 1 0,1 0 1,-1 0-1,1 0 0,0 0 1,0 0-1,0 0 0,0 1 0,0-1 1,0 1-1,1-1 0,-1 1 1,1 0-1,0 0 0,0-1 0,0 1 1,0 0-1,0 0 0,1 0 0,-1 0 1,1 0-1,0 0 0,0 0 1,0 0-1,0 0 0,0 0 0,1 0 1,0 2-68,3-2-12,0 0 0,0 0 1,1-1-1,-1 1 0,1-1 1,0 0-1,-1 0 1,1-1-1,0 1 0,0-1 1,0 0-1,0-1 0,0 1 1,0-1-1,0 0 1,0 0-1,0-1 0,0 1 1,0-1-1,0 0 0,0 0 1,0-1-1,0 0 0,0 0 1,4-2 11,9-4-951,-5 2-1539,1 1-4188,0 1-3986</inkml:trace>
  <inkml:trace contextRef="#ctx0" brushRef="#br0" timeOffset="1175.666">617 20 8340,'-11'-14'6815,"-6"13"-3529,-34 27-1283,50-25-1999,0 0-1,0-1 1,1 1-1,-1 0 1,0 0 0,0 0-1,1 0 1,-1 0 0,1 0-1,-1 0 1,1 0-1,-1 0 1,1 0 0,-1 0-1,1 0 1,0 0-1,0 0 1,0 0 0,0 0-1,-1 0 1,1 0-1,1 1 1,-1-1 0,0 0-1,0 0 1,0 0-1,0 0 1,1 0 0,-1 0-1,1 0 1,-1 0 0,1 0-1,-1 0 1,1 0-1,-1 0 1,1 0 0,0 0-1,0 0 1,-1 0-1,1-1 1,0 1 0,0 0-1,0-1-3,50 28-43,-28-17 16,-21-10 37,0 0 0,-1 1-1,1-1 1,0 0 0,-1 1-1,1-1 1,-1 1 0,1 0-1,-1 0 1,0-1 0,0 1-1,0 0 1,0 0 0,0 0-1,0 0 1,0 0 0,-1 0-1,1 1 1,-1-1 0,0 0-1,1 0 1,-1 0 0,0 0-1,0 1 1,0-1 0,-1 0-1,1 0 1,-1 0 0,1 0-1,-1 0 1,1 0 0,-1 1-1,0-2 1,0 1 0,0 0-1,0 0 1,-1 0 0,1 0-1,0-1 1,-1 1 0,1 0-1,-1-1 1,1 1 0,-1-1-1,0 0 1,0 0 0,0 1-1,0-1 1,1 0 0,-1-1-1,-1 1 1,1 0 0,0-1-1,0 1 1,0-1 0,0 1-1,0-1 1,0 0 0,-1 0-1,1 0 1,0 0 0,0 0-1,0-1 1,0 1 0,-1-1-1,1 1 1,0-1 0,0 0-1,-2-1-9,-13-9-1032,16 1-7906,2 5-2272</inkml:trace>
  <inkml:trace contextRef="#ctx0" brushRef="#br0" timeOffset="1613.02">710 52 8180,'2'25'8695,"-2"-21"-8608,1 1-1,0 0 0,0 0 1,1-1-1,0 1 1,-1-1-1,1 1 0,1-1 1,-1 0-1,1 0 0,-1 0 1,1 0-1,1 0 1,-1-1-1,2 2-86,-3-4-29,-1 0 0,1 0 0,0 0 0,0-1 1,0 1-1,0-1 0,0 1 0,0-1 0,0 1 0,0-1 0,0 0 0,0 0 0,0 0 1,0 0-1,0-1 0,0 1 0,0 0 0,0-1 0,0 0 0,0 1 0,0-1 0,0 0 1,0 0-1,-1 0 0,1 0 0,0 0 0,-1 0 0,1-1 0,-1 1 0,1 0 0,-1-1 1,1 1-1,-1-1 0,0 0 0,0 1 0,0-1 0,0 0 0,0 0 0,0-1 29,30-78-4,-30 78 159,4 65 3161,-8 180-3380,4-233-2073,1-4-6118,-1-5-1784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4130,'6'0'6337,"7"33"-4409,-6 13-649,-3 0-1,-1 1 1,-3-1-1,-5 46-1278,4-60 337,2-29-3560,1-5-3492,0-4-1177</inkml:trace>
  <inkml:trace contextRef="#ctx0" brushRef="#br0" timeOffset="706.965">147 16 5907,'21'-16'6142,"7"31"-4210,17 36-823,-35-32-878,-2 0 0,0 0 0,-1 0 0,-1 1 0,-1 0 0,0 0 0,-2 0 0,0 0 0,-1 1 0,-1 0 0,-2-1 0,-1 13-231,3-23 110,0 0 1,-1-1 0,-1 1 0,0 0 0,0-1 0,-1 1-1,0-1 1,-1 1 0,0-1 0,0 0 0,-1 0 0,0 0-1,-1 0 1,0-1 0,0 0 0,-1 0 0,0 0 0,0-1-1,-1 0 1,0 0 0,0 0 0,-1 0-111,-9 6 324,24-21-3791,3-1-4913,-5 4-381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4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6835,'2'15'7512,"-3"4"-4134,0-12-3334,1-1-1,-1 0 0,1 0 0,1 0 0,-1 0 0,1 0 0,0 0 0,0 0 0,1 0 0,0 0 1,0 0-1,0 0 0,1 0-43,-2-3 10,1-1 0,-1 1 0,1-1 1,0 1-1,0-1 0,0 0 0,0 0 1,0 0-1,0 0 0,0 0 0,1 0 1,-1 0-1,1-1 0,-1 0 0,1 1 1,0-1-1,0 0 0,-1 0 0,1 0 1,0-1-1,0 1 0,0-1 0,0 1 1,0-1-1,0 0 0,0 0 0,0 0 1,0-1-1,0 1 0,-1-1 0,1 1 1,0-1-1,0 0 0,0 0 0,-1 0 1,1-1-1,0 1 0,-1-1 0,1 1 1,-1-1-1,0 0 0,1 0 0,-1 0 1,1-2-11,1 0 79,0-1 1,0 0-1,-1 0 1,1-1 0,-1 1-1,0-1 1,-1 1-1,1-1 1,-1 0 0,-1 0-1,1 0 1,-1 0-1,0 0 1,0-1 0,0 1-1,-1 0 1,0 0 0,-1 0-1,1-1 1,-1 1-1,0 0 1,-1 0 0,1 0-1,-1 0 1,-1-1-80,2 6-1808,2 5-7973,1-1 659</inkml:trace>
  <inkml:trace contextRef="#ctx0" brushRef="#br0" timeOffset="328.043">299 13 8180,'-17'-13'8707,"-20"37"-7164,36-22-1539,0-1 1,0 1-1,0-1 1,0 1-1,0 0 1,0-1-1,0 1 1,0 0-1,1 0 1,-1-1-1,1 1 1,-1 0-1,1 0 1,0 0-1,0 0 1,0 0-1,0 0 0,0 0 1,0 0-1,0-1 1,1 1-1,-1 0 1,1 0-1,-1 0 1,1 0-1,0-1 1,-1 1-1,1 0 1,0-1-1,0 1 1,1 0-1,-1-1 1,0 1-1,0-1 1,1 0-1,-1 1 1,1-1-1,-1 0 1,1 0-1,-1 0 1,1 0-1,0 0 1,-1 0-1,1-1 1,0 1-1,0-1 1,1 1-5,-1 0 40,1 0 1,-1 0 0,0 0 0,0 0 0,0 0 0,0 1 0,0-1 0,0 1 0,0-1-1,0 1 1,0 0 0,-1 0 0,1 0 0,-1 0 0,0 0 0,1 0 0,-1 0 0,0 0-1,0 0 1,0 0 0,0 1 0,-1-1 0,1 0 0,-1 1 0,1-1 0,-1 1-1,0-1 1,0 1 0,0-1 0,0 0 0,0 1 0,-1-1 0,1 1 0,-1-1 0,1 0-1,-1 1 1,0-1 0,0 0 0,0 0 0,0 1 0,-1-1 0,1 0 0,0 0 0,-1 0-1,0-1 1,0 2-41,0-1-39,0 0 0,0 0 0,0 0 0,0 0-1,0-1 1,-1 1 0,1-1 0,-1 1 0,1-1-1,-1 0 1,1 0 0,-1 0 0,0 0 0,0 0-1,0-1 1,1 1 0,-1-1 0,0 0-1,0 0 1,0 0 0,0 0 0,1 0 0,-3-1 39,2-3-717,4-4-7384,0 0-2685</inkml:trace>
  <inkml:trace contextRef="#ctx0" brushRef="#br0" timeOffset="673.783">410 99 9396,'24'-4'5161,"3"-7"-3476,-26 10-1653,0 1 1,0-1-1,0 1 0,0-1 1,0 1-1,0-1 1,0 0-1,0 0 1,0 1-1,0-1 1,-1 0-1,1 0 1,0 0-1,-1 0 0,1 0 1,0 0-1,-1 0 1,1 0-1,-1 0 1,0 0-1,1 0 1,-1 0-1,0-1 0,0 1 1,1 0-1,-1 0 1,0 0-1,0 0 1,0-1-1,-1 1 1,1 0-1,0 0 0,0 0 1,-1 0-1,1 0 1,0 0-1,-1-1 1,1 1-1,-1 0 1,1 0-1,-1 0 1,0 1-1,0-1 0,1 0-32,-2-1 80,0 1 0,0 0 0,0 0 0,0 0 0,0 0-1,0 1 1,0-1 0,0 1 0,0-1 0,0 1 0,0 0-1,-1-1 1,1 1 0,0 0 0,0 0 0,0 1 0,0-1-1,0 0 1,-1 1 0,1-1 0,0 1 0,0 0 0,0 0-1,0 0 1,0 0 0,1 0 0,-1 0 0,0 0 0,0 1-1,1-1 1,-1 0 0,1 1 0,-1 0 0,1-1 0,0 1-1,-1 0 1,1 0 0,0-1 0,0 2-80,-2 3 141,-1 1-1,2 0 1,-1 0 0,1 0 0,0 0-1,0 0 1,1 0 0,0 0 0,0 1-1,1-1 1,0 0 0,0 1 0,1-1-1,1 6-140,-1-9 54,-1-1 0,1 0 0,0 0-1,0 1 1,1-1 0,-1 0-1,0 0 1,1-1 0,0 1 0,0 0-1,0 0 1,0-1 0,0 1-1,0-1 1,1 0 0,-1 0 0,1 1-1,0-2 1,-1 1 0,1 0-1,0-1 1,0 1 0,0-1 0,0 0-1,1 0 1,-1 0 0,0 0-1,0 0 1,1-1 0,-1 0-1,0 1 1,1-1 0,0-1-54,30-2-1966,-23 0-1684,0 0-3329,-2-1-4936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4:5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7491,'9'4'6555,"19"-5"-5373,-24 0-504,236 14 4331,-169-5-4866,0-5-741,-71-3-408,0 0-3469,-2 0-99,-1 0-5815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109 110 5539,'0'-4'2186,"1"-11"3713,-21 4-2953,-46 22 635,65-11-3572,0 1 0,-1-1 0,1 1 0,0 0 0,0-1 0,-1 1 0,1 0 0,0 0 0,0 0 0,0 0 0,0 0 0,0 0 0,0 0 0,0 0 0,0 1 0,0-1 0,1 0 0,-1 0 0,0 1 0,1-1 0,-1 0 0,1 1 0,0-1 0,-1 1 0,1-1 0,0 1 1,0-1-1,0 0 0,0 1 0,0-1 0,0 1 0,0-1 0,1 1 0,-1-1 0,0 0 0,1 1 0,-1-1 0,1 1 0,-1-1 0,1 0 0,0 0 0,0 1 0,0-1 0,0 0-9,1 1 1,0 0-1,0 0 1,0 0 0,0 0-1,0-1 1,1 1 0,-1-1-1,1 1 1,-1-1 0,1 0-1,0 0 1,-1 0 0,1 0-1,0-1 1,0 1 0,0-1-1,-1 0 1,1 0 0,0 0-1,0 0 1,0 0-1,-1 0 3,1-1-1,0 1 1,-1 0-1,1 0 0,-1 0 1,1 1-1,-1-1 1,1 1-1,-1-1 1,1 1-1,-1 0 1,0 0-1,1 0 1,-1 0-1,0 0 1,1 0-1,-1 1 1,0-1-1,0 1 0,0 0 1,-1-1-1,1 1 1,0 0-1,-1 0 1,1 0-1,-1 0 1,1 1-1,-1-1 1,0 0-1,0 1-2,0-1 71,-1 0 0,0 0 0,1 0 0,-1 0 0,0 0 0,0 0 0,0 0-1,0 0 1,-1 0 0,1 0 0,0-1 0,-1 1 0,1 0 0,-1 0 0,0 0 0,0 0 0,0 0 0,0-1 0,0 1-1,0 0 1,0-1 0,0 1 0,-1-1 0,1 1 0,-1-1 0,1 0 0,-1 1 0,1-1 0,-1 0 0,0 0 0,0 0-1,0 0 1,1-1 0,-1 1 0,0 0 0,0-1 0,-1 1-71,-2 0-12,0 1 0,1-1 1,-1 0-1,0 0 0,0-1 0,0 0 0,0 0 0,0 0 1,0 0-1,0-1 0,0 0 0,0 0 0,0 0 0,1 0 1,-1-1 11,-2-5-3967,7-1-4520,2 3-2126</inkml:trace>
  <inkml:trace contextRef="#ctx0" brushRef="#br0" timeOffset="503.327">211 126 5843,'3'2'7044,"-1"4"-3680,0 24-2770,-2-26 214,2 91-1202,-1-101-9520,-1-1 2585</inkml:trace>
  <inkml:trace contextRef="#ctx0" brushRef="#br0" timeOffset="784.511">212 32 9236,'-2'0'2241,"1"0"16,0 0-1376,2 0-353,-1-1-176,0 2-16,2-1-256,0 1-432,0 0-1185,1 2-736,0 0-1696,0-1-3795</inkml:trace>
  <inkml:trace contextRef="#ctx0" brushRef="#br0" timeOffset="1431.177">305 111 7299,'10'25'6271,"-7"21"-6043,-3-43 116,1 50 510,0-66-849,0-1-1,1 1 1,1 0-1,0 0 0,1 0 1,0 0-1,0 1 1,2 0-1,5-11-4,-10 22-20,-1 1 0,0-1-1,1 0 1,-1 1-1,1-1 1,-1 1 0,1-1-1,0 0 1,-1 1 0,1-1-1,0 1 1,-1-1 0,1 1-1,0 0 1,-1-1 0,1 1-1,0 0 1,0 0 0,0-1-1,-1 1 1,1 0 0,0 0-1,0 0 1,0 0-1,-1 0 1,1 0 0,0 0-1,0 0 1,0 0 0,0 0-1,-1 1 1,1-1 0,0 0-1,0 0 1,-1 1 0,1-1-1,0 1 1,-1-1 0,1 0-1,0 1 1,-1 0 0,1-1-1,0 1 1,-1-1 0,1 1-1,-1 0 1,1-1-1,-1 1 1,0 0 0,1-1-1,-1 1 1,0 0 0,1 0-1,-1-1 1,0 1 0,0 0-1,1 1 21,15 45-465,0 41 604,-3-122 411,-9 11-457,-4 17-72,1-1 0,0 0-1,0 0 1,1 0 0,0 1-1,0-1 1,1 1 0,0-1 0,0 1-1,0 0 1,1 0 0,0 0 0,1-1-21,-5 7 10,1-1 1,0 1-1,0-1 1,0 1-1,0-1 1,-1 1-1,1-1 1,0 1-1,0 0 1,0-1-1,0 1 1,0 0-1,0 0 1,0 0-1,0 0 1,0 0-1,0 0 1,0 0-1,0 0 1,0 0-1,0 0 1,0 0-1,0 1 1,-1-1 0,1 0-1,0 1 1,0-1-1,0 1 1,0-1-1,0 1 1,-1-1-1,1 1 1,0 0-1,0-1 1,-1 1-1,1 0 1,-1 0-1,1-1 1,0 1-1,-1 0 1,1 0-1,-1 0 1,0 0-1,1 0 1,-1-1-1,0 1 1,1 0-1,-1 0 1,0 0-1,0 1-10,15 48 1190,-7 78-1035,-7-128-7812,0-4-1003</inkml:trace>
  <inkml:trace contextRef="#ctx0" brushRef="#br0" timeOffset="1743.605">630 96 8100,'10'34'7897,"-6"24"-6471,-3-22-817,2 27-40,2 19-3808,-5-82 1621,0 0-4264,0-3-1964</inkml:trace>
  <inkml:trace contextRef="#ctx0" brushRef="#br0" timeOffset="2056.033">661 76 9028,'4'0'264,"0"1"1,0-1-1,1 1 0,-1-1 1,0 1-1,0 0 0,0 1 1,0-1-1,0 1 0,0 0 1,0 0-1,-1 0 0,1 0 0,-1 1 1,1-1-1,-1 1 0,0 0 1,0 0-1,0 0 0,0 1 1,-1-1-1,1 1 0,-1-1 1,0 1-1,0 0 0,0 0 1,-1 0-1,1 1-264,0-2 47,-1-1 0,0 1 1,0 0-1,0 0 0,0 0 1,0 0-1,-1 0 0,1 1 1,-1-1-1,0 0 0,0 0 1,0 0-1,0 0 0,0 0 1,-1 0-1,1 1 0,-1-1 1,0 0-1,0 0 0,0 0 0,-1-1 1,1 1-1,0 0 0,-1 0 1,0-1-1,0 1 0,0-1 1,0 1-1,0-1 0,0 0 1,-1 0-1,1 0 0,-1 0 1,1 0-1,-1-1 0,0 1 1,0-1-1,0 0 0,0 0 0,0 0 1,0 0-1,0 0 0,0 0 1,0-1-1,0 0 0,0 1 1,0-1-1,0-1 0,-3 1-47,-10-10-8745,11 3-1241</inkml:trace>
  <inkml:trace contextRef="#ctx0" brushRef="#br0" timeOffset="2479.488">843 0 7331,'4'31'7545,"-2"17"-4810,0 2-1940,-1-20-520,2 8-534,1-15-4709,-4-22-114,1-1-3274</inkml:trace>
  <inkml:trace contextRef="#ctx0" brushRef="#br0" timeOffset="2871.767">928 165 8708,'50'-8'6444,"19"-26"-5805,-69 33-598,1-1 0,0 0 0,-1 1 0,1-1-1,-1 0 1,1 0 0,-1 1 0,0-1 0,0 0 0,0 0-1,0 1 1,0-1 0,0 0 0,-1 0 0,1 0 0,-1 1 0,1-1-1,-1 0 1,1 1 0,-1-1 0,0 0 0,0 1 0,0-1-1,0 1 1,0-1 0,0 1 0,0 0 0,-1-1 0,1 1 0,0 0-1,-1 0 1,1 0 0,-1 0 0,1 0 0,-1 0 0,1 0-1,-1 1 1,0-1 0,0 1 0,1-1 0,-1 1 0,0-1-1,0 1 1,1 0 0,-1 0 0,0 0 0,0 0 0,0 0 0,1 0-1,-1 1 1,0-1 0,0 0 0,1 1 0,-1 0 0,-1 0-41,-1 1 120,0 1 1,1 0 0,-1 0 0,0 0 0,1 1 0,0-1 0,0 1 0,0 0 0,0 0-1,0 0 1,1 0 0,0 1 0,0-1 0,0 0 0,0 1 0,1 0 0,0-1 0,0 1-1,0 0 1,0-1 0,1 1 0,0 0 0,0 0 0,0 0 0,0 0 0,1-1 0,0 1-1,0 0 1,0-1 0,1 1 0,0-1 0,0 2-121,1-3-18,-1 0-1,1 0 1,0-1-1,0 1 1,0-1 0,0 0-1,0 0 1,1 0-1,-1 0 1,1-1 0,-1 1-1,1-1 1,0 0-1,0 0 1,-1 0 0,1 0-1,0-1 1,0 0-1,0 0 1,0 0 0,-1 0-1,1 0 1,3-1 18,13-3-3758,-2-2-3330,-7 1-3533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1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97 7139,'-30'-9'8627,"-20"25"-5566,47-15-2998,0 0 0,0 0 0,1 1 0,-1-1-1,0 1 1,1-1 0,-1 1 0,1 0 0,0 0-1,-1 0 1,1 0 0,0 0 0,0 0 0,0 1-1,1-1 1,-1 1 0,0-1 0,1 1 0,0 0-1,0 0 1,0-1 0,0 1 0,0 0 0,0 0-1,1 0 1,-1 0 0,1 0 0,0 0 0,0 0-1,0 0 1,0 0 0,1 0 0,-1 0 0,1 0 0,0 0-1,-1 0 1,1 0 0,1 0 0,-1-1 0,0 1-1,1 0 1,-1-1 0,1 1 0,0-1 0,0 0-1,0 1 1,0-1 0,2 1-63,1 0 20,0 0 0,0-1 0,1 0 0,-1 0 0,1 0 0,-1-1 0,1 0 0,0 0 0,0 0 0,-1-1 0,1 0 0,0 0-1,0 0 1,-1-1 0,1 1 0,5-3-20,9-5-4192,-1-6-4394,-15 10-781</inkml:trace>
  <inkml:trace contextRef="#ctx0" brushRef="#br0" timeOffset="471.561">209 1 7139,'7'10'5190,"-4"17"-4529,-2-22-10,6 181 3100,19-255-3740,7 22-217,-32 47 209,0-1 0,0 0 0,0 1 0,0-1 0,0 1 0,0-1 0,0 1 0,0-1 0,0 1 0,0 0 1,0-1-1,0 1 0,1 0 0,-1 0 0,0 0 0,0 0 0,0 0 0,0 0 0,0 0 0,0 0 0,1 1 0,-1-1 0,0 0 1,0 0-1,0 1 0,0-1 0,0 1 0,0-1 0,0 1 0,0 0 0,0-1 0,-1 1 0,1 0 0,0 0 0,0-1 0,0 1 0,-1 0 1,1 0-1,0 0 0,-1 0 0,1 0 0,-1 0 0,1 0 0,-1 0 0,0 0 0,1 0 0,-1 1-3,5 9 179,-1 0 0,-1 0 0,1 0-1,-2 1 1,0-1 0,0 1 0,-1-1-1,0 1 1,-1 0 0,0 2-179,-1-12-1460,1-2-6631,1-3-1471</inkml:trace>
  <inkml:trace contextRef="#ctx0" brushRef="#br0" timeOffset="1112.036">401 94 8964,'27'-11'6335,"-25"9"-6276,0 0 0,0 1-1,0-1 1,1 1 0,-1 0 0,0-1 0,1 1-1,-1 0 1,1 0 0,-1 1 0,1-1 0,-1 0-1,1 1 1,0 0 0,-1-1 0,1 1 0,0 0-1,-1 1 1,1-1 0,0 0 0,-1 1 0,1-1-1,-1 1 1,1 0 0,-1 0 0,1 0 0,-1 0-1,0 0 1,1 1 0,-1-1 0,0 1 0,0-1-1,0 1 1,0 0 0,0 0 0,0 0 0,-1 0-1,2 1-58,27 150 171,-34-190-315,4 34 176,-1 1 0,0-1 1,1 1-1,-1-1 0,0 1 0,0-1 0,-1 1 1,1 0-1,0 0 0,-1 0 0,1 0 1,-1 0-1,0 0 0,0 0 0,1 0 0,-1 1 1,0-1-1,-1 1 0,1-1 0,0 1 0,0 0 1,0 0-1,-1 0 0,1 0 0,-1 0 0,1 0 1,-1 1-1,1-1 0,-1 1 0,1 0 0,-1 0 1,1 0-1,-1 0 0,0 0 0,1 0 0,-1 1 1,1-1-1,-1 1 0,1 0 0,0 0 0,-1 0 1,1 0-1,0 0 0,-1 0 0,1 1 1,0-1-1,0 1 0,0-1 0,0 1 0,0 0 1,1 0-1,-1 0 0,0 0 0,1 0 0,0 0 1,-2 2-33,2-2 52,0 0 1,1-1 0,-1 1 0,0-1 0,1 1 0,-1 0 0,1 0 0,-1-1-1,1 1 1,0 0 0,0 0 0,0 0 0,0-1 0,0 1 0,0 0 0,0 0-1,1-1 1,-1 1 0,1 0 0,-1 0 0,1-1 0,0 1 0,-1 0-1,1-1 1,0 1 0,0-1 0,0 1 0,0-1 0,1 0 0,-1 1 0,0-1-1,0 0 1,1 0 0,-1 0 0,1 0 0,-1 0 0,1 0 0,0 0 0,-1 0-1,1-1 1,0 1 0,-1-1 0,1 1 0,0-1 0,0 0 0,-1 1 0,1-1-1,0 0 1,0 0 0,0 0 0,-1 0 0,1-1 0,0 1 0,0-1 0,1 0-53,35-7-1437,-26 1-2114,-1-1-4059,-5 3-2048</inkml:trace>
  <inkml:trace contextRef="#ctx0" brushRef="#br0" timeOffset="1494.343">624 116 8452,'14'37'6238,"-4"23"-4647,-1-6-741,-3-120 195,-5 61-1108,19-76 1681,-19 79-1668,-1 0 1,1 0 0,0 1 0,0-1 0,0 1 0,0-1-1,0 1 1,1-1 0,-1 1 0,0 0 0,1-1 0,-1 1-1,1 0 1,-1 0 0,1 0 0,0 0 0,-1 0 0,1 1-1,0-1 1,0 0 0,0 1 0,-1-1 0,1 1 0,0 0-1,0 0 1,0 0 0,0 0 0,0 0 0,0 0 0,-1 0-1,1 0 1,0 1 0,0-1 0,0 1 0,0-1 0,-1 1-1,1 0 1,0 0 0,-1 0 0,1 0 0,1 1 49,9 5-8465,-7-4-769</inkml:trace>
  <inkml:trace contextRef="#ctx0" brushRef="#br0" timeOffset="1996.075">935 91 7956,'-40'-17'8664,"38"17"-8609,1-1 1,-1 1 0,1 0 0,-1 0 0,0 0 0,1 0 0,-1 0-1,1 1 1,-1-1 0,1 0 0,-1 1 0,1-1 0,-1 1 0,1-1-1,-1 1 1,1 0 0,-1 0 0,1 0 0,0 0 0,0 0 0,-1 0-1,1 0 1,0 0 0,0 0 0,0 0 0,0 1 0,0-1 0,1 0-1,-1 1 1,0-1 0,0 0 0,1 1 0,-1-1 0,1 1 0,-1 0-1,1-1 1,0 1 0,0-1 0,0 2-56,0 0 18,0 1 1,1-1-1,0 0 1,0 0-1,0 1 1,0-1-1,1 0 1,-1 0-1,1 0 1,-1 0-1,1-1 0,0 1 1,0 0-1,1-1 1,-1 1-1,0-1 1,1 0-1,0 0 1,-1 0-1,1 0 1,0 0-1,0 0 1,0-1-1,0 1 1,2 0-20,31 24 55,-34-24 31,-1-1 1,1 1-1,0-1 1,-1 1-1,1 0 1,-1 0-1,0 0 1,1 0-1,-1 0 1,0 0-1,0 0 1,-1 1-1,1-1 1,0 0-1,-1 0 0,1 1 1,-1-1-1,0 0 1,1 1-1,-1-1 1,0 1-1,-1-1 1,1 0-1,0 1 1,-1-1-1,1 0 1,-1 0-1,0 1 1,0-1-1,0 0 1,0 0-1,0 0 1,0 0-1,0 0 1,-1 0-1,1 0 1,-1 0-1,0-1 0,1 1 1,-1-1-1,0 1 1,0-1-1,0 1 1,0-1-1,0 0 1,0 0-1,0 0 1,0 0-1,-1-1 1,1 1-1,-2 0-85,-55 2-624,40-7-3171,0-3-4560,8 2-2527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3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11 7635,'-15'2'6396,"0"9"-3349,-19 34-697,32-42-2333,1-1 0,-1 1 0,1 0 1,-1-1-1,1 1 0,0 0 1,0 0-1,0 0 0,1 0 1,-1 0-1,1 0 0,0 0 1,0 0-1,0 0 0,0 1 1,0-1-1,0 0 0,1 0 1,0 0-1,-1 0 0,1 0 0,0 0 1,1-1-1,-1 1 0,0 0 1,1 0-1,0-1 0,-1 1 1,1-1-1,0 1 0,0-1 1,1 0-1,-1 0 0,0 0 1,1 0-1,-1 0 0,1-1 1,-1 1-1,1-1 0,0 1 0,0-1 1,0 0-1,0 0 0,0 0 1,0-1-1,0 1 0,0-1 1,0 1-1,0-1 0,0 0 1,0-1-1,0 1 0,1 0-17,38-23-4376,-17 4-4059,-12 8 917</inkml:trace>
  <inkml:trace contextRef="#ctx0" brushRef="#br0" timeOffset="334.919">224 42 8820,'-26'-14'7971,"0"29"-4951,-3 43-1845,29-55-1168,0 0 1,0 0 0,0 0 0,0 0 0,0 0-1,1 0 1,0 0 0,-1 0 0,1 0 0,0 0-1,0 0 1,0-1 0,1 1 0,-1 0-1,1-1 1,0 1 0,-1-1 0,1 0 0,0 1-1,0-1 1,0 0 0,1 0 0,-1 0 0,1 0-1,-1-1 1,1 1 0,-1-1 0,1 0 0,0 1-1,0-1 1,-1 0 0,1 0 0,0-1-1,0 1 1,0-1 0,0 1 0,0-1 0,0 0-1,0 0 1,0-1 0,0 1 0,0 0 0,0-1-1,0 0 1,0 0 0,0 0 0,-1 0 0,1 0-1,0 0 1,0-1-8,0 0-5,0 0 0,0 1 0,0-1 0,-1-1 0,1 1 0,-1 0 0,1-1 0,-1 1 0,0-1 0,0 1-1,0-1 1,0 0 0,-1 0 0,1 0 0,-1 0 0,0 0 0,0-1 0,0 1 0,0 0 0,0 0 0,-1-1 0,1 1 0,-1 0 0,0-1 0,0 1 0,0-1 0,-1 1-1,1 0 1,-1-1 0,0 1 0,1 0 0,-2 0 0,1 0 0,0 0 0,-1-1 0,1 2 0,-1-1 0,0 0 0,0 0 0,0 0 0,0 1 0,-1 0 0,1-1 0,-1 1-1,1 0 1,-1 0 0,0 0 0,-1-1 5,-26-3-219,25 13-2448,10-4-5932,-1-2-1032</inkml:trace>
  <inkml:trace contextRef="#ctx0" brushRef="#br0" timeOffset="697.879">339 43 8484,'10'32'7153,"-7"18"-4303,3 12-2187,2-116-457,-8 50-206,0-1 1,0 1 0,0-1-1,1 1 1,0-1 0,0 1 0,0-1-1,0 1 1,1 0 0,-1 0 0,1 0-1,0 0 1,1 0 0,-1 0 0,1 0-1,-1 0 1,1 1 0,0-1 0,0 1-1,1 0 1,-1 0 0,1 0-1,-1 1 1,1-1 0,0 1 0,0 0-1,0 0 1,0 0 0,2 0-1,-2 4 26,0 0 1,-1 1-1,1-1 1,-1 1 0,1 0-1,-1 0 1,0 0-1,0 0 1,-1 1-1,1-1 1,-1 1-1,1-1 1,-1 1-1,0 0 1,0 0-1,-1 0 1,1 0 0,-1 0-1,1 4-26,4 34 615,3 9-2732,-8-51-4329,-1 0-5471</inkml:trace>
  <inkml:trace contextRef="#ctx0" brushRef="#br0" timeOffset="1356.775">579 44 6003,'0'-9'8815,"19"19"-5278,50 109-93,-69-119-3436,0 0 0,0-1-1,0 1 1,0 0-1,0-1 1,0 1-1,0-1 1,0 1 0,0 0-1,0-1 1,0 1-1,0-1 1,0 1 0,0 0-1,0-1 1,1 1-1,-1 0 1,0-1 0,0 1-1,0 0 1,1-1-1,-1 1 1,0 0 0,0 0-1,1-1 1,-1 1-1,0 0 1,0 0 0,1-1-1,-1 1 1,0 0-1,1 0 1,-1 0 0,0-1-1,1 1 1,-1 0-1,1 0 1,-1 0 0,0 0-1,1 0 1,-1 0-1,0 0 1,1 0 0,-1 0-1,1 0 1,-1 0-1,0 0 1,1 0 0,-1 0-1,0 0 1,1 0-1,-1 1 1,0-1 0,1 0-1,-1 0 1,0 0-1,1 1 1,-1-1 0,0 0-1,1 0 1,-1 1-1,0-1 1,0 0 0,1 1-1,-1-1 1,0 0-1,0 0 1,0 1 0,1-1-1,-1 1-7,4-34 132,-4 31-115,0-6-190,1 0 0,0 0 0,0 0 0,1 0 0,-1-1 0,2 2 0,-1-1 0,1 0 0,0 0 0,1 1 0,0 0 0,4-6 173,0 7-3571,-2 5-3655,-1 1-2365</inkml:trace>
  <inkml:trace contextRef="#ctx0" brushRef="#br0" timeOffset="1731.677">802 82 8020,'29'0'5606,"-27"0"-5540,1 0 0,-1 0-1,1 0 1,-1-1-1,0 1 1,1 0 0,-1-1-1,0 0 1,0 0 0,1 1-1,-1-1 1,0 0 0,0-1-1,0 1 1,0 0-1,0-1 1,0 1 0,-1-1-1,1 1 1,0-1 0,-1 0-1,1 0 1,-1 0 0,0 0-1,1 0 1,-1 0 0,0 0-1,0 0 1,0-2-66,-2 2 120,0 0 0,0 1 0,0-1 0,-1 0 0,1 1 0,-1-1 0,1 1 0,-1-1 0,1 1 0,-1 0 0,0 0 0,1 0 0,-1 0 0,0 0 0,0 0 0,0 0 0,0 0 0,0 1-1,0-1 1,0 1 0,0 0 0,0-1 0,0 1 0,0 0 0,0 0 0,0 0 0,-1 1 0,1-1 0,0 0 0,0 1 0,0-1 0,0 1 0,0 0 0,1 0 0,-1 0 0,0 0 0,0 0 0,0 0-120,-1 0 52,0 1 0,0-1 0,-1 1 0,1 0 0,1 0 0,-1 0 0,0 0-1,0 1 1,1-1 0,-1 1 0,1 0 0,0 0 0,0-1 0,0 1 0,0 1 0,1-1 0,-1 0 0,1 0-1,-1 1 1,1-1 0,0 0 0,1 1 0,-1-1 0,1 1 0,-1-1 0,1 1 0,0 0 0,0-1-1,1 1 1,-1-1 0,1 1 0,-1-1 0,1 1 0,0-1 0,1 0 0,-1 1 0,0-1 0,1 0 0,0 0-1,0 0 1,0 0 0,0 0 0,0 0 0,1-1 0,-1 1 0,1-1 0,0 0 0,-1 1 0,1-1 0,0 0-1,0-1 1,1 1 0,-1-1 0,0 1 0,0-1 0,1 0 0,2 1-52,39-12-2428,-19-7-8049,-16 8 350</inkml:trace>
  <inkml:trace contextRef="#ctx0" brushRef="#br0" timeOffset="2058.139">994 175 8100,'-12'-47'8733,"23"-28"-5389,-11 73-3339,0 0 0,1 0 0,-1 0 0,1 1 0,0-1 0,-1 0 0,1 0 0,0 1 0,0-1 0,0 0 0,0 1 0,1-1 0,-1 1 0,0-1 0,1 1 0,-1 0 0,1 0 0,-1-1 0,1 1 0,0 0 0,-1 0 0,1 0 0,0 1 0,0-1 0,0 0 0,-1 1 0,1-1 0,0 1 0,0 0 0,0 0 0,0-1 0,0 1 0,0 0-5,27 14-10407,-21-8 488</inkml:trace>
  <inkml:trace contextRef="#ctx0" brushRef="#br0" timeOffset="2450.853">1221 26 8020,'-9'-4'6781,"-16"3"-5285,23 1-804,0 0-627,1 0 0,-1 0 0,0-1 0,1 1 0,-1 0 0,0 1 0,0-1 0,1 0 0,-1 0 0,0 1 0,1-1 0,-1 1-1,0-1 1,1 1 0,-1 0 0,1 0 0,-1 0 0,1 0 0,-1 0 0,1 0 0,0 0 0,0 0 0,-1 0 0,1 0 0,0 1 0,0-1 0,0 1 0,0-1 0,0 1 0,1-1 0,-1 1 0,0-1-1,1 1 1,-1 0 0,1-1 0,0 1 0,-1 0 0,1-1 0,0 1 0,0 0 0,0 0 0,0-1 0,0 1 0,1 0 0,-1-1 0,0 1 0,1 0 0,-1-1 0,1 1 0,0 0 0,-1-1 0,1 1 0,0-1-1,0 1 1,0-1-65,24 11 108,-22-12-83,-1 1 0,1-1 0,0 1 1,0 0-1,0 0 0,0 0 0,0 0 1,-1 0-1,1 1 0,-1-1 0,1 1 1,-1 0-1,1-1 0,-1 1 0,0 1 1,0-1-1,0 0 0,0 0 0,0 1 1,0-1-1,-1 1 0,1-1 0,-1 1 1,0 0-1,0-1 0,0 1 0,0 0 1,0 0-1,-1 0 0,1 0 0,-1 0 0,0 3-24,-2-4 45,-1 0 0,0 0 0,0 0 0,0-1 1,0 1-1,0-1 0,-1 0 0,1 1 1,0-2-1,-1 1 0,1 0 0,-1 0 1,1-1-1,0 0 0,-1 0 0,1 0 1,-1 0-1,1 0 0,-1-1 0,1 0 1,-1 0-47,-21-11-1983,20 0-6514,4 3-3455</inkml:trace>
  <inkml:trace contextRef="#ctx0" brushRef="#br0" timeOffset="2766.37">1309 71 10005,'1'30'7873,"-1"-1"-4941,0 28-3429,2-58-10030,-2-3 757</inkml:trace>
  <inkml:trace contextRef="#ctx0" brushRef="#br0" timeOffset="3063.168">1307 1 8980,'-2'4'1761,"2"2"96,0 1-3394,2-1-1905,0 0-4161</inkml:trace>
  <inkml:trace contextRef="#ctx0" brushRef="#br0" timeOffset="3363.427">1457 37 8740,'-13'-4'7454,"-19"29"-5378,30-22-2044,0-1 0,-1 1 1,1 0-1,0-1 0,0 1 1,0 0-1,1 0 0,-1 0 1,1 0-1,0 0 0,0 1 1,0-1-1,0 0 0,0 0 1,1 1-1,-1-1 0,1 1 1,0-1-1,0 0 1,0 1-1,1-1 0,-1 1 1,1-1-1,0 0 0,-1 1 1,2-1-1,-1 0 0,0 0 1,1 0-1,-1 0 0,1 0 1,0 0-1,0 0 0,0-1 1,0 1-1,1-1 0,-1 1 1,1-1-1,-1 0 0,1 0 1,0 0-1,0 0 0,0-1 1,0 1-1,0-1 0,0 1 1,0-1-1,1 0 0,0 0-32,-1 0-6,0 0-1,1 0 1,-1 0-1,1-1 1,-1 1-1,1-1 0,0 0 1,-1 0-1,1 0 1,-1 0-1,1 0 1,-1-1-1,1 0 1,-1 0-1,1 0 0,-1 0 1,0 0-1,1-1 1,-1 1-1,0-1 1,0 0-1,0 0 0,0 0 1,0 0-1,-1-1 1,1 1-1,-1-1 1,0 0-1,1 0 1,-1 1-1,0-1 0,0-1 1,-1 1-1,1 0 1,-1 0-1,0-1 1,0 1-1,0 0 0,0-1 1,0 1-1,-1-1 1,1 1-1,-1-1 1,0 0-1,0 1 1,0-1-1,-1 1 0,1-1 1,-1 1-1,-1-3 7,0 2 41,-1 0-1,0 0 0,-1 0 0,1 0 0,-1 0 1,0 1-1,0-1 0,0 1 0,0 0 1,0 0-1,-1 0 0,1 1 0,-1 0 1,0 0-1,0 0 0,-1 0-40,-30-5-8693,32 6-2768</inkml:trace>
  <inkml:trace contextRef="#ctx0" brushRef="#br0" timeOffset="3691.471">1631 44 10309,'-2'9'2432,"-1"19"1239,8 37-2101,-5-65-1553,0 0 0,0-1 0,0 1 0,0 0 0,0 0 0,1-1 0,-1 1 1,0 0-1,0 0 0,0-1 0,0 1 0,1 0 0,-1 0 0,0-1 0,0 1 0,0 0 1,1 0-1,-1 0 0,0-1 0,0 1 0,1 0 0,-1 0 0,0 0 0,0 0 1,1 0-1,-1 0 0,0-1 0,1 1 0,-1 0 0,0 0 0,0 0 0,1 0 1,-1 0-1,0 0 0,1 0 0,-1 0 0,0 0 0,0 1 0,1-1 0,-1 0 1,0 0-1,1 0 0,-1 0 0,0 0 0,0 0 0,1 1 0,-1-1 0,0 0 0,0 0 1,1 0-1,-1 1 0,0-1 0,0 0 0,0 0 0,0 0 0,1 1 0,-1-1-17,5-27-15,31-55 146,-35 79-114,1 1 0,-1 0 0,1 0 1,-1 0-1,1 0 0,0 0 1,0 0-1,0 0 0,0 0 0,0 1 1,0-1-1,0 1 0,1 0 0,-1-1 1,1 1-1,-1 0 0,1 1 0,-1-1 1,1 0-1,-1 1 0,1-1 0,0 1 1,-1 0-1,1 0 0,-1 0 0,1 0 1,0 0-1,-1 1 0,1-1 0,0 1 1,-1 0-1,2 0-17,0 3 162,0 0 0,0 0 1,-1 0-1,1 1 0,-1-1 0,0 1 0,0 0 0,-1 0 1,1 0-1,-1 0 0,0 1 0,0-1 0,-1 0 1,0 1-1,0-1 0,0 1 0,-1 0 0,1-1 1,-1 1-1,-1 0-162,5 23 787,-3-26-1074,2 26 1126,-12-19-7041,6-10-468,0-3-4650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3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6387,'-1'28'7441,"11"51"-5535,-9-77-1697,7 68 858,-9-80-1049,1 1-1,0-1 0,0 1 1,1 0-1,1-1 1,0 1-1,0 0 0,0 0 1,1 0-1,1 0 0,-1 1 1,1-1-1,1 1 0,0 0 1,0 0-1,0 0 0,1 1 1,4-3-18,-10 9 1,1 0 0,0 1 1,0-1-1,0 1 0,0 0 1,0-1-1,1 1 0,-1 0 1,0 0-1,0-1 0,0 1 1,0 0-1,0 0 0,0 0 1,0 0-1,0 1 0,0-1 1,0 0-1,1 0 0,-1 1 1,0-1-1,0 0 0,0 1 1,0-1-1,0 1 0,-1 0 1,1-1-1,0 1 0,0 0 1,0-1-1,0 1 0,-1 0 1,1 0-1,0 0 0,-1-1 1,1 1-1,0 0 0,-1 0 1,1 0-1,-1 0 0,0 0 1,1 0-1,-1 0 0,0 1 1,0-1-1,1 0-1,13 53 667,-15 28 275,2-92-3659,0-1-4021,2 2-2784</inkml:trace>
  <inkml:trace contextRef="#ctx0" brushRef="#br0" timeOffset="343.969">233 29 8900,'-3'3'339,"0"0"0,0 0 0,1 1-1,-1-1 1,1 0 0,0 1 0,0-1 0,0 1-1,0 0 1,1 0 0,-1 0 0,1 0 0,0 0 0,0 0-1,1 0 1,-1 0 0,1 0 0,0 0 0,0 0 0,0 1-1,0-1 1,1 0 0,0 0 0,0 0 0,0 0-1,0 0 1,1 0 0,0 1-339,-2-3 0,1 0-1,0 1 1,0-1 0,0 0-1,0 0 1,0 0 0,0 0-1,1 0 1,-1 0-1,0 0 1,1 0 0,0-1-1,-1 1 1,1 0 0,0-1-1,0 1 1,0-1 0,0 0-1,0 0 1,0 0 0,1 0-1,-1 0 1,0 0-1,0 0 1,1-1 0,-1 1-1,0-1 1,1 0 0,-1 0-1,0 0 1,1 0 0,-1 0-1,1 0 1,-1-1 0,0 1-1,1-1 1,-1 1-1,0-1 1,0 0 0,1 0-1,-1 0 1,0 0 0,0 0-1,0-1 1,0 1 0,0-1-1,-1 1 1,1-1-1,0 0 1,-1 1 0,1-1-1,0-2 1,1 1 59,-1 0-1,1 0 1,-1 0-1,0 0 1,0 0-1,-1-1 0,1 1 1,-1 0-1,1-1 1,-1 0-1,0 1 1,-1-1-1,1 0 0,-1 1 1,1-1-1,-1 0 1,0 0-1,0 1 1,-1-1-1,1 0 0,-1 0 1,0 1-1,0-1 1,0 1-1,0-1 1,-1 1-1,1-1 1,-1 1-1,0 0 0,0 0 1,0-1-1,0 2 1,-1-1-1,1 0 1,-1 0-1,0 1 0,0-1 1,0 1-1,0 0 1,0 0-1,0 0 1,-1 0-1,1 1 0,-1-1 1,1 1-1,-1 0 1,1 0-1,-1 0 1,0 1-1,1-1 0,-4 1-58,-4 2-976,9 1-8314,2-3-1776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3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183 123 7139,'3'-1'9352,"5"35"-6378,-5 53-610,-2-74-5045,-1-11-3648,0-12 1175,0-1-2495</inkml:trace>
  <inkml:trace contextRef="#ctx0" brushRef="#br0" timeOffset="734.189">234 15 4786,'-12'-11'7828,"-25"8"-4648,27 3-2281,3 0-804,1 0 0,0 0 0,-1 0 0,1 1-1,0 0 1,0 0 0,-1 0 0,1 1 0,0 0 0,0 0 0,1 1 0,-1-1 0,0 1 0,1 1-1,-1-1 1,1 1 0,0 0 0,0 0 0,1 0 0,-1 1 0,1-1 0,0 1 0,0 0 0,1 1 0,-1-1-1,1 1 1,0-1 0,-1 4-95,0 1 26,0 1-1,0-1 0,1 1 1,0 0-1,1 0 0,0-1 1,1 2-1,0-1 1,1 0-1,0 0 0,1 0 1,0 0-1,0 0 1,3 5-26,-3-10 5,0 0 1,1 0-1,0 0 1,1 0 0,-1 0-1,1 0 1,0-1 0,0 0-1,1 1 1,0-1 0,0 0-1,0-1 1,0 1-1,1-1 1,0 0 0,0 0-1,0 0 1,0-1 0,0 1-1,1-1 1,0-1-1,-1 1 1,1-1 0,0 0-1,6 1-5,2-1 14,1 0-1,0-1 0,0-1 0,-1-1 0,1 0 0,0-1 1,-1 0-1,1-1 0,-1-1 0,0 0 0,0-1 0,0 0 1,0-1-1,-1-1 0,9-6-13,-17 9 5,0 0-1,-1 0 1,0 0 0,0 0 0,0-1 0,-1 1 0,0-1-1,0 0 1,0 0 0,0 0 0,-1-1 0,1 1 0,-1-1-1,-1 1 1,1-1 0,-1 0 0,0 1 0,0-1 0,-1 0-1,0 0 1,0 0 0,0 0 0,-1 1 0,1-1-1,-1 0 1,-2-3-5,0-6 130,-1 0-1,-1 0 0,0 0 0,-1 1 0,-1 0 1,0 0-1,-1 0 0,0 1 0,-6-6-129,12 16 41,-1 0-1,0 1 0,0-1 0,-1 1 0,1-1 0,0 1 1,-1 0-1,1 0 0,-1 1 0,0-1 0,0 1 0,1 0 0,-1 0 1,0 0-1,0 0 0,0 1 0,0-1 0,0 1 0,0 0 1,0 1-1,0-1 0,0 1 0,-4 0-40,-15 0-3930,0-2-4402,19 0-1646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5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5619,'0'0'1504,"4"-1"2143,15 0-2107,258 4 4364,-146-5-5061,-126 4-1596,-5-1-8027,0-1-728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5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12054,'-2'5'2673,"1"-3"48,0 2-1793,0-3-623,1 0-225,1-2-545,0-1-2176,2-3-2257,0 2-5843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5:5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4978,'7'7'7289,"23"-1"-5800,-24-6-1401,1 0 1,-1-1 0,0 0 0,1 0 0,-1-1 0,0 0-1,0 0 1,0 0 0,0-1 0,0 0 0,0 0 0,-1-1-1,1 1 1,-1-1 0,0 0 0,0-1 0,2-1-89,-7 4 24,0 0 1,0 0 0,0 0 0,0 0-1,0 0 1,0 0 0,0 0 0,-1 0-1,1 0 1,-1 1 0,0-1 0,1 0-1,-1 0 1,0 0 0,0 1 0,0-1-1,0 0 1,0 1 0,0-1 0,-1 1-1,1 0 1,0-1 0,-1 1 0,1 0-1,-1 0 1,0 0 0,1 0-1,-1 0 1,0 0 0,0 0 0,1 0-1,-1 1 1,0-1 0,0 1 0,0 0-1,0-1 1,0 1 0,0 0 0,0 0-1,-1 0-24,-1 0 42,0 0-1,0 1 0,0-1 1,0 1-1,0 0 0,0 0 0,1 1 1,-1-1-1,0 1 0,1-1 0,-1 1 1,1 0-1,-1 1 0,1-1 0,0 1 1,0-1-1,0 1 0,0 0 1,0 0-1,1 0 0,0 0 0,-1 1 1,1-1-1,0 1 0,1-1 0,-1 1 1,0 0-1,1-1 0,0 1 0,0 0 1,0 0-1,1 0 0,-1 0 1,1 0-1,0 0 0,0 0 0,0 0 1,1 0-1,-1 0 0,1 0 0,0 0 1,0 0-1,0 0 0,1-1 0,-1 1 1,1 0-1,2 2-41,-2-2 16,1 0-1,-1-1 1,1 1 0,-1-1-1,1 0 1,0 0 0,1 0 0,-1 0-1,0 0 1,1-1 0,0 1-1,-1-1 1,1 0 0,0 0-1,0-1 1,0 1 0,0-1 0,1 0-1,-1 0 1,0 0 0,0 0-1,1-1 1,-1 0 0,0 0-1,1 0 1,-1 0 0,0-1-1,1 0 1,-1 1 0,0-2 0,4 0-16,22-9-3335,-3-3-3589,-18 8-1483</inkml:trace>
  <inkml:trace contextRef="#ctx0" brushRef="#br0" timeOffset="235.731">299 180 8388,'0'1'2017,"0"-1"64,0-1-1153,-1 0-480,0-1-144,1 0-15,0 1-273,0 0-176,1-1-1921,2-1-1777,0-1-4498</inkml:trace>
  <inkml:trace contextRef="#ctx0" brushRef="#br0" timeOffset="1014.421">481 31 7171,'-41'3'9709,"36"-1"-9595,0-1-1,-1 2 1,1-1 0,1 0-1,-1 1 1,0 0-1,1 0 1,-1 0 0,1 1-1,0 0 1,0-1-1,0 1 1,1 1 0,-1-1-1,1 0 1,0 1-1,-1 3-113,3-7 6,0 0 0,1 0 0,-1 0 0,1 0 0,-1 1 0,1-1 0,-1 0 0,1 0 0,0 1-1,0-1 1,0 0 0,0 1 0,0-1 0,0 0 0,0 0 0,0 1 0,0-1 0,1 0 0,-1 0 0,0 1 0,1-1-1,-1 0 1,1 0 0,-1 0 0,1 0 0,0 1 0,-1-1 0,1 0 0,0 0 0,0 0 0,0-1 0,0 1 0,0 0-1,0 0 1,0 0 0,0-1 0,0 1 0,0 0 0,0-1 0,1 1 0,-1-1 0,0 0 0,0 1 0,1-1 0,-1 0-1,0 0 1,0 1 0,1-1 0,-1 0 0,0 0 0,1-1 0,-1 1-6,67-17-318,-64 14 228,0 0 0,0-1 0,-1 1 0,1-1 0,-1 0 0,0 0 0,0-1 0,0 1 0,-1 0 0,0-1 0,0 0 0,0 1 0,0-1 0,-1 0 0,1 0 0,-1 0 0,-1 0 0,1 0 0,-1-4 89,-10 35 1226,21 219 1056,-11-243-2246,0-1 1,0 1-1,0-1 1,0 0-1,0 1 0,0-1 1,0 1-1,-1-1 1,1 0-1,0 1 0,-1-1 1,1 0-1,-1 0 0,0 1 1,1-1-1,-1 0 1,0 0-1,0 0 0,0 0 1,0 0-1,0 0 0,0 0 1,0 0-1,0 0 1,0 0-1,0 0 0,0-1 1,0 1-1,-1 0 1,1-1-1,0 1 0,-1-1 1,1 0-1,0 1 0,-1-1 1,1 0-1,0 0 1,-1 0-1,1 0 0,-1 0 1,1 0-1,0 0 1,-1 0-1,1-1 0,0 1 1,-1 0-1,1-1 0,0 1 1,-1-1-1,1 0 1,0 1-1,0-1 0,0 0 1,0 0-1,-1 0 0,1 0 1,0 0-1,1 0 1,-1 0-1,0 0 0,0 0-35,-1-20-2672,8 9-5885,0 6-2952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19 3650,'2'-9'7753,"-3"20"-6681,-28 120 243,28-130-1309,1-1 0,-1 1 0,1 0 0,-1 0 0,1-1 0,0 1 0,-1 0 0,1 0 0,0-1 0,-1 1 0,1 0 0,0 0 1,0 0-1,0 0 0,0 0 0,0-1 0,0 1 0,0 0 0,0 0 0,0 0 0,0 0 0,0 0 0,1-1 0,-1 1 0,0 0 0,1 0 0,-1 0 0,0-1 0,1 1 0,-1 0 0,1-1 0,-1 1 0,1 0 0,0-1 0,-1 1 0,1 0 0,0-1 0,-1 1 0,1-1 0,0 1 0,0-1 0,-1 0 0,1 1 0,0-1 0,0 0 0,0 0 0,-1 1 0,1-1 0,0 0 0,0 0 0,0 0 0,0 0 0,0 0-6,52-12 227,-30 5-68,-8 5-149,-10 1-4,1-1-1,-1 1 1,1 0-1,0 1 1,-1 0-1,1-1 1,0 2-1,-1-1 1,1 1-1,-1 0 1,1 0-1,-1 0 1,1 1-1,-1 0 1,2 0-6,-9 3-1975,-3-7-3859,3-1-929</inkml:trace>
  <inkml:trace contextRef="#ctx0" brushRef="#br0" timeOffset="312.956">164 0 5475,'-5'15'4194,"12"15"-2934,-6-28-1027,40 217 3580,-34-106-2682,0-114-3164,0-14-4522,-4 2-947</inkml:trace>
  <inkml:trace contextRef="#ctx0" brushRef="#br0" timeOffset="1365.539">500 4 6099,'-5'1'5113,"-9"0"-3045,-1-1-1448,-17 7 138,-71 1 711,102-7-1443,0 0-1,0 0 1,1 1-1,-1-1 1,1 0-1,-1 1 1,1-1-1,0 0 1,-1 1-1,1-1 1,0 1 0,0-1-1,0 0 1,0 1-1,0-1 1,0 1-1,1-1 1,-1 1-1,0-1 1,1 0-1,-1 1 1,1-1-1,-1 0 1,1 1-1,0-1 1,0 0-1,-1 0 1,1 0-1,0 0 1,0 0-1,0 0 1,1 1-26,6 12 120,-4-8-77,1 1 0,-2 0 1,1 0-1,-1 0 0,0 0 0,0 0 0,-1 1 0,0-1 0,0 1 1,-1 0-1,0 4-43,26-36 32,-21 22-31,0 1-1,0-1 1,0 1 0,0 0 0,0 1 0,0-1-1,0 1 1,0 1 0,0-1 0,0 1 0,0 0-1,0 0 1,0 1 0,0 0 0,0 0 0,0 0 0,-1 0-1,1 1 1,-1 0 0,0 1 0,0-1 0,0 1-1,2 1 0,-5-2 30,1-1-1,-1 0 1,0 1-1,0-1 0,-1 1 1,1 0-1,0 0 1,-1 0-1,0 0 0,1 0 1,-1 0-1,0 0 1,-1 0-1,1 0 0,0 0 1,-1 0-1,0 1 1,0-1-1,0 0 0,0 0 1,0 0-1,-1 1 1,1-1-1,-1 0 0,0 0 1,0 0-1,0 0 1,0 0-1,-1 0 0,1 0 1,-1 0-1,0-1 1,0 1-1,0-1 0,0 1 1,0-1-1,0 0 0,-1 1 1,1-1-1,-1-1 1,1 1-1,-1 0 0,0 0 1,0-1-1,0 0 1,0 1-1,0-1 0,0 0 1,0-1-1,0 1 1,0-1-1,-1 1 0,1-1-29,1 1 21,-11 2 46,1 0 1,-1 0 0,0-1 0,0-1 0,0 0 0,0-1 0,0 0-1,-8-2-67,37-30-8423,-12 29 5300,3-7-5025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0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4626,'14'-3'10060,"-8"17"-5768,-6 29-3119,-1-36-432,5 34-2787,-3-41 1604,-1 0-2094,0-1-3362,0-1-4056</inkml:trace>
  <inkml:trace contextRef="#ctx0" brushRef="#br0" timeOffset="249.937">27 10 8820,'-5'0'1985,"1"3"0,0 0-1265,1 1-512,1 0-112,2 2-128,1-2-176,-1 2 832,2 0-2608,1 0-1746,0 1-4738</inkml:trace>
  <inkml:trace contextRef="#ctx0" brushRef="#br0" timeOffset="579.682">91 115 8452,'3'35'5709,"1"40"-3484,-4-85-2217,-1 0 0,1 0 0,0 1 0,1-1-1,0 0 1,1 1 0,0-1 0,1 1 0,0-1 0,0 1-1,0 0 1,2 0 0,-1 1 0,1-1 0,0 1 0,1 0-8,-5 7-2,-1 0 0,1 1 1,0-1-1,0 1 1,0-1-1,0 1 1,0-1-1,0 1 1,0 0-1,0-1 0,0 1 1,0 0-1,0 0 1,0 0-1,0 0 1,0 0-1,0 0 1,0 0-1,0 0 0,1 0 1,-1 1-1,0-1 1,0 0-1,0 0 1,0 1-1,0-1 1,-1 1-1,1-1 0,0 1 1,0 0-1,0-1 1,0 1-1,0 0 1,-1-1-1,1 1 1,0 0-1,-1 0 0,1 0 1,0 0-1,-1 0 1,1-1-1,-1 1 1,0 0-1,1 0 1,-1 0-1,0 0 0,1 1 2,19 50 383,-14 30 980,-7-81-3881,1-6-4632,1 1-1350</inkml:trace>
  <inkml:trace contextRef="#ctx0" brushRef="#br0" timeOffset="829.626">274 0 9428,'17'77'8769,"2"58"-10684,-20-131-969,0-1-2049,0-1-3516</inkml:trace>
  <inkml:trace contextRef="#ctx0" brushRef="#br0" timeOffset="1001.459">256 103 9941,'0'0'2657,"0"0"144,0 0-1024,2 0-721,0 0-415,3 0-81,1 0-128,1 0-144,1 1-160,0 0-192,1 0-320,-2 0-512,1 0-225,3 1-1760,-1-1-2193,2 0-4771</inkml:trace>
  <inkml:trace contextRef="#ctx0" brushRef="#br0" timeOffset="1391.993">510 71 8148,'-17'-7'7029,"-2"6"-4024,17 1-2981,0 0 0,1 0-1,-1 0 1,1 0 0,-1 1 0,0-1-1,1 1 1,-1-1 0,1 1 0,-1-1-1,1 1 1,0 0 0,-1 0 0,1 0-1,-1 0 1,1 0 0,0 0 0,0 0-1,0 0 1,0 0 0,0 1 0,0-1-1,0 0 1,0 1 0,0-1 0,1 1 0,-1-1-1,0 1 1,1-1 0,-1 1 0,1-1-1,0 1 1,-1 1-24,45 32-96,-28-27 99,22 36 356,-37-43-297,-1 0 0,1 0 0,-1 0 0,0 0 1,1 0-1,-1 0 0,0 0 0,0 1 0,1-1 0,-1 0 0,0 0 0,0 0 0,0 0 0,-1 0 0,1 1 0,0-1 0,0 0 0,-1 0 0,1 0 0,0 0 0,-1 0 0,1 0 0,-1 0 0,1 0 0,-1 0 0,0 0 0,1 0 0,-1 0 0,0 0 1,0 0-1,0-1 0,0 1 0,0 0 0,1-1 0,-1 1 0,0 0 0,-1-1 0,1 1 0,0-1 0,0 0 0,0 1 0,0-1 0,0 0 0,0 0 0,0 0 0,-1 1 0,1-1 0,0 0-62,-65-3-222,52 0-3565,1-1-3484,7 2-3643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9364,'0'12'6018,"8"10"-5261,-5-12-72,4 9-434,-2 1 1,0 1-1,-1-1 0,-1 1 1,-1-1-1,-1 1 1,0 0-1,-3 15-251,-3-29-2216,1-13-4804,1-1-2563</inkml:trace>
  <inkml:trace contextRef="#ctx0" brushRef="#br0" timeOffset="312.429">13 110 8500,'17'-19'6769,"7"10"-3586,-20 8-3096,0 1 1,1 0 0,-1 0 0,0 0 0,1 0 0,-1 1-1,1-1 1,-1 1 0,0 0 0,0 1 0,0-1 0,0 1 0,0-1-1,0 1 1,0 1 0,3 1-88,-4-1 3,-1 0-1,0 0 0,1 0 1,-1 0-1,0 0 1,0 0-1,-1 1 1,1-1-1,-1 0 1,1 1-1,-1 0 1,0-1-1,-1 1 0,1 0 1,-1-1-1,1 1 1,-1 0-1,0 0 1,-1-1-1,1 1 1,0 0-1,-1 0 1,0-1-1,0 1 0,0-1 1,-1 1-1,1-1 1,-1 1-1,0-1 1,1 0-1,-2 1 1,1-1-1,0 0 1,-1-1-1,1 1 0,-1 0 1,0-1-1,0 1 1,0-1-1,0 0 1,0 0-1,0 0 1,-1 0-1,1-1 1,0 1-1,-1-1 0,0 0 1,1 0-1,-1 0 1,-3 0-3,-9-10-2817,13-3-5446,5 3-621</inkml:trace>
  <inkml:trace contextRef="#ctx0" brushRef="#br0" timeOffset="749.836">232 87 8516,'25'1'8883,"26"48"-8239,-24 51-2730,-42-153 746,14 51 1415,-1 0-1,1 0 1,-1 0-1,1 0 1,-1 0-1,0 0 1,0 0-1,0 1 0,0-1 1,0 1-1,0 0 1,0 0-1,0-1 1,0 1-1,-1 0 1,1 1-1,0-1 1,-1 0-1,1 1 0,-1-1 1,1 1-1,-1 0 1,1 0-1,-1 0 1,1 0-1,-1 0 1,1 1-1,0-1 1,-1 1-1,1-1 0,-1 1 1,1 0-1,0 0 1,0 0-1,-1 0 1,1 0-1,0 1 1,0-1-1,0 1 1,0-1-1,0 1 0,1 0 1,-1 0-1,1 0 1,-1 0-1,1 0 1,-1 0-1,1 0 1,0 0-1,0 0 1,0 1-1,0-1 0,1 1 1,-1-1-1,0 0 1,1 1-1,0-1 1,0 1-1,-1-1 1,1 1-1,1-1 1,-1 1-1,0-1 0,1 1 1,0 0-75,-1-2 52,0 1 0,0-1 0,0 0-1,1 1 1,-1-1 0,0 0 0,1 0 0,-1 0 0,1 1 0,0-1-1,-1 0 1,1 0 0,0 0 0,0 0 0,0 0 0,-1 0 0,1 0 0,0 0-1,0 0 1,1 0 0,-1-1 0,0 1 0,0 0 0,0-1 0,0 1 0,1-1-1,-1 1 1,0-1 0,0 0 0,1 1 0,-1-1 0,0 0 0,1 0 0,-1 0-1,0 0 1,1 0 0,-1 0 0,0 0 0,1-1 0,-1 1 0,0 0 0,1-1-1,-1 1 1,0-1 0,0 1 0,1-2-52,30-14-2603,-7-2-6720,-14 8-578</inkml:trace>
  <inkml:trace contextRef="#ctx0" brushRef="#br0" timeOffset="1160.004">461 64 9268,'-23'0'6628,"2"8"-3421,20-7-3181,0 0 1,-1-1 0,1 1 0,0 0 0,0 0-1,0 0 1,0 1 0,0-1 0,0 0 0,0 0-1,0 0 1,0 1 0,1-1 0,-1 0 0,0 1-1,1-1 1,-1 1 0,1-1 0,0 1 0,-1-1-1,1 1 1,0-1 0,0 1 0,0-1-1,0 1 1,0-1 0,0 1 0,0-1 0,1 1-1,-1-1 1,1 1 0,-1-1 0,1 1 0,-1-1-1,1 1 1,0-1 0,0 0 0,-1 0 0,1 1-1,0-1 1,0 0 0,1 1-27,27 20-124,-28-22 121,1 1 0,0-1 0,0 1 0,0 0 0,0 0-1,-1 0 1,1 0 0,0 0 0,-1 0 0,1 0 0,-1 0 0,1 0 0,-1 1-1,1-1 1,-1 1 0,0-1 0,0 1 0,0-1 0,0 1 0,0 0 0,0 0-1,0-1 1,-1 1 0,1 0 0,0 0 0,-1 0 0,0 0 0,1 0-1,-1 0 1,0 0 0,0 0 0,0 0 0,0 0 0,-1 0 0,1-1 0,0 1-1,-1 0 1,1 0 0,-1 0 0,0 0 0,0 0 0,0-1 0,1 1-1,-2 1 4,-38 20 529,22-24-5041,15-2-1354,1-2-4235</inkml:trace>
  <inkml:trace contextRef="#ctx0" brushRef="#br0" timeOffset="1568.637">593 83 8388,'-41'-1'9339,"40"1"-9281,0 0 1,-1 0 0,1 0 0,-1 0 0,1 0 0,0 0 0,-1 0 0,1 1 0,0-1 0,-1 1 0,1-1-1,0 1 1,0-1 0,0 1 0,-1 0 0,1-1 0,0 1 0,0 0 0,0 0 0,0 0 0,0 0 0,0 0 0,0 0-1,1 0 1,-1 0 0,0 0 0,1 1 0,-1-1 0,1 0 0,-1 0 0,1 1 0,-1-1 0,1 0 0,0 1-1,-1-1 1,1 0 0,0 1 0,0-1 0,0 1 0,0-1 0,1 0 0,-1 1 0,0-1 0,1 1-59,34 26-36,-32-27 40,-1 0-1,0 0 1,0 0 0,1 0-1,-1 0 1,0 0 0,0 1-1,0-1 1,0 1-1,-1-1 1,1 1 0,0 0-1,-1-1 1,1 1 0,-1 0-1,1 0 1,-1 0 0,0 0-1,0 1 1,0-1-1,0 0 1,0 0 0,0 3-4,0-3 6,-1 0 0,0 0 1,1 0-1,-1 1 1,0-1-1,0 0 0,0 0 1,-1 0-1,1 0 0,0 1 1,-1-1-1,1 0 1,-1 0-1,0 0 0,0 0 1,0 0-1,0 0 0,0 0 1,0-1-1,0 1 1,-1 0-1,1-1 0,-1 1 1,1 0-1,-1-1 0,0 0 1,1 1-1,-1-1 1,0 0-1,0 0 0,0 0 1,0 0-1,0 0 0,0-1 1,0 1-1,0-1 1,0 1-1,-1-1 0,1 0 1,0 1-1,0-1-6,-6-5-981,6-4-6925,1 1-3819</inkml:trace>
  <inkml:trace contextRef="#ctx0" brushRef="#br0" timeOffset="1947.694">703 163 9668,'23'-1'5080,"30"-17"-3706,-53 17-1319,0 0 0,0 0 1,0-1-1,0 1 0,0 0 0,0 0 1,0 0-1,0-1 0,0 1 0,-1 0 1,1 0-1,-1 0 0,1 0 0,0-1 0,-1 1 1,0 0-1,1 0 0,-1 0 0,0 0 1,1 0-1,-1 0 0,0 0 0,0 1 0,0-1 1,0 0-1,0 0 0,0 1 0,0-1 1,0 0-1,0 1 0,0-1 0,0 1 0,0 0 1,-1-1-1,1 1 0,0 0 0,0 0 1,0-1-1,-1 1 0,1 0 0,0 0 0,0 0 1,0 1-1,-1-1 0,1 0 0,0 0 1,0 1-1,0-1 0,-1 1 0,1-1-55,-3 0 65,1 1 0,-1-1 0,1 1 0,0-1 0,-1 1-1,1 0 1,0 0 0,0 0 0,0 1 0,-1-1 0,1 1 0,0 0-1,1 0 1,-1 0 0,0 0 0,1 0 0,-1 0 0,1 1 0,0-1-1,-1 1 1,1 0 0,0 0 0,1 0 0,-1 0 0,0 0 0,1 0-1,0 0 1,0 0 0,0 1 0,0-1 0,0 0 0,1 1-1,-1-1 1,1 1 0,0-1 0,0 0 0,0 1 0,1-1 0,-1 1-1,1-1 1,0 0 0,0 1 0,0-1 0,0 0 0,0 0 0,1 0-1,0 0 1,-1 0 0,1 0 0,0 0 0,1 0 0,-1-1 0,0 1-1,1-1 1,0 1-65,48 3-2019,-33-10-1651,-2-2-3431,-4 2-2543</inkml:trace>
  <inkml:trace contextRef="#ctx0" brushRef="#br0" timeOffset="2276.986">978 120 9893,'-60'3'10635,"56"-2"-10561,0 0 0,1 1 1,-1-1-1,0 1 1,1 0-1,0 0 1,0 0-1,-1 1 1,1-1-1,1 1 0,-1 0 1,0 0-1,1 0 1,-1 0-1,1 0 1,0 0-1,0 1 1,0-1-1,0 1 0,1-1 1,0 1-1,-1 0 1,1 0-1,0-1 1,1 1-1,-1 0 0,1 0 1,0 0-1,0 0 1,0 0-1,0 0 1,1 0-1,-1-1 1,2 3-75,-1-4 0,0 1 1,0 0-1,1-1 1,0 1-1,-1 0 1,1-1-1,0 0 1,0 0-1,0 1 1,0-1-1,1 0 1,-1-1-1,1 1 1,-1 0-1,1-1 1,-1 1-1,1-1 1,0 0-1,0 0 1,0 0-1,-1 0 1,1 0-1,0-1 1,0 1-1,0-1 1,0 0-1,0 0 1,0 0-1,0 0 1,0-1-1,0 1 1,0-1-1,0 0 1,0 0-1,1 0 0,-1 0-336,0 1-1,1-1 0,-1 0 1,0 0-1,0-1 0,0 1 1,0-1-1,0 0 0,0 1 1,0-1-1,0 0 0,0-1 1,-1 1-1,0 0 0,1-1 1,-1 0-1,0 1 0,0-1 1,1-3 336,2-6-6107,-1 0-4450</inkml:trace>
  <inkml:trace contextRef="#ctx0" brushRef="#br0" timeOffset="2451.579">986 0 9348,'1'6'6200,"-1"13"-4875,1-13-494,17 176 4532,-5-144-5691,-4-23-8983,-8-12 6360,-1-2-7510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1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7844,'8'33'6064,"-10"-76"-4834,8-25-877,-6 66-348,0 1-1,0 0 1,1-1-1,-1 1 1,0 0 0,1-1-1,-1 1 1,1 0-1,-1-1 1,1 1-1,0 0 1,0 0-1,-1 0 1,1-1-1,0 1 1,0 0-1,0 0 1,0 0-1,0 1 1,1-1-1,-1 0 1,0 0 0,0 1-1,0-1 1,1 0-1,-1 1 1,0-1-1,1 1 1,-1 0-1,0-1 1,1 1-1,-1 0 1,1 0-1,-1 0 1,1 0-1,-1 0 1,0 0-1,1 0 1,-1 1 0,0-1-1,1 0 1,-1 1-1,0-1 1,1 1-1,0 0-4,2 3 137,0 1 1,0-1-1,0 1 0,-1 0 0,0 0 0,0 0 0,0 0 0,-1 1 1,1-1-1,-1 1 0,-1-1 0,1 1 0,-1 0 0,0 0 1,0 0-1,-1 0 0,1 0 0,-1-1 0,-1 7-137,2 3 502,-1-9-1101,2 13 1425,0-18-4189,3-6-3967,-3-1-991</inkml:trace>
  <inkml:trace contextRef="#ctx0" brushRef="#br0" timeOffset="468.635">236 59 7091,'-17'-26'7475,"15"26"-7435,0-1 0,0 1 0,1 0 0,-1 0 0,0 0 0,1 0 0,-1 0 0,0 1 0,1-1 0,-1 0 0,0 1 1,1-1-1,-1 1 0,0-1 0,1 1 0,-1 0 0,1 0 0,-1 0 0,1 0 0,0 0 0,-1 0 0,1 0 0,0 0 0,0 1 0,0-1 0,0 0 0,0 1 0,0-1 0,0 1-40,-7 71 222,8-72-218,1 1 1,-1 0-1,0-1 0,1 0 1,-1 1-1,1-1 1,0 1-1,-1-1 1,1 0-1,0 1 1,0-1-1,0 0 0,0 0 1,0 1-1,0-1 1,0 0-1,0 0 1,0 0-1,1 0 1,-1-1-1,0 1 0,1 0 1,-1-1-1,0 1 1,1 0-1,-1-1 1,1 0-1,-1 1 1,1-1-1,-1 0 0,1 0 1,-1 0-1,1 0 1,-1 0-1,1 0 1,0 0-1,-1 0 1,1-1-1,-1 1 1,1 0-1,-1-1 0,0 0 1,1 1-1,-1-1 1,2 0-5,1-1 46,-1-1 1,1 1 0,0 0 0,-1-1-1,0 0 1,1 0 0,-1 0 0,0 0-1,-1-1 1,1 1 0,0-1 0,-1 1-1,0-1 1,0 0 0,0 0 0,0 0-1,-1 0 1,0 0 0,1 0 0,-2 0-1,1-1 1,0 1 0,-1-3-47,-10 21 1166,21 264-862,-14-270-968,2-15-6876,1 4-2934</inkml:trace>
  <inkml:trace contextRef="#ctx0" brushRef="#br0" timeOffset="1063.318">424 33 8116,'-9'-24'7501,"9"23"-7431,-1 0 0,1 1 0,-1-1 0,0 0 0,0 1 0,1-1 0,-1 1 0,0-1 0,0 1 0,0 0 0,1-1 0,-1 1 0,0 0 0,0-1 0,0 1 0,0 0 0,0 0 0,0 0 0,0 0 0,1 0 0,-1 0 0,0 0 1,0 0-1,0 0 0,0 1 0,0-1 0,0 0 0,0 1 0,1-1 0,-1 0 0,0 1 0,0-1 0,1 1 0,-1-1 0,0 1 0,0-1 0,1 1 0,-2 0-70,0 0 13,0-1 0,0 1 0,0 0 0,0 0 0,0 0 0,0 0 0,0 0 1,0 0-1,0 1 0,0-1 0,1 1 0,-1-1 0,0 1 0,1 0 0,-1-1 0,1 1 0,0 0 1,0 0-1,-1 0 0,1 0 0,1 0 0,-1 0 0,0 0 0,0 1 0,1-1 0,-1 0 1,1 0-1,0 0 0,0 1 0,-1-1 0,2 0 0,-1 1 0,0-1 0,0 0 0,1 0 0,-1 0 1,1 1-1,0-1 0,-1 0 0,1 0 0,0 0 0,0 0 0,1 0 0,-1 0 0,0 0 1,1-1-1,-1 1 0,1 0 0,-1-1 0,1 1 0,0-1 0,0 1 0,-1-1 0,1 0 0,0 0 1,0 0-1,1 0-13,3 1 57,-4-2-11,1 0-1,-1 0 1,1 0-1,-1 1 1,0-1-1,1 1 1,-1-1-1,1 1 1,-1 0 0,0 0-1,0 0 1,1 0-1,-1 0 1,0 0-1,0 1 1,0-1-1,0 1 1,-1-1-1,1 1 1,0 0-1,-1-1 1,1 1-1,-1 0 1,1 0-1,-1 1 1,0-1-1,0 0 1,0 0-1,0 0 1,0 1 0,-1-1-1,1 0 1,0 1-1,-1-1 1,0 1-1,0-1 1,0 1-1,0 0-45,-3-2-1,0 1 0,0-1 0,0 0 0,0 1-1,0-1 1,-1-1 0,1 1 0,0 0 0,-1-1 0,1 0 0,0 0 0,-1 0-1,1 0 1,-1 0 0,1-1 0,0 1 0,-1-1 0,1 0 0,0 0-1,-2-1 2,-1 1-430,2 0-306,-8-2-1061,5 0-6851,6 1-514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1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57 6339,'-21'-15'5690,"-50"38"-2464,70-22-3209,0-1 0,0 1 0,0 0 0,0-1 0,0 1 0,1 0 0,-1 0 0,0 0 0,1-1 0,-1 1 0,0 0 0,1 0 0,-1 0 0,1 0 0,-1 0 0,1 0 0,0 0 0,-1 0 0,1 0 0,0 0 0,0 1 0,0-1 0,0 0 0,0 0 0,0 0 0,0 0 0,0 0 0,0 0 1,0 0-1,0 0 0,1 0 0,-1 0 0,1 0 0,-1 0 0,1 0 0,-1 0 0,1 0 0,-1 0 0,1 0 0,0 0 0,0 0-17,46 21 85,-11-6 52,-35-16-99,1 1 0,-1 0 0,0 0-1,1-1 1,-1 1 0,0 0-1,1 0 1,-1 1 0,0-1-1,0 0 1,0 0 0,0 1 0,0-1-1,0 0 1,0 1 0,0-1-1,-1 1 1,1-1 0,-1 1 0,1-1-1,-1 1 1,1 0 0,-1-1-1,0 1 1,0-1 0,0 1-1,0 0 1,0-1 0,0 1 0,0 0-1,0-1 1,-1 1 0,1-1-1,-1 1 1,1 0 0,-1-1 0,0 1-1,1-1 1,-1 0 0,0 1-1,0-1 1,0 0 0,0 1-1,0-1 1,0 0 0,-1 0 0,1 0-1,0 0 1,-1 0 0,1 0-1,0 0 1,-1 0 0,1-1 0,-1 1-1,1-1 1,-1 1 0,0-1-1,1 1 1,-1-1 0,0 0-38,-53-4 143,41-13-8050,12 8-2751</inkml:trace>
  <inkml:trace contextRef="#ctx0" brushRef="#br0" timeOffset="328.631">186 0 7171,'4'112'10095,"30"-4"-11975,-34-108-3589,-2-1-4432</inkml:trace>
  <inkml:trace contextRef="#ctx0" brushRef="#br0" timeOffset="609.799">175 103 10405,'0'-1'2289,"1"1"80,1 0-1585,1 0-512,1 1-32,1 1 17,2 0-49,1 0-32,1 1-48,0-1-224,-1 1-192,0-1-321,0-1 2834,-2 1-4658,0-1-2305,0-1-6435</inkml:trace>
  <inkml:trace contextRef="#ctx0" brushRef="#br0" timeOffset="993.465">323 101 5827,'-2'11'5585,"9"14"-4541,-3-12-401,9 60 1801,-5-102-1505,-8 17-812,18-89 1371,-18 100-1486,1 0 1,-1 0-1,1 1 1,-1-1-1,1 0 0,-1 1 1,1-1-1,0 0 1,-1 1-1,1-1 0,0 1 1,-1-1-1,1 1 1,0-1-1,0 1 0,0 0 1,-1-1-1,1 1 0,0 0 1,0 0-1,0-1 1,0 1-1,0 0 0,-1 0 1,1 0-1,0 0 1,0 0-1,0 0 0,0 0 1,0 1-1,0-1 1,-1 0-1,1 0 0,0 1 1,0-1-1,0 0 1,-1 1-1,1-1 0,0 1 1,0-1-1,-1 1 1,1-1-1,0 1 0,-1 0-12,10 8-2818,-1 1-4345,-9-9 6704,3 4-7737</inkml:trace>
  <inkml:trace contextRef="#ctx0" brushRef="#br0" timeOffset="1321.529">504 120 8068,'6'39'6604,"13"27"-4364,-16-66-3852,-3-7-4424,-1 7 4757,1-6-6690</inkml:trace>
  <inkml:trace contextRef="#ctx0" brushRef="#br0" timeOffset="1524.59">506 28 9012,'-4'0'2145,"2"1"-32,0-1-752,2 3-1041,0-1-464,1 0-16,-1 1-112,3 0-177,1 1-1311,0 1-401,2 0-1377,1 1-2913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1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 6819,'-2'-4'7273,"22"-1"-6662,-3-6-430,-15 9-174,0 0-1,0 0 0,1 0 1,-1 1-1,1-1 1,-1 1-1,1-1 1,-1 1-1,1 0 1,0 0-1,0 0 1,-1 0-1,1 0 0,0 1 1,0-1-1,0 1 1,0 0-1,0 0 1,0 0-1,0 0 1,0 0-1,0 1 0,0-1 1,0 1-7,0 2 14,-1 1 0,0-1 0,0 0 0,0 1 1,0-1-1,-1 1 0,1 0 0,-1 0 0,0-1 0,0 1 1,-1 0-1,1 0 0,-1 0 0,1 0 0,-1 0 0,-1 0 0,1 0 1,0 0-1,-1 1-14,1 25 222,19 10 154,-24-71-160,4 28-197,0 1 0,0 0-1,0 0 1,0-1 0,0 1-1,0 0 1,-1 0 0,1 0 0,-1 0-1,1 0 1,-1 1 0,0-1 0,0 0-1,0 1 1,0-1 0,0 1-1,0 0 1,0 0 0,0 0 0,-1 0-1,1 0 1,0 0 0,-1 0 0,1 1-1,0-1 1,-1 1 0,1 0-1,-1 0 1,1 0 0,-1 0 0,1 0-1,-1 0 1,1 1 0,0-1 0,-1 1-1,1 0 1,-1-1 0,1 1 0,0 0-1,0 1 1,0-1 0,0 0-1,0 1 1,0-1 0,0 1 0,0-1-1,0 1 1,0 1-19,-2-1 113,1 0 0,0 1 0,0-1 0,1 1 0,-1 0 1,0 0-1,1 0 0,0 0 0,0 1 0,0-1 0,0 0 0,0 1 0,1 0 0,-1-1 0,1 1 0,0 0 0,0 0 0,0-1 0,1 1 0,-1 0 1,1 0-114,48-5 1117,-23-2-1100,15-3-3959,-16-6-5557,-14 6 2426</inkml:trace>
  <inkml:trace contextRef="#ctx0" brushRef="#br0" timeOffset="503.085">278 13 5891,'-16'-11'8708,"-19"31"-6907,34-19-1783,0 0 1,0 1 0,1-1-1,-1 1 1,1-1 0,-1 1 0,1-1-1,-1 1 1,1 0 0,0-1 0,0 1-1,0-1 1,0 1 0,0 0 0,0-1-1,0 1 1,1 0 0,-1-1-1,0 1 1,1-1 0,-1 1 0,1-1-1,0 1 1,0-1 0,-1 0 0,1 1-1,0-1 1,0 0 0,0 1 0,0-1-1,1 0 1,-1 0 0,0 0-1,0 0 1,1 0 0,-1 0 0,0 0-1,1-1 1,-1 1 0,1 0 0,-1-1-1,1 1 1,-1-1 0,1 0 0,0 1-1,-1-1 1,1 0 0,-1 0-1,1 0 1,0 0-19,19 10 27,-19-9 6,0-1 0,0 1 0,0-1 0,-1 1 0,1 0 0,0-1 0,0 1 1,-1 0-1,1 0 0,-1 0 0,1 0 0,-1 1 0,1-1 0,-1 0 0,0 1 1,1-1-1,-1 1 0,0-1 0,0 1 0,0-1 0,0 1 0,-1 0 0,1-1 1,0 1-1,-1 0 0,1 0 0,-1 0 0,1 0 0,-1-1 0,0 1 0,0 0 1,0 0-1,0 0 0,0 0 0,0 0 0,-1 0 0,1-1 0,-1 1 0,1 0 1,-1 0-1,1 0 0,-1-1 0,0 1 0,0 0 0,0-1 0,0 1 0,0-1 0,-1 1 1,1-1-1,0 0 0,-1 1 0,1-1 0,-1 0-33,-2 1-94,0 0 1,0-1-1,0 1 0,0-1 1,-1 0-1,1 0 0,0 0 1,-1-1-1,1 1 0,-1-1 0,1 0 1,-1-1-1,1 1 0,0-1 1,-1 0-1,1 0 0,-2-1 94,5-13-9788,4 6 2067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2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62 7716,'-36'2'8634,"-6"45"-6237,40-44-2345,-1 0 0,1 0 0,1 0 0,-1 1 0,0-1 0,1 0 0,0 1 0,-1-1 0,2 1 0,-1 0 1,0-1-1,1 1 0,-1 0 0,1 0 0,0-1 0,0 1 0,1 0 0,-1-1 0,1 1 0,0 0 0,0-1 0,0 1 0,0-1 0,1 1 0,-1-1 0,1 1 0,0-1 0,0 0 0,0 0 0,0 0 0,1 0 0,-1 0 0,1-1 0,0 1 0,0-1 0,0 1-52,1-2-26,-1-1 0,1 1 0,-1-1-1,1 0 1,-1 0 0,1 0 0,-1 0 0,1 0-1,0-1 1,-1 1 0,1-1 0,-1 0 0,0 0-1,1-1 1,-1 1 0,0-1 0,2-1 26,15-9-3294,-5-2-4404,-8 6-1469</inkml:trace>
  <inkml:trace contextRef="#ctx0" brushRef="#br0" timeOffset="416.691">164 1 7876,'2'26'7055,"6"16"-4690,0 10-1914,1 50 82,2-164-349,-10 59-187,0 0-1,-1 0 0,1 0 0,0 0 0,0 0 0,1 0 0,-1 0 0,1 0 0,-1 0 0,1 0 0,0 1 0,0-1 0,0 1 0,0-1 0,1 1 0,-1 0 0,1 0 0,-1 0 0,1 0 0,0 1 1,0-1-1,-1 1 0,1-1 0,0 1 0,0 0 4,0 3 34,0 1 1,-1-1 0,1 1-1,-1-1 1,0 1-1,1 0 1,-1 0 0,-1 0-1,1 0 1,0 0-1,-1 1 1,0-1 0,0 0-1,0 1 1,0-1-1,0 1 1,0-1 0,-1 1-1,0-1 1,0 3-35,1-2 143,0 20 1036,0-6-3005,0-11-6956,-1-8-974</inkml:trace>
  <inkml:trace contextRef="#ctx0" brushRef="#br0" timeOffset="760.668">366 149 8804,'41'-2'6216,"17"-18"-4919,-58 19-1267,1 0 0,0 0 0,-1-1 0,1 1 0,-1 0 0,1 0 0,-1 0 0,0-1 0,1 1 0,-1 0 0,0-1 0,0 1 0,0 0 0,0 0 0,0-1 0,0 1 0,0 0 0,-1-1 1,1 1-1,0 0 0,-1 0 0,1-1 0,-1 1 0,1 0 0,-1 0 0,0 0 0,1 0 0,-1 0 0,0 0 0,0 0 0,0 0 0,0 0 0,0 0 0,0 0 0,0 0 0,0 1 0,0-1 0,0 0 0,0 1 0,0-1 0,-1 1 0,1-1 0,0 1 0,0 0 1,-1-1-1,1 1 0,0 0 0,-1 0 0,1 0 0,0 0 0,0 0 0,-1 0 0,1 0 0,-1 1-30,-2 0 146,1 1 1,-1 0-1,1 0 1,0 0-1,-1 1 1,1-1-1,0 1 1,0-1-1,1 1 1,-1 0-1,1 0 1,-1 0-1,1 1 1,0-1-1,0 0 1,0 1-1,1 0 1,-1-1-1,1 1 1,0 0-1,0 0 1,0 0 0,1-1-1,-1 1 1,1 0-1,0 0 1,0 0-1,0 0 1,0 0-1,1 0 1,0 0-1,0 0 1,0 0-1,0-1 1,1 3-147,0-4 16,0 1 1,0 0 0,0-1 0,0 1 0,0-1 0,1 1 0,-1-1 0,1 0 0,0 0 0,0 0 0,-1 0 0,1-1 0,0 1 0,0-1 0,1 0 0,-1 0 0,0 0-1,0 0 1,1 0 0,-1-1 0,0 1 0,1-1 0,2 0-17,11-3-3923,1-4-3725,-8 2-4221</inkml:trace>
  <inkml:trace contextRef="#ctx0" brushRef="#br0" timeOffset="1229.004">649 82 9332,'-34'8'7047,"5"10"-3613,27-16-3359,-1 0 0,1 0 0,0 0 0,0 1 0,0-1 0,0 1 0,1 0 0,-1-1-1,1 1 1,0 0 0,-1 0 0,1 0 0,1 0 0,-1 0 0,0 0 0,1 0 0,-1 0 0,1 1 0,0-1-1,0 0 1,0 0 0,1 0 0,-1 0 0,1 0 0,-1 0 0,1 0 0,0 0 0,0 0 0,1 0 0,-1 0-1,2 1-74,-2-1-29,0 0-1,0-1 0,1 0 1,-1 1-1,1-1 0,0 0 0,0 0 1,0 0-1,0 0 0,0 0 1,0 0-1,1 0 0,-1-1 1,0 1-1,1-1 0,-1 0 0,1 0 1,0 0-1,-1 0 0,1 0 1,0 0-1,0-1 0,-1 1 0,1-1 1,0 0-1,0 0 0,0 0 1,0 0-1,-1-1 0,1 1 0,0-1 1,0 1-1,-1-1 0,1 0 1,0 0-1,-1 0 0,1-1 0,-1 1 1,1 0-1,-1-1 0,0 0 1,1 0-1,-1 1 0,1-3 30,12-13-4752,-8 8-1423,-1 0-3710</inkml:trace>
  <inkml:trace contextRef="#ctx0" brushRef="#br0" timeOffset="1478.953">717 3 10149,'3'30'7871,"14"17"-5975,-5-16-936,11 104 542,-19-129-3590,-1-16-4407,-2 4 2785,3-5-6359</inkml:trace>
  <inkml:trace contextRef="#ctx0" brushRef="#br0" timeOffset="1874.168">888 92 10853,'-34'16'8147,"30"-13"-8043,-1 1 0,1-1 0,0 1 0,0 0 0,0 0-1,0 1 1,1-1 0,0 1 0,0 0 0,0 0 0,0 0 0,1 0 0,0 0 0,0 1 0,0-1-104,40 3 1729,38 10-1906,-74-18-1357,1-1-6880,-1 1-3733</inkml:trace>
  <inkml:trace contextRef="#ctx0" brushRef="#br0" timeOffset="2139.725">977 135 10917,'10'17'8257,"4"14"-7197,-8-18-602,-4 7-464,-3-16-2988,-1-13-5627,1 2-434</inkml:trace>
  <inkml:trace contextRef="#ctx0" brushRef="#br0" timeOffset="2140.725">990 36 9925,'0'0'2433,"0"0"32,1 1-1441,-1 1-399,0 2-161,1 2-272,1-1-336,0 2-240,2 1-2098,0-1-1984,2 1-5170</inkml:trace>
  <inkml:trace contextRef="#ctx0" brushRef="#br0" timeOffset="2487.884">1103 215 9812,'0'9'9604,"5"-46"-8707,20-45-806,-23 81-87,0 1 1,0 0-1,0 0 0,0 0 1,0 0-1,0 0 0,0 0 1,0 0-1,0 1 0,0-1 1,0 1-1,0 0 1,0-1-1,0 1 0,0 0 1,0 0-1,-1 0 0,1 0 1,0 1-1,-1-1 0,1 0 1,-1 1-1,1-1 0,-1 1 1,0-1-1,0 1 0,0 0 1,0-1-1,0 1 0,0 0 1,0 0-1,0 0 0,0 0 1,-1 0-1,1 1-4,34 111 1377,-36-111-2415,1-5-9372,1-3-59</inkml:trace>
  <inkml:trace contextRef="#ctx0" brushRef="#br0" timeOffset="3054.821">1403 115 11013,'-3'-1'247,"0"0"-1,0 0 1,-1 0 0,1 0 0,0 1-1,-1-1 1,1 1 0,-1 0-1,1 0 1,0 0 0,-1 1 0,1-1-1,-1 1 1,1 0 0,0-1-1,-1 2 1,1-1 0,0 0 0,0 1-1,0-1 1,0 1 0,0 0 0,0 0-1,1 0 1,-1 0 0,1 1-1,-1-1 1,1 1 0,0-1 0,0 1-1,0 0 1,0 0 0,0 0-1,1 0 1,0 0 0,-1 0 0,1 1-1,0-1 1,0 0 0,1 1-1,-1-1 1,0 4-247,2-6 2,-1 1 0,0 0 0,0-1 0,0 1-1,1 0 1,-1-1 0,1 1 0,-1 0 0,1-1 0,0 1-1,0-1 1,0 1 0,0-1 0,0 0 0,0 1 0,0-1 0,0 0-1,0 0 1,0 0 0,1 1 0,-1-1 0,1-1 0,-1 1-1,1 0 1,-1 0 0,1 0 0,-1-1 0,1 1 0,-1-1 0,1 1-1,0-1 1,-1 0 0,1 0 0,0 0 0,0 1 0,-1-2-1,1 1 1,0 0 0,-1 0 0,1 0 0,0-1 0,-1 1 0,1-1-1,0 0-1,69-38-1271,-54 0 1373,-23 63 1752,26 127-376,-20-140-1037,-5 55 1602,5-64-2022,-1-1 1,1 1 0,-1-1 0,0 1-1,0-1 1,0 1 0,0-1-1,0 0 1,0 1 0,0-1 0,0 0-1,0 0 1,0 0 0,-1 0-1,1 0 1,0 0 0,-1 0 0,1 0-1,-1-1 1,1 1 0,-1 0-1,0-1 1,1 1 0,-1-1-1,1 0 1,-1 0 0,0 1 0,1-1-1,-1 0 1,0 0 0,1-1-1,-1 1 1,0 0 0,1 0 0,-1-1-1,-1 0-21,-48-28-928,43 20-3840,2-2-4513,4 7-2610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2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6851,'0'6'3443,"0"10"546,7 27-3487,23 48 157,-27-142-242,-2 44-384,0 0 1,0 0-1,0 0 1,1 1-1,0-1 1,1 0-1,-1 0 1,1 1-1,0 0 1,1 0-1,0 0 1,0 0-1,0 0 1,0 1-1,1-1 1,1 0-34,-5 6 4,1-1 0,-1 1 0,1-1 0,-1 1 0,1 0 0,-1 0 0,1-1 0,-1 1 0,1 0 0,-1 0 0,1 0 0,-1 1 0,1-1 0,-1 0 0,1 1 0,-1-1 0,1 0 0,-1 1 0,1 0 0,-1-1 0,0 1 0,1 0 0,-1 0 0,0 0 0,0 0 0,1 0 0,-1 0 0,0 0 0,0 0 0,0 0 0,0 1 0,0-1 0,-1 0 0,1 1 0,0-1 0,-1 0 0,1 1 0,-1-1 0,1 1 0,-1-1 0,0 1 0,1 0-4,13 67 1008,-19-30-1090,9-49-9565,-1 2 1819</inkml:trace>
  <inkml:trace contextRef="#ctx0" brushRef="#br0" timeOffset="299.834">249 22 9204,'-16'21'8046,"17"49"-6794,0-67-1252,0-1 1,-1 1-1,1-1 1,0 0-1,0 1 1,0-1-1,0 0 1,1 0-1,-1 1 1,1-1-1,-1 0 1,1-1 0,0 1-1,-1 0 1,1 0-1,0-1 1,0 1-1,1-1 1,-1 0-1,0 1 1,0-1-1,1 0 1,-1 0-1,0-1 1,1 1-1,-1 0 1,1-1-1,-1 1 1,1-1-1,-1 0 1,1 0-1,-1 0 1,1 0-1,-1 0 1,1-1-1,-1 1 1,1-1-1,-1 0 1,1 0-1,-1 1 1,0-1-1,0-1 1,1 1-1,-1 0 1,0-1 0,0 1-1,0-1 1,0 1-1,0-1 1,-1 0-1,1 0 1,0 0-1,-1 0 1,1 0-1,-1 0 1,0 0-1,1-3 0,-1 2 65,1-1 0,-1 0 0,0 1 1,-1-1-1,1 0 0,-1 0 0,1 0 0,-1 1 0,0-1 0,-1 0 0,1 0 0,-1 0 0,0 1 0,1-1 1,-2 0-1,1 0 0,0 1 0,-1-1 0,1 1 0,-1 0 0,0-1 0,0 1 0,-1 0 0,1 0 1,-1 0-1,1 0 0,-1 1 0,0-1 0,0 1 0,0-1 0,0 1 0,-1 0 0,1 1 0,-1-1 0,1 0 1,-1 1-1,1 0 0,-1 0 0,0 0 0,-1 0-65,-8 4-309,9 1-8786,4-3-2620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2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159 169 7619,'1'-4'7203,"9"-14"-5476,-9 15-1681,0 1 1,1 0-1,0 0 1,-1 0-1,1 0 1,0 0-1,0 0 1,0 1 0,0-1-1,0 1 1,0-1-1,1 1 1,-1 0-1,0 0 1,1 0-1,-1 0 1,1 0-1,-1 1 1,1-1-1,-1 1 1,1-1-1,0 1 1,-1 0-1,1 0 1,-1 0-1,1 0 1,0 1-1,-1-1 1,1 1-1,-1-1 1,1 1-1,-1 0 1,1 0-1,-1 0 1,0 1-1,1-1 1,-1 0-1,0 1 1,0-1-1,0 1 1,0 0-1,0 0 1,0 0-1,-1 0 1,1 0-1,-1 0 1,1 0-1,-1 1 1,0-1 0,0 0-1,0 1 1,0-1-1,0 1-46,-1 2 27,1-1 1,-1 1-1,0 0 0,0 0 0,-1 0 1,1 0-1,-1 0 0,0-1 0,-1 1 1,1 0-1,-1-1 0,0 1 0,0-1 1,0 0-1,-1 1 0,1-1 0,-1 0 1,0-1-1,0 1 0,-1 0 0,1-1 1,-1 0-1,0 1 0,1-2 0,-1 1 1,-1 0-1,1-1 0,-2 1-27,5-3 12,1 0 0,-1 0 1,1 0-1,-1 1 0,1-1 0,-1 0 0,0 0 1,1 0-1,-1 0 0,1 1 0,-1-1 0,1 0 1,-1 0-1,1 1 0,-1-1 0,1 1 0,0-1 1,-1 0-1,1 1 0,-1-1 0,1 1 0,0-1 1,-1 1-1,1-1 0,0 1 0,0-1 0,-1 1 1,1-1-1,0 1 0,0-1 0,0 1 0,0-1 1,0 1-1,0-1 0,0 1 0,0 0 0,0-1 1,0 1-1,0-1 0,0 1 0,0-1 0,0 1 1,0-1-1,0 1 0,1 0 0,-1-1 0,0 1 1,0-1-1,1 1 0,-1-1 0,0 0 0,1 1 1,-1-1-1,0 1 0,1-1 0,-1 0 0,1 1 1,-1-1-1,1 0 0,-1 1 0,1-1 1,-1 0-1,1 1 0,-1-1 0,1 0 0,-1 0 1,1 0-1,0 0-12,47 8 1400,-36-7-1178,-5 0-1003,24 2 2007,-23-6-4957,-3-3-4954,-4 1-1557</inkml:trace>
  <inkml:trace contextRef="#ctx0" brushRef="#br0" timeOffset="706.56">262 35 6643,'-31'-15'8790,"-30"18"-6993,46-1-1008,8-1-714,1 0-1,-1 1 1,1 0 0,-1 0 0,1 1-1,0 0 1,-1 0 0,2 0 0,-1 1-1,0 0 1,1 0 0,-1 0 0,1 1-1,0 0 1,1 0 0,-1 0 0,1 0-1,0 1 1,0 0 0,1-1 0,0 1-1,-2 5-74,-1 1-3,1 1 0,0 1 0,1-1 0,0 1 0,1 0 0,1-1 0,0 1 0,1 1 0,0-1 0,2 9 3,-1-16 0,1 0-1,1 0 1,-1 0-1,1 0 1,0 0 0,1 0-1,0 0 1,0-1-1,0 1 1,1-1 0,0 0-1,0 0 1,1 0-1,0-1 1,0 0 0,0 0-1,0 0 1,1 0-1,0-1 1,0 0 0,0 0-1,0 0 1,1-1-1,5 2 1,1 1 6,0-2-1,1 1 0,0-2 0,0 0 1,0 0-1,0-2 0,0 0 0,0 0 1,1-1-1,-1-1 0,0 0 0,5-2-5,-12 3 8,1-1-1,0 1 0,-1-1 1,1-1-1,0 0 1,-1 0-1,0 0 0,1-1 1,-1 0-1,0 0 1,-1-1-1,1 0 0,0 0 1,-1 0-1,0-1 0,0 0 1,-1-1-1,1 1 1,-1-1-1,0 0 0,0 0 1,-1 0-1,0-1 0,0 0 1,-1 1-1,0-2 1,0 1-1,0 0 0,-1 0 1,1-5-8,-2-7 115,-1-1 0,-1 1 0,0-1 0,-2 1 1,0 0-1,-1 0 0,-1 0 0,-1 0 0,0 1 0,-2-1 1,0 2-1,-2-3-115,7 15 93,-1 1 0,1 0 1,-1 0-1,0 0 0,0 1 0,0-1 1,0 1-1,-1 0 0,1 0 1,-1 0-1,0 1 0,0 0 0,0 0 1,0 0-1,0 0 0,0 1 1,-1 0-1,1 0 0,0 0 1,-1 1-1,1 0 0,-1 0 0,1 0 1,-5 1-94,-20 4-4130,1 5-4659,22-7-1805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3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6307,'1'2'9286,"43"8"-6879,195-13 1577,-52-3-3744,-172 9-1325,-13-1-9228,-5 0-497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6707,'3'5'8012,"9"31"-5787,7 72-590,-17-157-1536,-2 45-92,-1-3-6,1-1 0,0 1-1,1-1 1,-1 1 0,1-1-1,1 1 1,0 0 0,0-1-1,0 1 1,1 0 0,0 0-1,0 1 1,1-1-1,-4 6 0,1 1-1,0-1 1,-1 1 0,1 0-1,0-1 1,-1 1 0,1-1 0,0 1-1,0 0 1,-1 0 0,1-1-1,0 1 1,0 0 0,0 0-1,0 0 1,-1 0 0,1 0 0,0 0-1,0 0 1,0 0 0,-1 1-1,1-1 1,0 0 0,0 0-1,0 1 1,-1-1 0,1 0 0,0 1-1,0-1 1,-1 1 0,1-1-1,0 1 1,-1-1 0,1 1-1,-1-1 1,1 1 0,-1-1 0,1 1-1,-1 0 1,1 0 0,-1-1-1,0 1 1,1 0 0,-1 0-1,0-1 1,1 1 0,-1 0 0,17 38-10,-1 35 29,-7-160 16,-9 83-36,1 1-1,-1-1 1,1 1 0,-1 0 0,1-1-1,0 1 1,0 0 0,0-1 0,1 1 0,-1 0-1,0 0 1,1 0 0,-1 0 0,1 0-1,0 1 1,0-1 0,0 0 0,0 1-1,0-1 1,0 1 0,0 0 0,0 0 0,0 0-1,1 0 1,-1 0 0,0 0 0,1 0-1,-1 1 1,0-1 0,1 1 0,-1 0-1,1 0 1,0 0 1,-1 2 3,1 0 0,-1 0 0,0 0 0,1 0 0,-1 1 0,0-1 0,-1 1 0,1-1-1,0 1 1,-1 0 0,1 0 0,-1 0 0,0 0 0,0 0 0,0 0 0,-1 0 0,1 0 0,-1 0 0,1 0 0,-1 0-1,0 1 1,0-1 0,-1 0 0,1 0 0,-1 0 0,1 0 0,-1 0-3,1 11 105,0 51-494,6-82-10475,-4 8 3266</inkml:trace>
  <inkml:trace contextRef="#ctx0" brushRef="#br0" timeOffset="439.846">288 68 7187,'1'5'7946,"0"10"-5595,1 3-2102,-2-14-218,0 0 0,1 0-1,-1 0 1,1 0-1,0 0 1,0 0 0,0 0-1,0 0 1,1-1-1,-1 1 1,1-1 0,0 1-1,0-1 1,1 1-1,-1-1 1,1 0 0,-1 0-1,1 0 1,0-1-1,0 1 1,0 0-1,1-1 1,-1 0 0,1 0-1,-1 0 1,1 0-1,-1-1 1,1 1 0,0-1-1,1 0-30,-2-4 17,1-1 0,-1 1-1,0-1 1,0 0 0,-1 0-1,1 0 1,-1-1 0,0 1-1,0 0 1,0-1 0,0 1-1,-1-1 1,0 0 0,0 0-1,0 1 1,-1-1 0,1 0-1,-1 0 1,0 0 0,-1-2-17,-2-53 515,4 68-10880,1-3 1246</inkml:trace>
  <inkml:trace contextRef="#ctx0" brushRef="#br0" timeOffset="846.002">531 42 7555,'-21'-3'9000,"-24"39"-6389,45-35-2605,-1 1 0,1 0-1,0 0 1,0 0 0,0 0 0,0 0-1,0-1 1,0 1 0,0 0-1,1 0 1,-1 0 0,1 0 0,0-1-1,-1 1 1,1 0 0,0 0 0,0-1-1,0 1 1,0-1 0,0 1 0,0-1-1,0 1 1,1-1 0,-1 0-1,1 0 1,-1 1 0,1-1 0,-1 0-1,1 0 1,0 0 0,-1-1 0,1 1-1,0 0 1,-1-1 0,1 1 0,0-1-1,0 1 1,0-1 0,0 0-1,0 0 1,1 0-6,-1 1 3,1-1-1,0 1 0,0 0 1,-1 0-1,1 0 1,0 0-1,-1 0 0,1 1 1,-1-1-1,0 1 1,1 0-1,-1 0 0,0 0 1,0 0-1,0 0 1,0 0-1,0 0 0,-1 0 1,1 1-1,-1-1 1,2 3-3,-3-3 38,0 0 0,0 0 1,0 0-1,0 0 0,0 0 1,-1 0-1,1-1 0,-1 1 1,1 0-1,-1 0 1,1 0-1,-1 0 0,0 0 1,0-1-1,0 1 0,0 0 1,0-1-1,0 1 0,-1-1 1,1 1-1,0-1 0,-1 0 1,1 0-1,-1 1 1,0-1-1,1 0 0,-1 0 1,0 0-1,0-1 0,1 1 1,-1 0-1,0-1 0,0 1 1,0-1-39,-28-7-5432,27 4-293,1-3-3858</inkml:trace>
  <inkml:trace contextRef="#ctx0" brushRef="#br0" timeOffset="1131.444">627 0 9780,'24'70'9551,"-14"3"-8260,0 1-4628,-10-73 3067,1 3-2309,1-3-3024,-1 0-3214</inkml:trace>
  <inkml:trace contextRef="#ctx0" brushRef="#br0" timeOffset="1381.391">601 127 10645,'1'0'2833,"2"0"113,2-2-1362,3-1-447,2 0-257,1 0-143,0 0-161,0 0-160,-1 1-128,-1 2-688,-1 0-1873,2 0-865,-1 1-2288,-1 0-5363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173 244 6163,'2'-1'4775,"0"-11"-3123,-5 1-1377,0 0 1,-2 1-1,1-1 1,-1 1-1,-1 0 0,0 0 1,0 1-1,-1-1 1,0 1-1,0 1 1,-1 0-1,0 0 1,-1 0-1,-9-5-275,-26-31 162,13 9-896,47 29-4289,-14 6 2816,6 0-6421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4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7716,'16'45'9358,"-7"76"-7098,11-232-1780,-2 69-487,-18 42 4,1-1 1,-1 1-1,0-1 0,1 0 0,-1 1 1,1-1-1,-1 1 0,1-1 0,-1 1 0,1-1 1,-1 1-1,1-1 0,-1 1 0,1-1 1,0 1-1,-1 0 0,1-1 0,0 1 0,-1 0 1,1 0-1,0-1 0,-1 1 0,1 0 1,0 0-1,-1 0 0,1 0 0,0 0 1,0 0-1,-1 0 0,1 0 0,0 0 0,0 0 1,-1 1-1,1-1 0,0 0 0,-1 0 1,1 1-1,0-1 0,-1 0 0,1 1 0,-1-1 1,1 1-1,-1-1 0,1 1 0,0-1 1,-1 1-1,0-1 0,1 1 0,-1-1 1,1 1-1,-1 0 0,0-1 0,1 1 0,-1 0 1,0-1-1,0 1 0,1 0 0,-1-1 3,23 110-144,-9-142 78,-12 23 68,1 1 1,-1 1 0,2-1-1,-1 0 1,1 1 0,0 0-1,0-1 1,1 2 0,0-1-1,1 1 1,0-2-3,-5 8 17,-1 0 1,1-1-1,0 1 1,0-1-1,-1 1 1,1 0-1,0 0 1,0 0-1,-1-1 0,1 1 1,0 0-1,0 0 1,-1 0-1,1 0 1,0 0-1,0 0 1,0 0-1,-1 1 1,1-1-1,0 0 1,0 0-1,-1 0 0,1 1 1,0-1-1,-1 1 1,1-1-1,0 0 1,-1 1-1,1-1 1,0 1-1,-1-1 1,1 1-1,-1 0 0,1-1 1,-1 1-1,1-1 1,-1 1-1,0 0 1,1 0-1,-1-1 1,0 1-1,1 0 1,-1-1-1,0 1 1,0 0-1,0 0 0,0 0 1,0-1-1,0 1 1,0 0-1,0 0-17,9 43 1023,0 48-1666,-8-91-5043,2-8-1311,-1-1-1039</inkml:trace>
  <inkml:trace contextRef="#ctx0" brushRef="#br0" timeOffset="506.09">307 124 8580,'32'-13'9275,"3"44"-7574,11 106-2312,-67-199-822,20 61 1476,0-1-1,1 1 1,-1-1 0,0 1 0,0-1 0,0 1 0,0 0 0,-1-1 0,1 1 0,0 0 0,-1 0 0,1 0 0,0 0 0,-1 0-1,1 0 1,-1 0 0,1 1 0,-1-1 0,0 1 0,1-1 0,-1 1 0,0-1 0,1 1 0,-1 0 0,0 0 0,0 0-1,1 0 1,-1 0 0,0 0 0,1 0 0,-1 1 0,0-1 0,0 0 0,1 1 0,-1 0 0,-1 0-43,2 0 61,-1-1 0,0 1 1,0 0-1,0 0 1,1 0-1,-1 1 0,0-1 1,1 0-1,-1 1 0,1-1 1,0 0-1,-1 1 0,1 0 1,0-1-1,0 1 1,0 0-1,0 0 0,0 0 1,1-1-1,-1 1 0,0 0 1,1 0-1,-1 0 0,1 0 1,0 0-1,0 0 0,0 0 1,0 0-1,0 0 1,0 0-1,0 0 0,1 0 1,-1 0-1,1 0 0,-1 0 1,1 0-1,0 0 0,0 0 1,0-1-1,0 1 1,0 0-1,0 0 0,0-1 1,1 1-1,-1-1 0,0 1 1,1-1-1,0 0 0,-1 0 1,1 0-1,0 1 1,-1-1-1,1-1 0,0 1 1,0 0-1,0 0 0,0-1 1,0 1-1,0-1 0,0 0 1,0 1-62,30-16-1777,-23 7-1763,-1 0-3418,0 0-3551</inkml:trace>
  <inkml:trace contextRef="#ctx0" brushRef="#br0" timeOffset="960.128">496 145 8980,'11'24'7247,"-4"15"-4935,2 7-1810,-2-90-219,-7 37-279,0 1 1,1-1 0,0 0 0,0 0 0,0 0 0,1 1 0,0-1 0,1 1 0,-1-1 0,1 1 0,1 0 0,-1 0 0,1 0 0,0 1 0,3-5-5,-4 11 42,-1-1-1,1 0 1,-1 1-1,1 0 0,-1 0 1,1-1-1,-1 1 1,0 1-1,0-1 1,1 0-1,-1 0 0,0 1 1,0-1-1,0 1 1,0 0-1,-1 0 1,1-1-1,0 1 1,-1 0-1,1 1 0,-1-1 1,0 0-1,0 0 1,0 0-1,0 1 1,0-1-1,0 1 0,-1-1 1,1 1-1,-1-1 1,1 1-1,-1 1-41,13 66 1709,-11-40-3749,-1-28-1305,0-1-2935,0-2-4472</inkml:trace>
  <inkml:trace contextRef="#ctx0" brushRef="#br0" timeOffset="1842.041">730 109 7027,'2'35'7636,"5"0"-3989,-6-30-3532,0 0 0,0-1 0,1 1-1,0-1 1,0 0 0,0 1 0,0-1 0,1 0 0,0 0-1,0-1 1,0 1 0,0 0 0,0-1 0,1 0 0,-1 0-1,1 0 1,0 0 0,0-1 0,0 1 0,0-1-1,3 1-114,-5-3 25,-1 1-1,1-1 0,0 0 0,0 0 1,-1 0-1,1 0 0,0 0 0,-1 0 0,1 0 1,0 0-1,0-1 0,-1 1 0,1-1 0,0 1 1,-1-1-1,1 0 0,-1 0 0,1 1 0,-1-1 1,1 0-1,-1-1 0,0 1 0,1 0 0,-1 0 1,0 0-1,0-1 0,0 1 0,0-1 0,0 1 1,0 0-1,0-1 0,-1 0 0,1 1 0,0-1 1,-1 0-1,1 1 0,-1-1 0,0 0 0,1 1 1,-1-2-25,9-74 403,-10 70-938,0-8-243,3 8-10091,-1 6 974</inkml:trace>
  <inkml:trace contextRef="#ctx0" brushRef="#br0" timeOffset="2360.194">961 101 9828,'14'-20'5889,"3"16"-3346,-14 5-2518,0 0 0,0 0 0,0 1 0,0-1 0,-1 1 0,1 0 0,0-1 0,-1 1 0,0 1 0,1-1-1,-1 0 1,0 1 0,0-1 0,0 1 0,0-1 0,-1 1 0,1 0 0,-1 0 0,1 1-25,28 120 67,-40-155-510,9 28 475,1 0 0,-1 1 1,0-1-1,-1 1 0,1-1 1,0 1-1,-1-1 0,1 1 0,-1 0 1,0 0-1,0 0 0,0 0 1,0 0-1,0 0 0,0 0 1,-1 0-1,1 1 0,-1 0 1,1-1-1,-1 1 0,1 0 0,-1 0 1,0 0-1,1 1 0,-1-1 1,0 0-1,0 1 0,1 0 1,-1 0-1,0 0 0,0 0 1,0 0-1,1 0 0,-1 1 0,0 0 1,0-1-1,1 1 0,-1 0 1,0 0-1,1 0 0,-1 1 1,1-1-1,0 1 0,-1-1 0,1 1 1,0 0-1,0 0 0,0 0 1,0 0-1,0 0 0,0 0 1,1 0-1,-1 1 0,1-1 1,0 1-33,0-1 45,0-1 1,0 1-1,0 0 0,0 0 1,1-1-1,-1 1 1,1 0-1,-1 0 1,1 0-1,0 0 1,0 0-1,0 0 1,0 0-1,0 0 1,0 0-1,0 0 1,1 0-1,-1-1 1,1 1-1,-1 0 1,1 0-1,0 0 1,0-1-1,0 1 1,0 0-1,0-1 1,0 1-1,0 0 1,0-1-1,1 0 1,-1 1-1,1-1 1,-1 0-1,1 0 1,-1 0-1,1 0 1,0 0-1,0 0 1,-1 0-1,1 0 1,0-1-1,0 1 0,0-1 1,0 1-1,0-1 1,0 0-1,-1 0 1,1 0-1,0 0 1,0 0-1,0 0 1,0 0-1,0-1 1,0 1-1,0-1 1,0 1-1,-1-1 1,1 0-1,0 0 1,1 0-46,43-28-3401,-17 6-7234,-19 14 1823</inkml:trace>
  <inkml:trace contextRef="#ctx0" brushRef="#br0" timeOffset="2657.997">1151 21 10373,'3'35'7929,"8"19"-5178,2 19-2191,1-8-1118,-5-84-12509,-7 10 5095</inkml:trace>
  <inkml:trace contextRef="#ctx0" brushRef="#br0" timeOffset="3017.285">1254 25 9172,'9'8'8613,"3"30"-6328,-12-38-2130,28 167 1286,-25-162-3580,1-7-8701,-3-2 2169</inkml:trace>
  <inkml:trace contextRef="#ctx0" brushRef="#br0" timeOffset="3291.916">1378 135 10485,'20'39'6855,"-20"-38"-6869,1 1 0,0-1 0,0 1 0,-1-1 0,1 1 0,0-1 0,1 0 0,-1 1-1,0-1 1,0 0 0,0 0 0,1 0 0,-1 0 0,1 0 0,-1 0 0,1 0 0,-1 0-1,1 0 1,-1-1 0,1 1 0,0-1 0,-1 1 0,1-1 0,0 0 0,-1 1 0,1-1-1,0 0 1,-1 0 0,1 0 0,0-1 0,0 1 0,-1 0 0,1-1 0,0 1 0,-1-1-1,1 1 1,0-1 14,31-81-621,-33 83 648,0-1 1,1 1 0,-1-1 0,0 1-1,1-1 1,-1 1 0,1-1-1,-1 1 1,1-1 0,-1 0-1,1 1 1,-1-1 0,1 0 0,-1 1-1,1-1 1,-1 0 0,1 0-1,0 1 1,-1-1 0,1 0-1,0 0 1,-1 0 0,1 0 0,-1 0-1,1 0 1,0 0 0,-1 0-1,1 0 1,0 0 0,-1 0-1,1-1 1,-1 1 0,1 0-1,0 0 1,-1-1 0,1 1 0,-1 0-1,1-1 1,-1 1 0,1 0-1,-1-1 1,1 1 0,-1-1-1,1 1 1,-1-1 0,0 1 0,1-1-1,-1 1 1,0-1 0,1 1-1,-1-1 1,0 0 0,0 1-1,1-1 1,-1 0-28,27 257 5763,-26-245-5486,0-1-2825,0-7-8774,-2-5 1448</inkml:trace>
  <inkml:trace contextRef="#ctx0" brushRef="#br0" timeOffset="4162.652">2111 105 8068,'-48'8'8637,"46"-6"-8533,0 0 0,0 0 0,1 0 0,-1 0-1,0 0 1,1 0 0,0 1 0,0-1 0,0 1 0,0-1 0,0 1 0,0-1 0,0 1-1,1-1 1,-1 1 0,1 0 0,0-1 0,0 1 0,0 0 0,0-1 0,0 1 0,1 0-1,-1-1 1,1 1 0,0 2-104,0-3 55,-1 0 0,1 0 1,-1 0-1,1-1 0,0 1 0,0 0 0,0 0 0,0 0 0,0-1 0,0 1 1,0-1-1,0 1 0,1-1 0,-1 1 0,1-1 0,-1 0 0,1 1 1,-1-1-1,1 0 0,0 0 0,0 0 0,-1-1 0,1 1 0,0 0 0,0-1 1,0 1-1,0-1 0,0 1 0,0-1 0,0 0 0,0 0 0,0 0 1,0 0-1,0 0 0,0 0 0,0-1 0,0 1 0,0-1 0,0 1-55,24-9-3431,-3-3-6021,-16 6 899</inkml:trace>
  <inkml:trace contextRef="#ctx0" brushRef="#br0" timeOffset="4559.378">2216 1 7828,'-4'7'5369,"5"23"-3957,15 124 2657,1-196-3706,2-4-383,-18 46 20,-1-1-1,1 0 1,-1 0-1,1 1 0,-1-1 1,1 0-1,0 1 1,-1-1-1,1 1 0,0-1 1,-1 1-1,1-1 1,0 1-1,0-1 0,0 1 1,-1 0-1,1-1 1,0 1-1,0 0 0,0 0 1,0-1-1,0 1 0,0 0 1,0 0-1,-1 0 1,1 0-1,0 0 0,0 1 1,0-1-1,0 0 1,0 0-1,0 1 0,-1-1 1,1 0-1,0 1 1,0-1-1,0 1 0,-1-1 1,1 1-1,0-1 1,-1 1-1,1-1 0,0 1 1,-1 0-1,1-1 1,-1 1-1,1 0 0,-1 0 1,1-1-1,-1 1 1,1 0-1,-1 1 1,33 97 134,-31-87-276,-2-12-4728,1-3 42,1-1-4440</inkml:trace>
  <inkml:trace contextRef="#ctx0" brushRef="#br0" timeOffset="4923.017">2417 150 8484,'30'0'5372,"-26"0"-5277,1-1 1,-1 0-1,1 0 0,-1-1 0,0 1 0,0-1 1,1 0-1,-1 0 0,0-1 0,-1 1 0,1-1 1,0 0-1,-1 0 0,1 0 0,0-2-95,-3 5 18,-1-1-1,1 0 0,-1 1 1,0-1-1,0 0 0,1 0 1,-1 1-1,0-1 0,0 0 0,0 1 1,1-1-1,-1 0 0,0 0 1,0 1-1,0-1 0,0 0 1,-1 0-1,1 1 0,0-1 1,0 0-1,0 0 0,-1 1 1,1-1-1,0 0 0,-1 1 1,1-1-1,0 0 0,-1 1 0,1-1 1,-1 1-1,1-1 0,-1 0 1,1 1-1,-1-1 0,0 1 1,1 0-1,-1-1 0,1 1 1,-1-1-1,0 1 0,1 0 1,-1 0-1,0-1 0,0 1 1,1 0-1,-1 0 0,0 0 0,0 0 1,1 0-1,-1 0 0,0 0 1,0 0-1,1 0 0,-1 0-17,-43-1 647,41 2-554,0 0-1,1 0 0,-1 1 0,1-1 0,0 1 0,-1-1 0,1 1 1,0 0-1,0 0 0,0 0 0,0 0 0,0 0 0,1 1 1,-1-1-1,1 1 0,-1-1 0,1 1 0,0-1 0,0 1 0,0 0 1,0-1-1,1 1 0,-1 0 0,1 0 0,0-1 0,-1 1 1,1 0-1,0 0 0,1 0 0,-1 0 0,0-1 0,1 1 0,0 0 1,0 0-1,0-1 0,0 1 0,0-1 0,0 1 0,0-1 1,1 1-1,-1-1 0,1 0 0,0 1 0,0-1 0,0 0 0,0 0 1,0 0-1,2 1-92,61 18-419,-43-25-3213,0-7-4832,-14 5-295</inkml:trace>
  <inkml:trace contextRef="#ctx0" brushRef="#br0" timeOffset="5235.717">2675 83 8740,'-3'0'472,"0"-1"1,1 1-1,-1 0 1,0 0-1,0 0 0,1 0 1,-1 1-1,0-1 1,1 1-1,-1-1 0,0 1 1,1 0-1,-1 0 1,1 0-1,-1 0 0,1 0 1,0 1-1,-1-1 1,1 1-1,-1 1-472,0-1 166,1 1 0,0-1 0,-1 1 0,1 0 0,1 0 0,-1 0 0,0 0 0,1 0 0,-1 0 0,1 0 0,0 1 0,0-1 0,0 0 1,1 1-1,-1-1 0,1 1 0,0-1 0,-1 0 0,2 1 0,-1-1 0,0 1 0,1-1 0,-1 1 0,2 2-166,-1-3 30,0 0 1,0 0-1,0-1 0,1 1 1,-1 0-1,1-1 0,-1 1 1,1-1-1,0 1 1,0-1-1,0 0 0,0 0 1,0 0-1,1 0 0,-1 0 1,1 0-1,-1-1 1,1 1-1,-1-1 0,1 0 1,0 0-1,0 0 0,0 0 1,1 0-31,42-20-4987,-34 4-3919,-6 9-87</inkml:trace>
  <inkml:trace contextRef="#ctx0" brushRef="#br0" timeOffset="5567.576">2756 7 9572,'-10'35'6486,"23"27"-4633,-2-19-243,-5 31 1047,22-107-2222,-13 10-685,34-38 1595,-6 46-6159,-43 15 4140,3 0-1895,-2 1-3510,-1 0-3477</inkml:trace>
  <inkml:trace contextRef="#ctx0" brushRef="#br0" timeOffset="5864.432">2861 128 10885,'4'15'8503,"7"1"-4071,37 23-2983,-35-29-773,-12-9-1243,22 15 801,-15-14-3145,-4-4-3935,-4 0 571,0-3-3289</inkml:trace>
  <inkml:trace contextRef="#ctx0" brushRef="#br0" timeOffset="10923.688">224 596 7571,'21'-23'7177,"4"6"-3962,-23 16-3184,0 0 0,1 0 0,-1 1 0,0-1 0,0 0 0,1 1 0,-1-1-1,0 1 1,1 0 0,-1 0 0,0 0 0,1 0 0,-1 0 0,0 1 0,1-1 0,-1 1 0,0-1 0,0 1 0,0 0 0,1 0 0,-1 0-1,0 0 1,0 0 0,0 0 0,0 1 0,0-1 0,-1 1 0,1-1 0,0 1 0,-1 0 0,1-1 0,-1 1 0,0 0 0,1 0 0,-1 0 0,0 0-1,0 1-30,6 11-10,-1 1 0,0 0-1,-1 1 1,-1 0 0,-1-1-1,0 1 1,-1 0-1,0 0 1,-1 2 10,-32-69 115,28 47-87,-1 0-1,0 1 1,0-1 0,0 1 0,0 0 0,0 0-1,-1 0 1,0 1 0,1-1 0,-1 1 0,0 1-1,0-1 1,0 0 0,0 1 0,0 0 0,-1 1 0,-1-1-28,5 1 54,0-1 0,-1 1 0,1 0 0,-1 0 0,1 1 1,0-1-1,-1 0 0,1 1 0,0 0 0,0-1 1,-1 1-1,1 0 0,0 0 0,0 0 0,0 0 1,0 1-1,0-1 0,0 0 0,0 1 0,1-1 0,-1 1 1,0 0-1,1 0 0,-1 0 0,1 0 0,0 0 1,0 0-1,-1 0 0,1 0 0,1 0 0,-1 0 0,0 0 1,0 1-1,1-1 0,0 0 0,-1 1 0,1-1 1,0 3-55,0-4 22,-1 1 1,1 0 0,0 0 0,0-1 0,0 1-1,0 0 1,0 0 0,0-1 0,0 1 0,1 0-1,-1 0 1,1-1 0,-1 1 0,1 0 0,0-1-1,0 1 1,-1-1 0,1 1 0,0-1 0,0 1-1,1-1 1,-1 0 0,0 0 0,0 1 0,1-1-1,-1 0 1,0 0 0,1 0 0,-1 0 0,1 0 0,-1-1-1,1 1 1,0 0 0,-1-1 0,1 1 0,0-1-1,0 0 1,-1 1 0,1-1 0,0 0 0,-1 0-1,1 0 1,0 0 0,0-1-23,74-25-4309,-51 5-4770,-13 9-181</inkml:trace>
  <inkml:trace contextRef="#ctx0" brushRef="#br0" timeOffset="11314.22">432 593 7684,'3'36'6153,"15"48"-4359,-6-71-1323,-7-48 54,-3 23-446,-1 2-7,-1 5-59,0 0 0,0-1 0,1 1 0,-1 0 0,1 0 0,1 0 0,-1 0 0,1 0 1,0 0-1,0 0 0,0 0 0,0 1 0,1-1 0,0 1 0,0 0 0,0 0 0,1 0 0,-1 0 0,3-1-13,-3 5 18,0 1-1,-1-1 0,1 1 1,0 0-1,-1 0 0,1 0 1,-1 0-1,1 0 0,-1 1 0,0-1 1,1 1-1,-1 0 0,0 0 1,0-1-1,0 1 0,0 0 1,-1 1-1,1-1 0,0 0 0,-1 0 1,0 1-1,1-1 0,-1 1 1,0-1-1,0 1 0,-1 0 1,1-1-1,0 1 0,-1 0 0,0 0 1,1-1-1,-1 1 0,0 0 1,0 0-1,-1 1-17,2 3 115,18 101 213,-12-103-2351,0-11-5871,-4 0-248</inkml:trace>
  <inkml:trace contextRef="#ctx0" brushRef="#br0" timeOffset="11626.646">768 610 9812,'-29'-11'6725,"6"15"-3483,20-2-3168,0-1 0,0 1 1,1 1-1,-1-1 0,1 0 0,-1 1 0,1-1 0,0 1 0,0 0 0,0-1 0,0 1 0,1 0 0,-1 0 0,1 0 1,0 1-1,0-1 0,0 0 0,0 0 0,0 1 0,1-1 0,-1 3-74,0-3 5,0 0-1,0-1 1,0 1-1,0 0 1,0-1 0,1 1-1,-1 0 1,1 0-1,0 0 1,0 0 0,0 0-1,0-1 1,0 1-1,1 0 1,-1 0 0,1 0-1,0 0 1,-1-1-1,1 1 1,1 0-1,-1-1 1,0 1 0,1-1-1,-1 1 1,1-1-1,0 0 1,0 0 0,0 0-1,0 0 1,0 0-1,0 0 1,0 0 0,1-1-1,-1 1 1,1-1-1,-1 1 1,1-1-1,0 0 1,-1 0 0,1-1-1,0 1 1,0 0-1,0-1 1,-1 1 0,1-1-1,0 0 1,0 0-1,0 0 1,0-1-1,2 0-3,19-17-4006,-9-11-6336,-11 15 3138</inkml:trace>
  <inkml:trace contextRef="#ctx0" brushRef="#br0" timeOffset="11814.104">766 491 7523,'-1'10'5228,"5"12"-3595,-4-19-871,11 58 3433,3 20-1699,7-3-4121,-20-76 901,1 3-2579,0-2-2157,0-1-5249</inkml:trace>
  <inkml:trace contextRef="#ctx0" brushRef="#br0" timeOffset="12423.362">1186 553 8340,'6'0'9088,"19"23"-5965,-14-4-2213,-5-6-666,1-1 0,0-1 0,1 1 0,0-1 0,1-1 0,0 1 0,1-1 0,5 4-244,-14-13 8,0-1-1,-1 1 1,1-1-1,0 1 1,0-1-1,-1 1 1,1-1-1,0 1 0,0-1 1,0 0-1,0 1 1,0-1-1,0 0 1,0 0-1,-1 0 1,1 0-1,0 1 1,0-1-1,0-1 0,0 1 1,0 0-1,0 0 1,0 0-1,0 0 1,0-1-1,0 1 1,0 0-1,-1-1 0,1 1 1,0-1-1,0 1 1,0-1-1,-1 1 1,1-1-1,0 0 1,-1 1-1,1-1 1,0 0-1,-1 1 0,1-1 1,-1 0-1,1 0 1,-1 0-1,1 1 1,-1-1-1,0 0 1,1 0-1,-1 0 0,0 0 1,0-1-8,11-53 219,-10 46-202,2-19-65,5-30-501,3 22-2624,-7 29-577,1 4-2347,0 3-4292</inkml:trace>
  <inkml:trace contextRef="#ctx0" brushRef="#br0" timeOffset="12860.73">1470 511 10165,'2'-1'189,"-1"-1"-1,1 1 1,-1 0 0,1-1 0,-1 1 0,1 0 0,0 0 0,0 0 0,-1 0 0,1 0 0,0 1 0,0-1-1,0 0 1,0 1 0,0 0 0,0-1 0,0 1 0,0 0 0,0 0 0,0 0 0,0 0 0,1 0 0,-1 1-1,0-1 1,0 1 0,0-1 0,-1 1 0,1 0 0,0-1 0,0 1 0,0 0 0,0 0 0,-1 1 0,1-1-1,0 0 1,-1 0 0,1 1 0,-1-1 0,0 1 0,1-1 0,-1 1 0,0 0 0,0 0 0,0-1 0,0 1-1,0 0 1,0 0-189,35 92 57,-22-44-50,-17-80-351,3 27 418,-1-1 0,0 1 0,0 0 0,0-1 0,0 1 0,-1 0 0,1 0 0,-1 0-1,0 0 1,0 0 0,0 0 0,0 1 0,0-1 0,-1 1 0,1-1 0,-1 1 0,0 0 0,1 0 0,-1 0-1,0 0 1,0 0 0,0 1 0,-1 0 0,1-1 0,0 1 0,0 0 0,-1 1 0,1-1 0,-1 0-1,1 1 1,-1 0 0,1 0 0,-1 0 0,1 0 0,0 1 0,-1-1 0,-1 1-74,3 1 46,0 0 1,0-1-1,0 1 1,0 0-1,0 0 1,0 0-1,0 1 1,1-1-1,-1 0 1,1 1-1,0-1 1,-1 1-1,1-1 1,0 1-1,1 0 1,-1-1-1,0 1 1,1 0-1,0 0 1,-1 0-1,1-1 1,0 1-1,0 0 0,1 0 1,-1 0-1,1-1 1,-1 1-1,1 0 1,0-1-1,0 1 1,0 0-1,0-1 1,0 1-1,1-1 1,-1 0-1,1 1 1,0-1-1,-1 0 1,1 0-1,0 0 1,0 0-1,1 0 1,-1-1-1,0 1 1,1-1-1,-1 1 1,0-1-1,1 0 1,0 0-1,-1 0 1,1 0-1,0 0 1,-1-1-1,1 1 1,0-1-1,0 0 0,0 1 1,-1-1-1,1-1-46,31-15-4073,-17-3-5508,-8 6-989</inkml:trace>
  <inkml:trace contextRef="#ctx0" brushRef="#br0" timeOffset="13207.313">1688 426 9604,'0'1'204,"0"49"6663,2 2-3550,-1-33-3112,1 0 0,1-1 0,1 1-1,0-1 1,1 1 0,1-1 0,1 1-205,2-14-2248,-6-19-5935,-3 14 7846,2-12-10305</inkml:trace>
  <inkml:trace contextRef="#ctx0" brushRef="#br0" timeOffset="13504.121">1815 546 9172,'-1'6'618,"0"1"-1,0 0 1,1 0-1,0-1 1,0 1-1,0 0 0,1-1 1,0 1-1,0 0 1,1-1-1,0 1 1,0-1-1,0 0 1,1 1-618,-2-5 46,0 0 1,0 1-1,1-1 0,-1 0 1,1 0-1,-1 0 1,1 0-1,-1 0 1,1 0-1,0 0 0,0-1 1,0 1-1,0-1 1,0 1-1,1-1 0,-1 0 1,0 0-1,1 0 1,-1 0-1,0 0 1,1 0-1,-1-1 0,1 1 1,-1-1-1,1 0 1,0 0-1,-1 0 0,1 0 1,-1 0-1,1 0 1,-1-1-1,1 1 1,-1-1-1,1 0 0,-1 0 1,0 1-1,1-2-46,2-1-68,0-1-1,0 0 1,-1-1 0,0 1-1,0-1 1,0 1 0,0-1-1,-1 0 1,0-1-1,0 1 1,0 0 0,-1-1-1,0 0 1,0 1-1,0-1 1,-1 0 0,0 0-1,0 0 1,0 0-1,-1 0 1,0-1 0,0-3 68,-1 3-3023,-1 3-2230,-1 2-4485</inkml:trace>
  <inkml:trace contextRef="#ctx0" brushRef="#br0" timeOffset="13880.179">2046 608 7972,'3'2'575,"1"0"1,0-1 0,-1 0 0,1 1-1,0-1 1,0-1 0,0 1 0,0 0-1,0-1 1,0 0 0,0 0 0,0 0-1,1-1 1,-1 1 0,0-1 0,3-1-576,-4 2 59,0-1 1,0 1 0,0-1 0,0 0-1,0 0 1,0 0 0,0 0-1,0-1 1,0 1 0,-1-1 0,1 1-1,-1-1 1,1 0 0,-1 0-1,0 0 1,1 0 0,-1-1 0,0 1-1,-1-1 1,1 1 0,0-1-1,-1 0 1,1 1 0,-1-1 0,0 0-1,0 0 1,0 0 0,0 0 0,-1 0-1,1 0 1,-1 0 0,1 0-1,-1 0 1,-1-3-60,1 4-18,0 1 0,-1-1 0,1 1 0,-1-1 0,0 1 0,1 0-1,-1-1 1,0 1 0,0-1 0,0 1 0,0 0 0,0 0 0,0 0 0,0 0 0,0 0 0,-1 0-1,1 0 1,0 0 0,-1 0 0,1 0 0,-1 1 0,1-1 0,-1 1 0,1-1 0,-1 1 0,1-1-1,-1 1 1,1 0 0,-1 0 0,1 0 0,-1 0 0,0 0 0,1 0 0,-1 0 0,1 0 0,-1 1-1,1-1 1,-1 1 0,0-1 18,-57 28 495,56-25-389,0-1 0,-1 1 0,1 0 0,0 0 0,0 0 0,1 0 0,-1 1 0,1-1 1,0 1-1,-1-1 0,2 1 0,-1 0 0,0 0 0,1 0 0,0 0 0,-1 0 0,2 0 0,-1 0 0,0 0 0,1 1 0,0-1 0,0 0 0,0 0 0,0 0 0,1 1 0,0-1 0,0 0 0,0 0 0,0 0 0,1 0 0,-1 0 0,1 0 0,0-1 0,0 1 0,0 0 0,1-1 0,-1 0 0,1 1 0,0-1 0,0 0 0,0-1 0,1 1-106,3 1-80,1 0 0,-1-1 0,1 0 0,0 0-1,0-1 1,0 0 0,0-1 0,1 0 0,-1 0 0,0 0 0,3-1 80,22-7-4224,-5-10-5150,-19 9 413</inkml:trace>
  <inkml:trace contextRef="#ctx0" brushRef="#br0" timeOffset="14286.305">2383 533 8148,'-20'-18'8009,"-9"24"-5987,-26 26-1286,54-31-718,0-1 0,0 1 0,-1-1 0,1 1 0,0 0 0,0 0 0,0 0 0,0 0 0,0-1 0,0 1 0,0 1 0,0-1 0,0 0 0,1 0 0,-1 0 0,0 0 0,1 1-1,-1-1 1,1 0 0,-1 0 0,1 1 0,0-1 0,-1 0 0,1 1 0,0-1 0,0 1 0,0-1 0,0 0 0,0 1 0,0-1 0,0 0 0,1 1 0,-1-1 0,0 0 0,1 1 0,-1-1 0,1 0 0,0 1-1,-1-1 1,1 0 0,0 0 0,0 0 0,-1 0 0,1 0 0,0 0 0,0 0 0,0 0 0,0 0 0,1 0 0,-1 0 0,0-1 0,0 1 0,0-1 0,1 1 0,-1 0 0,0-1 0,1 0 0,-1 1 0,1-1-19,8 3 27,0 1 0,-1-1 0,0 2-1,0-1 1,0 2 0,0-1-1,-1 1 1,0 0 0,0 1 0,0-1-1,5 8-25,-12-13 42,0 0 0,0 0 0,-1 0-1,1 1 1,0-1 0,0 0 0,-1 1 0,1-1-1,-1 0 1,1 1 0,-1-1 0,0 1 0,1-1-1,-1 0 1,0 1 0,0-1 0,0 1-1,0-1 1,0 1 0,0-1 0,-1 1 0,1-1-1,0 0 1,-1 1 0,1-1 0,-1 0 0,1 1-1,-1-1 1,0 0 0,1 1 0,-1-1-1,0 0 1,0 0 0,0 0 0,0 0 0,0 0-1,0 0 1,0 0 0,-1 0 0,1 0 0,0-1-1,0 1 1,-1 0 0,1-1 0,0 1 0,-1-1-1,1 1 1,-2-1-42,-69 14 227,58-14-3002,0 0-4350,0-2-5449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6:5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6643,'3'-1'7672,"-4"41"-4550,-27 159-272,27-179-3304,8-26-3969,-3-2-1196,0-2-4156</inkml:trace>
  <inkml:trace contextRef="#ctx0" brushRef="#br0" timeOffset="249.938">196 24 8276,'-12'26'7835,"10"28"-6455,3-33-607,-21 151-82,17-169-3033,-1-10-3835,4 5 4190,-3-5-6446</inkml:trace>
  <inkml:trace contextRef="#ctx0" brushRef="#br0" timeOffset="518.597">1 107 7619,'3'3'6774,"33"-7"-4477,94-16 310,-41 23-4184,-86-3 1076,8 1-1660,-5-2-4402,-3 0-1916</inkml:trace>
  <inkml:trace contextRef="#ctx0" brushRef="#br0" timeOffset="846.647">6 191 10101,'0'3'2417,"0"0"144,3 0-1521,3-1-239,3-1-33,4 1 32,3-3-31,2 1-145,4-1-128,0 0-95,0 0-97,0 0-80,-3 0-96,-4-2-304,-1 1-673,-1 0-2208,-1 0-2498,1 0-6226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4322,'18'-3'5271,"21"3"-5059,-11 0 38,165 6 1194,-170 1-1096,-18-3-4210,-5-7-4107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6067,'4'-1'2992,"16"-4"-2868,-14 3-129,14-3 391,0 1 1,0 0-1,0 1 1,1 1-1,-1 2 1,1 0-1,0 0 1,18 5-387,37-5 462,-44-5-5278,-31 5 4672,20-4-7612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5827,'9'2'3296,"10"1"-3332,165-18 1346,-155 16-1640,32 0-4711,-38 0 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6803,'8'-3'1473,"3"3"-17,5 0-1167,3 0-161,2-1-96,1 2 16,2-1-48,-1 0-16,-1 0 0,0 2-48,0 0-16,-3-1 16,-1-1-48,-1 1 63,2-1-623,-1 0-768,0 1-1074,5-3-2672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6627,'4'0'1505,"-1"-3"-1,4 1-1071,3 1-161,5 0-144,2 0 16,5-2-80,1 0-48,4 1 32,-2 0-32,1-1-32,2 1 0,2 0 448,-2-1-1985,5 1-1328,5-1-3826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6339,'7'-4'5132,"22"4"-5348,-23 0 644,216-17-159,-116 6-5903,-78 9-668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6291,'14'-8'3618,"16"2"-3398,-19 5 101,179-18 808,-107 16-4108,-56 2 707,-1 0-4040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7235,'7'-2'1601,"3"1"32,4 1-1249,4 2-192,7-1-16,3-1-64,3 2-80,2 0 16,2-1-32,-2 0-48,0 0-16,1 0-80,-1-1-1200,3 0-289,5-2-1201,-3-4-2624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75 202 6467,'2'-13'5212,"0"-10"-3472,-75-127 1342,68 139-3029,8 6-3688,5 6-1584,0-1-2465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8356,'0'-5'1857,"1"4"32,0-1-1473,3 2-208,5 1-48,2 0-16,3 0-112,2-1-64,2 0-112,2 0-128,1-1-112,0 0-625,2-2-880,0 1-1280,2-5-2978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6019,'27'-2'4340,"12"-1"-3362,61-4-1387,4 6 681,-21 1-1322,-28-1-3412,-27-1-1210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0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6659,'0'-1'1569,"3"1"-1,1-1-1055,2 0-177,3 1-128,6-1 32,6 1-80,6 0-112,6 1 16,5-1 0,1 0-48,2-1 16,2 2-144,0-2 736,4 0-2240,-1 1-1506,-2 0-4113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1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8292,'7'-5'1793,"1"4"-1,5 1-1295,3 1-337,5 2-144,3 0 16,11 1-16,0-2-32,9 1 0,3-1-32,3-2-48,-4 1-48,0-1-129,-6 0 418,0-2-1922,-2-1-1505,-3 0-3793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6227,'10'-13'4857,"28"5"-4791,-34 8 229,226-6 564,-76 6-7280,-124-1 554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1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5795,'1'2'4665,"19"7"-3976,13-6-556,0 0 1,1-2-1,-1-2 1,0-1-1,7-3-133,70-2-1256,-77 7-2450,-1-1-3132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12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7123,'3'-1'1585,"5"0"16,4 1-1169,3 0-256,7 1-80,1 0-96,5-1-16,4 1-96,3-1-112,-1 1 48,-3-1-753,0 0-671,-3-1-1074,0 0-2592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1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8772,'19'0'1905,"1"0"-32,3 3-1537,4-1-160,-1 1-160,4 1-144,2-1-80,3-1-160,-2-1 224,2 0-1729,1 1-1521,-2-4-3553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3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1668 758 7059,'-23'-31'4354,"-40"8"-3724,53 20-177,-49-7 82,-1 3 0,0 2 0,0 3 0,0 3 0,0 2 0,1 3 0,-1 2 0,1 3 0,-33 12-535,75-20 70,-42 8 51,0 3-1,0 2 1,2 3 0,0 3-1,1 2 1,1 2-1,2 3 1,1 1 0,1 4-1,-8 8-120,28-14 47,2 1 0,1 1 1,1 2-1,2 1 0,1 0 0,2 2 0,1 0 0,2 2 0,1 0 1,2 1-1,2 1 0,-2 12-47,10-28 11,2 0 0,0 0 0,1 1 0,2-1 0,0 0 0,2 1 0,0-1 0,2 1 0,0-1 0,2 0 0,0 0 0,2-1 0,0 0 0,2 0 0,0 0 0,8 12-11,6 6 15,1 0 1,2-2-1,1-1 0,2-1 1,2-2-1,1 0 1,1-2-1,2-2 0,1-1 1,1-2-1,2-2 0,0-1 1,2-2-1,0-2 1,2-1-1,0-3 0,9 2-15,-7-6 2,0-3 0,0-1 1,1-2-1,0-3 0,0-1 0,0-2 0,0-2 0,0-3 0,19-4-2,-23 1 32,-1-2 0,-1-2 0,1-2 0,-2-1 1,0-2-1,-1-1 0,-1-2 0,-1-2 0,-1-1 0,-1-2 0,-1-2 0,-1 0 0,8-12-32,-18 17 30,-1-2 0,-1-1 0,-1 0-1,-1-2 1,-1 0 0,-1 0 0,-2-2-1,-1 0 1,-1 0 0,-2-1 0,-1-1-1,-1 0 1,-1 0 0,-2 0 0,-2-1-1,0 0 1,-3-27-30,-5 16 83,-3 1 0,-1 0 0,-2 1-1,-2 0 1,-2 1 0,-2 0 0,-1 2 0,-2 0 0,-1 1 0,-2 0-1,-2 2 1,-1 1 0,-2 2 0,-1 0 0,-1 2 0,-2 1 0,-1 2-1,-16-10-82,30 23-160,0 1 0,-1 0 0,-1 2-1,0 0 1,-1 2 0,0 0-1,0 1 1,-1 2 0,0 0-1,0 1 1,0 2 0,-8-1 160,15 4-1016,-19-4-851,17-4-6647,17 5-173</inkml:trace>
  <inkml:trace contextRef="#ctx0" brushRef="#br0" timeOffset="3104.44">1798 774 8036,'11'-27'5364,"25"-8"-4560,-24 24-177,19-13-53,0 2 1,2 1 0,1 1 0,33-14-575,4-3 603,421-216 1759,-327 178-2045,253-103 393,-395 170-688,0 0 1,1 2 0,0 1 0,1 1 0,-1 1-1,1 1 1,-1 1 0,1 1 0,0 2 0,-1 0-1,18 4-22,-36-4-377,20 3-485,-14-7-2818,-12 2-2344,-2-1-4389</inkml:trace>
  <inkml:trace contextRef="#ctx0" brushRef="#br0" timeOffset="3807.406">1872 493 8468,'-10'10'5297,"-4"17"-4787,11-22 22,-52 113 1634,43-93-1815,9-22-280,1 0 1,0 0-1,0 1 0,1-1 1,-1 0-1,1 1 1,-1 0-1,1-1 0,0 1 1,0 0-1,1-1 0,-1 1 1,1 0-1,0 0 0,0 0 1,0-1-1,0 1 1,1 4-72,3-6 126,0 0 1,0 0-1,0 0 1,0 0-1,0 0 0,0-1 1,1 0-1,-1 0 1,0 0-1,1 0 1,-1-1-1,1 1 1,-1-1-1,1 0 1,-1-1-1,1 1 1,-1-1-1,0 0 1,4-1-127,-4 2 88,28-7 192,24-2-83,-24 14-4977,-28-3-1399,-3 1-4423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94 7411,'-25'-29'8963,"21"27"-8844,0 1-1,1-1 1,-1 1-1,0 0 1,0 1 0,1-1-1,-1 1 1,0-1 0,0 1-1,0 0 1,0 1-1,0-1 1,0 1 0,1-1-1,-1 1 1,0 0-1,0 1 1,1-1 0,-1 1-1,1-1 1,-1 1-1,1 0 1,-3 2-119,5-3 6,0 0-1,0-1 1,0 1-1,-1 0 0,1 0 1,0 0-1,0 0 1,0 0-1,0 1 1,0-1-1,1 0 1,-1 0-1,0 0 1,0 1-1,1-1 1,-1 0-1,1 1 1,-1-1-1,1 1 1,0-1-1,0 1 1,-1-1-1,1 1 1,0-1-1,0 0 1,0 1-1,1-1 0,-1 1 1,0-1-1,0 1 1,1-1-1,-1 1 1,1-1-1,-1 0 1,1 1-1,0-1 1,0 0-1,-1 0 1,1 1-1,0-1 1,0 0-1,0 0 1,0 0-1,0 0 1,0 0-1,1 0 1,-1-1-1,0 1 1,0 0-1,1 0 0,-1-1 1,0 1-1,1-1 1,-1 1-1,1-1 1,0 0-6,91 54-415,-90-52 445,-1 0 0,1 0 0,-1 0 0,0 1-1,0-1 1,0 0 0,0 1 0,0 0 0,-1-1 0,1 1 0,-1 0 0,0 0 0,1 0-1,-1 0 1,-1 0 0,1 0 0,0 0 0,-1 0 0,1 0 0,-1 0 0,0 0 0,0 1-1,-1-1 1,1 0 0,0 0 0,-1 0 0,0 0 0,0 0 0,0 0 0,0 0 0,0 0-1,-1 0-29,-2 2 93,0-1-1,-1 0 1,1 0-1,-1-1 0,0 1 1,0-1-1,0 0 1,-1 0-1,1-1 1,-1 0-1,1 0 0,-1 0 1,0 0-1,0-1 1,0 0-1,0 0 0,0-1 1,0 0-1,0 0 1,0 0-1,1-1 0,-7 0-92,-8-15-2478,21-3-7271,3 8 9</inkml:trace>
  <inkml:trace contextRef="#ctx0" brushRef="#br0" timeOffset="345.994">239 0 6563,'5'12'6842,"0"13"-4851,-3-12-1001,30 242 2537,-31-248-3819,2 15-204,-4-11-3422,-3-14-3952,1-3 549</inkml:trace>
  <inkml:trace contextRef="#ctx0" brushRef="#br0" timeOffset="580.286">206 162 9540,'0'0'2465,"1"1"129,3 0-1234,1-1-447,1 0-161,3 0-160,1-2-191,1 1-113,2 0-64,0 1-128,2 1-160,-2-2-320,-1 0-465,-2-1-111,-1 1-1793,-1-1-2098,0-3-4497</inkml:trace>
  <inkml:trace contextRef="#ctx0" brushRef="#br0" timeOffset="958.216">391 126 8244,'7'42'6591,"1"22"-4871,1 5-1043,-9-81-591,1 1 1,0-1-1,1 0 1,0 1-1,1-1 1,0 1-1,1 0 1,0 0-1,1 0 1,0 0-1,1 1 1,5-8-87,-9 16-16,0 1 0,0 0 0,-1 0 0,1 0 0,1 0 1,-1 0-1,0 0 0,0 0 0,0 1 0,0-1 0,0 1 0,1-1 1,-1 1-1,0 0 0,0 0 0,1 0 0,-1 0 0,0 1 0,0-1 1,1 0-1,-1 1 0,0 0 0,0-1 0,2 2 16,15 5-3387,-2 1-4160,-17-8 7518,8 4-6881</inkml:trace>
  <inkml:trace contextRef="#ctx0" brushRef="#br0" timeOffset="1223.778">612 137 7235,'2'4'1258,"11"56"7028,-7 31-6352,-12-97-5080,3-4-2867,2 0-3525</inkml:trace>
  <inkml:trace contextRef="#ctx0" brushRef="#br0" timeOffset="1473.986">605 38 5539,'1'0'720,"1"1"-720,0 0-1777,0 1-2689</inkml:trace>
  <inkml:trace contextRef="#ctx0" brushRef="#br0" timeOffset="1749.153">727 158 6995,'14'40'5312,"2"20"-2479,-10-36-1742,2-95-309,-9 63-785,1 1 1,0 0-1,1 0 0,0 0 1,0 0-1,0 0 0,1 0 1,0 1-1,0-1 0,1 0 1,0 1-1,0-1 0,0 1 1,1 0-1,0 0 0,0 1 1,1-1-1,3-3 3,-6 9 7,0 0 1,0 0-1,0 0 0,1 0 0,-1 0 1,0 1-1,0-1 0,0 1 0,1-1 0,-1 1 1,0 0-1,0 0 0,0 0 0,0 0 1,-1 0-1,1 0 0,0 1 0,0-1 1,-1 0-1,1 1 0,0 0 0,-1-1 1,0 1-1,1 0 0,-1 0 0,0-1 0,0 1 1,0 0-1,0 0 0,0 1 0,-1-1 1,1 0-1,0 0 0,-1 0 0,0 0 1,0 0-1,1 1 0,-1-1 0,0 0 1,-1 1-8,4 3 49,31 148 162,-27-137 299,-1-14-8053,-3-4-2923</inkml:trace>
  <inkml:trace contextRef="#ctx0" brushRef="#br0" timeOffset="2281.796">1110 92 9877,'-35'-21'6987,"33"21"-6929,1-1-1,-1 1 1,1-1 0,-1 1 0,0-1-1,1 1 1,-1 0 0,0 0 0,1 0-1,-1 0 1,0 0 0,1 1 0,-1-1-1,0 0 1,1 1 0,-1-1 0,1 1-1,-1-1 1,1 1 0,-1 0 0,1 0-1,-1 0 1,1 0 0,-1 0 0,1 0-1,0 0 1,0 0 0,0 0 0,0 1-1,0-1 1,0 0 0,0 1 0,0-1-1,0 1-57,-26 86 70,27-85-68,-1 0-1,1 0 0,0 0 0,0 0 0,0 0 1,0 0-1,0 0 0,1 0 0,-1 0 0,1 0 1,0 0-1,0 0 0,0 0 0,0 0 1,0-1-1,1 1 0,-1 0 0,1-1 0,0 1 1,0-1-1,0 0 0,0 1 0,0-1 0,0 0 1,1 0-1,-1-1 0,1 1 0,0 0-1,3-1-109,-1-1 0,0-1 0,1 1 0,-1-1 0,0 0 0,1 0 0,-1 0 0,0-1 0,0 0 0,0 0 0,0 0 0,-1 0 0,1-1 0,0 0 0,-1 0 0,0 0-1,0 0 1,0-1 0,0 0 0,0 0 0,-1 0 0,1 0 0,-1-1 0,0 1 0,-1-1 0,1 1 0,-1-1 0,0 0 0,0 0 0,0 0 0,-1 0 0,1-4 109,8-69 1240,-14 120 1756,34 277 152,-40-273-1760,10-45-1369,0 0 0,-1 0 0,1-1 0,0 1-1,0 0 1,-1 0 0,1 0 0,-1-1 0,1 1 0,0 0 0,-1 0 0,1-1 0,-1 1-1,0 0 1,1-1 0,-1 1 0,0-1 0,1 1 0,-1-1 0,0 1 0,1-1-1,-1 1 1,0-1 0,0 0 0,0 1 0,1-1 0,-1 0 0,0 0 0,0 1 0,0-1-1,0 0 1,0 0 0,0 0 0,1 0 0,-1 0 0,0 0 0,0-1 0,0 1-1,0 0 1,0 0 0,1-1 0,-1 1 0,0 0 0,0-1 0,0 1 0,1-1 0,-1 1-1,0-1 1,1 1 0,-1-1-19,-12-22-2710,13 12-8898,1 8 784</inkml:trace>
  <inkml:trace contextRef="#ctx0" brushRef="#br0" timeOffset="2736.323">609 2 10341,'-5'4'2641,"0"1"144,0 1-1376,1-1-433,1 1-255,2-2-145,0-2-208,1-2-48,1 0-320,2-2-624,1-2-2241,1-2-2418,0-1-6066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30 225 5859,'-5'-5'6018,"4"-17"-5204,1 19-219,-23-189 995,23 192-1840,0-2-524,2 1-5314,1 2-1660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4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9460,'4'-5'438,"0"0"0,0 0 0,0 0 0,0 0-1,1 1 1,0-1 0,0 1 0,0 0 0,0 1 0,1-1-1,0 1 1,-1 0 0,1 0 0,1 1-438,-5 1 127,0 0 1,0 1-1,0-1 0,1 0 1,-1 1-1,0 0 1,1 0-1,-1 0 0,0 0 1,1 0-1,-1 0 1,1 0-1,-1 1 1,0-1-1,0 1 0,1 0 1,-1-1-1,0 1 1,0 0-1,0 1 0,0-1 1,0 0-1,0 0 1,0 1-1,0-1 0,-1 1 1,1 0-1,0-1 1,-1 1-1,1 0 0,-1 0 1,0 0-1,0 0 1,0 0-1,0 0 0,0 1 1,0-1-1,0 0 1,-1 1-128,15 82 61,11 24 32,-32-137-517,4 25 442,1 0 0,-2 1-1,1-1 1,0 0 0,0 0 0,-1 1-1,0 0 1,1-1 0,-1 1 0,0 0-1,0 0 1,0 0 0,0 1-1,0-1 1,-1 1 0,1 0 0,0 0-1,-1 0 1,1 0 0,-1 0 0,1 1-1,-1 0 1,1 0 0,-1 0-1,0 0 1,1 0 0,-1 1 0,1-1-1,-1 1 1,1 0 0,0 0 0,-1 0-1,1 1 1,0-1 0,0 1-1,0 0 1,0-1 0,0 2 0,0-1-1,0 0 1,1 0 0,-1 1 0,1 0-1,0-1 1,-2 3-18,3-4 17,0-1 0,0 1 0,0 0 0,0 0 0,0 0 1,0 0-1,0 0 0,0 0 0,0 1 0,0-1 0,1 0 0,-1 0 0,0 0 0,1 1 1,-1-1-1,1 0 0,0 1 0,-1-1 0,1 1 0,0-1 0,0 0 0,0 1 0,0-1 0,0 1 1,0-1-1,0 0 0,0 1 0,1-1 0,-1 0 0,0 1 0,1-1 0,-1 0 0,1 1 0,0-1 1,-1 0-1,1 0 0,0 0 0,0 1 0,0-1 0,0 0 0,0 0 0,0 0 0,0-1 0,0 1 1,0 0-1,0 0 0,0 0 0,1-1 0,-1 1 0,0-1 0,1 1 0,-1-1-17,77 11 490,-49-33-2184,-22 11-1771,-1 0-3811,-3 4-2739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4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8180,'4'-16'5321,"1"24"-718,7 128-256,-12 0-4681,0-135-291,-1 8-403,0-7-2220,0 0-3833,0-2-3038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4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 11557,'-2'3'2674,"-1"-1"-1,0-1-1361,2-1-943,1 0-978,0-1-2000,0-1-48,2-1-1825,-1-2-3730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4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9236,'41'-18'7646,"-35"15"-7489,0 0 0,0 1 0,1 0 0,-1 0 1,0 1-1,1-1 0,0 1 0,-1 1 0,1-1 0,-1 1 0,1 0 0,0 1 0,-1 0 0,1 0 0,2 1-157,-3 3 8,0 0 1,0 1-1,-1 0 0,0 0 1,-1 1-1,1-1 1,-1 1-1,0 0 0,-1 0 1,0 1-1,0-1 0,0 0 1,-1 1-1,0 0 0,-1 0 1,1-1-1,-1 1 0,-1 0 1,0 0-1,0 0 0,-1 7-8,1-10 12,0-5-22,-1 0 0,1 0-1,0 0 1,0 0 0,-1 0 0,1 0 0,0 1-1,-1-1 1,1 0 0,0 0 0,-1 0 0,1 0 0,0 0-1,0 0 1,-1 0 0,1 1 0,0-1 0,0 0-1,-1 0 1,1 0 0,0 1 0,0-1 0,-1 0 10,-11-23-124,10 19 186,0 1 0,-1 0 0,0-1-1,0 1 1,0 0 0,0 1 0,0-1-1,-1 0 1,1 1 0,-1 0 0,0 0-1,1 0 1,-1 0 0,0 1 0,0-1-1,0 1 1,0 0 0,0 0 0,-1 1-1,1-1 1,0 1 0,0 0 0,0 0-1,-1 0 1,1 1 0,0-1 0,0 1-1,0 0 1,0 0 0,0 1 0,0-1-1,0 1 1,0 0 0,0 0 0,1 0-1,-1 0 1,1 1 0,-1 0 0,1-1-1,0 1 1,0 0 0,1 1 0,-1-1-1,0 0 1,1 1 0,0-1 0,0 1-1,0 0-61,1-2 53,0-1-1,0 0 0,1 1 0,-1-1 0,1 0 0,-1 1 1,1-1-1,0 1 0,-1-1 0,1 1 0,0-1 0,0 1 1,0-1-1,0 1 0,0-1 0,0 1 0,1-1 1,-1 1-1,0-1 0,1 1 0,-1-1 0,1 0 0,-1 1 1,1-1-1,0 0 0,0 1 0,0-1 0,-1 0 0,1 0 1,0 0-1,0 0 0,1 0 0,-1 0 0,0 0 0,0 0 1,0 0-1,1 0 0,-1-1 0,0 1 0,1 0 0,-1-1 1,1 1-1,-1-1 0,1 0 0,-1 0 0,1 1 1,-1-1-1,1 0 0,-1 0 0,1 0-52,77-11-824,-73 8 307,42-16-3351,-17 5-6204,-18 8 729</inkml:trace>
  <inkml:trace contextRef="#ctx0" brushRef="#br0" timeOffset="316.245">375 17 9828,'-36'10'8685,"24"22"-6355,32 41-2163,-17-71-109,0 0 1,-1 0 0,1 0 0,-1 1 0,0-1 0,0 0-1,0 1 1,0 0 0,0 0 0,0-1 0,-1 1 0,1 0-1,-1 0 1,0 0 0,0 1 0,0-1 0,-1 0 0,1 0-1,-1 0 1,1 1 0,-1-1 0,0 0 0,0 1 0,-1-1-1,1 0 1,-1 0 0,1 0 0,-1 1 0,0-1 0,0 0-1,0 0 1,-1 0 0,1 0 0,-1 0 0,0-1 0,0 1-1,0 0 1,0-1 0,0 1-59,-38-3-912,29-8-2783,3-4-4579,6 3-2133</inkml:trace>
  <inkml:trace contextRef="#ctx0" brushRef="#br0" timeOffset="1510.876">340 32 5122,'9'-4'7929,"3"1"-4626,4-3-816,-11 4-1929,38-15 1793,-28 37-4716,-14-17 1204,-2 7-6872,-1-4-2142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4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6931,'1'38'6703,"7"22"-3807,1 26-2119,-3 12-1327,-8-112-8996,0 7 2351</inkml:trace>
  <inkml:trace contextRef="#ctx0" brushRef="#br0" timeOffset="331.24">6 206 7267,'21'-41'5494,"-20"40"-5420,1-1 0,0 0-1,0 1 1,0-1 0,-1 1-1,2 0 1,-1 0 0,0 0-1,0 0 1,0 0 0,0 0-1,1 0 1,-1 1 0,0-1 0,1 1-1,-1-1 1,0 1 0,1 0-1,-1 0 1,1 0 0,-1 1-1,0-1 1,1 0 0,-1 1-1,0-1 1,1 1 0,-1 0-74,2 0 37,0 0 0,-1 0 0,1 0-1,0 1 1,-1-1 0,1 1 0,-1 0 0,1 0 0,-1 0 0,0 1 0,0-1 0,0 1 0,0 0 0,0 0 0,-1 0 0,1 0 0,-1 0 0,0 0-1,0 0 1,0 1 0,0-1 0,-1 1 0,1 0 0,-1 0 0,0-1 0,0 1 0,0 0 0,-1 0 0,0 0 0,1 0 0,-1 0 0,0 0-1,-1 0 1,1-1 0,-1 1 0,0 0 0,0 0 0,0 0 0,0-1 0,0 1 0,-1 0 0,0-1 0,0 1 0,0-1 0,0 0 0,0 0 0,-1 0-1,0 0 1,1 0 0,-1 0 0,0 0-37,-67 16 760,41-23-5610,27 2 128,2 0-3084</inkml:trace>
  <inkml:trace contextRef="#ctx0" brushRef="#br0" timeOffset="877.983">238 136 8132,'42'-4'5518,"-8"32"-3721,9 56-1506,-17-4-219,-30-96-40,2 12 31,0 0 1,-1 1 0,1-1-1,-1 1 1,1-1-1,-1 1 1,0 0-1,0 0 1,-1 1 0,1-1-1,-1 1 1,1-1-1,-1 1 1,0 0-1,1 0 1,-1 1-1,0-1 1,0 1 0,-1 0-1,1 0 1,0 0-1,0 1 1,0-1-1,-1 1 1,1 0 0,0 0-1,0 1 1,-1-1-1,1 1 1,0 0-1,0 0 1,0 0-1,0 1 1,0 0 0,0-1-1,0 1 1,1 0-1,-1 1 1,1-1-1,-1 1-63,3-1 26,0 1 0,1-1 0,-1 1-1,1-1 1,0 1 0,-1-1 0,1 1-1,0-1 1,1 1 0,-1-1 0,0 1-1,1-1 1,-1 1 0,1-1 0,0 1-1,0-1 1,0 0 0,0 1-1,0-1 1,0 0 0,1 0 0,-1 0-1,1 0 1,-1 0 0,1 0 0,0 0-1,0-1 1,0 1 0,0 0 0,0-1-1,0 0 1,0 1 0,0-1 0,1 0-1,-1 0 1,0 0 0,1-1 0,-1 1-1,1-1 1,-1 1 0,1-1-1,-1 0 1,1 0 0,-1 0 0,1 0-1,0 0 1,-1 0 0,1-1 0,-1 1-1,0-1 1,1 0 0,-1 0 0,1 0-1,1-1-25,41-20-3418,-15 4-3417,-24 15 4448,8-5-4731</inkml:trace>
  <inkml:trace contextRef="#ctx0" brushRef="#br0" timeOffset="1240.397">530 121 7219,'-44'-7'8251,"43"7"-8187,-1 0-1,1 0 1,-1 1-1,0-1 1,1 0-1,-1 1 1,1-1 0,-1 1-1,1-1 1,-1 1-1,1 0 1,0 0-1,-1-1 1,1 1 0,0 0-1,0 0 1,-1 0-1,1 1 1,0-1-1,0 0 1,0 0-1,0 0 1,1 1 0,-1-1-1,0 1 1,0-1-1,1 1 1,-1-1-1,1 1 1,-1-1 0,1 1-1,0-1 1,0 1-1,0-1 1,-1 1-1,1 0 1,1-1 0,-1 1-64,0 1 2,0 0 1,0 0 0,1-1 0,-1 1 0,1 0 0,0 0 0,0-1 0,0 1 0,0 0 0,0-1 0,0 1 0,1-1 0,-1 0 0,1 1 0,0-1 0,0 0 0,0 0 0,0 0 0,0 0 0,0 0 0,0-1 0,0 1 0,1 0 0,-1-1 0,1 0 0,-1 0 0,1 0 0,0 0 0,1 0-4,4 4 1,-6-5 40,0 1 0,0 0 1,0 0-1,0-1 0,0 1 0,0 0 1,0 1-1,0-1 0,-1 0 0,1 0 0,0 1 1,-1-1-1,0 1 0,1-1 0,-1 1 1,0 0-1,1 0 0,-1-1 0,0 1 1,0 0-1,-1 0 0,1 0 0,0 0 0,-1 0 1,1 0-1,-1 0 0,1 0 0,-1 1 1,0-1-1,0 0 0,0 0 0,0 0 1,0 0-1,-1 0 0,1 0 0,-1 0 0,1 0 1,-1 0-1,0 0 0,0 0 0,0 0 1,0 0-1,0 0 0,0 0 0,0-1 1,-1 1-1,1 0 0,-1-1 0,1 1 0,-2 0-40,-62 29-421,59-36-1009,9-3-5941,1 1-3373</inkml:trace>
  <inkml:trace contextRef="#ctx0" brushRef="#br0" timeOffset="1599.703">721 122 7347,'-26'-16'7056,"4"20"-3595,19-2-3382,0 1 0,1 0 0,-1 0 0,1 0 0,0 0 1,0 0-1,0 0 0,0 1 0,0-1 0,1 1 0,-1-1 0,1 1 0,0-1 0,0 1 0,1 0 0,-1 0 0,1-1 0,-1 1 0,1 3-79,22 50 788,-7-34-490,-14-20-271,0 0 1,0-1-1,-1 1 1,1 0-1,-1 0 0,1 0 1,-1-1-1,0 1 0,0 0 1,0 0-1,0 0 1,-1-1-1,1 1 0,-1 0 1,0 0-1,0-1 0,0 1 1,0 0-1,0-1 1,0 1-1,-1-1 0,1 0 1,-1 1-1,0-1 0,0 0 1,0 0-1,0 0 1,0 0-1,0 0 0,0-1 1,0 1-1,-1-1 1,1 1-1,-1-1 0,1 0 1,-1 0-1,0 0 0,1 0 1,-1 0-1,0-1 1,0 1-1,-2-1-27,-8-10-4287,11-1-3306,2 2-2113</inkml:trace>
  <inkml:trace contextRef="#ctx0" brushRef="#br0" timeOffset="1927.736">796 241 8580,'63'-6'7113,"-60"6"-7070,-1-1 1,0 0 0,0 1 0,0-1-1,1 0 1,-1 0 0,0 0-1,0 0 1,0-1 0,-1 1 0,1 0-1,0-1 1,0 1 0,-1-1-1,1 0 1,-1 0 0,1 1-1,-1-1 1,0 0 0,0 0 0,0 0-1,0 0 1,0-1 0,0 1-1,0 0 1,-1 0 0,1 0 0,-1-1-1,0 1 1,0 0 0,0-1-1,0 1 1,0 0 0,0 0-1,0-1 1,-1 1 0,1 0 0,-1 0-1,0-3-43,0 4 48,0-1 0,0 1 0,0-1 0,0 1 0,0-1 0,0 1-1,0-1 1,-1 1 0,1 0 0,0 0 0,-1-1 0,1 1 0,-1 0 0,1 1-1,-1-1 1,0 0 0,1 0 0,-1 1 0,0-1 0,1 0 0,-1 1 0,0 0-1,0-1 1,0 1 0,1 0 0,-1 0 0,0 0 0,0 0 0,0 1 0,0-1-1,1 0 1,-1 1 0,0-1 0,0 1 0,1 0 0,-1-1 0,0 1-1,1 0 1,-1 0 0,1 0 0,-1 0 0,1 0 0,0 1 0,-1-1 0,1 0-1,0 1 1,0-1 0,0 1 0,0-1 0,0 1 0,0-1 0,0 1 0,0 0-1,0 1-47,-2 1 73,-1 0 0,1 0 0,-1 1 0,1-1 0,1 1-1,-1 0 1,1 0 0,-1 0 0,2 0 0,-1 0-1,0 0 1,1 0 0,0 1 0,0-1 0,1 0-1,-1 1 1,1-1 0,0 1 0,1-1 0,-1 1-1,1-1 1,0 0 0,1 1 0,-1-1 0,1 0-1,0 0 1,0 0 0,1 0 0,-1-1 0,1 1 0,3 3-73,-4-5-26,1 0 1,-1-1 0,1 1 0,-1-1 0,1 0-1,0 0 1,0 0 0,0 0 0,0-1 0,0 1 0,1-1-1,-1 0 1,0 0 0,1 0 0,-1 0 0,0-1-1,1 1 1,-1-1 0,1 0 0,-1 0 0,1 0 0,-1 0-1,1-1 1,0 1 25,54-23-5246,-42 15-832,2-1-4217</inkml:trace>
  <inkml:trace contextRef="#ctx0" brushRef="#br0" timeOffset="2177.677">1089 174 10949,'-40'3'8128,"5"17"-4668,33-18-3439,-1 0 0,0 0-1,1 1 1,0-1 0,-1 1-1,1 0 1,0-1-1,0 1 1,1 0 0,-1 0-1,1 1 1,-1-1 0,1 0-1,0 0 1,0 1 0,0-1-1,1 0 1,-1 1 0,1-1-1,0 1 1,0-1 0,0 1-1,0-1 1,1 1-1,-1-1 1,1 0 0,0 1-1,0-1 1,0 0 0,0 0-1,1 1 1,-1-1 0,3 2-21,-3-2-71,1-1 1,0 1 0,0-1 0,0 1 0,0-1-1,0 0 1,0 0 0,0 0 0,1 0 0,-1 0-1,1-1 1,0 1 0,-1-1 0,1 1 0,0-1-1,0 0 1,0 0 0,0 0 0,0-1 0,0 1-1,0-1 1,0 0 0,0 1 0,0-1 0,0-1-1,0 1 1,0 0 0,0-1 0,0 1 0,0-1-1,0 0 1,0 0 0,0 0 0,0-1 0,-1 1-1,1-1 1,0 1 0,-1-1 0,0 0 0,1 0-1,-1 0 1,0 0 0,0 0 0,0-1 0,0 1-1,0-1 1,0 1 0,0-2 70,2-9-2721,1-1-3615,-2 1-4440</inkml:trace>
  <inkml:trace contextRef="#ctx0" brushRef="#br0" timeOffset="2474.488">1113 1 8852,'4'95'10821,"9"47"-7305,-8-96-2435,-4-37-1819,2 21 1104,-1-22-4335,1-4-4317,0-3-3341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0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20 8036,'-19'-19'8962,"-55"22"-5028,64 2-3764,1 1-1,-1 0 1,1 1-1,1 0 1,-1 0-1,1 1 1,0 0-1,1 1 1,0-1-1,0 1 1,1 1-1,0-1 1,1 1-1,0 0 1,1 1-1,0-1 1,-1 5-170,3-9 20,1 0 0,1-1 0,-1 1 1,1 0-1,0 0 0,0 0 0,1-1 1,0 1-1,0 0 0,0-1 0,0 1 1,1 0-1,0-1 0,1 0 1,-1 1-1,1-1 0,0 0 0,0 0 1,0-1-1,1 1 0,-1-1 0,1 1 1,1-1-1,-1 0 0,0-1 0,1 1 1,0-1-1,0 0 0,0 0 0,0 0 1,0-1-1,0 0 0,1 0 1,-1 0-1,1-1 0,0 1 0,-1-1 1,1-1-1,0 1 0,0-1 0,0 0 1,2 0-21,7 1 54,0 0-1,-1 0 1,1-1 0,0-1 0,0 0 0,-1-2 0,1 1 0,-1-2 0,0 0 0,10-4-54,-14-9-547,-13 7-5129,1 6-622,2 0-6369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5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8500,'0'7'5552,"1"12"-5272,-1-16 374,27 235 3091,-4-340-3496,-22 99-242,1 0 0,-1 0 0,0 0 0,1 0 0,0 0 1,0 1-1,0-1 0,0 0 0,0 1 0,0 0 0,0-1 0,1 1 0,0 0 0,-1 0 0,1 1 0,0-1 1,0 0-1,0 1 0,0 0 0,0 0 0,0 0 0,0 0 0,0 0 0,0 0 0,0 1 0,1 0 0,-1 0 1,0 0-1,1 0 0,1 0-7,-3 2 57,1 0 1,0 0 0,-1 0 0,0 1-1,1-1 1,-1 1 0,0-1-1,0 1 1,0 0 0,-1 0-1,1-1 1,-1 1 0,0 1-1,1-1 1,-1 0 0,0 0 0,-1 0-1,1 0 1,-1 1 0,1-1-1,-1 0 1,0 1 0,0-1-1,-1 0 1,1 1 0,-1-1 0,1 0-1,-1 0 1,0 0 0,0 1-1,0-1 1,-1 0 0,1 0-1,-1-1 1,0 1 0,0 0-1,0 0 1,0-1 0,0 1 0,-1 0-58,1 0 12,-1 0 1,1 0 0,-1 0-1,0-1 1,0 1 0,0-1 0,0 1-1,0-1 1,-1 0 0,1 0-1,0 0 1,-1-1 0,0 1 0,1-1-1,-1 0 1,0 0 0,0 0 0,0-1-1,0 1 1,0-1 0,1 0-1,-1 0 1,0 0 0,0-1 0,0 1-1,-2-1-12,-3-14-3761,9 3-4384,1 4-1764</inkml:trace>
  <inkml:trace contextRef="#ctx0" brushRef="#br0" timeOffset="329.392">226 179 9893,'36'5'5819,"3"-10"-4037,-38 4-1777,1 1 0,0-1 0,-1 1 0,1-1 0,-1 0-1,1 0 1,-1 0 0,1 1 0,-1-1 0,0 0 0,1-1 0,-1 1 0,0 0-1,0 0 1,0-1 0,0 1 0,0 0 0,0-1 0,0 1 0,0-1-1,-1 1 1,1-1 0,-1 1 0,1-1 0,-1 0 0,1 1 0,-1-1 0,0 0-1,0 1 1,0-1 0,0 0 0,0 1 0,0-1 0,0 0 0,-1 1 0,1-1-1,0 0 1,-1 1 0,0-1 0,1 1 0,-1-1 0,0 0-5,0 1 37,1-1 0,-1 1 0,1 0 1,-1 0-1,1 0 0,-1 0 0,0-1 0,0 1 1,0 0-1,0 0 0,0 0 0,0 1 1,0-1-1,0 0 0,0 0 0,0 0 0,0 1 1,0-1-1,-1 1 0,1-1 0,0 1 0,-1-1 1,1 1-1,0 0 0,0 0 0,-1-1 0,1 1 1,-1 0-1,1 0 0,0 0 0,-1 1 0,1-1 1,0 0-1,-1 0 0,1 1 0,0-1 1,0 1-1,-1-1 0,1 1 0,0-1 0,0 1 1,0 0-1,0 0 0,0-1 0,-1 2-37,-41 44 1316,41-43-1257,1 0 0,-1 0 0,1 0-1,0 0 1,0 0 0,0 0 0,1 1-1,-1-1 1,1 0 0,0 0 0,0 1-1,0-1 1,0 0 0,1 0-1,-1 1 1,1-1 0,0 0 0,-1 0-1,2 0 1,-1 0 0,0 0 0,1 0-1,-1 0 1,1 0 0,0 0 0,0-1-1,0 1 1,0-1 0,0 1-1,1-1 1,-1 0 0,1 0 0,0 0-1,-1 0 1,1 0 0,0-1 0,0 1-1,0-1 1,3 1-59,54-2-2347,-43-6 1028,0-2-6857,-6 3-2946</inkml:trace>
  <inkml:trace contextRef="#ctx0" brushRef="#br0" timeOffset="632.391">485 104 9620,'-35'22'9415,"31"-16"-9176,0 0 0,0 0 0,1 0 0,-1 1 0,2-1-1,-1 1 1,1 0 0,-1 0 0,2 0 0,-1 0 0,1 0 0,0 0 0,1 7-239,-1-12 47,1-1 0,0 1 0,0 0 1,1 0-1,-1 0 0,0 0 0,1 0 0,-1 0 1,1 0-1,-1-1 0,1 1 0,0 0 0,0 0 0,0-1 1,0 1-1,0 0 0,0-1 0,0 1 0,0-1 1,1 0-1,-1 1 0,1-1 0,-1 0 0,1 0 1,-1 0-1,1 0 0,0 0 0,-1 0 0,1 0 1,0-1-1,0 1 0,0-1 0,-1 1 0,1-1 1,0 0-1,0 1 0,0-1 0,0 0 0,0 0 0,1-1-47,24-3-3682,-1-6-6363,-16 5-240</inkml:trace>
  <inkml:trace contextRef="#ctx0" brushRef="#br0" timeOffset="1147.897">597 91 8308,'1'-1'188,"0"1"1,1-1-1,-1 1 1,0-1-1,0 1 1,1 0-1,-1 0 1,1-1 0,-1 1-1,0 0 1,1 0-1,-1 0 1,1 1-1,-1-1 1,0 0-1,1 0 1,-1 1-1,0-1 1,1 1-1,-1-1 1,0 1-1,0 0 1,0-1-1,1 1 1,-1 0-1,0 0 1,0 0 0,0 0-1,0 0 1,0 0-1,0 0-188,34 68-357,-31-58 809,18 68 84,-26-114-899,3 32 475,0 0 1,0 1-1,0-1 0,0 1 1,0-1-1,-1 1 1,1 0-1,-1-1 0,0 1 1,0 0-1,0 0 0,0 0 1,0 0-1,0 1 1,0-1-1,-1 0 0,1 1 1,0 0-1,-1-1 0,0 1 1,1 0-1,-1 0 1,0 1-1,1-1 0,-1 0 1,0 1-1,0 0 1,1-1-1,-1 1 0,0 0 1,0 1-1,0-1 0,1 0 1,-1 1-1,0 0 1,1-1-1,-1 1 0,0 0 1,1 1-1,-1-1 0,1 0 1,-1 1-1,1-1 1,0 1-1,0 0 0,0-1 1,-1 1-1,2 0 0,-2 1-112,1-1 89,1-1 0,-1 0 0,0 0 0,1 0 0,-1 1 0,1-1 0,0 1 0,-1-1 0,1 1 0,0 0 0,0-1 0,0 1 0,0 0 0,0 0 0,1 0 0,-1-1 0,0 1 0,1 0 0,0 0 0,-1 0 0,1 0 0,0 0 0,0 0 0,0 0 0,0 0 0,0 0 0,1 0 0,-1 0 0,0 0 0,1 0 0,0 0 0,-1 0 0,1 0 0,0-1 0,0 1 0,0 0 0,0 0 0,0-1 0,1 1 0,-1-1 0,0 1 0,1-1 0,-1 0 0,1 1 0,-1-1 0,1 0 0,0 0 0,0 0 0,-1 0 0,1 0 0,0-1 0,0 1 0,2 0-89,51-13-319,-33 3-7339,-18 7 4465,7-3-10264</inkml:trace>
  <inkml:trace contextRef="#ctx0" brushRef="#br0" timeOffset="1762.175">778 112 7732,'-2'7'7519,"2"23"-5367,14 56 754,-14-84-2866,1 1 0,0-1 0,0 0 0,0 0 0,0 1 0,0-1 0,0 0 0,1 0 0,-1 0 0,1 0 0,-1 0 0,1 0 0,0-1 0,0 1 0,0 0 0,0-1 0,0 0 0,0 1 0,0-1 0,0 0 0,1 0 0,-1 0 0,0 0 0,1-1 0,-1 1 0,0 0 0,1-1 0,-1 0 0,1 0 0,-1 0 0,1 0 0,1 0-40,0-2 27,1-1 1,-1 0-1,-1 0 1,1 0 0,0 0-1,-1-1 1,1 0-1,-1 1 1,0-1 0,0 0-1,-1-1 1,1 1-1,-1 0 1,0-1 0,0 1-1,0-1 1,-1 1-1,0-1 1,0 0 0,0 0-1,0 0 1,-1 0-1,0 0 1,0 0 0,0 1-1,0-1 1,-1 0-1,0 0 1,0-1-28,-4-13 259,4 15-4351,1 4 575,2 3-2262,2 1-3465</inkml:trace>
  <inkml:trace contextRef="#ctx0" brushRef="#br0" timeOffset="2152.695">1063 129 8868,'0'-1'285,"0"-1"0,0 1 0,-1 0 0,1 0 0,0-1 0,-1 1 0,1 0 0,-1 0 0,1 0 0,-1 0-1,0-1 1,1 1 0,-1 0 0,0 0 0,0 0 0,0 0 0,0 1 0,0-1 0,0 0 0,0 0 0,0 1 0,0-1 0,0 0 0,0 1 0,0-1 0,0 1 0,-1-1 0,1 1 0,0 0-1,0 0 1,-1-1 0,1 1 0,0 0 0,-1 0 0,0 0-285,-1 1 96,1 0 0,-1 1-1,0-1 1,1 0 0,-1 1-1,1 0 1,0-1 0,-1 1-1,1 0 1,0 0 0,0 1-1,0-1 1,0 0 0,1 1-1,-1-1 1,1 1 0,-1-1-1,1 1 1,0-1 0,0 1-1,0 0 1,0 0 0,1 0-96,0-1 8,-1 0 1,1-1 0,0 1 0,0 0 0,1 0 0,-1 0-1,0 0 1,1-1 0,-1 1 0,1 0 0,-1 0 0,1-1-1,0 1 1,0 0 0,0-1 0,0 1 0,0-1-1,0 1 1,0-1 0,0 0 0,0 1 0,1-1 0,-1 0-1,1 0 1,-1 0 0,1 0 0,-1 0 0,1 0 0,0 0-1,-1-1 1,1 1 0,0-1 0,0 1 0,-1-1-1,1 1 1,0-1 0,1 0-9,-1 0 34,0 0-1,0 0 1,-1 1-1,1-1 1,0 1 0,-1-1-1,1 1 1,0-1-1,-1 1 1,1 0-1,-1 0 1,1 0-1,-1-1 1,1 2 0,-1-1-1,0 0 1,1 0-1,-1 0 1,0 1-1,0-1 1,0 0-1,0 1 1,0-1 0,0 1-1,0-1 1,-1 1-1,1 0 1,-1-1-1,1 1 1,-1 0 0,1-1-1,-1 1 1,0 0-1,0 0 1,0-1-1,0 1 1,0 0-1,0 0 1,0-1-34,-45 38 2152,8-31-3656,28-16-3335,10-1-3597,1 2-1598</inkml:trace>
  <inkml:trace contextRef="#ctx0" brushRef="#br0" timeOffset="2512.047">1136 208 9989,'15'0'4121,"14"-1"-762,33-20-2974,-60 19-324,-1 0 1,0 0-1,-1 0 1,1 0 0,0 0-1,0 1 1,-1-2-1,0 1 1,1 0 0,-1 0-1,0 0 1,0 0-1,0 0 1,0 0 0,0 0-1,0 0 1,-1 0 0,1 0-1,-1 0 1,1 0-1,-1 0 1,0 0 0,0 0-1,0 0 1,0 0-1,0 1 1,0-1 0,0 0-1,-1 1 1,1-1-1,-1 1 1,1-1 0,-1 1-1,1 0 1,-1 0 0,0 0-1,0-1 1,1 2-1,-1-1 1,0 0 0,0 0-1,0 1 1,0-1-1,0 1 1,0-1 0,0 1-1,0 0 1,-1 0-1,1 0 1,0 0 0,0 0-1,0 0 1,0 1 0,0-1-1,0 1 1,0-1-1,0 1 1,0 0 0,0 0-1,0 0 1,1 0-1,-1 0 1,0 0 0,0 1-62,-2 2 80,1-1 1,-1 0 0,1 1-1,0 0 1,1 0 0,-1 0-1,1 0 1,0 0-1,-1 1 1,2-1 0,-1 1-1,1-1 1,-1 1 0,1 0-1,1 0 1,-1-1 0,1 1-1,-1 0 1,1 0 0,1 0-1,-1-1 1,1 1 0,0 0-1,0 0 1,0-1-1,0 1 1,1-1 0,0 1-1,0-1 1,0 0 0,1 0-1,-1 0 1,1 0 0,0 0-1,0 0 1,0-1 0,1 1-1,-1-1 1,1 0 0,0 0-1,0 0 1,0-1 0,0 1-1,0-1 1,1 0-1,-1 0 1,1-1 0,1 1-81,46-6-1071,-36-3-2916,-1-3-5108,-7 5-2404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7:5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6979,'-13'12'7510,"-2"17"-5608,11-21-1026,-5 12-538,0 1 1,1 0 0,1 1 0,0 0 0,2 0-1,1 0 1,1 0 0,-1 22-339,4-34 58,0 1 0,1-1 0,0 0 0,0 0 0,1 0 0,0 0-1,1 0 1,0-1 0,1 1 0,-1-1 0,2 0 0,0 0 0,0 0 0,0 0 0,1-1-1,0 0 1,1 0 0,0-1 0,0 0 0,9 7-58,-12-11 110,0-1 0,0 1 1,0-1-1,1 0 0,-1 0 0,1 0 1,0 0-1,-1-1 0,1 0 0,0 0 0,0 0 1,0-1-1,0 1 0,0-1 0,0 0 0,2-1-110,-8-5-1924,-10 2-7741,4 2-1628</inkml:trace>
  <inkml:trace contextRef="#ctx0" brushRef="#br0" timeOffset="843.826">247 214 6515,'7'7'6924,"-1"27"-6472,-6-31 5,23 155 1429,-25-171-1828,1 1-1,1-1 1,0 1-1,1-1 1,0 1-1,1-1 1,0 1-1,1 0 1,3-11-58,-4 19-5,-1-1 1,1 0-1,0 1 1,1-1 0,-1 1-1,1-1 1,0 1-1,0 0 1,0 0 0,0 1-1,1-1 1,-1 1-1,1-1 1,0 1 0,0 0-1,1 1 1,-1-1-1,0 1 1,1-1 0,1 1 4,-4 4 12,1-1 1,-1 1 0,1 0 0,-1 0 0,0 0-1,0 0 1,0 0 0,0 1 0,0-1-1,0 1 1,-1-1 0,1 1 0,-1 0-1,0-1 1,0 1 0,0 0 0,0 0 0,0 0-1,-1 0 1,1 0 0,-1 0 0,0 0-1,1 0 1,-2 2-13,4 8 251,16 127 2012,-16-140-3751,-3-10-3578,0 8 2637,-1-8-8056</inkml:trace>
  <inkml:trace contextRef="#ctx0" brushRef="#br0" timeOffset="1252.848">486 343 8804,'38'5'5050,"-32"-7"-5020,-1 1-1,1-1 1,-1 0 0,0-1 0,0 1-1,0-1 1,0 0 0,0 0-1,-1 0 1,0-1 0,1 0-1,-1 1 1,0-2 0,-1 1 0,1 0-1,1-3-29,-5 5 60,1 0 0,0 0 0,-1 0 0,0-1-1,1 1 1,-1 0 0,0 0 0,0 0 0,0 0-1,-1-1 1,1 1 0,0 0 0,-1 0 0,1 0 0,-1 0-1,0 0 1,0 0 0,0 0 0,0 0 0,0 0-1,0 0 1,0 1 0,-1-1 0,1 0 0,0 1 0,-1-1-1,0 1 1,1-1 0,-1 1 0,0 0 0,0 0-1,0 0 1,0 0 0,0 0 0,0 0 0,0 0 0,0 1-1,0-1 1,0 1 0,0-1 0,0 1 0,0 0-1,-1 0 1,1 0 0,-1 0-60,0 3 134,1 0 1,-1 1-1,1-1 0,0 0 1,0 1-1,0-1 0,0 1 0,1 0 1,-1 0-1,1 0 0,0 0 1,0 0-1,0 0 0,1 0 0,-1 0 1,1 0-1,0 0 0,1 3-134,-2 0 230,1 1-1,0-1 1,1 0 0,0 1-1,0-1 1,0 0-1,1 0 1,0 0 0,0 0-1,1 0 1,0 0-1,0 0 1,1-1 0,0 0-1,0 0 1,2 3-230,-5-8-23,1 0 0,-1 0 0,0-1 0,0 1 0,0 0 1,0-1-1,0 1 0,1-1 0,-1 1 0,0-1 0,0 0 0,1 0 0,-1 1 0,0-1 1,1 0-1,-1 0 0,0 0 0,0 0 0,1 0 0,-1-1 0,0 1 0,1 0 0,-1-1 1,0 1-1,0-1 0,0 1 0,1-1 0,-1 1 0,0-1 0,0 0 0,0 0 0,0 1 0,0-1 1,0 0-1,0 0 0,0 0 0,-1 0 0,1 0 0,0 0 0,0 0 0,0-1 23,20-31-9108,-18 29 6290,4-8-7413</inkml:trace>
  <inkml:trace contextRef="#ctx0" brushRef="#br0" timeOffset="1627.8">709 305 8852,'19'-1'5483,"4"-4"-3314,36-23-2578,-58 27 415,0 0-1,-1-1 0,1 1 0,0 0 0,0 0 0,-1-1 0,1 1 1,-1 0-1,1-1 0,-1 1 0,1-1 0,-1 1 0,0 0 0,0-1 1,0 1-1,0-1 0,0 1 0,0-1 0,0 1 0,0-1 0,-1 1 1,1 0-1,0-1 0,-1 1 0,1-1 0,-1 1 0,0 0 1,1 0-1,-1-1 0,0 1 0,0 0 0,0 0 0,0 0 0,0 0 1,0 0-1,0 0 0,0 0 0,0 0 0,-1 0 0,1 0 0,0 1 1,0-1-1,-1 1 0,1-1 0,0 1 0,-1-1 0,1 1 0,-1 0 1,1-1-1,-1 1 0,1 0 0,-1 0 0,1 0 0,0 0 1,-1 1-1,1-1 0,-1 0-5,-1 1 145,0-1 1,0 1 0,0 0-1,0 0 1,0 0-1,0 1 1,1-1-1,-1 1 1,1-1 0,-1 1-1,1 0 1,-1 0-1,1 0 1,0 0-1,0 0 1,0 1 0,0-1-1,0 0 1,1 1-1,-1 0 1,1-1-1,0 1 1,-1 0 0,1 0-1,1 0 1,-1 0-1,0 0 1,1 0-146,-8 87 2594,8-86-2527,0-1 0,0 0 0,1 1 1,0-1-1,0 0 0,0 1 1,0-1-1,0 0 0,0 0 1,1 0-1,0 0 0,-1 0 0,1 0 1,0-1-1,1 1 0,-1-1 1,0 1-1,1-1 0,-1 0 1,1 0-1,0 0 0,0 0 0,-1 0 1,1 0-1,1-1 0,1 1-67,-2-1-120,0-1-1,1 1 0,-1-1 0,0 0 0,0 0 1,1 0-1,-1-1 0,0 1 0,1-1 1,-1 1-1,0-1 0,0 0 0,0 0 0,0-1 1,0 1-1,0-1 0,0 1 0,2-3 121,21-16-4198,-12 9-2905,0 1-4214</inkml:trace>
  <inkml:trace contextRef="#ctx0" brushRef="#br0" timeOffset="1924.565">1006 265 11333,'-61'8'8462,"58"-7"-8392,0 0-1,0 0 1,0 1-1,0-1 0,0 1 1,1-1-1,-1 1 0,1 0 1,-1 0-1,1 0 1,0 1-1,0-1 0,0 0 1,0 1-1,0-1 0,0 1 1,1 0-1,-1-1 1,1 1-1,0 0 0,0 0 1,0 0-1,0 0 0,1 0 1,-1 0-1,1 0 1,-1 0-1,1 1-69,0-2 28,-1 1 0,1 0 0,-1 0 0,1 0 1,0 0-1,0 0 0,1 0 0,-1 0 0,1 0 0,-1 0 0,1 0 1,0-1-1,0 1 0,0 0 0,0 0 0,1-1 0,-1 1 0,1-1 0,-1 1 1,1-1-1,0 0 0,0 1 0,0-1 0,0 0 0,1 0 0,-1-1 1,0 1-1,1 0 0,-1-1 0,1 0 0,0 1 0,-1-1 0,1 0 1,0 0-1,0-1 0,0 1 0,0 0 0,0-1 0,0 0 0,0 0 0,-1 0 1,1 0-1,0 0 0,0 0 0,0-1 0,0 0 0,0 1 0,0-1 1,0 0-1,-1 0 0,1-1 0,0 1 0,-1 0 0,1-1 0,0 0-28,20-31-4129,-11 8-5375,-7 13-132</inkml:trace>
  <inkml:trace contextRef="#ctx0" brushRef="#br0" timeOffset="2190.131">1027 140 9540,'-1'57'10691,"1"10"-5526,11 86-4106,-7-141-3220,2-14-11934,-5-4 3912</inkml:trace>
  <inkml:trace contextRef="#ctx0" brushRef="#br0" timeOffset="2738.69">1130 318 6883,'9'10'8335,"38"-13"-5259,16-31-1824,-61 33-1255,-1 0 1,0 0-1,0 1 1,1-1-1,-1 0 0,0 0 1,0-1-1,0 1 1,0 0-1,0 0 1,0 0-1,0-1 0,-1 1 1,1 0-1,0-1 1,-1 1-1,1-1 1,-1 1-1,1-1 0,-1 1 1,0-1-1,0 1 1,0-1-1,1 1 1,-1-1-1,-1 1 1,1-1-1,0 1 0,0-1 1,-1 1-1,1-1 1,0 1-1,-1-1 1,0 1-1,1 0 0,-1-1 1,0 1-1,0 0 1,1-1-1,-1 1 1,0 0-1,0 0 0,-1 0 1,1 0 2,0 0-8,-1-1-1,0 1 1,1 0 0,-1 1 0,0-1 0,0 0-1,1 0 1,-1 1 0,0-1 0,0 1-1,0-1 1,0 1 0,0 0 0,0 0-1,0 0 1,0 0 0,0 0 0,0 0 0,0 1-1,0-1 1,0 1 0,1-1 0,-1 1-1,0 0 1,0 0 0,0-1 0,1 1 0,-1 1-1,0-1 1,1 0 0,-1 0 0,1 0-1,-1 1 1,1-1 0,0 1 0,0-1-1,-1 1 9,-36 65 1068,37-64-1020,0 0 0,1 0 0,-1 1 0,0-1 1,1 0-1,0 0 0,0 1 0,0-1 0,0 0 0,1 1 0,-1-1 1,1 0-1,0 1 0,0-1 0,0 0 0,0 0 0,0 0 0,1 0 1,0 0-1,-1 0 0,1-1 0,0 1 0,0 0 0,0-1 0,1 0 1,-1 1-1,1-1 0,-1 0 0,1 0 0,0 0 0,0-1 0,0 1 1,0-1-1,0 1 0,0-1 0,0 0 0,0 0 0,0 0 0,1-1 1,-1 1-1,0-1 0,1 0 0,-1 0 0,0 0 0,2 0-48,38-13-3246,-2-10-8024,-29 15 3440</inkml:trace>
  <inkml:trace contextRef="#ctx0" brushRef="#br0" timeOffset="3004.211">1433 246 9108,'-37'11'8041,"5"10"-4327,29-19-3620,0 1 0,0 1 0,0-1 0,0 0-1,0 1 1,1 0 0,-1-1 0,1 1 0,0 0-1,0 0 1,1 1 0,-1-1 0,1 0 0,0 0-1,0 1 1,0-1 0,1 1 0,-1-1 0,1 0-1,0 1 1,0-1 0,1 1 0,-1-1 0,2 3-94,-2-5 8,0 0 1,1 0 0,-1 0-1,1 0 1,-1-1 0,1 1 0,0 0-1,-1 0 1,1 0 0,0-1-1,1 1 1,-1 0 0,0-1 0,0 1-1,1-1 1,-1 0 0,0 1-1,1-1 1,0 0 0,-1 0 0,1 0-1,0 0 1,-1 0 0,1 0-1,0 0 1,0-1 0,0 1 0,0-1-1,0 1 1,0-1 0,0 0 0,0 1-1,0-1 1,0 0 0,0-1-1,0 1 1,-1 0 0,1 0 0,0-1-1,2 0-8,1-1-389,1 0 0,-1 0 0,0 0 0,0-1 0,0 0 0,0 0 0,-1 0 0,1 0 0,-1-1 0,0 0 0,0 0 0,0 0 0,3-4 389,2-5-6694,0-2-5002</inkml:trace>
  <inkml:trace contextRef="#ctx0" brushRef="#br0" timeOffset="3270.534">1447 142 8020,'-8'36'10469,"18"27"-7342,-8-52-2165,36 154 869,-38-163-3533,1-5-7695,-1-3-3897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1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141 164 5346,'8'-21'8715,"-33"4"-3855,16 19-4654,0 0 0,1 0 0,0 1 0,-1 0 1,1 0-1,0 1 0,1 0 0,-1 0 0,1 1 1,-1 0-1,1 0 0,1 0 0,-1 1 0,-2 4-206,8-7 5,0-1 0,0 1-1,0-1 1,1 1-1,-1 0 1,1-1 0,0 1-1,0 0 1,0-1-1,0 1 1,0 0 0,0-1-1,1 1 1,-1 0-1,1-1 1,0 1 0,0-1-1,0 1 1,0-1-1,0 1 1,1-1 0,-1 0-1,1 0 1,-1 0-1,1 0 1,0 0 0,0 0-1,0 0 1,0 0-1,0-1 1,0 1 0,1-1-1,-1 1 1,0-1-1,1 0 1,-1 0 0,1 0-1,-1 0 1,1-1-1,0 1 1,-1-1 0,1 1-1,-1-1 1,1 0-1,0 0 1,0 0 0,-1-1-1,1 1 1,-1 0-1,1-1 1,2 0-5,54-23-1609,-46 9-2077,-3-6-3883,-8 12-1593</inkml:trace>
  <inkml:trace contextRef="#ctx0" brushRef="#br0" timeOffset="296.84">120 1 8420,'-5'17'7335,"13"19"-5796,-5-24-683,30 188 1641,-30-196-4887,1-6-6223,-1-2-1015</inkml:trace>
  <inkml:trace contextRef="#ctx0" brushRef="#br0" timeOffset="718.577">283 125 6803,'-17'3'9086,"-2"31"-6969,19-33-1939,-2 1-149,1 1 0,-1 0-1,1-1 1,0 1 0,0 0-1,0-1 1,0 1 0,1 0-1,-1 0 1,1 0 0,0 0-1,-1 0 1,1 0 0,1 0 0,-1-1-1,0 1 1,1 0 0,-1 0-1,1 0 1,0 0 0,0-1-1,0 1 1,0 0 0,1-1-1,-1 1 1,1-1 0,-1 1-1,1-1 1,0 0 0,0 0-1,0 0 1,0 0 0,0 0-1,1 0 1,-1 0 0,0-1-1,1 1 1,0-1 0,-1 0-1,1 1 1,0-1 0,-1-1 0,1 1-1,0 0 1,0-1 0,0 1-1,0-1 1,0 0 0,0 0-1,-1 0 1,1 0 0,0-1-1,0 1 1,0-1 0,0 0-1,0 1 1,-1-1 0,1 0-1,0-1 1,0 1-29,0-3 36,0 1-1,-1 0 1,1-1-1,-1 0 1,1 1 0,-1-1-1,0 0 1,0 0-1,-1-1 1,1 1-1,-1 0 1,0 0 0,0-1-1,-1 1 1,1-1-1,-1 1 1,0 0-1,0-1 1,0 1 0,-1-1-1,0 1 1,0 0-1,0-1 1,0 1-1,0 0 1,-1 0 0,0 0-1,0 0 1,0 0-1,0 0 1,-1 0-1,1 1 1,-1-1 0,0 1-1,0 0 1,0 0-1,-1 0 1,1 0-1,-3-1-35,-24 13 348,25 1-3483,2 1-4605,3-5-3009</inkml:trace>
  <inkml:trace contextRef="#ctx0" brushRef="#br0" timeOffset="1379.413">444 176 7619,'8'7'5966,"23"-9"-3813,26-28-716,-56 29-1430,-1 1 0,1-1 0,0 0 0,0 0 0,0 0-1,0 0 1,-1 0 0,1 0 0,0 0 0,-1 0 0,1-1-1,-1 1 1,1 0 0,-1 0 0,0 0 0,0-1 0,1 1 0,-1 0-1,0 0 1,0-1 0,0 1 0,0 0 0,0 0 0,-1-1 0,1 1-1,0 0 1,-1 0 0,1-1 0,0 1 0,-1 0 0,1 0-1,-1 0 1,0 0 0,1 0 0,-1 0 0,0 0 0,0 0 0,0 0-1,0 0 1,0 0 0,1 0 0,-2 1 0,1-1 0,0 0 0,0 1-1,0-1 1,0 1 0,-1-1-7,0 0 72,0 0 1,1 1-1,-1-1 0,0 0 0,0 1 1,0-1-1,0 1 0,0 0 0,0 0 1,0 0-1,0 0 0,0 0 0,0 0 1,0 0-1,0 1 0,0-1 0,0 1 1,0 0-1,0-1 0,0 1 0,0 0 1,0 0-1,1 0 0,-1 0 1,0 0-1,1 1 0,-1-1 0,1 0 1,-1 1-1,1-1 0,0 1 0,-1 0 1,1-1-1,0 1 0,0 0 0,0 0 1,1 0-1,-1 0-72,-2 2 118,1 0-1,-1 0 1,1 1 0,0-1-1,1 1 1,-1-1 0,1 1-1,0 0 1,0-1 0,0 1-1,1 0 1,0 0 0,-1-1-1,2 1 1,-1 0 0,1 2-118,0-4 6,0 0 0,1 0-1,-1-1 1,1 1 0,0-1 0,0 1 0,0-1 0,0 1 0,0-1 0,0 0-1,1 0 1,-1 0 0,1-1 0,-1 1 0,1 0 0,0-1 0,-1 0 0,1 1-1,0-1 1,0 0 0,0-1 0,0 1 0,0 0 0,0-1 0,0 0 0,0 1-1,0-1 1,1-1 0,-1 1 0,0 0 0,0-1 0,0 1 0,0-1 0,2-1-6,18-5-3849,-1-3-3742,-11 4-3286</inkml:trace>
  <inkml:trace contextRef="#ctx0" brushRef="#br0" timeOffset="1941.782">727 114 7187,'-23'-6'8269,"-3"7"-4411,24-1-3787,-1 1 0,1-1-1,0 1 1,-1 0 0,1 0 0,0 0 0,-1 0-1,1 0 1,0 0 0,0 1 0,0-1 0,0 1-1,0-1 1,0 1 0,1 0 0,-1 0 0,0 0-1,1 0 1,0 0 0,-1 0 0,1 0 0,0 0-1,0 1 1,0-1 0,0 0 0,0 1 0,1-1-1,-1 1 1,1 0-71,1-1 2,0 0 0,0 0 0,0 1-1,1-1 1,-1 0 0,1-1 0,-1 1 0,1 0-1,0 0 1,0-1 0,0 1 0,0-1 0,0 1-1,0-1 1,0 0 0,0 0 0,0 0 0,1 0 0,-1 0-1,0 0 1,1-1 0,-1 1 0,1-1 0,-1 0-1,0 0 1,1 0 0,-1 0 0,2 0-2,9 3-14,-11-3 17,0 0-1,-1 0 0,1 0 0,0 0 0,0 0 0,-1 1 0,1-1 0,0 0 1,-1 1-1,1-1 0,-1 1 0,1 0 0,0 0 0,-1 0 0,1-1 0,-1 1 1,0 0-1,1 1 0,-1-1 0,0 0 0,0 0 0,0 1 0,0-1 0,0 0 1,0 1-1,0-1 0,0 1 0,0-1 0,-1 1 0,1 0 0,0-1 0,-1 1 1,0 0-1,1-1 0,-1 1 0,0 0 0,0 0 0,0-1 0,0 1 0,0 0 1,0-1-1,-1 1 0,1 0 0,0 0 0,-1-1 0,0 1 0,1-1 0,-1 1 1,0-1-1,0 1 0,0-1 0,0 1 0,0-1 0,0 1-2,-3 0 12,0 1 1,0-1-1,0 0 0,-1 0 1,1-1-1,-1 1 0,0-1 0,1 0 1,-1 0-1,0 0 0,0-1 0,1 0 1,-1 0-1,0 0 0,-1 0-12,-2-6-2543,7-6-5900,2 2-2258</inkml:trace>
  <inkml:trace contextRef="#ctx0" brushRef="#br0" timeOffset="2408.001">800 114 8740,'2'10'7612,"5"15"-5444,1 9-2077,0 51 880,-9-94-975,0 0-1,1 0 1,0 0-1,1 0 1,0 0-1,0 1 1,1-1-1,0 0 1,1 0-1,-1 1 1,2 0-1,-1-1 1,1 1-1,1 1 1,-1-1-1,5-4 5,-8 11-2,0 0-1,0 0 1,0 1-1,0-1 1,0 0-1,0 1 1,0-1-1,1 1 1,-1-1-1,0 1 1,0 0-1,1-1 1,-1 1-1,0 0 1,1 0-1,-1 0 1,0 0-1,1 0 1,-1 0-1,0 0 1,0 1-1,1-1 1,-1 0-1,0 1 1,0-1-1,1 1 1,-1-1-1,0 1 1,0 0-1,0-1 1,0 1-1,0 0 1,0 0-1,0 0 1,0 0-1,0 0 1,0 0-1,-1 0 1,1 0-1,0 0 1,-1 0-1,1 0 1,-1 1-1,1-1 1,-1 0-1,1 0 1,-1 1-1,0-1 1,0 1 2,19 67 626,-17-38 372,-1-19-2427,0-11-7032,0-8-2645</inkml:trace>
  <inkml:trace contextRef="#ctx0" brushRef="#br0" timeOffset="2707.515">986 27 8660,'2'3'2305,"0"0"160,0 1-832,2 2-657,-1-1-223,1 1-161,0-1-144,2 2-64,-1-2-208,1 0-272,-2 0-352,0-1-336,0-2-1841,0-1-2066,-1-1-5041</inkml:trace>
  <inkml:trace contextRef="#ctx0" brushRef="#br0" timeOffset="3019.942">1140 12 8740,'13'58'7755,"10"75"-4201,-13-78-5456,-9-57-7681,0-1 1035</inkml:trace>
  <inkml:trace contextRef="#ctx0" brushRef="#br0" timeOffset="3285.511">1113 158 11077,'12'-3'7213,"1"-5"-4408,13-3-631,20 19-215,-28 1-9677,-11-5 808,-3-3-3674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2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8276,'-6'8'6744,"9"27"-4804,7 12-885,-5-28-951,-1 1 0,0-1 1,-2 1-1,0 0 0,-1 0 0,-1-1 0,-1 1 1,-2 14-105,0-27-2104,0-6-5936,1-3-649</inkml:trace>
  <inkml:trace contextRef="#ctx0" brushRef="#br0" timeOffset="266.355">0 168 8180,'4'-1'6775,"13"-3"-5189,27 2 449,-12 1-4222,-11-2-5982,-16 3-35</inkml:trace>
  <inkml:trace contextRef="#ctx0" brushRef="#br0" timeOffset="597.902">161 118 7267,'2'27'6049,"6"12"-3968,2 15-1719,-10-52-334,3 19 327,1-36-215,-3 12-130,-1-6 156,1-1 0,1 0 0,0 1 0,0-1 0,1 1 0,0 0-1,0 0 1,1 0 0,0 0 0,1 1 0,0-1 0,4-4-166,23 10-889,-18 6-8384,-8-3 1168</inkml:trace>
  <inkml:trace contextRef="#ctx0" brushRef="#br0" timeOffset="1097.789">336 98 6787,'46'-11'8985,"-18"44"-7179,-6 62-2512,-8-41-311,-16-83 316,-43-37 2273,44 64-1496,0 1 0,-1 0 0,0 0 0,1 0 0,-1 0 0,0 1 0,1-1 0,-1 0 0,0 1 0,0-1 0,0 1 0,1-1 0,-1 1 0,0 0 0,0 0 0,0 0 0,0 0 0,0 0 0,0 1 0,0-1 0,1 0 0,-1 1 0,0-1 0,0 1 0,1 0 0,-1 0 0,0-1 0,1 1-1,-1 0 1,0 1 0,1-1 0,-1 0 0,1 0 0,0 1 0,-1-1 0,1 0 0,0 1 0,0-1 0,0 1 0,0 0 0,0 0-76,-1 0 51,1-1 1,-1 1-1,1 0 0,0 0 1,-1 0-1,1 0 0,0 0 1,0 1-1,0-1 0,1 0 1,-1 0-1,0 1 0,1-1 1,0 0-1,-1 1 0,1-1 1,0 1-1,0-1 0,0 0 1,1 1-1,-1-1 0,0 0 1,1 1-1,0-1 0,-1 0 1,1 0-1,0 1 0,0-1 0,0 0 1,1 0-1,-1 0 0,0 0 1,1 0-1,0-1 0,-1 1 1,1 0-1,0-1 0,0 1 1,-1-1-1,1 1 0,0-1 1,1 0-1,-1 0 0,0 0 1,0 0-1,0 0 0,1-1 1,-1 1-1,0-1 0,1 1 1,-1-1-1,0 0 0,1 0 1,-1 0-1,1 0 0,-1 0 1,0-1-1,1 1 0,-1-1 1,0 1-1,1-1 0,-1 0 1,0 0-52,41-25-3984,-29 16-3696,-3 2-3715</inkml:trace>
  <inkml:trace contextRef="#ctx0" brushRef="#br0" timeOffset="1397.379">594 112 10453,'-34'2'9784,"20"33"-7408,19 47-1645,-4-79-705,0-1 1,-1 1-1,1-1 0,0 1 0,1-1 1,-1 0-1,0 0 0,1 1 0,-1-1 0,1 0 1,0 0-1,-1-1 0,1 1 0,0 0 1,0-1-1,0 1 0,0-1 0,1 1 1,-1-1-1,0 0 0,1 0 0,-1 0 1,0 0-1,1 0 0,-1-1 0,2 1-26,16-7-4041,-4-16-6188,-13 11 489</inkml:trace>
  <inkml:trace contextRef="#ctx0" brushRef="#br0" timeOffset="1664.217">680 33 10021,'0'26'7677,"6"17"-4678,-1-9-1713,2 93-1494,-3-146-12245,-1 7 3147</inkml:trace>
  <inkml:trace contextRef="#ctx0" brushRef="#br0" timeOffset="2024.58">796 112 9156,'-7'14'9277,"-16"6"-8494,12-11 80,10-9-793,-1 1 1,1 0 0,0 0 0,-1 0 0,1 0 0,0 0 0,0 0-1,0 0 1,-1 0 0,1 0 0,0 1 0,0-1 0,1 0 0,-1 1 0,0-1-1,0 0 1,1 1 0,-1-1 0,1 1 0,-1 0 0,1-1 0,0 1 0,-1-1-1,1 1 1,0-1 0,0 1 0,0 0 0,0-1 0,0 1 0,1-1-1,-1 1 1,0 0 0,1-1 0,-1 1 0,1-1 0,0 1 0,-1-1 0,1 0-1,0 1 1,0-1 0,0 0 0,0 1 0,0-1 0,0 0 0,0 0-1,1 0 1,-1 0 0,0 0 0,0 0 0,1 0 0,-1 0 0,1-1 0,-1 1-1,1-1 1,0 1-71,67 36-269,-69-37-4648,0-1-683,-1-1-7574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1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5426,'19'-14'7132,"-2"-30"-5263,-15 34-1375,43-111 5,-23 93-9161,-20 28 1920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2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8260,'-4'43'6978,"-1"5"-5464,27 161 1885,-17-215-6997,-2-2-2123,1-2-5095</inkml:trace>
  <inkml:trace contextRef="#ctx0" brushRef="#br0" timeOffset="391.921">89 191 8340,'18'9'5409,"41"-20"-3892,-11-24-1028,-47 34-462,0 0-1,-1 1 0,1-1 1,0 0-1,0 0 0,-1 0 0,1 0 1,-1 0-1,1 0 0,-1 0 1,1 0-1,-1-1 0,0 1 1,1 0-1,-1 0 0,0 0 1,0 0-1,0 0 0,0-1 1,0 1-1,0 0 0,0 0 1,0 0-1,0 0 0,-1 0 1,1-1-1,0 1 0,-1 0 1,1 0-1,-1 0 0,0 0 1,1 0-1,-1 0 0,1 0 1,-1 0-1,0 1 0,0-1 1,0 0-1,0 0 0,1 1 1,-1-1-1,0 0 0,0 1 1,0-1-1,0 1 0,-1-1 0,1 1 1,0-1-1,0 1-26,-2-1 48,1 0 0,-1 0-1,1 0 1,-1 1 0,0-1-1,0 1 1,1 0 0,-1 0-1,0 0 1,1 0 0,-1 0-1,0 0 1,1 1 0,-1-1 0,0 1-1,1 0 1,-1 0 0,1 0-1,-1 0 1,1 0 0,-1 1-1,1-1 1,0 1 0,0-1 0,0 1-1,0 0 1,0 0 0,0 0-1,0 0 1,0 0 0,1 0-1,-1 1 1,1-1 0,0 0-1,0 1 1,0-1 0,0 1 0,0 0-1,0 0-47,-1 2 101,0-1 0,0 1 0,1 0 0,-1 0-1,1 0 1,0 0 0,1 0 0,-1 0 0,1 0 0,0 0 0,1 0-1,-1 1 1,1-1 0,0 0 0,0 0 0,0-1 0,1 1-1,-1 0 1,1 0 0,1-1 0,-1 1-101,0-3-8,-1 0-1,1 0 1,0-1 0,-1 1 0,1-1-1,0 0 1,0 1 0,0-1-1,0 0 1,0 0 0,1 0 0,-1 0-1,0-1 1,0 1 0,0 0 0,1-1-1,-1 0 1,0 1 0,1-1-1,-1 0 1,0 0 0,1-1 0,-1 1-1,0 0 1,1-1 0,-1 1 0,0-1-1,1 0 9,19-8-3490,-2-2-4697,-10 5-911</inkml:trace>
  <inkml:trace contextRef="#ctx0" brushRef="#br0" timeOffset="751.213">290 249 7379,'-6'-8'8480,"11"-23"-6211,-1 17-1781,-3 9-456,0-1-1,0 1 1,0 0-1,0 0 1,1 0-1,0 0 1,0 1-1,0-1 1,1 0-1,-1 1 1,1-1-1,0 1 1,1 0-1,-1 0 1,1 0-1,-1 1 1,1-1-1,0 1 1,1 0-1,1-1-31,-3 5 0,0 0 0,0 1 1,0-1-1,-1 1 0,1-1 0,0 1 0,-1 0 0,1 0 0,-1 0 0,1 1 1,-1-1-1,0 1 0,0-1 0,0 1 0,0-1 0,-1 1 0,1 0 0,-1 0 1,0 0-1,1 0 0,-1 0 0,-1 0 0,1 0 0,0 1 0,-1-1 0,0 0 1,1 0-1,-1 1 0,-1 1 0,3 4 20,11 78-1156,-11-84-1477,2-4-4147,0-1-1985</inkml:trace>
  <inkml:trace contextRef="#ctx0" brushRef="#br0" timeOffset="1235.871">573 121 8260,'-18'-14'6782,"0"12"-3643,16 3-3083,-1 0 1,1 0-1,0 0 0,0 0 1,-1 1-1,1-1 1,0 0-1,0 1 1,1 0-1,-1-1 1,0 1-1,0 0 0,1 0 1,-1 0-1,1 0 1,0 0-1,-1 0 1,1 0-1,0 0 0,0 1 1,1-1-1,-2 2-56,-4 68 206,6-71-205,0 1 1,0-1-1,0 1 0,1-1 0,-1 0 0,0 1 1,1-1-1,-1 0 0,1 0 0,0 0 1,-1 1-1,1-1 0,0 0 0,0 0 0,0 0 1,0 0-1,0 0 0,0 0 0,0 0 1,0 0-1,0-1 0,0 1 0,0 0 0,1-1 1,-1 1-1,0-1 0,0 1 0,1-1 0,-1 1 1,0-1-1,1 0 0,-1 0 0,0 0 1,1 0-1,-1 0 0,1 0 0,-1 0 0,0 0 1,1 0-1,-1-1 0,0 1 0,1 0 1,-1-1-1,0 1 0,0-1 0,1 0 0,-1 1 1,0-1-1,0 0 0,0 0-1,3-1-68,0-1 1,0 0-1,-1 0 1,1 0-1,-1 0 1,0-1-1,0 1 1,0-1-1,-1 1 1,1-1-1,-1 0 0,0 0 1,0-1-1,0 1 1,0 0-1,-1-1 1,0 1-1,0-1 1,0 1-1,0-1 0,-1 1 1,0-1-1,0 1 1,0-1-1,0-2 68,9 254 3586,-5-238-5251,1-26-8742,-4 8 909</inkml:trace>
  <inkml:trace contextRef="#ctx0" brushRef="#br0" timeOffset="1535.844">672 50 9012,'12'58'7089,"3"12"-4581,-1 35-3506,-15-103-760,-1-2-5528,-2-3-1265</inkml:trace>
  <inkml:trace contextRef="#ctx0" brushRef="#br0" timeOffset="1817.023">663 194 9476,'2'-2'2578,"1"1"111,0-1-816,2 0-721,1 0-448,0 0-79,1 1-113,1-1-208,-1 2-48,1 0-176,0 1-288,-1-1-304,-1 2-432,-1-2 639,1 1-2576,-2-1-2273,2-2-5075</inkml:trace>
  <inkml:trace contextRef="#ctx0" brushRef="#br0" timeOffset="2113.822">789 63 9284,'3'42'6349,"1"12"-3212,23 66-2050,-27-120-1084,0 0 0,1-1 0,-1 1 0,0 0 0,0-1 0,0 1 0,0 0 0,1 0 0,-1-1 0,0 1 0,0 0 0,0 0 0,1 0 0,-1-1-1,0 1 1,1 0 0,-1 0 0,0 0 0,0 0 0,1-1 0,-1 1 0,0 0 0,1 0 0,-1 0 0,0 0 0,1 0 0,-1 0 0,0 0 0,0 0 0,1 0 0,-1 0 0,0 0 0,1 0 0,-1 0 0,0 0 0,1 0 0,-1 0 0,0 1 0,1-1 0,-1 0-1,0 0 1,0 0 0,1 0 0,-1 1 0,0-1 0,0 0 0,1 0 0,-1 1 0,0-1 0,0 0 0,0 0 0,1 1 0,-1-1 0,0 0 0,0 0 0,0 1 0,0-1 0,0 0 0,0 1 0,0-1-3,8-35 0,-7 25-18,1 4 44,17-55-984,-19 60 940,1 0-1,-1 0 0,1-1 0,-1 1 1,1 0-1,0 0 0,0 0 0,0 0 0,-1 0 1,1 0-1,0 0 0,0 0 0,0 0 0,1 1 1,-1-1-1,0 0 0,0 0 0,0 1 0,0-1 1,1 1-1,-1-1 0,0 1 0,1 0 1,-1 0-1,0-1 0,1 1 0,-1 0 0,0 0 1,1 0-1,-1 0 0,0 0 0,1 1 0,-1-1 1,0 0-1,1 1 0,-1-1 0,0 1 1,0-1-1,1 1 0,-1 0 0,0-1 0,1 1 19,3 5 218,-1 0 0,1 0 0,-1 1 0,0-1 0,-1 1-1,1 0 1,-1 0 0,-1 0 0,1 0 0,-1 1-1,-1-1 1,1 1 0,-1-1 0,0 1 0,-1-1 0,0 1-1,0 1-217,-1 15 1248,1-17-4351,0-2-7727,0-8 1532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2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8052,'2'-1'5960,"10"-7"-4445,-1 2-757,-6 2-633,1 0 0,-1 1 0,1-1-1,1 1 1,-1 0 0,0 1 0,1 0 0,-1 0-1,1 0 1,0 1 0,-1 0 0,1 0-1,0 1 1,1-1-125,-5 4 5,0 0 0,0 0 0,0 1 0,-1-1 0,1 0-1,-1 1 1,0 0 0,0-1 0,0 1 0,0 0 0,-1 0 0,1 0 0,-1 0-1,0 0 1,0 1 0,-1-1 0,1 4-5,10 73 51,-10-101-35,-3 17 14,1 1 1,-1 0-1,0-1 0,0 1 1,0 0-1,0 0 1,0 0-1,0 0 1,0 1-1,-1-1 0,1 1 1,0-1-1,-1 1 1,0 0-1,1 0 1,-1 0-1,0 0 0,0 0 1,1 1-1,-1-1 1,0 1-1,0 0 1,0 0-1,0 0 0,1 0 1,-1 0-1,0 1 1,0-1-1,0 1 1,1-1-1,-1 1 1,0 0-1,1 1 0,-1-1 1,0 0-1,1 1 1,0-1-1,-1 1 1,1 0-1,0-1 0,0 1 1,0 0-1,0 1 1,0-1-1,0 0 1,1 0-1,-1 1 0,1-1 1,0 1-1,-1 0 1,1-1-1,0 1 1,1 0-1,-1-1 0,0 1 1,1 0-1,0 0 1,-1 0-1,1 2-30,1-3 14,0 0-1,0 0 1,0 0 0,0-1-1,0 1 1,0 0 0,1 0-1,-1-1 1,1 1-1,-1-1 1,1 1 0,-1-1-1,1 0 1,0 1 0,0-1-1,0 0 1,-1 0-1,1 0 1,0-1 0,0 1-1,1 0 1,-1-1 0,0 1-1,0-1 1,0 0-1,0 1 1,0-1 0,0 0-1,1-1 1,-1 1 0,0 0-1,0 0 1,0-1 0,0 0-1,0 1 1,0-1-1,0 0 1,0 0 0,0 0-1,0 0 1,0 0 0,-1 0-1,1-1 1,0 1-1,-1-1 1,2-1-14,17-15-2502,-6 8-6420,-9 7-242</inkml:trace>
  <inkml:trace contextRef="#ctx0" brushRef="#br0" timeOffset="433.538">252 35 7107,'3'21'7441,"1"4"-4811,8 55-2317,-1-121 327,-9 21-590,-3 14-30,1 0 1,0-1-1,1 1 1,-1 0-1,1 0 0,1 0 1,-1 0-1,1 0 0,0 0 1,0 0-1,1 1 0,0-1 1,3-4-21,23 14-7965,-26-2 6261,3 2-7057</inkml:trace>
  <inkml:trace contextRef="#ctx0" brushRef="#br0" timeOffset="857.411">424 37 8756,'1'44'6518,"14"57"-5607,-14-100-865,-3-11 120,1 1-1,1-1 0,0 0 0,0 1 1,1-1-1,0 0 0,0 0 0,1 1 1,1-1-1,0 1 0,0 0 0,0 0 0,1 0 1,1 0-1,4-7-165,18 10-872,-9 14-7409,-17-8 6922,4 3-6823</inkml:trace>
  <inkml:trace contextRef="#ctx0" brushRef="#br0" timeOffset="1419.778">615 9 8132,'0'-1'215,"1"1"1,0-1 0,0 1-1,0 0 1,0-1 0,0 1-1,0 0 1,0-1 0,0 1-1,0 0 1,0 0-1,0 0 1,0 0 0,0 0-1,0 0 1,0 0 0,0 0-1,0 1 1,0-1 0,0 0-1,0 0 1,0 1 0,0-1-1,-1 1 1,1-1-1,0 1 1,0-1 0,0 1-1,0 0 1,-1-1 0,1 1-1,0 0 1,-1-1 0,1 1-1,0 0 1,-1 0-216,24 61-285,-22-52 882,11 70-506,-22-121-3565,9 40 3567,0-1 0,0 1-1,-1 0 1,1-1 0,-1 1 0,1 0-1,-1-1 1,0 1 0,1 0 0,-1 0-1,0 0 1,0-1 0,0 1 0,0 0-1,0 0 1,0 0 0,0 0 0,0 1-1,0-1 1,0 0 0,-1 0 0,1 1-1,0-1 1,-1 1 0,1-1 0,0 1-1,-1-1 1,1 1 0,-1 0 0,1 0-1,0 0 1,-1 0 0,1 0 0,-1 0-1,1 0 1,0 0 0,-1 0 0,1 1-1,-1-1 1,1 0 0,0 1 0,-2 0-93,-42 42 2593,45-42-2523,-1 0-1,0 0 0,1 0 1,-1 0-1,1 0 0,-1 0 0,1 1 1,0-1-1,-1 0 0,1 0 1,0 0-1,0 1 0,0-1 1,0 0-1,0 0 0,0 0 0,0 1 1,0-1-1,1 0 0,-1 0 1,0 0-1,1 0 0,-1 1 1,0-1-1,1 0 0,0 0 0,-1 0 1,1 0-1,0 0 0,-1 0 1,1 0-1,0-1 0,0 1 1,0 0-1,0 0 0,0 0 0,0-1 1,0 1-1,0-1 0,0 1 1,0-1-1,0 1 0,0-1 1,0 1-1,1-1 0,-1 0 0,0 0 1,0 0-1,1 0-69,42-5-815,-32-2-3067,0-3-4731,-5 5-770</inkml:trace>
  <inkml:trace contextRef="#ctx0" brushRef="#br0" timeOffset="1863.75">758 38 8612,'3'7'5949,"-1"10"-4130,0-3-1186,2 1-159,-3-10-403,-1 0 0,2-1 0,-1 1 0,0 0-1,1-1 1,0 1 0,0-1 0,0 1 0,0-1 0,1 0 0,0 0 0,0 0 0,0 0 0,0 0 0,1-1 0,3 4-71,-4-8-69,0 0 0,-1 0 1,1-1-1,0 1 0,0 0 1,-1-1-1,1 0 0,-1 0 1,0 0-1,1 0 0,-1 0 1,0 0-1,0 0 0,0-1 1,-1 1-1,1-1 0,0 1 1,-1-1-1,0 0 0,0 1 1,1-1-1,-2 0 0,1 0 0,0 0 1,0 0-1,-1 0 0,0 0 1,0 0 68,2-3-158,13-68 590,-5 105 1417,20 218 411,-32-250-4925,-1-2-3905,3 3 6115,-3-3-10921</inkml:trace>
  <inkml:trace contextRef="#ctx0" brushRef="#br0" timeOffset="2316.826">616 23 4882,'1'-4'11209,"-24"4"-7992,-3 16-1500,17-9-3434,-1-1-6042,8-6-3774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8:3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8084,'7'-13'5805,"7"22"-3680,11 25-960,-11-12-919,0 2 0,-2-1 0,-1 2 1,-1-1-1,-1 1 0,-1 1 1,-2 0-1,0 0 0,-2 0 0,0 1 1,-2-1-1,-1 1 0,-1-1 1,-2 1-1,0 0 0,-2-1 0,-1 0 1,-1 0-1,-8 22-246,-9-17 199,13-44-5304,8 0-1159,0-2-4408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0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3 275 7972,'39'19'8714,"-32"-18"-8638,-1 0 1,0-1-1,0 0 1,1 0-1,-1-1 1,0 0-1,0 0 1,1 0-1,-1 0 1,0-1-1,0 0 1,0-1-1,-1 1 1,1-1-1,-1 0 1,2-2-77,-5 4 26,0-1 0,-1 0 1,1 0-1,-1 0 1,0 0-1,1 0 1,-1 0-1,0 0 1,0 0-1,-1-1 1,1 1-1,0 0 0,-1-1 1,1 1-1,-1 0 1,0-1-1,0 1 1,0-1-1,0 1 1,0 0-1,0-1 1,-1 1-1,1 0 0,-1-1 1,1 1-1,-1 0 1,0-1-1,0 1 1,0 0-1,0 0 1,-1 0-1,1 0 1,0 0-1,-1 0 1,0 0-1,1 1 0,-1-1 1,0 1-1,0-1 1,0 1-1,0-1 1,0 1-1,0 0 1,0 0-1,0 0 1,-1 0-1,1 0 0,-1 1-26,-1-1 90,0 1-1,0-1 1,0 1-1,-1 0 1,1 1-1,0-1 1,0 1-1,0 0 1,0 0-1,0 0 0,1 0 1,-1 0-1,0 1 1,0 0-1,1 0 1,-1 0-1,1 0 1,0 1-1,-1-1 1,1 1-1,0 0 0,0 0 1,1 0-1,-1 0 1,1 0-1,0 1 1,-1-1-1,1 1 1,1 0-1,-1-1 1,1 1-1,-1 0 1,1 0-1,0 2-89,-2 3 171,0 0 1,1 1-1,0-1 0,1 1 0,0 0 1,1-1-1,0 1 0,0-1 1,1 1-1,0 0 0,1-1 1,0 1-1,0-1 0,3 5-171,-3-9 61,0 0-1,1-1 1,0 0-1,0 1 1,0-1-1,0 0 1,1-1-1,-1 1 1,1 0-1,0-1 1,0 0-1,1 0 1,-1 0-1,1-1 1,-1 1-1,1-1 1,0 0-1,0-1 1,0 1-1,0-1 1,0 0-1,0 0 1,0 0-1,0-1 1,0 0-1,0 0 1,5 0-61,-5-1-284,1 0 1,0 0 0,-1 0-1,0-1 1,1 1 0,-1-1 0,0-1-1,0 1 1,0-1 0,0 0-1,0 0 1,-1 0 0,1-1-1,-1 0 1,0 1 0,0-1-1,0-2 284,10-12-7731,0-1-5958</inkml:trace>
  <inkml:trace contextRef="#ctx0" brushRef="#br0" timeOffset="562.371">509 202 8100,'-27'-3'7620,"-1"10"-3281,21-3-4147,1-1-1,-1 2 1,1-1-1,-1 1 1,1 0-1,1 0 1,-1 0-1,1 1 1,0 0-1,0 0 1,1 1-1,-1-1 1,2 1-1,-1 0 1,1 0-1,0 0 1,-1 2-192,2-5 20,0 0 1,0 1 0,1-1-1,-1 1 1,1-1-1,0 1 1,0 0 0,1-1-1,-1 1 1,1 0 0,0 0-1,0-1 1,1 1 0,-1 0-1,1 0 1,0-1-1,0 1 1,1-1 0,0 1-1,-1-1 1,1 1 0,1-1-1,-1 0 1,1 0-1,-1 0 1,1 0 0,0-1-1,0 1 1,1-1 0,-1 0-1,1 0 1,0 0 0,0 0-1,0 0 1,0-1-1,0 0 1,0 0 0,1 0-1,-1 0 1,1-1 0,-1 0-1,1 0 1,0 0-1,0 0 1,-1-1-21,73-29-2319,-55 13-1617,-3-3-4071,-6 5-1958</inkml:trace>
  <inkml:trace contextRef="#ctx0" brushRef="#br0" timeOffset="953.315">620 206 8148,'-1'7'7591,"1"15"-6457,0-17-260,0 9-590,-1 0 0,2 0 0,0-1-1,0 1 1,1 0 0,1 0 0,1-1 0,0 1 0,0-1 0,1 0 0,1 0 0,1 2-284,-5-13 5,0 0 1,0 0 0,0-1-1,1 1 1,-1 0 0,0-1-1,1 1 1,-1-1-1,1 0 1,-1 0 0,1 0-1,0 0 1,-1 0 0,1 0-1,0-1 1,0 1 0,0-1-1,-1 0 1,1 0-1,0 0 1,0 0 0,0-1-1,-1 1 1,1-1 0,0 0-1,0 1 1,-1-1 0,1 0-1,-1-1 1,1 1-1,-1 0 1,1-1 0,-1 1-1,0-1 1,1 0 0,-1 0-1,0 0 1,0 0 0,-1 0-1,1 0 1,0 0 0,-1-1-1,1 1 1,-1-1-1,0 1 1,0-1 0,0 0-1,0 1 1,0-1 0,0 0-1,-1 1 1,0-1 0,1-3-7,15-151-351,-14 150-1087,1 8-8105,0 2-557</inkml:trace>
  <inkml:trace contextRef="#ctx0" brushRef="#br0" timeOffset="1250.13">932 43 8868,'1'37'7555,"6"18"-4746,-1 3-1808,26 180-158,-30-233-2672,-1-8-7795,-1-3 17</inkml:trace>
  <inkml:trace contextRef="#ctx0" brushRef="#br0" timeOffset="1515.682">896 279 9652,'0'2'3058,"3"0"239,3-2-255,-1 1-1313,2-1-497,1 1-239,1-1-321,-2 0-224,3-1-192,0 0-176,-1 1-64,3-2-832,2-1-1009,0 0-1649,0-2-2656,3-2-6084</inkml:trace>
  <inkml:trace contextRef="#ctx0" brushRef="#br0" timeOffset="2062.431">1134 167 7988,'19'1'8249,"14"-16"-5989,-16 6-1039,-13 8-1166,-1-1-1,1 1 0,-1 0 0,1 0 0,-1 0 1,1 1-1,0-1 0,-1 1 0,1 0 0,0 0 1,-1 0-1,1 0 0,0 1 0,-1-1 0,1 1 0,0 0 1,-1 0-1,1 0 0,-1 1 0,0-1 0,1 1 1,-1 0-1,0 0 0,0 0 0,0 0 0,0 1 1,-1-1-1,1 1 0,0-1 0,-1 1 0,0 0 1,0 0-1,0 0 0,0 1 0,1 2-54,38 177-435,-52-223-32,8 36 476,0-1-1,1 1 0,-2 0 0,1 0 0,0 0 1,-1 0-1,0 0 0,1 1 0,-1 0 0,-1 0 0,1 0 1,0 0-1,-1 1 0,0 0 0,1 0 0,-1 0 1,0 0-1,0 1 0,0-1 0,0 1 0,0 1 0,0-1 1,0 1-1,-1 0 0,1 0 0,0 0 0,0 1 1,0 0-1,0 0 0,-2 0-8,2 2 104,0 1 1,0-1-1,0 1 1,0 0-1,1 0 1,-1 1-1,1-1 1,0 1-1,1 0 1,-1 0-1,1 0 1,0 0-1,0 1 1,1-1-1,-1 1 1,1 0-1,0 0 0,1 0 1,0 0-1,0 0 1,0 0-1,0 0 1,1 0-1,0 0 1,1 5-105,-1-9 28,0 0 1,1 0-1,-1-1 0,1 1 1,-1 0-1,1 0 1,-1-1-1,1 1 0,0-1 1,0 1-1,0 0 0,0-1 1,0 0-1,0 1 1,0-1-1,1 0 0,-1 1 1,0-1-1,1 0 1,-1 0-1,1 0 0,-1 0 1,1 0-1,-1 0 0,1-1 1,0 1-1,-1-1 1,1 1-1,0-1 0,0 1 1,-1-1-1,1 0 1,0 0-1,0 0 0,0 0 1,-1 0-1,1 0 1,0-1-1,0 1 0,0 0 1,1-1-29,71-28-1020,-40 5-3134,-14 4-3831,-8 1-3575</inkml:trace>
  <inkml:trace contextRef="#ctx0" brushRef="#br0" timeOffset="2609.176">1461 0 9252,'1'3'5514,"2"12"-3969,26 184 2233,-13-57-3236,-16-142-536,1 0 1,-1 0-1,0 0 1,0 0-1,1 0 0,-1 0 1,0 0-1,0-1 1,1 1-1,-1 0 1,0 0-1,0 0 1,0 0-1,1 0 1,-1 0-1,0 0 0,0 0 1,1 0-1,-1 0 1,0 1-1,0-1 1,1 0-1,-1 0 1,0 0-1,0 0 0,1 0 1,-1 0-1,0 0 1,0 1-1,0-1 1,0 0-1,1 0 1,-1 0-1,0 0 0,0 1 1,0-1-1,0 0 1,0 0-1,1 0 1,-1 1-1,0-1 1,0 0-1,0 0 1,0 1-1,0-1 0,0 0 1,0 0-1,0 1 1,0-1-1,0 0 1,0 0-7,9-29 25,-5 16 8,-3 9-27,3-7-5,-1 1-1,1 0 1,1 0 0,0 0-1,0 1 1,1-1-1,0 1 1,0 0-1,1 1 1,0 0-1,1 0 1,7-6-1,-11 13-8,0 0 1,0 1-1,0 0 1,0 0-1,0 0 0,0 0 1,0 0-1,0 1 1,0-1-1,0 1 1,0 0-1,0 1 0,0-1 1,-1 1-1,1-1 1,-1 1-1,1 0 0,-1 1 1,1-1-1,-1 0 1,0 1-1,0 0 1,0 0-1,-1 0 0,1 0 1,-1 0-1,1 0 1,-1 1-1,0-1 1,-1 1-1,1 0 0,0-1 1,-1 1-1,0 0 1,0 0-1,0 0 0,0 0 1,-1 3 7,1-2 40,-1 1 1,0-1-1,0 0 0,-1 0 1,0 1-1,0-1 0,0 0 1,0 0-1,-1 0 0,0 0 1,0 0-1,0 0 0,-1-1 1,1 1-1,-1-1 1,0 1-1,0-1 0,-1 0 1,0 0-1,1-1 0,-1 1 1,0-1-1,-1 0 0,1 0 1,0 0-1,-1 0 1,0-1-1,0 0 0,1 0 1,-1 0-1,-1 0 0,1-1 1,0 0-1,0 0 0,0 0 1,-1-1-1,1 0 0,0 0 1,0 0-1,-1-1 1,1 1-1,0-1 0,0-1 1,0 1-1,0-1 0,0 0 1,-3-1-41,-22-30-3307,22-13-7257,8 25 1811</inkml:trace>
  <inkml:trace contextRef="#ctx0" brushRef="#br0" timeOffset="2937.221">1793 9 9636,'3'108'11292,"-1"-14"-7841,15 45-2474,-17-139-1163,0 0 0,0-1-1,0 1 1,0 0 0,0-1 0,0 1 0,0 0 0,0 0 0,0 0 0,0-1 0,1 1 0,-1 0 0,0 0 0,0-1 0,0 1 0,0 0 0,1 0 0,-1 0 0,0 0 0,0-1 0,0 1 0,1 0-1,-1 0 1,0 0 0,0 0 0,1 0 0,-1 0 0,0-1 0,0 1 0,1 0 0,-1 0 0,0 0 0,0 0 0,1 0 0,-1 0 0,0 0 0,0 0 0,1 0 0,-1 0 186,3-9-6431,1-3-5222</inkml:trace>
  <inkml:trace contextRef="#ctx0" brushRef="#br0" timeOffset="3343.378">1967 219 11141,'33'-1'6356,"18"-1"-2307,-46 2-4019,1 0 1,0-1-1,-1 1 1,1-1 0,-1-1-1,1 1 1,-1-1 0,0 0-1,1 0 1,-1 0-1,0-1 1,0 1 0,0-1-1,-1-1 1,1 1 0,-1-1-1,0 1 1,0-1-1,1-2-30,-3 4 20,-1-1-1,0 0 0,0 1 0,0-1 0,0 0 0,0 0 1,0 0-1,-1 0 0,1 0 0,-1 0 0,0 0 0,0 0 0,0 0 1,0 0-1,0 0 0,-1 0 0,0 0 0,1 0 0,-1 0 1,0 0-1,0 0 0,-1 0 0,1 1 0,-1-1 0,1 0 1,-1 1-1,0 0 0,0-1 0,0 1 0,0 0 0,0 0 0,0 0 1,-1 0-1,1 0 0,-1 0 0,0 1 0,1-1 0,-1 1 1,0 0-1,0 0 0,0 0 0,1 0 0,-1 0 0,0 1 0,0 0 1,0-1-1,-1 1 0,1 0 0,0 0 0,0 0 0,0 1 1,0-1-1,0 1 0,0 0 0,0 0 0,1 0 0,-1 0 0,0 0 1,0 0-1,1 1 0,-2 1-19,-9 5 45,1 1 0,1 1 0,-1 0 1,2 1-1,-1 0 0,1 1 0,1 0 0,0 0 0,1 1 0,1 0 0,0 1 1,-2 5-46,8-13 73,0 1 0,1 0 0,0-1 0,0 1-1,0-1 1,1 1 0,0 0 0,0-1 0,1 0 0,0 1 0,0-1 0,1 0 0,-1 0 0,1 0 0,0 0 0,1 0 0,0-1 0,0 0 0,0 1 0,0-1 0,1-1 0,0 1 0,0-1 0,0 0 0,0 0 0,1 0 0,-1-1 0,1 0 0,0 0 0,0 0 0,0-1 0,1 0 0,-1 0 0,0 0 0,1-1 0,0 0 0,-1 0 0,1-1 0,-1 0 0,1 0 0,0-1 0,-1 1 0,1-1 0,-1-1 0,1 1-73,-3 0-4,1 1 0,-1-1 0,1 1 0,-1-1 0,1-1 1,-1 1-1,0-1 0,0 1 0,0-1 0,0 0 0,0-1 1,0 1-1,0-1 0,-1 1 0,1-1 0,-1 0 0,0-1 0,0 1 1,0-1-1,0 1 0,0-1 0,-1 0 0,0 0 0,0 0 0,0 0 1,0 0-1,0-3 4,5-20 325,-6 18-4323,1 0-7430,-2 8-473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0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23 153 2881,'0'-1'477,"0"1"-1,0 0 1,0-1 0,0 1-1,-1 0 1,1 0-1,0-1 1,0 1-1,-1 0 1,1 0-1,0-1 1,0 1-1,-1 0 1,1 0 0,0 0-1,-1-1 1,1 1-1,0 0 1,0 0-1,-1 0 1,1 0-1,0 0 1,-1 0 0,1 0-477,80-9 2349,-70 10-2038,0-1 0,-1-1 0,1 1 1,0-2-1,-1 1 0,1-1 0,-1-1 0,0 0 1,0 0-1,2-1-311,-9 3 7,0 1 0,0-1 0,0 1 1,0-1-1,0 0 0,0 0 0,0 0 1,0 0-1,0 0 0,-1 0 0,1-1 0,0 1 1,-1 0-1,1-1 0,-1 1 0,1-1 1,-1 0-1,0 0 0,0 1 0,0-1 0,0 0 1,0 0-1,0 0 0,0 0 0,0 0 1,-1 0-1,1 0 0,-1 0 0,0-1 1,0 1-1,1 0 0,-1 0 0,-1 0 0,1 0 1,0 0-1,0-1 0,-1 1 0,1 0 1,-1 0-1,0 0 0,0 0 0,1 0 0,-1 0 1,-1 0-1,1 1 0,0-1 0,0 0 1,-1 0-8,-1-1 68,-1 0 1,1 0-1,-1 0 1,0 1-1,0 0 1,0-1-1,0 1 1,0 1-1,0-1 1,0 1-1,-1-1 1,1 1-1,-1 0 1,1 1-1,-1-1 1,1 1-1,-1 0 1,1 0 0,-1 0-1,1 1 1,-1 0-1,1-1 1,-1 2-1,1-1 1,0 0-1,-1 1 1,1 0-1,0 0 1,-2 2-69,-2 0 41,0 1-1,0-1 1,1 2 0,-1-1 0,2 1 0,-1 0-1,1 1 1,-1-1 0,2 1 0,-1 1 0,1-1-1,0 1 1,1 0 0,-3 6-41,5-9 23,1 0 0,0 0-1,0 0 1,0 1 0,1-1 0,0 1 0,0-1-1,0 0 1,1 1 0,-1-1 0,1 0 0,1 0-1,-1 1 1,1-1 0,0 0 0,0 0 0,0 0-1,1-1 1,0 1 0,-1-1 0,2 1-1,-1-1 1,0 0 0,1 0 0,0 0 0,0-1-1,0 1 1,0-1 0,1 0 0,-1 0 0,1-1-1,0 1 1,0-1 0,0 0 0,0 0 0,0-1-1,0 1 1,1-1 0,-1 0 0,0-1 0,1 1-1,-1-1 1,0 0 0,1-1 0,-1 1 0,0-1-23,5 0-98,-1 0 0,0-1 1,1 0-1,-1-1 1,0 0-1,-1 0 1,1-1-1,0 0 1,-1 0-1,0-1 1,0 0-1,0-1 98,12-11-4039,-3-2-3472,-8 8-3486</inkml:trace>
  <inkml:trace contextRef="#ctx0" brushRef="#br0" timeOffset="374.944">546 1 7988,'-31'30'9240,"-5"29"-7481,24-40-697,-42 102 488,47-113-2519,3-27-12530,7 9 6384</inkml:trace>
  <inkml:trace contextRef="#ctx0" brushRef="#br0" timeOffset="671.75">394 41 8500,'11'16'9724,"1"15"-6745,-3-5-1798,8 15-311,-15-32-938,1 0 1,0 0-1,1-1 0,0 1 1,0-1-1,1 0 1,0 0-1,0 0 0,1-1 1,0 0-1,0 0 0,0 0 1,1-1-1,0 0 1,1 0 67,4-3-3070,-1-4-5463,-3-2-2088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0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 8292,'-23'10'7261,"-18"24"-3816,37-24-3196,0 1 0,1 0 0,1-1 0,0 1 0,0 0 0,1 0 0,1 0 0,0 1 0,0-1 0,1 0 0,1 5-249,-1-12 56,-1 0 1,1-1-1,0 1 1,0 0-1,0-1 1,1 1-1,-1-1 0,1 0 1,0 1-1,0-1 1,0 0-1,0 0 1,0 0-1,1 0 0,-1-1 1,1 1-1,0-1 1,0 1-1,0-1 1,0 0-1,0 0 1,0 0-1,1-1 0,-1 1 1,1-1-1,-1 0 1,1 0-1,-1 0 1,1 0-1,0-1 0,-1 1 1,1-1-1,0 0 1,0 0-1,2 0-56,41-21-2322,-38 7-1708,-1-4-3947,-5 7-1390</inkml:trace>
  <inkml:trace contextRef="#ctx0" brushRef="#br0" timeOffset="359.296">260 165 9444,'38'-7'6536,"-2"-10"-3758,-33 15-2780,0 0 0,1 0 0,-1-1 0,-1 1-1,1-1 1,0 1 0,-1-1 0,1 0 0,-1 0 0,0 0 0,0 0 0,0 0 0,0-1 0,-1 1 0,1 0 0,-1-1 0,0 1 0,0-1 0,0 0 0,0 1 0,-1-1 0,0 0 0,1 0 0,-1 1 0,-1-1 0,1 0 0,0 0 0,-1 1 0,0-1 0,-1-2 2,1 5 39,0-1 1,0 0 0,0 1 0,0-1-1,-1 1 1,1 0 0,-1-1 0,1 1-1,-1 0 1,1 0 0,-1 0 0,0 0-1,0 0 1,1 0 0,-1 0 0,0 1-1,0-1 1,0 1 0,0-1 0,0 1-1,0 0 1,0-1 0,0 1 0,0 0-1,0 1 1,0-1 0,0 0 0,0 0-1,0 1 1,1-1 0,-1 1 0,0 0-1,0 0 1,0-1 0,0 1 0,1 0-1,-1 0 1,0 1 0,1-1 0,-1 0-1,1 1 1,0-1 0,-1 0 0,1 1-1,0 0 1,0-1 0,0 1 0,0 0-1,0-1 1,0 2-40,-4 8 212,0 1 0,2-1 0,-1 1 1,1 0-1,1 0 0,0 0 0,1 1 0,0-1 0,1 0 0,0 1 0,1-1 0,1 1-212,-2-9 98,1 0-1,0 1 1,0-1 0,1 0-1,-1 0 1,1 0-1,0 0 1,0 0 0,0 0-1,1 0 1,-1-1-1,1 1 1,0-1 0,0 0-1,0 0 1,0 0-1,0 0 1,1 0 0,0-1-1,-1 0 1,1 1-1,4 0-97,-4-1-138,0-1 0,0-1 0,0 1 0,0 0-1,-1-1 1,1 0 0,0 0 0,0 0 0,0-1-1,0 1 1,0-1 0,0 0 0,0 0 0,0 0-1,-1 0 1,5-3 138,30-18-6163,-23 12-944,-3 3-2772</inkml:trace>
  <inkml:trace contextRef="#ctx0" brushRef="#br0" timeOffset="765.446">652 16 7748,'-16'-16'8962,"-11"22"-5517,-20 26-1678,45-29-1745,0 0-1,1 0 1,-1 0 0,0 1-1,1-1 1,0 0 0,-1 1 0,2-1-1,-1 1 1,0-1 0,1 1-1,-1 0 1,1-1 0,0 1-1,0-1 1,0 1 0,1-1-1,-1 1 1,1 0 0,0-1-1,0 1 1,0-1 0,1 0-1,-1 1 1,1-1 0,-1 0 0,1 0-1,0 0 1,1 0 0,-1 0-1,0-1 1,1 1 0,-1-1-1,1 1 1,0-1 0,0 0-1,0 0 1,0 0 0,2 1-22,2 0 0,-4-2 4,0 0-1,0 0 0,1 1 0,-1-1 0,-1 1 1,1-1-1,0 1 0,0 0 0,-1 0 1,1 0-1,-1 0 0,1 1 0,-1-1 0,0 0 1,0 1-1,0 0 0,0 0 0,-1-1 0,1 1 1,-1 0-1,0 0 0,1 0 0,-1 1 1,-1-1-1,1 0 0,0 0 0,-1 0 0,0 1 1,0-1-1,0 0 0,0 1 0,0-1 1,-1 3-5,-29 37 77,-1-40-3486,26-16-6075,5 4-554</inkml:trace>
  <inkml:trace contextRef="#ctx0" brushRef="#br0" timeOffset="1249.71">875 31 9492,'-27'-18'8169,"25"17"-8084,0 0 0,-1 1 1,1-1-1,0 1 0,-1-1 1,1 1-1,0 0 0,-1 0 0,1 0 1,-1 0-1,1 0 0,0 1 1,-1-1-1,1 1 0,0 0 1,-1-1-1,1 1 0,0 0 1,0 0-1,0 1 0,0-1 0,0 0 1,0 1-1,0-1 0,0 1 1,0-1-1,1 1 0,-1 0 1,0 1-86,-1 0 42,1-1 0,0 1 0,0 0 1,0 0-1,0 0 0,0 0 1,1 1-1,-1-1 0,1 0 0,0 1 1,0-1-1,0 1 0,0-1 1,1 1-1,-1 0 0,1-1 0,0 1 1,0 0-1,0-1 0,1 1 1,-1-1-1,1 1 0,0-1 0,0 1 1,0-1-1,0 1 0,1-1 1,0 0-1,-1 0 0,1 0 0,0 0 1,0 0-1,1 0 0,-1 0 1,1 0-1,-1-1 0,1 0 0,0 1 1,0-1-1,1 0-42,9 6-77,59 40 647,-70-46-477,-1 0-1,1 0 1,-1 0 0,0 0 0,1 1 0,-1-1 0,0 0-1,0 1 1,-1-1 0,1 0 0,0 1 0,-1-1 0,0 1-1,1-1 1,-1 1 0,0-1 0,0 1 0,0-1 0,-1 1-1,1-1 1,-1 1 0,1-1 0,-1 0 0,0 1 0,0-1-1,0 0 1,0 0 0,0 1 0,0-1 0,-1 0 0,1 0-1,-1 0 1,0 1-93,-62 28 613,17-34-3659,41-1-705,2 0-3463,2-1-4754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0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6851,'8'-10'8533,"-3"25"-6851,-1 227 3403,6-128-4795,-7-89-8765,-4-36 3081,0-4-3162</inkml:trace>
  <inkml:trace contextRef="#ctx0" brushRef="#br0" timeOffset="312.405">1 35 9108,'11'-28'6815,"20"21"-4695,39 20-1813,-66-12-280,1-1 0,0 1 0,-1 0 1,1 0-1,-1 1 0,1-1 0,-1 1 0,0 0 1,1 0-1,-1 0 0,0 1 0,0 0 0,-1-1 1,1 1-1,0 1 0,-1-1 0,0 0 0,0 1 1,0 0-1,0-1 0,-1 1 0,1 0 0,-1 1 1,0-1-1,0 0 0,-1 1 0,1-1 0,-1 1 1,0-1-1,0 1 0,0 0 0,-1-1 0,0 1 1,0 0-1,0-1 0,0 1 0,-1 0 0,1-1 1,-1 1-1,-1 0 0,1 0-27,-3 2 74,-1 0 0,0-1-1,0 1 1,0-1 0,-1 0 0,0-1 0,0 1-1,-1-1 1,1 0 0,-1-1 0,0 1 0,0-1-1,-1-1 1,1 0 0,-1 0 0,1 0 0,-1-1 0,0 0-1,0 0 1,0-1 0,-3 0-74,-6-11-2709,20-4-6403,2 8-66</inkml:trace>
  <inkml:trace contextRef="#ctx0" brushRef="#br0" timeOffset="671.734">307 59 8516,'7'55'5937,"17"72"-3214,-23-127-2707,-1 0 1,0 0-1,0 0 0,1 0 0,-1-1 1,0 1-1,0 0 0,0 0 1,1 0-1,-1 0 0,0 0 1,0 0-1,1 0 0,-1 0 1,0 0-1,0 0 0,1 0 1,-1 0-1,0 0 0,0 0 1,1 0-1,-1 0 0,0 0 0,0 1 1,0-1-1,1 0 0,-1 0 1,0 0-1,0 0 0,0 0 1,1 0-1,-1 1-16,2-32 309,-2 30-284,19-160 1560,-19 159-1576,1-1-1,0 1 1,0 0 0,0 0 0,0 0-1,0 0 1,0 0 0,1 0 0,-1 0-1,1 0 1,-1 0 0,1 0-1,0 1 1,-1-1 0,1 1 0,0-1-1,0 1 1,0 0 0,0 0 0,0 0-1,1 0 1,-1 0 0,0 0-1,0 1 1,1-1 0,-1 1 0,0-1-1,1 1 1,-1 0 0,1 0-1,-1 0 1,0 0 0,1 1 0,0-1-9,52 17-3981,-28-9-3962,-10-4-31</inkml:trace>
  <inkml:trace contextRef="#ctx0" brushRef="#br0" timeOffset="1015.366">599 42 8564,'-31'42'9108,"27"-35"-8956,1 1 1,1 0-1,-1 0 1,1 0-1,1 1 1,-1-1-1,2 1 1,-1-1-1,1 0 1,0 1-1,1-1 0,0 1 1,0-1-1,2 5-152,-3-11 2,1 1 0,0 0 1,0 0-1,0 0 0,0 0 0,1-1 0,-1 1 0,1 0 0,-1-1 0,1 0 0,0 1 0,0-1 0,0 0 0,0 0 0,1 0 0,-1 0 0,0 0 0,1 0 0,-1-1 0,1 1 0,0-1 0,0 0 0,-1 0 0,1 0 0,0 0 0,0 0 0,0-1 0,0 1 0,0-1 1,0 0-1,0 0 0,0 0 0,0 0 0,0-1 0,0 1 0,0-1 0,0 1 0,0-1 0,-1 0 0,1 0 0,0 0 0,0-1 0,-1 1-2,4-2-2,-1 1 0,0-1 0,0 0 0,0 0 0,-1 0 0,1-1 0,-1 1 0,0-1 0,0 0 0,0-1 0,0 1 0,-1-1-1,0 1 1,0-1 0,0 0 0,0 0 0,-1 0 0,0-1 0,0 1 0,0 0 0,-1-1 0,1-5 2,-2 5 61,0-1-1,0 1 1,-1-1-1,0 1 0,0 0 1,0-1-1,-1 1 1,0 0-1,0 0 1,-1 0-1,0 0 1,0 0-1,0 0 1,0 1-1,-1 0 1,0 0-1,0 0 1,-1 0-1,1 0 1,-1 1-1,0 0 0,0 0 1,-1 0-1,1 1 1,-1 0-1,0 0 1,-3-2-61,8 5-56,0 0-1,-1-1 1,1 1 0,0 0 0,0 0 0,-1-1 0,1 1-1,0 0 1,-1 0 0,1 0 0,0 1 0,0-1-1,-1 0 1,1 0 0,0 1 0,-1-1 0,1 1 0,0-1-1,0 1 1,0-1 0,0 1 0,0 0 0,0 0 0,0-1-1,0 1 1,0 0 0,0 0 0,0 0 0,0 0-1,0 0 1,1 0 0,-1 0 0,0 1 0,1-1 0,-1 0-1,1 0 1,-1 0 0,1 1 0,0-1 0,-1 0-1,1 1 1,0-1 0,0 0 0,0 0 0,0 1 0,0-1-1,0 0 1,1 1 0,-1-1 0,0 0 0,0 0-1,1 1 57,11 6-8665,-3-5-1214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79 129 8068,'1'0'176,"-1"0"1,1 0-1,-1 0 1,0 0-1,1 1 0,-1-1 1,0 0-1,1 0 1,-1 1-1,0-1 1,0 0-1,1 0 1,-1 1-1,0-1 1,0 0-1,0 1 0,1-1 1,-1 0-1,0 1 1,0-1-1,0 0 1,0 1-1,0-1 1,1 1-1,-1-1 1,0 0-1,0 1 0,0-1 1,0 1-1,0-1 1,0 0-1,-1 1 1,1-1-1,0 0 1,0 1-1,0-1 1,0 1-1,0-1 0,0 0 1,-1 1-1,1-1 1,0 0-1,0 1 1,0-1-1,-1 0 1,1 0-1,0 1 1,-1-1-1,1 0-176,41 0 2030,-40-1-1995,425-38 4325,-391 37-4322,95 12 9,-122-4-1713,-17-10-8682,4-1-846</inkml:trace>
  <inkml:trace contextRef="#ctx0" brushRef="#br0" timeOffset="671.726">168 1 7924,'-29'39'7670,"7"-4"-5917,-79 48 29,100-82-1759,0-1-1,0 0 1,1 0 0,-1 0 0,0 1-1,1-1 1,-1 1 0,0-1 0,1 0 0,-1 1-1,0-1 1,1 1 0,-1-1 0,1 1-1,-1 0 1,1-1 0,-1 1 0,1-1-1,-1 1 1,1 0 0,0-1 0,-1 1 0,1 0-1,0 0 1,0-1 0,-1 1 0,1 0-1,0 0 1,0-1 0,0 1 0,0 0 0,0 0-1,0 0 1,0-1 0,0 1 0,0 0-1,1 0 1,-1-1 0,0 1 0,0 0 0,1 0-1,-1-1 1,0 1 0,1 0 0,-1-1-1,1 1 1,-1 0 0,1-1 0,-1 1-1,1-1 1,-1 1 0,1-1 0,0 1 0,-1-1-1,1 1 1,0-1 0,-1 0 0,1 1-1,0-1 1,0 0 0,-1 0 0,1 0 0,0 1-1,0-1 1,-1 0 0,1 0 0,0 0-1,0 0 1,0 0-23,136 49 2252,-69-18-1732,-65-31-2324,-14-8-8712,2 3-620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1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8628,'0'3'5367,"3"16"-4294,19 127 421,-5-228-184,-15 72-1308,0 0 1,0 0-1,1 0 0,1 1 0,-1-1 0,2 1 0,-1 0 1,1 0-1,1 0 0,-1 1 0,3-2-2,-6 9 17,1 1 1,-1 0-1,1-1 0,-1 1 0,1 0 0,-1 0 0,1 1 1,-1-1-1,1 0 0,-1 1 0,1-1 0,-1 1 0,0 0 1,1 0-1,-1 0 0,0 0 0,0 0 0,0 1 0,1-1 1,-1 1-1,-1-1 0,1 1 0,0 0 0,0 0 0,-1 0 1,1 0-1,-1 0 0,1 0 0,-1 0 0,0 0 0,0 0 1,0 1-1,0-1 0,0 1 0,0-1 0,-1 0 0,1 1 1,-1-1-1,0 2-17,14 101 1244,-13-79-6218,0-35-530,1-5-3812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1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68 8260,'10'57'7099,"-2"0"-3674,9 115-2988,-13-124 218,-3-32-1815,-2-25-8853,1-3 1326</inkml:trace>
  <inkml:trace contextRef="#ctx0" brushRef="#br0" timeOffset="234.325">1 238 9957,'4'0'2641,"1"0"144,2 1-1200,-1 0-561,2-1-223,0 0-145,-1 0-208,1 0-160,0 0-96,-1 0-176,1 0-144,0 0-320,-1 1-416,-1-1 2640,0-1-4705,1 1-2593,0 0-6740</inkml:trace>
  <inkml:trace contextRef="#ctx0" brushRef="#br0" timeOffset="531.124">211 234 8868,'12'52'7946,"1"16"-6426,-13-19-965,-7-74-10853,6 10 1723</inkml:trace>
  <inkml:trace contextRef="#ctx0" brushRef="#br0" timeOffset="781.068">221 105 9893,'-2'0'2529,"0"0"64,2 0-1136,-1 2-689,2 0-304,3 1-144,0 1-368,2 1-544,-2 0-2001,3 3-2129,1 1-5331</inkml:trace>
  <inkml:trace contextRef="#ctx0" brushRef="#br0" timeOffset="1187.219">332 195 10213,'6'44'7129,"5"85"-5428,-9-104-1557,2-38-42,-3-4-93,-2 5-9,1 0-1,1 1 1,0-1 0,0 0 0,1 0-1,1 1 1,0-1 0,0 1 0,1 0-1,0 0 1,1 0 0,1 0 0,0 1-1,0 0 1,6-7 0,-12 16-2,1 1 0,-1-1 0,1 1 0,0-1 0,-1 1-1,1-1 1,0 1 0,-1-1 0,1 1 0,0-1 0,-1 1 0,1 0 0,0 0-1,0-1 1,-1 1 0,1 0 0,0 0 0,0 0 0,0 0 0,0 0-1,-1 0 1,1 0 0,0 0 0,0 0 0,0 0 0,-1 0 0,1 0 0,0 1-1,0-1 1,-1 0 0,1 1 0,0-1 0,0 1 0,-1-1 0,1 0 0,0 1-1,-1-1 1,1 1 0,-1 0 0,1-1 0,-1 1 0,1-1 0,-1 1 0,1 0-1,-1 0 1,1-1 0,-1 1 0,0 0 0,0 0 0,1 0 2,15 48 10,-13-39 19,24 125 841,-26-135-864,0 0 0,0 0-1,-1 0 1,1-1 0,0 1 0,0 0-1,-1 0 1,1-1 0,0 1 0,-1 0-1,1-1 1,-1 1 0,1-1 0,0 1-1,-1-1 1,1 1 0,-1-1 0,1 1-1,-1-1 1,1 0 0,-1 1 0,0-1-1,1 0 1,-1 1 0,0-1 0,1 0-1,-1 1 1,0-1 0,0 0 0,0 0 0,1 1-1,-1-1 1,0 0 0,0 0 0,0 1-1,0-1 1,-1 0 0,1 0 0,0 1-1,0-1 1,0 0 0,0 1 0,-1-1-1,1 0 1,-1 0-6,2-10 13,0 0 3,-1 1 0,1-1 0,1 0 1,0 1-1,0 0 0,1-1 0,0 1 1,1 0-1,0 1 0,1-1 1,0 1-1,0 0 0,6-7-16,-9 15 45,0 1-1,0 0 1,0 0-1,0 0 1,0 1-1,0-1 1,0 0-1,-1 1 1,1-1 0,0 1-1,0-1 1,0 1-1,-1 0 1,1 0-1,0 0 1,-1 0-1,1 0 1,-1 0-1,1 1 1,-1-1 0,1 0-1,-1 1 1,0-1-1,0 1 1,0-1-1,0 1 1,0 0-1,0-1 1,0 1-1,0 0 1,-1 0 0,1 0-1,-1-1 1,1 1-1,-1 0 1,0 0-1,1 0 1,-1 0-1,0 1-44,0-3 48,5 15 134,0-1-1,0 1 1,-2-1 0,0 1-1,0 0 1,-2 0 0,0 0 0,0 1-1,-2 6-181,-1-27-12952,2-4 1920</inkml:trace>
  <inkml:trace contextRef="#ctx0" brushRef="#br0" timeOffset="1593.373">714 281 8148,'52'1'5813,"-48"0"-5703,-1-1 0,0 0 0,1-1 1,-1 1-1,0 0 0,0-1 0,1 0 0,-1 0 0,0 0 1,0 0-1,0 0 0,0-1 0,0 1 0,0-1 0,0 0 0,-1 0 1,1 0-1,-1 0 0,1 0 0,-1 0 0,0-1 0,0 1 0,0-1 1,0 0-1,0 0 0,0 0 0,-1 0 0,0 0 0,1 0 0,-1 0 1,0 0-1,-1 0 0,1 0 0,0-1 0,-1 0-110,1 2 36,0 1 0,0 0 0,-1 0 0,1-1 0,-1 1 0,1-1-1,-1 1 1,1 0 0,-1-1 0,0 1 0,1-1 0,-1 1 0,0-1 0,0 1 0,0-1 0,0 1-1,-1-1 1,1 1 0,0-1 0,-1 1 0,1 0 0,-1-1 0,1 1 0,-1-1 0,1 1 0,-1 0-1,0 0 1,0-1 0,0 1 0,0 0 0,0 0 0,0 0 0,0 0 0,0 0 0,0 0 0,0 0-1,-1 0 1,1 1 0,0-1 0,-1 0 0,1 1 0,0-1 0,-1 1 0,1 0 0,-1-1 0,1 1-1,-1 0 1,1 0 0,-1 0 0,1 0 0,-1 0 0,1 0 0,0 0 0,-1 0 0,1 1 0,-1-1-1,0 0-35,-3 4 126,-1 0 0,1-1 0,0 2-1,0-1 1,0 0 0,0 1-1,1 0 1,0 0 0,0 1-1,0-1 1,0 1 0,1 0-1,0 0 1,0 0 0,1 0 0,0 0-1,0 0 1,0 1 0,1-1-1,0 1 1,0 0 0,1-1-1,-1 1 1,1-1 0,1 1 0,0 0-1,-1-1 1,2 1 0,-1-1-1,1 1 1,0-1 0,1 0-1,-1 0 1,1 0 0,1 2-126,1-4 58,-1 1 0,1-1 1,0-1-1,-1 1 1,2-1-1,-1 1 0,0-1 1,1-1-1,-1 1 0,1-1 1,0 0-1,0-1 0,0 1 1,0-1-1,0 0 0,0 0 1,0-1-1,0 0 0,1 0 1,-1-1-1,0 1 0,0-1 1,5-2-59,11-20-1988,-17 1-4752,-4 13 1667,3-8-6714</inkml:trace>
  <inkml:trace contextRef="#ctx0" brushRef="#br0" timeOffset="2077.636">1020 0 9364,'10'17'7396,"2"13"-4086,2 2-2024,10 17-1622,-23-49-308,-1-1-7844,1-1-3384</inkml:trace>
  <inkml:trace contextRef="#ctx0" brushRef="#br0" timeOffset="2327.576">1144 10 12086,'1'4'3153,"1"1"193,0 4-1490,2 1-607,0 2-321,1-2-191,-1 3-129,1-2-224,0-1-192,0-1-96,0 0-240,0-3-224,-1 1-560,-1-2 912,1-2-3538,-1 0-2785,-1-1-6931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1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7107,'-19'53'5108,"12"-39"-4160,-66 128 1803,70-138-3085,-6 11 706,7-13-2613,5-10-3658,0 2-1897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1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16 7139,'5'19'7699,"-13"47"-6143,-16-41-1983,25-29-7606,2 2 115</inkml:trace>
  <inkml:trace contextRef="#ctx0" brushRef="#br0" timeOffset="249.945">144 1 7139,'-3'33'7001,"-10"14"-4597,2-11-1785,10-15-1076,6-17-8019,-4-5 262</inkml:trace>
  <inkml:trace contextRef="#ctx0" brushRef="#br0" timeOffset="796.691">226 184 7443,'2'4'6442,"6"17"-4896,5 155 1317,-5-217-2386,-8 38-465,-1-2 45,0-1 0,0 0 0,1 1 1,-1-1-1,1 0 0,1 1 1,-1-1-1,1 0 0,0 1 0,0-1 1,1 0-1,0 1 0,0 0 1,0-1-1,0 1 0,1 0 0,0 0 1,0 0-1,0 1 0,1-1 1,-1 1-1,1 0 0,0 0 0,1 0 1,-1 0-1,1 1 0,3-3-57,31 7-1400,-22 3-2234,-4-1-3209,-5-1-1593</inkml:trace>
  <inkml:trace contextRef="#ctx0" brushRef="#br0" timeOffset="1171.638">478 203 5971,'4'9'6336,"-1"13"-5267,-2-17-340,1 12 24,-2-8-548,0 1 0,1-1 0,1 0 1,-1 0-1,1 0 0,1 0 0,0 0 0,0 0 1,1-1-1,0 1 0,0-1 0,1 0 0,5 7-205,-8-14 26,1 0 0,-1 0 0,0 0 0,0 0 0,1 0 0,-1 0 0,0-1 0,1 1 0,-1-1 0,1 0 0,-1 0 0,1 0 0,-1 0 0,0 0 0,1 0-1,-1 0 1,1-1 0,-1 0 0,0 1 0,1-1 0,-1 0 0,0 0 0,1 0 0,-1 0 0,0-1 0,0 1 0,0 0 0,0-1 0,0 0 0,-1 1 0,1-1 0,0 0 0,-1 0 0,1 0-1,-1 0 1,0 0 0,0 0 0,0 0 0,0-1 0,0 1 0,0 0 0,0-1 0,-1 1 0,1 0 0,-1-1 0,0 1 0,1-1 0,-1 1 0,0-1 0,-1 1 0,1-2-26,3-112 445,-3 114-2478,1 3-6411,0 2-357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9:5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 3826,'-3'-3'7067,"64"-11"-5653,517-10 2724,-326 13-3647,142 17-491,460 15 1471,-329-14-1261,983 27 883,-234-35 95,-1243 1-1256,97-1-468,0 5 0,28 9 536,-150-11-886,-8-3-7162,-4 0-2760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3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484 197 6035,'11'-14'7840,"-9"-19"-4214,-3 27-3336,0-1-1,0 1 0,0 0 0,-1 0 0,0 0 1,0 0-1,-1 1 0,1-1 0,-1 1 0,-1-1 1,1 1-1,-1 0 0,0 0 0,0 0 0,-4-3-289,3 3 62,1 0 0,-1 0-1,0 1 1,0 0 0,0 0-1,-1 0 1,0 0-1,1 1 1,-1 0 0,0 0-1,-1 1 1,1 0 0,0 0-1,-1 0 1,1 1 0,-1 0-1,1 0 1,-1 1 0,-1-1-62,-13 1 134,0 0 1,0 1 0,1 2-1,-1 0 1,1 1 0,0 0 0,0 2-1,0 1 1,0 0 0,-10 7-135,24-12 4,1 0 0,-1 1 1,1-1-1,-1 1 0,1 1 0,0-1 1,0 1-1,0-1 0,1 2 0,-1-1 1,1 0-1,0 1 0,0 0 0,1 0 0,-1 0 1,1 0-1,0 0 0,0 1 0,1 0 1,0-1-1,0 1 0,-1 4-4,2-4-1,-1 0-1,1-1 1,0 1-1,1 0 0,0 0 1,0 0-1,0 0 1,0 0-1,1-1 1,0 1-1,0 0 0,1 0 1,-1-1-1,1 1 1,1-1-1,-1 0 1,1 1-1,0-1 0,0 0 1,0-1-1,1 1 1,-1 0-1,1-1 1,0 0-1,1 0 1,-1 0-1,1 0 0,0-1 1,3 2 1,19 8 9,0-2 0,0-1 0,1-2 1,0 0-1,23 2-9,24 7-35,69 30 48,-133-42-11,-3-3-3,-1 1 1,1 0-1,-1 0 1,0 1-1,0-1 1,0 1-1,-1 1 1,1 0-1,-1 0 1,0 0-1,-1 0 1,1 1-1,-1 0 0,0 0 1,0 0-1,-1 1 1,0 0-1,0 0 1,1 2 0,-3-4 27,1 0 0,-1 0 0,0 0 0,-1 0 0,1 0 0,-1 1 0,0-1 0,0 0 0,0 1 0,-1-1 0,0 1 0,0-1 0,0 1 0,-1-1 0,0 0 0,0 1 0,0-1 0,-1 0 0,1 0 0,-1 0 0,-1 0 0,1 0 0,-1 0 0,0 0 0,0-1 0,0 1 0,0-1 0,-1 0 1,0 0-1,0 0 0,-2 1-27,-162 118 1366,153-118-1315,0-1 0,0 0 0,0-1 0,0-1 0,0 0 0,0-1 0,-1-1 0,1-1 1,0 0-1,0 0 0,-1-2 0,1 0 0,1-1 0,-1 0 0,0-1 0,1-1 1,0 0-1,0-1 0,1 0 0,0-1 0,0-1 0,1 0 0,0 0 0,1-2 0,-3-1-51,-11-36-3800,23 29-560,1-1-3313,2-6-4381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4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547 273 7700,'-14'-56'9669,"11"52"-9401,0 0-1,0 0 0,-1 1 0,0-1 1,0 1-1,0 0 0,0 0 0,0 0 0,0 1 1,-1-1-1,1 1 0,-1 0 0,0 1 1,0-1-1,-1 0-267,-17-6 466,14 4-272,0 0 0,0 1 0,0 0 0,0 1 0,-1-1-1,1 2 1,-1-1 0,1 1 0,-1 1 0,0 0 0,1 0-1,-1 1 1,0 0 0,1 1 0,-1 0 0,1 0 0,-1 1-194,-17 8 91,1 0 0,1 2 1,0 1-1,1 0 1,0 2-1,1 1 1,-9 9-92,28-22-1,1 0 0,-1-1 0,0 1 0,1 1 0,0-1 0,0 0 0,0 1 0,1 0 0,0-1 0,0 1 0,0 0 0,0 0 0,1 0 0,-1 0 0,1 1 0,1-1 0,-1 0 1,1 0-1,0 1 0,0-1 0,0 0 0,1 1 0,0-1 0,0 0 0,0 0 1,4 0-4,1 0 1,0 0-1,0-1 0,0 0 1,0 0-1,0 0 1,1-1-1,0 0 0,0 0 1,0-1-1,0 0 1,0 0-1,0-1 0,4 1 4,0 1 13,192 35 1,-149-26-11,-43-11-6,1 0 0,-1 1 1,0 0-1,-1 1 0,1 0 0,0 1 0,-1 0 0,0 1 0,0 0 1,0 0-1,-1 1 0,1 0 0,-1 1 0,-1 0 0,1 1 0,-1-1 0,0 2 3,-6-4 20,1 0 0,-1 0 0,0 1 0,-1-1 0,1 1-1,-1-1 1,0 1 0,0 0 0,-1-1 0,0 1 0,0 0-1,0-1 1,-1 1 0,1 0 0,-2-1 0,1 1 0,0-1-1,-1 1 1,0-1 0,0 0 0,-1 0 0,1 0 0,-1 0-1,0 0 1,-1 0 0,1-1 0,-1 0 0,0 1-1,0-1 1,0-1 0,0 1 0,-1-1 0,0 1 0,1-1-1,-1-1 1,0 1 0,-5 1-20,-5 6 117,0-1-1,0-1 1,-1 0-1,-1-1 1,1 0-1,-1-2 1,0 0 0,0-1-1,0 0 1,-1-2-1,1 0 1,-1-1-1,1-1 1,-1 0-1,0-1 1,-4-2-117,-182-49-1934,202 52 1584,-8-4-607,9 3-2731,1-2-3619,2-2-6726</inkml:trace>
  <inkml:trace contextRef="#ctx0" brushRef="#br0" timeOffset="640.477">1034 2 6451,'3'-1'6948,"-8"10"-5596,-50 209 3383,-108 281-1050,110-335-2920,47-153-2232,2-28-5795,6 5 1449,2-2-3565</inkml:trace>
  <inkml:trace contextRef="#ctx0" brushRef="#br0" timeOffset="1077.905">1187 248 8516,'1'18'7712,"5"13"-4860,1 12-2152,28 359 2162,-28-343-3016,-16-99-3976,-4-20-5581,8 27 1080</inkml:trace>
  <inkml:trace contextRef="#ctx0" brushRef="#br0" timeOffset="1532.581">1163 261 8132,'27'-32'7800,"39"5"-5614,-55 24-2095,0 0 1,0 0 0,1 2-1,-1-1 1,1 2 0,0-1 0,-1 1-1,1 1 1,-1 0 0,1 1-1,-1 0 1,1 1 0,-1 0 0,0 1-1,0 0 1,-1 1 0,1 0-1,-1 1 1,0 0 0,0 0 0,-1 1-1,0 0 1,0 1 0,5 5-92,123 160 232,-131-163-167,-1 1 0,-1 1 1,1-1-1,-2 0 1,0 1-1,0 0 0,-1 0 1,-1 0-1,0 0 0,0 0 1,-1 0-1,-1 0 0,0 0 1,-1 0-1,0 0 1,-1 0-66,-3 0 209,0 0 0,-1-1 1,-1 0-1,1 0 1,-2 0-1,0-1 1,0 0-1,-1-1 1,0 0-1,0-1 0,-1 0 1,0 0-1,-1-1 1,0-1-1,0 0 1,0-1-1,-6 2-209,-19 13 487,19-11-392,0-1 0,-1-1 0,0 0 0,0-2 0,0 0 0,-1-1 0,1-1 0,-1-1 0,0 0 0,-10-2-95,22 1-795,-20-2 207,22-3-3623,4-4-4261,2 0-4040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4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472 122 6179,'2'-38'10646,"-28"6"-6964,-48-7-1861,63 36-1702,-1 0 0,-1 1 0,1 0 0,0 1-1,0 0 1,0 1 0,-1 0 0,1 1 0,0 1 0,0-1 0,0 2 0,0 0 0,0 1 0,0 0 0,1 0 0,0 1 0,0 1 0,0 0 0,1 0 0,-10 8-119,11-8 5,0 0 1,1 1-1,0 0 0,0 0 0,0 1 0,1 0 0,0 1 0,0-1 0,1 1 0,1 0 0,-1 1 1,1 0-1,1 0 0,0 0 0,0 0 0,1 0 0,0 1 0,1-1 0,0 1 0,1 0 0,0 0 1,1 0-1,0 8-5,2-14-1,0 1 0,0-1-1,1 0 1,-1-1 0,1 1 0,0 0 0,0-1 0,1 1 0,-1-1 0,1 0 0,0 0 0,0 0 0,1-1 0,-1 0-1,1 0 1,-1 0 0,1 0 0,0 0 0,0-1 0,0 0 0,1 0 0,0 0 1,128 20 14,-96-19-2,16 2-4,-37-5-5,1 1 1,-1 1-1,1 1 1,-1 0-1,0 1 1,0 1-1,5 2-3,-13-1-4,-1 1 0,1 0 0,-1 0 0,-1 0 0,1 1 0,-1 0 0,-1 1 0,1 0 0,-2 0 0,1 0 0,-1 0 0,0 1 0,-1 0 0,0 0 0,-1 0 0,0 1 4,-2-5 13,1-1-1,-2 1 0,1-1 0,-1 1 1,1 0-1,-1-1 0,-1 1 1,1-1-1,-1 1 0,0-1 0,-1 1 1,1-1-1,-1 1 0,0-1 0,0 0 1,-1 0-1,1 0 0,-1 0 1,0 0-1,-1-1 0,1 1 0,-1-1 1,0 0-1,0 0 0,0 0 0,-3 1-12,-3 4 121,-1-1-1,1-1 0,-2 1 0,1-2 0,-1 1 0,0-2 1,0 0-1,-1 0 0,0-1 0,-11 2-120,-9-2 238,1-2-1,-1-2 1,1-1-1,-1-1 1,1-2-1,-7-2-237,-48-5 365,46-2-1,28-1-3346,22-5-8753,-2 13-2002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4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59 7860,'-2'7'6802,"7"12"-5650,-5-16-489,35 159 3928,-8 83-2478,-36-27-1910,-2-242-5120,7-14-4274,3 15-69</inkml:trace>
  <inkml:trace contextRef="#ctx0" brushRef="#br0" timeOffset="515.506">0 67 8500,'4'-10'6672,"16"-7"-5664,-18 17-562,7-6-97,0 1-1,0 0 0,0 1 0,1 0 1,0 0-1,0 1 0,0 1 0,0 0 0,0 0 1,1 1-1,-1 0 0,9 0-348,13 3 249,0 1-1,-1 1 1,1 2-1,-1 1 0,27 10-248,-45-14 10,0 1-1,0 0 0,0 0 0,-1 2 0,0-1 0,0 2 0,0 0 0,-1 0 1,0 1-1,0 0 0,-1 1 0,0 0 0,-1 0 0,0 1 0,0 1 0,-1-1 1,-1 1-1,1 1 0,4 11-9,-7-8 89,0 1 0,-1 0 0,-1 0 0,-1 0 0,0 0 0,-1 0 0,0 1 1,-2-1-1,0 0 0,-1 1 0,0-1 0,-1 0 0,-1 0 0,-1-1 0,0 1 0,-1-1 0,0 0 0,-1 0 1,-1-1-1,-1 0 0,0-1 0,0 1 0,-2-2 0,1 1 0,-2-2 0,1 1 0,-2-1 0,1-1 0,-2-1 1,1 1-1,-1-2 0,0 0 0,-8 2-89,-288 77 1112,309-87-1143,-10 3-3380,9-13-7372,3 2-1249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4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41 8868,'0'18'5219,"7"10"-2762,-2-9-1462,40 243 4785,-32 2-3642,-13-239-2138,-18 90-216,17-115-36,0 1 0,1-1 0,-1 0 0,1 0 0,-1 0 0,1 0 0,-1 0 0,1 0 0,-1 0 0,1 0 0,-1 0 0,0 0 0,1 0 0,-1 0 0,1 0 0,-1 0 0,1 0 0,-1-1 0,1 1 0,-1 0 0,1 0 0,-1-1 0,1 1 0,-1 0 0,1-1 0,-1 1 0,1 0 0,0-1 0,-1 1 0,1-1 0,0 1 0,-1-1 0,1 1 0,0-1 0,0 1 0,-1-1 0,1 1 0,0-1 0,0 1 0,0-1 0,0 1 0,-1-1 0,1 1 0,0-1 0,0 1 0,0-1 0,0 0 0,0 1 0,1-1 0,-1 1 0,0-1 0,0 1 0,0-1 0,0 1 0,1-1 0,-1 1 0,0-1 0,0 1 0,1-1 0,-1 1 0,0-1 252,-2-20-9853</inkml:trace>
  <inkml:trace contextRef="#ctx0" brushRef="#br0" timeOffset="515.511">1 68 8724,'4'-21'9229,"37"1"-7103,-16 13-1899,0 1 0,0 1 0,0 1 0,1 1 0,0 2 1,-1 0-1,1 2 0,-1 1 0,1 1 0,-1 1 1,0 1-1,0 1 0,14 6-227,-24-5 43,0 0 0,-1 1 0,0 1 0,0 0 0,-1 1 1,0 0-1,0 1 0,-1 1 0,-1 0 0,0 0 0,-1 1 0,0 1 0,-1-1 0,0 2 1,-1-1-1,-1 1 0,0 0 0,-1 1 0,0 4-43,-3-9 66,0 1 1,-1-1-1,-1 0 0,1 1 1,-2-1-1,0 1 0,0-1 1,-1 1-1,-1-1 0,0 1 1,0-1-1,-1 0 0,0 0 1,-1 0-1,-1 0 1,-2 5-67,-7 11 292,-1-1 0,-1-1 1,-1 0-1,-1-2 1,-18 19-293,15-25 89,0-2 0,-1 0 0,-1-1 0,0-1 0,-1-2 0,0 0 0,-1-1 0,0-2 0,-1 0 0,0-2 0,0-1 0,0-1 0,0-1 0,-1-1 0,-22-2-89,35 1 7,-34 2-792,60-6-13808,-3 0 2270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0:4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8068,'15'12'8620,"-8"23"-7071,-6-29-849,24 446 4459,-25-296-4951,-15-190-5373,11-19-4428,3 24 63</inkml:trace>
  <inkml:trace contextRef="#ctx0" brushRef="#br0" timeOffset="484.262">5 72 8628,'2'-3'6179,"10"-8"-4373,-1 3-1366,1 1 1,0 1 0,0-1-1,1 2 1,0 0-1,0 0 1,1 1-1,-1 1 1,1 0 0,-1 1-1,1 1 1,0 0-1,0 1 1,0 0-1,6 1-440,-2 0 42,-1 1 0,1 0-1,-1 1 1,0 1 0,0 1 0,0 0-1,0 1 1,-1 1 0,0 0-1,0 1 1,-1 1 0,0 1 0,-1 0-1,0 0 1,0 2 0,-1 0-1,-1 0 1,0 1 0,-1 1 0,0 0-1,-1 0 1,0 1 0,-2 0-1,1 1 1,-2 0 0,0 0 0,-1 1-1,-1 0 1,0 0 0,-2 0-1,0 0 1,0 1 0,-2 0-42,-2-3 119,-1 0 1,-1 0-1,0 0 1,-1 0-1,-1-1 1,0 1-1,-1-1 0,0 0 1,-1-1-1,-1 1 1,0-2-1,-1 1 1,0-1-1,-1 0 0,0-1 1,-1 0-1,0-1 1,-1 0-1,0-1 1,-1 0-1,0-1 0,0 0 1,0-1-1,-1 0 1,0-2-1,-1 1 1,1-2-1,-1 0 0,0 0 1,-10 0-120,-272 6 472,273-2-1303,27-6-7230,6-3 532,2-5-4687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0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7267,'-3'1'8175,"7"20"-6671,4-3-1199,0 1-1,0 0 0,-2 0 0,-1 0 0,0 1 0,-1 0 0,-2 0 1,0 0-1,-1 0 0,0 1 0,-3 9-304,2-40 24,-1 0 0,1 0-1,1 0 1,-1 0 0,2 1 0,0-1 0,0 0 0,0 1 0,1-1-1,1 1 1,-1 0 0,2 0 0,-1 0 0,1 1 0,1-1-1,1-1-23,-3 8-3,0 1-1,0 0 1,0 0-1,0 0 1,0 0-1,0 1 0,1 0 1,-1 0-1,0 0 1,0 0-1,0 1 0,0-1 1,0 1-1,0 0 1,0 1-1,0-1 0,0 0 1,0 1-1,-1 0 1,1 0-1,0 0 1,-1 1-1,0-1 0,1 1 1,-1 0-1,0-1 1,-1 1-1,1 1 0,1 1 4,-2-4 23,0 1 0,0 0 0,0 0 0,0 0 1,0 0-1,0 0 0,-1 0 0,1 0 0,-1 1 0,1-1 0,-1 1 0,0-1 0,0 1 0,0-1 0,0 1 0,-1 0 0,1-1 0,-1 1 0,1 0 0,-1-1 0,0 1 0,0 0 0,0 0 0,-1-1 0,1 1 0,-1 0 0,1-1 0,-1 1 0,0 0 0,0-1 0,0 1 0,0-1 0,-1 1 0,1-1 0,0 0 0,-1 1 0,0-1 0,0 0 0,0 0 0,1 0 0,-2-1 0,1 1 0,-1 0-23,-5 3 114,-1-1 0,0 0 0,0 0 0,-1-1 0,1-1 0,-1 1 0,1-1 0,-1-1 0,0 0 0,1 0 0,-9-1-114,30-19-14745,-5 10 6693</inkml:trace>
  <inkml:trace contextRef="#ctx0" brushRef="#br0" timeOffset="468.638">381 121 8244,'-25'6'9681,"0"61"-6775,24-63-2886,0-1 1,0 0 0,0 0-1,0 1 1,0-1-1,1 0 1,-1 1 0,1-1-1,0 1 1,0-1-1,0 1 1,1-1 0,-1 0-1,1 1 1,0-1-1,0 0 1,0 1-1,0-1 1,1 0 0,-1 0-1,1 0 1,0 0-1,0 0 1,0-1 0,0 1-1,0 0 1,1-1-1,-1 0 1,1 1 0,-1-1-1,1 0 1,0 0-1,0-1 1,0 1 0,0 0-1,0-1 1,0 0-1,1 0 1,-1 0-1,0 0 1,1 0 0,-1-1-1,1 0 1,-1 1-1,0-1 1,1 0-21,0-1-17,0 0 1,-1 0-1,1 0 1,0-1-1,-1 1 0,1-1 1,-1 1-1,0-1 1,1 0-1,-1-1 0,0 1 1,0-1-1,0 1 0,-1-1 1,1 0-1,-1 0 1,1 0-1,-1 0 0,0 0 1,0-1-1,0 1 1,-1 0-1,1-1 0,-1 0 1,0 1-1,0-1 1,0 0-1,0 0 0,-1 1 1,0-1-1,1 0 1,-1 0-1,-1 0 0,1 0 1,0 1-1,-1-1 1,0 0-1,0 0 0,0 1 1,-2-4 16,2 3 5,1 1 1,-1 0 0,0 0 0,-1 0 0,1 0 0,-1 0-1,1 0 1,-1 1 0,0-1 0,0 0 0,0 1-1,0-1 1,0 1 0,-1 0 0,1 0 0,-1 0-1,0 0 1,1 0 0,-1 0 0,0 1 0,0-1-1,0 1 1,0 0 0,0 0 0,0 0 0,-1 0-1,1 1 1,0-1 0,0 1 0,-1 0 0,1 0-1,0 0 1,-1 0 0,-2 1-6,7 4-3879,12-3-4960,-4-2 262</inkml:trace>
  <inkml:trace contextRef="#ctx0" brushRef="#br0" timeOffset="875.716">602 101 8996,'-13'0'6894,"5"12"-4039,-2 45-2724,10-53 399,8 83 268,-7-85-798,0 1 0,-1-1 0,1 0-1,0 0 1,0 0 0,0 0 0,1 0-1,-1-1 1,0 1 0,1 0 0,-1 0 0,1-1-1,-1 1 1,1-1 0,0 0 0,0 1-1,0-1 1,0 0 0,0 0 0,0 0 0,0 0-1,0 0 1,0-1 0,0 1 0,0-1-1,1 1 1,-1-1 0,0 0 0,0 0-1,1 0 1,-1 0 0,0 0 0,0 0 0,0-1-1,1 1 1,-1-1 0,1 0 0,1 1-26,0-1 0,-1 0 0,1 0 0,-1 0 1,1-1-1,-1 1 0,0-1 0,0 0 0,0 0 0,1 0 0,-2 0 0,1-1 0,0 1 1,0-1-1,-1 1 0,1-1 0,-1 0 0,0 0 0,0 0 0,0 0 0,0-1 1,-1 1-1,1 0 0,-1-1 0,0 1 0,0-1 0,0 0 0,-1 1 0,1-1 1,-1 1-1,0-1 0,0 0 0,0 0 0,0 1 0,0-1 0,-1 0 0,0 1 1,0-1-1,0 1 0,-1-4 26,-2-2 166,0 0 0,0 0-1,-1 0 1,0 0 0,0 0 0,-1 1 0,0 0 0,-1 1 0,0-1 0,0 1 0,-1-1-166,-7 6-1038,14 3-2562,1 0-3320,3 0-2492</inkml:trace>
  <inkml:trace contextRef="#ctx0" brushRef="#br0" timeOffset="1159.857">801 0 9989,'2'29'7397,"8"15"-4054,0 2-2121,14 138 248,-19-193-9921,-3 1 3083,2-2-4218</inkml:trace>
  <inkml:trace contextRef="#ctx0" brushRef="#br0" timeOffset="1597.255">912 203 8916,'20'-3'5068,"9"-4"-2992,14-2-1763,24-16 46,-65 24-355,-1 0 0,1 0 0,-1 0 0,0-1 0,0 1 0,1 0 0,-1 0-1,0-1 1,0 1 0,0-1 0,0 1 0,-1-1 0,1 1 0,0-1 0,-1 1 0,1-1 0,-1 0 0,1 1 0,-1-1 0,0 0-1,0 0 1,0 1 0,0-1 0,0 0 0,0 0 0,0 1 0,0-1 0,-1 0 0,1 1 0,-1-1 0,1 0 0,-1 1 0,0-1-1,0 1 1,1-1 0,-1 1 0,0-1 0,0 1 0,-2-1-4,1 0 100,0 0 0,0 0 0,0 1 0,-1-1 0,1 1 0,0 0-1,-1-1 1,0 1 0,1 1 0,-1-1 0,1 0 0,-1 0 0,0 1 0,0 0 0,1-1 0,-1 1 0,0 0-1,0 1 1,1-1 0,-1 0 0,0 1 0,0-1 0,1 1 0,-1 0 0,0 0 0,1 0 0,-1 0 0,1 0-1,0 1 1,-1-1 0,1 1 0,0 0 0,0-1 0,0 1 0,0 0 0,0 0 0,0 0 0,1 1 0,-1-1-1,0 0 1,1 1 0,0-1 0,0 1 0,0-1 0,0 1 0,0 0 0,0-1 0,1 1 0,-1 1-100,0 3 157,1 0 1,0 0 0,0 0 0,1 0 0,0 0 0,0 0 0,0-1-1,1 1 1,0 0 0,0 0 0,1-1 0,0 1 0,0-1-1,1 0 1,-1 0 0,1 0 0,1-1 0,-1 1 0,1-1-1,1 1-157,-4-3-27,1-1 0,0 0 0,0 1 0,1-1 0,-1 0 0,0 0 0,1 0 0,-1-1 0,1 1 0,0-1 0,-1 0 0,1 0 0,0 0 0,0-1 0,0 1 0,0-1 0,-1 0 0,1 0 0,0 0 0,0-1 0,0 1 0,0-1-1,-1 0 1,2 0 27,17-15-3620,-8-7-6854,-8 7 296</inkml:trace>
  <inkml:trace contextRef="#ctx0" brushRef="#br0" timeOffset="2222.114">1232 71 9925,'28'-4'7046,"-1"7"-3528,-21-2-3511,-1 0 1,0 1 0,0 0-1,0 0 1,-1 0-1,1 0 1,0 1-1,-1 0 1,0 0-1,1 0 1,-1 0 0,0 1-1,-1-1 1,1 1-1,-1 0 1,0 0-1,1 1 1,-2-1 0,1 1-1,-1-1 1,1 1-1,-1 0 1,0 2-8,18 102-192,-21-114 216,0-1 0,-1 1 0,1 0 1,-1 0-1,0-1 0,-1 2 0,1-1 0,-1 0 1,0 0-1,0 1 0,-1 0 0,1-1 1,-1 1-1,0 0 0,0 1 0,0-1 0,0 1 1,-1 0-1,0 0 0,1 0 0,-1 1 0,0-1 1,0 1-1,0 0 0,-1 1 0,0-1-24,4 2 72,-1 0 0,0-1 0,1 1 0,-1 0 0,0 0 1,1 1-1,-1-1 0,0 1 0,1-1 0,-1 1 0,0 0 0,1 0 0,-1 0 0,1 0 0,-1 0 0,1 1 0,0-1 0,0 1 0,0-1 0,0 1 0,0 0 0,0 0 0,0 0 0,0 0 0,0 0 0,1 1 0,0-1 0,-1 0 0,1 1 0,0-1 0,0 1 0,0-1 0,0 1 0,1-1 0,-1 1 1,1 0-1,-1-1 0,1 1 0,0 0 0,0 0 0,0-1 0,0 1 0,1 1-72,-1-2 57,-1 1 1,1-1 0,-1 0-1,1 0 1,0 0 0,0 1-1,0-1 1,1 0-1,-1 0 1,0 0 0,1 1-1,-1-1 1,1 0 0,0 0-1,0 0 1,0 0-1,0 0 1,0 0 0,0 0-1,0 0 1,1-1 0,-1 1-1,1 0 1,-1-1-1,1 1 1,0-1 0,0 0-1,-1 1 1,1-1 0,0 0-1,0 0 1,0 0-1,0 0 1,0-1 0,1 1-1,-1-1 1,0 1 0,0-1-1,0 1 1,3-1-58,74-18-1065,-58 2-3474,-2-8-5603,-10 10-599</inkml:trace>
  <inkml:trace contextRef="#ctx0" brushRef="#br0" timeOffset="2612.64">1490 102 8900,'10'13'8316,"-3"18"-6677,-6-28-1058,23 125 2615,-16-176-2930,-5 28-251,-3 12-17,1 0-1,-1 0 1,2 0-1,-1 1 0,1-1 1,0 0-1,0 1 1,1 0-1,0-1 0,1 1 1,-1 0-1,1 0 1,1 1-1,-1-1 0,1 1 1,0 0-1,1 0 3,-5 5-3,1 1-1,0-1 1,-1 0-1,1 1 1,0 0-1,-1-1 0,1 1 1,0 0-1,-1 0 1,1 0-1,0 0 1,-1 0-1,1 0 1,0 0-1,-1 1 1,1-1-1,0 1 1,-1-1-1,1 1 1,0-1-1,-1 1 1,1 0-1,-1 0 1,0 0-1,1 0 1,-1 0-1,0 0 0,1 0 1,-1 0-1,0 1 1,0-1-1,0 0 1,0 1-1,0-1 1,0 1-1,-1-1 1,1 1 3,27 59 362,-15 44 407,-12-104-2353,1-3-11436,-1-2 3770</inkml:trace>
  <inkml:trace contextRef="#ctx0" brushRef="#br0" timeOffset="3221.871">1943 69 8452,'-3'-11'7466,"-7"6"-3445,-49 22-1736,57-17-2273,1 0 0,-1 1 0,0 0 1,0 0-1,1-1 0,-1 1 1,0 0-1,1 0 0,-1 0 1,1 0-1,0 1 0,-1-1 1,1 0-1,0 1 0,0-1 1,0 1-1,-1-1 0,2 1 1,-1-1-1,0 1 0,0 0 1,0-1-1,1 1 0,-1 0 1,1 0-1,-1 0 0,1-1 1,0 1-1,0 0 0,0 0 1,0 0-1,0 0 0,0 0 1,0-1-1,1 1 0,-1 0 1,1 0-1,-1 0 0,1-1 1,0 1-1,0 0 0,0-1 1,-1 1-1,1-1 0,1 1 1,-1-1-1,0 1 0,0-1 0,1 0 1,-1 1-13,35 14 194,-32-15-156,-1-1 0,1 1 0,0 0 0,-1 0-1,1 1 1,-1-1 0,0 1 0,1 0 0,-1 0 0,0 0 0,0 0-1,0 0 1,0 1 0,-1 0 0,1-1 0,-1 1 0,1 0 0,-1 0-1,0 0 1,0 0 0,0 1 0,-1-1 0,1 0 0,-1 1 0,0-1 0,0 1-1,0 0 1,0-1 0,-1 1 0,1 0 0,-1-1 0,0 3-38,0-4 54,-1 0 1,1 0 0,-1 1 0,1-1-1,-1 0 1,0 0 0,0 0-1,0 0 1,0 0 0,0 0-1,0 0 1,-1 0 0,1 0-1,-1 0 1,1-1 0,-1 1-1,0-1 1,1 1 0,-1-1 0,0 0-1,0 1 1,0-1 0,0 0-1,0 0 1,0-1 0,-1 1-1,1 0 1,0-1 0,0 1-1,0-1 1,-1 0 0,1 1 0,0-1-1,-1 0 1,1-1 0,0 1-1,0 0 1,-1-1 0,1 1-1,0-1 1,-1 0-55,-30-10-1908,10-10-3434,16 9-1837,2-2-4864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0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6467,'6'5'8726,"-2"17"-7741,-4-18-217,15 142 1567,-14-114-2084,-3-65-115,2 19-114,-1 3-64,1 0 1,0 1-1,1-1 1,0 0-1,1 1 1,0-1-1,0 1 1,1-1-1,1 1 1,0 0-1,0 0 1,1 1-1,5-9 42,-7 16 9,0 0 1,1 0-1,-1 1 0,0-1 1,1 1-1,-1 0 0,1 0 1,0 0-1,-1 0 0,1 1 1,0-1-1,-1 1 0,1 0 1,0 0-1,-1 0 1,1 1-1,0-1 0,-1 1 1,1 0-1,0 0 0,-1 0 1,1 1-1,-1-1 0,0 1 1,0 0-1,1 0 0,-1 0 1,0 0-1,0 0 0,-1 1 1,1 0-1,-1-1 0,1 1 1,-1 0-1,0 0 0,0 0 1,0 0-1,0 1 0,0-1 1,-1 0-1,0 1 0,1-1 1,-1 1-1,0 1-9,1 3 137,2 1 83,-1 0 0,0 0 0,-1 0 0,1 0 1,-2 0-1,0 1 0,0-1 0,0 1 0,-1-1 0,-1 1 0,0 4-220,-4-32-4540,9 10-1831,1-1-4821</inkml:trace>
  <inkml:trace contextRef="#ctx0" brushRef="#br0" timeOffset="518.435">355 21 6771,'-16'-6'9549,"4"23"-6290,-1 32-2726,12-45 34,-1-1-539,1 1 0,-1-1-1,1 1 1,0-1 0,0 1 0,1-1 0,-1 1 0,1 0 0,0-1 0,0 1 0,0 0 0,0 0-1,0-1 1,1 1 0,0 0 0,0-1 0,0 1 0,0-1 0,0 1 0,1-1 0,-1 0 0,1 1-1,0-1 1,0 0 0,0 0 0,1 0 0,-1 0 0,1-1 0,0 1 0,-1-1 0,1 1 0,0-1-1,0 0 1,1 0 0,1 0-28,-1 0-29,0 0 0,1-1 0,-1 0 0,0 0 0,1 0-1,-1-1 1,1 1 0,-1-1 0,0 0 0,1 0 0,-1-1-1,1 1 1,-1-1 0,1 0 0,-1 0 0,0-1 0,0 1 0,0-1-1,0 0 1,0 0 0,0 0 0,0-1 0,0 1 0,-1-1 0,1 0-1,-1 0 1,0 0 0,0 0 0,0-1 0,-1 1 0,1-1 0,-1 0-1,1 0 1,-1 0 0,0 0 0,-1 0 0,1 0 0,-1 0-1,0-1 1,1-3 29,-2 3 71,1 1 0,-1-1 0,0 1-1,0-1 1,-1 1 0,1-1-1,-1 1 1,0-1 0,0 1 0,0-1-1,-1 1 1,0 0 0,0 0 0,0-1-1,0 1 1,-1 1 0,1-1 0,-1 0-1,0 1 1,0-1 0,0 1-1,-1 0 1,1 0 0,-1 0 0,1 1-1,-1-1 1,0 1 0,0 0 0,-1 0-1,1 0 1,0 0 0,0 1-1,-1 0 1,1 0 0,-1 0 0,1 0-1,-1 1 1,0 0 0,1 0 0,-1 0-1,1 0 1,-1 1 0,0 0-71,-8 4-688,11-4-3271,2 0-3776,2-3-3398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1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6371,'37'-39'7745,"43"-55"-6014,-11 9-2342,-71 80-1066,-4 7-4457,1 1-1275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2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9204,'1'7'9483,"4"26"-7200,13 247 2428,-11-276-7925,-3-23-7901,-3 6-221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156 164 8084,'-7'-21'7816,"-16"23"-4418,-24 24-1310,41-23-2025,0 1 1,1 0-1,-1 1 1,1-1-1,0 1 1,1 0-1,-1 1 1,1-1-1,0 1 1,0 0-1,0 0 1,1 0-1,0 0 1,0 1-1,1-1 1,0 1-1,0-1 0,0 1 1,1 0-1,0 0 1,0 0-1,1 0 1,0 0-1,0 0 1,1 0-1,0 0 1,0-1-1,0 1 1,1 0-1,0 0 1,0-1-1,1 1 1,0-1-1,0 0 1,0 0-1,1 0 1,0 0-1,0-1 1,1 1-64,3-1-2,0 0 0,1 0 0,-1-1 0,1 0 1,0-1-1,0 0 0,0 0 0,1-1 0,-1 0 1,1-1-1,-1 0 0,1 0 0,-1-1 0,1 0 0,0-1 1,-1 0-1,1 0 0,-1-1 0,0-1 0,0 1 1,1-2-1,-2 1 0,1-1 0,0 0 0,-1-1 1,0 0-1,0 0 0,0-1 0,0 0 0,-1-1 1,1-1 1,-4 4 41,-1 0 0,1 0 1,-1 0-1,0-1 1,0 1-1,-1-1 1,0 0-1,1 1 0,-2-1 1,1 0-1,0 0 1,-1-1-1,0 1 1,0 0-1,-1 0 0,1-1 1,-1 1-1,0 0 1,-1-1-1,1 1 1,-1 0-1,0 0 0,0 0 1,-1-1-1,0 1 1,0 0-1,0 1 1,0-2-42,-5-9 118,-1 0 0,0 1 1,-1 0-1,-1 0 1,0 1-1,0 0 1,-2 1-1,-5-5-118,15 15-111,-1 0 1,1 0-1,0 0 0,-1 0 0,0 0 0,1 1 0,-1-1 0,0 1 1,0 0-1,0 0 0,0 0 0,0 0 0,0 0 0,0 1 1,0-1-1,-1 1 0,1 0 0,0 0 0,0 0 0,0 1 1,0-1-1,-1 1 111,0 2-3413,2 3-3918,2-1-5384</inkml:trace>
  <inkml:trace contextRef="#ctx0" brushRef="#br0" timeOffset="394.498">660 0 8900,'-6'28'8706,"-14"16"-6201,9-20-1348,-152 367 2400,162-390-7288,1-1 156,3-7-2477,2-3-5399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2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6803,'-13'20'9226,"-5"4"-5589,-35 58-2443,44-62-1121,0 1 1,1 0-1,2 0 0,0 1 0,1 0 1,1 0-1,1 0 0,1 0 0,1 0 0,1 1 1,1-1-1,1 0 0,1 0 0,1 0 0,1 0 1,1 0-1,0-1 0,10 20-73,-12-35 16,1 1 0,0-1-1,0 0 1,0 0 0,1-1-1,0 0 1,0 0 0,0 0 0,1-1-1,-1 0 1,1 0 0,0 0-1,0-1 1,1 0 0,-1 0 0,1-1-1,-1 0 1,1-1 0,0 1-1,-1-2 1,1 1 0,0-1-1,0 0 1,0 0 0,0-1 0,-1 0-1,4-1-15,-11 1-657,-11 1-2936,1-2-4538,2-2-2074</inkml:trace>
  <inkml:trace contextRef="#ctx0" brushRef="#br0" timeOffset="1228.311">379 238 6803,'2'-3'9175,"-2"6"-7012,1 2-2021,-2 56 1646,0-53-1684,0 0 1,0 0-1,1 0 1,0 0 0,1 0-1,0 0 1,0 0 0,0 0-1,1 0 1,0 0-1,1-1 1,0 1 0,0-1-1,2 3-104,-3-8 5,1 1-1,1-1 1,-1 1-1,0-1 1,0 0-1,1 0 1,-1-1 0,1 1-1,0-1 1,-1 0-1,1 1 1,0-2-1,0 1 1,0 0-1,0-1 1,-1 0-1,1 0 1,0 0 0,0 0-1,0-1 1,0 1-1,0-1 1,0 0-1,-1 0 1,1 0-1,0-1 1,-1 1-1,1-1 1,-1 0-1,0 0 1,1 0 0,-1-1-1,0 1 1,0-1-1,0 0 1,-1 1-1,1-2-4,1-1 14,0-1 0,0 0 0,0 0 0,-1 0 0,0 0 0,-1 0-1,1-1 1,-1 1 0,0-1 0,-1 0 0,0 0 0,0 1 0,0-1-1,-1 0 1,0 0 0,0 0 0,-1 0 0,0 0 0,0 1 0,0-1 0,-1 0-1,0 1 1,0-1 0,-1 1 0,-1-2-14,-4 3-855,7 7-3224,5 2-4137,1-2-668</inkml:trace>
  <inkml:trace contextRef="#ctx0" brushRef="#br0" timeOffset="1635.699">772 217 7011,'-5'-21'9819,"-32"19"-5829,35 3-3958,0 1 0,0-1-1,0 0 1,1 1 0,-1 0-1,0 0 1,1-1 0,-1 1 0,1 0-1,-1 0 1,1 0 0,0 0-1,0 1 1,0-1 0,0 0-1,0 0 1,0 1 0,1-1 0,-1 1-1,1-1 1,0 0 0,0 1-1,-1-1 1,2 1 0,-1-1 0,0 0-1,0 1 1,1-1 0,-1 1-1,1-1 1,0 0 0,0 1-1,0-1 1,0 0 0,0 0 0,0 0-1,1 0 1,-1 0 0,1 0-1,-1 0 1,1 0 0,0-1-1,1 2-31,20 12 59,-20-14-37,0-1 0,0 1 1,0 0-1,0 1 1,-1-1-1,1 1 1,0-1-1,0 1 0,-1 0 1,1 0-1,-1 0 1,0 0-1,1 0 1,-1 0-1,0 1 0,0-1 1,-1 1-1,1 0 1,0-1-1,-1 1 1,0 0-1,1 0 0,-1 0 1,-1 0-1,1 0 1,0 0-1,-1 0 1,1 0-1,-1 0 0,0 1 1,0-1-1,0 0 1,0 0-1,-1 0 0,1 0 1,-1 0-1,0 0 1,0 0-1,0 0 1,-1 1-23,0 0 45,-1 0 1,-1-1-1,1 1 1,-1-1-1,1 0 1,-1 0-1,0 0 1,0-1-1,0 1 1,0-1-1,-1 0 1,1 0-1,0 0 1,-1-1-1,0 0 1,1 0 0,-1 0-1,0 0-45,-28-15-7134,30 7 739,1 0-4018</inkml:trace>
  <inkml:trace contextRef="#ctx0" brushRef="#br0" timeOffset="2010.716">905 322 8356,'41'-9'6277,"-34"6"-6183,0 0 1,-1 1 0,1-2-1,-1 1 1,1-1 0,-1 0-1,0-1 1,0 1 0,-1-1-1,1 0 1,-1-1 0,0 1-1,0-2-94,-5 6 71,1-1-1,-1 0 1,1 0-1,-1 0 1,0 0-1,0 0 1,0 0-1,0 0 0,0 0 1,-1 0-1,1 0 1,-1 0-1,1 1 1,-1-1-1,1 0 1,-1 0-1,0 0 1,0 1-1,0-1 1,0 0-1,0 1 1,0-1-1,-1 1 1,1-1-1,0 1 0,-1 0 1,1-1-1,-1 1 1,0 0-1,1 0 1,-1 0-1,0 0 1,0 1-1,1-1 1,-1 0-1,0 1 1,0-1-1,0 1 1,0-1-1,0 1 0,0 0 1,0 0-1,0 0 1,0 0-1,0 0 1,0 1-1,1-1 1,-1 1-1,0-1 1,0 1-1,0-1 1,0 1-1,1 0 1,-1 0-1,0 0 1,1 0-1,-1 0 0,0 1-70,-3 3 120,0-1 0,0 1 0,1 0 0,0 1 0,0-1 0,0 1 0,1-1 0,0 1-1,0 0 1,0 0 0,1 1 0,0-1 0,0 0 0,0 1 0,1 0 0,0-1-1,1 1 1,-1-1 0,1 1 0,0 0 0,1-1 0,0 1 0,0 0 0,0-1 0,1 1-1,0-1 1,0 0 0,1 1 0,-1-1 0,1 0 0,2 2-120,-3-6-25,0 1 1,0-1-1,1 0 0,-1 0 1,1 0-1,-1 0 1,1 0-1,0-1 1,-1 1-1,1-1 0,0 0 1,0 0-1,0 0 1,0 0-1,0 0 0,1-1 1,-1 1-1,0-1 1,0 0-1,0 0 1,0 0-1,1 0 0,-1 0 1,0-1-1,0 0 1,0 0-1,2 0 25,23-10-4085,-2-5-5015,-14 7-702</inkml:trace>
  <inkml:trace contextRef="#ctx0" brushRef="#br0" timeOffset="2354.564">1263 179 10773,'-45'4'9194,"44"-3"-9144,-1 1-1,1 0 1,0-1 0,0 1-1,0 0 1,-1 0-1,2 0 1,-1 0 0,0-1-1,0 1 1,1 0-1,-1 1 1,1-1-1,-1 0 1,1 0 0,0 0-1,0 0 1,0 0-1,0 0 1,0 0 0,1 0-1,-1 0 1,1 0-1,-1 0 1,1 0-1,0 0 1,0 0 0,-1 0-1,1 0 1,1 0-1,-1-1 1,0 2-50,41 34 26,-38-35-3,-1 0 0,1 0 0,-1 0 0,0 0 0,0 1 0,0-1 0,0 1 0,0 0 0,0 0 0,-1 0 0,0 0 0,1 0 0,-1 0 0,0 1 0,-1-1 0,1 1 0,-1 0 0,1-1 1,-1 1-1,0 0 0,0 0 0,-1 0 0,1 0 0,-1 2-23,0-3 116,-1-1 0,1 0 0,-1 1 0,1-1 0,-1 0 0,0 0 1,0 0-1,0 0 0,0 1 0,-1-2 0,1 1 0,0 0 0,-1 0 0,0 0 0,1-1 1,-1 1-1,0 0 0,0-1 0,0 0 0,0 1 0,0-1 0,0 0 0,0 0 0,0 0 1,0-1-1,-1 1 0,1 0 0,0-1 0,-1 1 0,1-1 0,0 0 0,-2 0-116,-40 1-1580,6-10-9997,25 3-1098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2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7700,'0'-1'199,"0"0"0,1 1 1,-1-1-1,0 0 0,1 0 1,-1 1-1,1-1 1,-1 0-1,1 1 0,0-1 1,-1 0-1,1 1 1,0-1-1,-1 1 0,1-1 1,0 1-1,-1 0 1,1-1-1,0 1 0,0 0 1,0-1-1,-1 1 0,1 0 1,0 0-1,0 0 1,0-1-1,0 1 0,0 0 1,-1 0-1,1 1 1,0-1-1,0 0 0,0 0 1,0 0-1,-1 0 1,1 1-1,0-1 0,0 0 1,0 1-200,52 26 1596,-41-17-1443,0 1-1,-1 0 1,0 1 0,-1 0-1,0 0 1,-1 1 0,0 0 0,-1 1-1,-1 0 1,0 0 0,-1 1-1,-1-1 1,0 1 0,-1 1 0,0-1-1,-1 1 1,-1-1 0,0 1-1,-2 0 1,0 0 0,0-1 0,-1 1-1,-1 0 1,-1-1 0,0 1-1,-1-1 1,-1 0 0,0 0 0,-1 0-1,-1-1 1,0 0 0,-1 0-1,-2 1-152,1 0 160,-2 0-1,0-1 0,-1 0 0,0-1 0,-1-1 0,0 0 0,-1 0 0,-11 6-159,23-19-2453,8-4-7625,-3 1-759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3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7796,'14'31'9373,"-11"37"-7215,0-1-1705,5-101-264,-7 22-150,-1 4-33,-1-1 0,1 1 0,1 0 0,0 0 0,0-1 0,1 1 0,-1 0 0,2 0 0,-1 0 0,1 1 0,0-1 0,1 1 0,0-1 0,0 1 0,1 0 0,0 1 0,0-1 0,1 0-6,-3 7-1,0 0 1,1 1-1,-1-1 0,0 1 1,0 0-1,-1 0 0,1 0 1,0 0-1,0 0 0,0 1 1,-1-1-1,1 1 0,-1 0 1,1 0-1,-1 0 0,0 0 1,0 0-1,1 0 1,-2 1-1,1-1 0,0 1 1,0-1-1,-1 1 0,1 0 1,0 0 16,4 6 63,-1 0 0,0 0 0,0 0 0,-1 0 0,-1 1 0,1 0-1,-1 0 1,-1 0 0,0 0 0,0 0 0,-1 5-79,7 30 359,-4-40-2552,0-23-213,0-3-5777,1 12-362</inkml:trace>
  <inkml:trace contextRef="#ctx0" brushRef="#br0" timeOffset="369.512">292 40 7475,'-1'6'9335,"-5"23"-7019,5-25-2277,-1-1-1,1 1 1,0-1-1,1 1 1,-1-1-1,1 1 0,-1 0 1,1 0-1,0-1 1,0 1-1,1 0 1,-1-1-1,1 1 1,0 0-1,0-1 1,0 1-1,0-1 1,1 0-1,-1 1 1,1-1-1,0 0 1,0 0-1,0 0 1,0 0-1,1 0 1,-1 0-1,1-1 1,0 1-1,0-1 1,0 0-1,0 0 1,0 0-1,0 0 1,0 0-1,1-1 0,-1 1 1,1-1-1,-1 0 1,1 0-1,1 0-38,-2 0 4,0-1 0,1 1 0,-1-1 0,0 0 0,1 0-1,-1 0 1,1-1 0,-1 1 0,0-1 0,0 1-1,1-1 1,-1 0 0,0-1 0,0 1 0,0 0-1,0-1 1,0 0 0,0 0 0,0 0 0,-1 0-1,1 0 1,-1 0 0,1-1 0,-1 1 0,0-1 0,0 1-1,0-1 1,0 0 0,0 0 0,-1 0 0,0 0-1,1 0 1,-1-1 0,0 1 0,0 0 0,-1 0-1,1-1 1,-1 1 0,1 0 0,-1-1 0,0 1-1,-1-1 1,1 1 0,0 0 0,-1-1 0,0 1 0,0 0-1,0 0 1,-1-2-4,-2-3 253,-1 1 0,0-1 0,0 1-1,0 0 1,-1 1 0,-1-1 0,1 1-1,-1 0 1,0 1 0,0 0 0,0 0 0,-7-3-253,-15 11-930,24 1-2976,2 2-3445,3-4-4332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5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37 7988,'-21'-31'10188,"19"30"-10090,-1 0-1,1 0 1,-1 1-1,1-1 0,-1 1 1,1-1-1,0 1 1,-1 0-1,1 0 1,-1 0-1,1 0 0,-1 0 1,1 1-1,-1-1 1,1 1-1,-1 0 0,1 0 1,0 0-1,-1 0 1,1 0-1,0 0 1,0 0-1,0 1 0,0-1 1,0 1-1,0 0 1,0-1-1,1 1 0,-1 0 1,1 0-1,-1 0 1,1 0-1,-1 1-97,0 0 18,0-1 0,1 0-1,-1 1 1,1-1 0,-1 1-1,1-1 1,0 1 0,0 0 0,0 0-1,1-1 1,-1 1 0,1 0 0,-1 0-1,1 0 1,0 0 0,0 0-1,0 0 1,0 0 0,1-1 0,-1 1-1,1 0 1,0 0 0,0 0-1,0-1 1,0 1 0,0 0 0,1-1-1,-1 1 1,1-1 0,-1 0 0,1 1-1,0-1 1,0 0 0,0 0-1,0 0 1,0 0 0,1 0 0,-1-1-1,1 1 1,-1-1 0,1 0-1,0 1-17,2 1 33,1-1 28,0 0 0,-1 1 1,1 0-1,-1 0 0,0 0 1,0 1-1,0 0 0,0 0 1,-1 0-1,1 1 1,-1-1-1,0 1 0,0 0 1,-1 0-1,0 1 0,2 1-61,-7-3 97,0 0 1,0 0-1,0-1 0,-1 1 0,1-1 0,-1 0 1,1 1-1,-1-1 0,0 0 0,-1-1 1,1 1-1,0 0 0,-1-1 0,0 0 0,1 0 1,-1 0-1,0 0 0,0-1 0,0 1 0,0-1 1,0 0-1,0 0 0,-1 0-97,-44-5-1608,34-3-2777,6-5-5146,8 7-314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4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7587,'2'3'7129,"7"11"-5096,13 36 1164,-19-42-3012,-1 0 1,2 0-1,-1-1 1,1 1-1,0-1 1,0 0-1,1 0 1,0 0-1,1 0 1,-1-1-1,3 1-185,-6-7 7,0 0-1,-1 0 1,1 0-1,0 0 1,0-1-1,0 1 1,0-1-1,0 1 1,0-1-1,-1 0 1,1 0-1,0 1 1,0-1-1,-1-1 1,1 1-1,-1 0 1,1 0-1,-1 0 1,1-1-1,-1 1 1,0-1-1,0 1 1,0-1-1,0 0 1,0 1-1,0-1 1,0 0-1,0 0 1,-1 1-1,1-1 1,0 0-1,-1 0 1,0 0 0,0 0-1,1 0 1,-1 0-1,0 0 1,0 0-1,-1 0 1,1 0-1,0 1 1,-1-3-7,3-6 28,-1 5-31,-1 4 4,0 0 1,-1 0 0,1 0 0,0 0-1,-1 0 1,1 0 0,0 0-1,0 0 1,0 0 0,0 0-1,0 0 1,0 0 0,0 0 0,0 0-1,0 1 1,0-1 0,1 0-1,-1 0 1,0 0 0,1 0 0,-1 0-1,1 0 1,-1 0 0,1 0-1,-1 1 1,1-1 0,-1 0 0,1 0-1,0 1 1,0-1 0,-1 0-1,1 1 1,0-1 0,0 1 0,0-1-1,0 1 1,-1-1 0,1 1-1,0 0 1,0-1 0,0 1 0,0 0-1,0 0 1,0 0 0,0 0-1,0 0 1,0 0 0,0 0 0,0 0-1,0 0 1,0 0 0,0 0-1,0 1 1,0-1 0,0 0 0,0 1-1,0-1 1,-1 0 0,1 1-1,0 0 1,0-1 0,0 1 0,-1-1-1,1 1-1,21 38 82,-21-36-57,0 1 1,0 0-1,0 0 1,1 0-1,-1-1 1,1 1-1,0-1 1,0 1-1,1-1 0,-1 0 1,1 0-1,-1 0 1,1 0-1,0 0 1,0-1-1,0 1 1,0-1-1,1 0 1,-1 0-1,1 0 1,-1 0-1,1-1 1,0 1-1,0-1 1,0 0-1,-1 0 1,1 0-1,3 0-25,-4-3 20,-1 0 0,0 0 0,1-1-1,-1 1 1,0 0 0,0-1 0,-1 1 0,1-1 0,0 0-1,-1 1 1,0-1 0,1 0 0,-1 0 0,0 0-1,0 0 1,-1 0 0,1 0 0,-1 0 0,1-1-20,-1 0 13,7-71 282,-3 16-3365,2 53-8132,-2 5 1616</inkml:trace>
  <inkml:trace contextRef="#ctx0" brushRef="#br0" timeOffset="282.871">418 205 8804,'8'33'8098,"-6"0"-5399,6 21-2928,-6-64-9293,-1 0-312</inkml:trace>
  <inkml:trace contextRef="#ctx0" brushRef="#br0" timeOffset="439.461">435 97 7251,'0'0'1985,"2"4"-32,0 1-336,2 2-1025,0 1-528,1-2-1873,1 2-1792,2-2-4435</inkml:trace>
  <inkml:trace contextRef="#ctx0" brushRef="#br0" timeOffset="694.04">674 182 9652,'-40'-13'9807,"37"13"-9719,1 0 0,0 0 0,-1 1-1,1-1 1,0 1 0,-1-1 0,1 1 0,0 0 0,0 0-1,-1 0 1,1 0 0,0 1 0,0-1 0,0 0 0,1 1 0,-1-1-1,0 1 1,1 0 0,-1 0 0,0 0 0,1-1 0,0 1 0,0 0-1,-1 1 1,1-1-88,-2 2 51,0 0-1,1 0 0,-1 0 1,1 1-1,0-1 1,0 0-1,1 1 0,-1-1 1,1 1-1,0 0 1,0 0-1,1-1 0,-1 1 1,1 0-1,0 0 1,0 0-1,1-1 0,-1 1 1,1 0-1,0-1 1,0 1-1,1 0 0,-1-1 1,1 1-1,0-1 1,0 0-1,1 0 0,-1 0 1,1 0-1,0 0 1,0 0-1,0-1 0,1 1 1,-1-1-1,1 0 1,0 0-1,3 2-50,-4-4-96,1-1 1,-1 1-1,0-1 0,0 0 1,0 0-1,0 0 0,0-1 1,1 1-1,-1-1 0,0 1 1,0-1-1,0 0 0,0 0 1,0-1-1,-1 1 0,1 0 1,0-1-1,0 0 1,-1 0-1,1 0 0,-1 0 1,0 0-1,1 0 0,-1 0 1,0-1 95,15-20-4176,-7-1-4232,-7 11-121</inkml:trace>
  <inkml:trace contextRef="#ctx0" brushRef="#br0" timeOffset="1009.218">698 63 7860,'-6'-12'6718,"10"-3"-1900,4 53-1822,10 239-1446,-15-268-3455,1-19-9853,-2-2 1495</inkml:trace>
  <inkml:trace contextRef="#ctx0" brushRef="#br0" timeOffset="1309.254">842 44 9428,'5'11'7546,"1"13"-5331,-4-11-987,21 112 2287,-17 1-4215,-6-123-1180,-1-6-9083,0-4 590</inkml:trace>
  <inkml:trace contextRef="#ctx0" brushRef="#br0" timeOffset="1481.075">828 214 10117,'1'1'2673,"1"-1"208,0-1-1136,3 1-576,1-4-209,1-1-128,1 0-159,0 0-209,0-1-144,0 2-176,-1 1-96,0 0-208,-1 0-432,0 0-529,0-3-143,0 1-1938,2-2-2208,1-3-4851</inkml:trace>
  <inkml:trace contextRef="#ctx0" brushRef="#br0" timeOffset="1826.797">992 0 8964,'8'11'7435,"-4"17"-6054,-4-26-798,24 246 3928,-24-248-4510,0 0-1,1 0 0,-1-1 1,0 1-1,1 0 0,-1 0 0,1 0 1,-1-1-1,0 1 0,1 0 1,-1 0-1,1 0 0,-1 0 0,1 0 1,-1 0-1,0 0 0,1 0 1,-1 0-1,1 0 0,-1 0 0,1 0 1,-1 0-1,0 0 0,1 1 1,-1-1-1,1 0 0,-1 0 0,0 0 1,1 1-1,-1-1 0,0 0 0,1 0 1,-1 1-1,0-1 0,1 0 1,-1 1-1,0-1 0,1 0 0,-1 1 1,0-1-1,0 1 0,0-1 1,1 0-1,-1 1 0,0-1 0,0 1 1,0-1-1,0 0 0,0 1 1,0-1-1,0 1 0,0-1 0,0 1 1,0-1-1,0 1 0,0-1 1,0 1-2,50-154-681,-49 153 679,1-1 0,-1 0 0,0 1 0,0 0 0,0-1 0,1 1 0,-1 0 0,0-1 0,0 1 0,1 0 0,-1 0 0,0 0 0,1 0 0,-1 0 0,0 1 1,0-1-1,1 0 0,-1 0 0,0 1 0,0-1 0,1 1 0,-1-1 0,0 1 0,0 0 0,0-1 0,0 1 0,0 0 0,0 0 0,0 0 0,0 0 1,0 0-1,-1 0 0,1 0 0,0 0 0,0 0 0,-1 0 0,1 0 0,-1 0 0,1 0 0,-1 1 0,1-1 0,-1 0 0,0 0 0,0 1 0,1-1 0,-1 0 1,0 0-1,0 1 0,0-1 0,-1 1 3,22 161-950,-20-161-2069,0-3-4868,0-2-2302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4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159 147 8052,'-17'-13'7466,"-7"9"-3842,-45 26-1015,65-20-2576,0 1 0,1 0 0,-1 0 0,1 0-1,0 1 1,0-1 0,0 1 0,0 0 0,1-1 0,-1 1-1,1 1 1,0-1 0,0 0 0,1 0 0,-1 1-1,1-1 1,0 1 0,0-1 0,0 1 0,1-1 0,0 1-1,0-1 1,0 1 0,0 0 0,1-1 0,-1 1-1,1-1 1,0 1 0,1-1 0,-1 1 0,1-1 0,0 0-1,0 0 1,0 0 0,1 0 0,-1 0 0,1 0 0,0-1-1,0 1 1,0-1 0,1 0 0,-1 0 0,2 1-33,-2-2-22,0-1 1,0 1 0,-1-1 0,1 0 0,0 1 0,0-2 0,1 1 0,-1 0-1,0-1 1,0 1 0,0-1 0,0 0 0,1 0 0,-1 0 0,0 0 0,0-1-1,0 1 1,0-1 0,0 0 0,0 0 0,0 0 0,0 0 0,0-1 0,0 1-1,0-1 1,0 1 0,-1-1 0,1 0 0,-1 0 0,2-2 21,32-37-3566,-15-3-6332,-17 26 849</inkml:trace>
  <inkml:trace contextRef="#ctx0" brushRef="#br0" timeOffset="281.186">140 1 8452,'-6'23'9308,"15"18"-6816,27 45-943,-27-67-1443,0 1 0,-1 0 0,-1 1 0,-1 0 0,0 0 0,0 13-106,-8-19-1121,1-25-6423,2 0 2080,1-3-2828</inkml:trace>
  <inkml:trace contextRef="#ctx0" brushRef="#br0" timeOffset="718.579">332 105 8964,'23'-19'7492,"5"29"-4828,18 36-2042,-39-35-647,0 0-1,0 1 1,-1 0-1,-1 0 0,0 0 1,-1 1-1,0 0 0,-1 0 1,0 0-1,0 10 26,-6-29-3,1 0 1,-1 1-1,0 0 0,-1 0 0,1 0 0,-1 0 0,0 0 0,0 1 1,-1-1-1,1 1 0,-1 0 0,0 1 0,0-1 0,-1 1 0,1 0 1,0 0-1,-1 1 0,0 0 0,0 0 0,1 0 0,-1 0 0,0 1 0,-1 0 1,1 0-1,0 1 0,0 0 0,0 0 0,-6 1 3,11-1 38,-1 0 0,0 0 0,1 0 0,-1 1-1,1-1 1,-1 1 0,1-1 0,-1 1 0,1-1 0,0 1 0,-1 0-1,1 0 1,0 0 0,-1 0 0,1 0 0,0 0 0,0 0-1,0 0 1,0 0 0,0 0 0,0 1 0,0-1 0,0 0 0,1 1-1,-1-1 1,0 1 0,1-1 0,-1 1 0,1-1 0,0 1 0,-1-1-1,1 1 1,0-1 0,0 1 0,0-1 0,0 1 0,0-1-1,0 1 1,1 0 0,-1-1 0,0 1 0,1-1 0,-1 1-38,1 1 60,0 1 0,0-1 1,0 0-1,0 0 0,1 0 0,-1 0 1,1 0-1,0-1 0,0 1 1,0 0-1,0-1 0,0 1 0,0-1 1,1 0-1,-1 0 0,1 0 1,0 0-1,0 0 0,-1-1 1,4 2-61,-2-2-70,-1 0 1,1-1 0,0 1 0,0-1 0,-1 0 0,1 0 0,0 0 0,0-1 0,0 1 0,-1-1 0,1 0 0,0 0 0,-1 0 0,1-1 0,-1 1 0,1-1 0,-1 0 0,1 0 0,-1 0 0,2-2 69,16-14-3774,-2-2-3941,-8 6-1639</inkml:trace>
  <inkml:trace contextRef="#ctx0" brushRef="#br0" timeOffset="1034.191">570 14 8372,'2'54'10643,"5"27"-8192,0 5-2467,-5-31-1614,-3-54-692,1-2-4275,-1-4-4288</inkml:trace>
  <inkml:trace contextRef="#ctx0" brushRef="#br0" timeOffset="1190.402">527 156 10549,'4'6'6493,"6"-5"-3519,25-6-2327,-33 5-247,40-7-2384,-29 6-1926,1-1-3840,-7 1 347</inkml:trace>
  <inkml:trace contextRef="#ctx0" brushRef="#br0" timeOffset="1549.694">762 78 7972,'40'-3'9020,"-37"3"-8950,-1 1-1,0 0 1,0 0-1,0 0 0,0 0 1,0 0-1,0 0 1,-1 1-1,1-1 1,0 0-1,0 1 1,-1 0-1,1-1 1,-1 1-1,0 0 1,1 0-1,-1 0 0,0 0 1,0 0-1,0 0 1,0 0-1,-1 0 1,1 0-1,0 2-69,30 161-42,-32-170 53,1-1 1,-1 0 0,0 1 0,-1-1 0,1 1 0,-1-1-1,0 1 1,-1 0 0,1 0 0,-1 0 0,0 0 0,0 0 0,-1 0-1,1 1 1,-1 0 0,0 0 0,0 0 0,-1 0 0,1 0-1,-1 1 1,0 0 0,0 0 0,0 0 0,0 1 0,-2-1-12,4 4 151,0 0 0,0 1 0,0-1 0,0 1 0,1-1 1,-1 1-1,1 0 0,-1 0 0,1 1 0,0-1 0,-1 0 1,1 1-1,0-1 0,1 1 0,-1 0 0,0 0 0,1-1 0,-1 1 1,1 0-1,0 0 0,0 1 0,0-1 0,1 0 0,-1 0 1,1 0-1,0 0 0,-1 1 0,2-1 0,-1 0 0,0 0 0,0 1 1,1-1-1,0 0 0,0 0 0,0 1-151,0-3 29,-1 1 0,1-1 0,0 1 0,0-1 0,0 1-1,0-1 1,0 0 0,0 1 0,1-1 0,-1 0 0,0 0 0,1 0 0,-1 0 0,0 0 0,1 0-1,0 0 1,-1-1 0,1 1 0,-1-1 0,1 1 0,0-1 0,-1 1 0,1-1 0,0 0 0,0 0-1,-1 0 1,1 0 0,0 0 0,-1 0 0,1 0 0,0-1 0,-1 1 0,1 0 0,0-1-1,-1 0 1,1 1 0,0-1 0,0 0-29,42-19-3404,-34 14 636,3-1-4307,-1-2-4963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4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170 172 6067,'7'-24'7422,"-23"11"-3802,-33 10-381,43 4-3178,1 0 0,-1 0 0,1 1 0,0 0 0,0 0-1,-1 0 1,2 0 0,-1 1 0,0 0 0,0 0 0,1 0 0,0 0 0,-1 1 0,1 0 0,0 0 0,1 0 0,-1 0-1,1 1 1,0-1 0,0 1 0,0 0 0,1 0 0,0 0 0,0 0 0,0 0 0,0 1 0,1-1 0,0 0 0,0 1-1,0-1 1,1 1 0,0-1 0,0 1 0,0-1 0,1 1 0,0-1 0,0 1 0,0-1 0,1 1 0,-1-1 0,1 0-1,2 2-60,-1-3-165,0-1-1,0 1 0,1-1 0,-1 0 0,1 0 0,0 0 0,0 0 0,0-1 0,0 1 0,1-1 0,-1 0 0,1-1 0,-1 1 0,1-1 0,0 0 0,-1 0 0,1 0 0,0 0 0,0-1 0,-1 0 0,1 0 0,0-1 0,0 1 0,0-1 0,-1 0 0,1 0 0,0 0 0,-1-1 0,1 0 0,-1 0 0,0 0 0,1 0 0,-1-1 0,0 1 0,0-1 0,-1 0 0,1 0 0,-1-1 0,1 1 0,-1-1 0,0 0 0,0 0 0,-1 0 0,1 0 0,-1 0 0,0 0 0,0-1 0,0 1 0,-1-1 0,1 1 0,-1-1 0,0 0 0,-1 0 0,1 1 1,-1-1-1,0-2 166,0-10-5294,0 0-3008</inkml:trace>
  <inkml:trace contextRef="#ctx0" brushRef="#br0" timeOffset="265.755">137 3 9300,'6'63'9704,"18"32"-7250,-9-38-1438,6 69-562,-23-128-5247,0-12-3519,3 2-1495</inkml:trace>
  <inkml:trace contextRef="#ctx0" brushRef="#br0" timeOffset="437.587">299 193 10021,'0'6'2881,"2"0"160,-1 3-1088,2 1-544,-2 1-289,1 1-287,1 3-273,-1 0-224,1 3-144,0-3-16,-1-1-144,1-4-240,-1-2-352,-2-5-432,0-3-417,1-1-1841,-1-3-2336,1-10-4947</inkml:trace>
  <inkml:trace contextRef="#ctx0" brushRef="#br0" timeOffset="609.461">323 78 7732,'0'3'1904,"2"1"33,1 3-896,1-2-753,1 3-1985,3 0-1728,0 2-4339</inkml:trace>
  <inkml:trace contextRef="#ctx0" brushRef="#br0" timeOffset="909.657">556 16 8388,'-18'-13'7404,"-1"10"-3525,16 4-3792,-1 0 1,0 1 0,0-1 0,0 1 0,1 0-1,-1 0 1,1 1 0,-1-1 0,1 0-1,0 1 1,0 0 0,0 0 0,0 0 0,1 0-1,-1 0 1,1 1 0,0-1 0,0 1 0,0 0-1,0-1 1,1 1 0,-1 2-88,1 4 158,0 0 0,0 0 0,1 0 0,0 1 0,1-1 0,0 0 0,1 0 0,0 0 0,1 0 0,0 0 0,0 0 0,1-1 0,3 5-158,20 91 136,-27-103-558,-2 23-551,-1-22-3143,-3-9-4299,0-2-1435</inkml:trace>
  <inkml:trace contextRef="#ctx0" brushRef="#br0" timeOffset="1081.497">421 209 7219,'0'0'2321,"1"0"161,3 0-129,-1-1-1057,2 1-271,2-1-145,3 1-256,2-2-239,1 2-113,1 1-48,0-1-272,-2-1-304,-1 1-497,2-1-1792,0 0-64,1-2-1825,1 0-3410</inkml:trace>
  <inkml:trace contextRef="#ctx0" brushRef="#br0" timeOffset="1362.679">719 46 8164,'-46'-33'10724,"45"33"-10656,0-1 0,-1 1 1,1-1-1,0 1 0,0 0 0,0 0 1,-1 0-1,1-1 0,0 1 1,0 0-1,-1 1 0,1-1 1,0 0-1,0 0 0,-1 0 0,1 1 1,0-1-1,0 1 0,0-1 1,0 1-1,0-1 0,0 1 0,0 0 1,0-1-1,0 1 0,0 0 1,0 0-1,0 0 0,0 0 1,0 0-1,1 0 0,-1 0 0,0 0 1,1 0-1,-1 0 0,1 0 1,-1 0-1,1 0 0,0 1 0,-1-1 1,1 0-1,0 0 0,0 1 1,0-1-69,-4 22 335,2-1-1,0 1 1,2 0 0,0 0 0,2 0 0,2 13-335,19 41 150,-17-61-7792,-8-24 1386,-1-2-3882</inkml:trace>
  <inkml:trace contextRef="#ctx0" brushRef="#br0" timeOffset="1612.633">599 223 10133,'0'3'2801,"2"-1"176,1-2-1200,1 1-464,2-2-225,-1 1-207,5-1-273,-1 0-192,0 0-96,0 0-192,2-1-176,-3-1-336,0 1-480,0-1-497,0 1-672,0 1-1264,-1 1-2002,2-2-3841</inkml:trace>
  <inkml:trace contextRef="#ctx0" brushRef="#br0" timeOffset="1916.212">773 209 7780,'5'1'1733,"33"2"4903,4-5-5192,-40 2-1445,0 0 1,0 0-1,1-1 1,-1 1-1,0-1 0,0 0 1,0 1-1,0-1 1,0 0-1,0 0 0,0 0 1,0 0-1,0-1 1,-1 1-1,1 0 0,0-1 1,-1 1-1,1-1 1,-1 0-1,1 0 0,-1 1 1,0-1-1,0 0 1,0 0-1,0 0 1,0 0-1,0 0 0,-1 0 1,1 0-1,-1-1 1,1 1-1,-1 0 0,0-1 1,0 1 19,0 0 1,0 0-1,-1 0 0,1 0 0,-1 0 0,1 0 0,-1 1 0,0-1 0,0 0 1,0 1-1,0-1 0,0 0 0,0 1 0,0-1 0,-1 1 0,1 0 0,0-1 1,-1 1-1,1 0 0,-1 0 0,0 0 0,1 0 0,-1 0 0,0 0 0,1 0 1,-1 1-1,0-1 0,0 0 0,0 1 0,0 0 0,0-1 0,0 1 0,1 0 0,-1 0 1,0 0-1,0 0 0,0 1 0,0-1 0,0 0 0,0 1 0,0-1 0,1 1 1,-1 0-1,0 0 0,0-1 0,1 1 0,-1 0 0,0 0 0,1 1 0,-1-1 1,1 0-1,0 0 0,-1 1 0,1 0-19,-3 4 195,0 0 0,1 0 1,0 0-1,0 1 0,1 0 0,0-1 0,0 1 1,0 0-1,1 0 0,0 0 0,0 0 1,1 0-1,0 0 0,0 0 0,1 0 1,0 0-1,0 0 0,1 0 0,-1 0 0,1 0 1,1-1-1,0 1 0,-1-1 0,2 1 1,-1-1-1,1 0 0,0-1 0,1 2-195,-3-6 6,1 1 1,0-1-1,0 1 0,-1-1 0,1 0 0,0 0 0,0-1 0,0 1 0,0 0 1,0-1-1,0 0 0,0 0 0,0 0 0,1 0 0,-1 0 0,0-1 0,0 1 0,0-1 1,0 0-1,0 0 0,-1 0 0,3-1-6,17-8-3214,-4-3-4845,-4 0-4859</inkml:trace>
  <inkml:trace contextRef="#ctx0" brushRef="#br0" timeOffset="2447.298">1025 169 6851,'11'42'9217,"8"20"-7015,-6-20-1538,-11-68-419,-3 13-79,1 1-1,0 0 1,1 0-1,0-1 0,1 1 1,0 0-1,1 0 1,1 1-1,0-1 1,3-5-166,-6 15 9,1 0 1,-1 0 0,1 1 0,0-1 0,-1 1 0,1-1 0,0 1 0,0 0 0,0-1 0,0 1 0,0 0 0,1 0 0,-1 1 0,0-1 0,0 0-1,1 1 1,-1-1 0,0 1 0,1 0 0,-1 0 0,0 0 0,1 0 0,-1 0 0,0 0 0,1 0 0,-1 1-10,20 4-3145,-4 3-4363,-12-3-2915</inkml:trace>
  <inkml:trace contextRef="#ctx0" brushRef="#br0" timeOffset="2744.106">1238 187 7908,'23'8'7334,"5"-5"-4200,53-11-2237,-80 7-896,0 0 1,1 0 0,-1 1-1,0-1 1,0 0-1,0 0 1,0 0 0,0 0-1,0 0 1,0 0-1,0 0 1,0-1 0,0 1-1,-1 0 1,1 0-1,-1-1 1,1 1-1,-1 0 1,1-1 0,-1 1-1,0-1 1,1 1-1,-1-1 1,0 1 0,0 0-1,0-1 1,0 1-1,0-1 1,-1 1 0,1-1-1,0 1 1,-1 0-1,1-1 1,-1 1 0,1 0-1,-1-1 1,0 1-1,1 0 1,-1 0-1,0 0 1,0-1 0,0 1-1,0 0 1,0 0-1,0 0 1,0 0 0,0 1-1,0-1 1,-1 0-1,1 0 1,0 1 0,-1-1-1,1 1 1,0-1-1,-1 1 1,1-1 0,0 1-1,-1 0 1,1 0-1,-1 0 1,1 0 0,-1 0-2,-3 0 64,0 0 1,0 1 0,1 0 0,-1 0 0,0 0 0,0 1 0,1 0 0,-1 0 0,1 0 0,0 0-1,-1 0 1,1 1 0,0 0 0,0 0 0,1 0 0,-1 1 0,1-1 0,-1 1 0,1-1 0,0 1-1,1 0 1,-1 1 0,1-1 0,-1 0 0,1 1 0,1-1 0,-1 1 0,0-1 0,1 1 0,0 0-1,0 0 1,1 0 0,-1 0 0,1-1 0,0 1 0,1 0 0,-1 0 0,1 0 0,0 0 0,0 0-1,0-1 1,1 1 0,-1-1 0,1 1 0,0-1 0,1 2-65,66 40-481,-42-41-3139,1-8-4741,-17 1-1518</inkml:trace>
  <inkml:trace contextRef="#ctx0" brushRef="#br0" timeOffset="3044.665">1462 298 8900,'1'-30'7078,"2"-4"-3481,-3 29-3483,0-1-1,1 1 0,0 0 0,0 0 1,1-1-1,0 1 0,-1 0 0,2 0 1,-1 1-1,0-1 0,1 0 0,0 1 1,0-1-1,0 1 0,1 0 0,0 0 1,0 0-114,-2 3-3,0 0 0,0 0 1,0 0-1,0 0 0,1 1 1,-1-1-1,0 1 1,0-1-1,1 1 0,-1 0 1,0 0-1,0 0 1,1 0-1,-1 0 0,0 1 1,0-1-1,0 1 1,1-1-1,-1 1 0,0 0 1,0 0-1,0 0 1,0 0-1,0 0 0,0 0 1,0 1-1,-1-1 0,1 1 1,0-1-1,-1 1 1,1 0-1,-1-1 0,1 1 1,0 2 2,38 69-64,-24 39-877,-16-129-10342,0 3 2175</inkml:trace>
  <inkml:trace contextRef="#ctx0" brushRef="#br0" timeOffset="3311.092">1714 31 9796,'11'44'6849,"2"24"-3747,2 11-2181,-13-68-1171,11 53 922,-12-21-6203,-1-41-282,-2-2-3917</inkml:trace>
  <inkml:trace contextRef="#ctx0" brushRef="#br0" timeOffset="3482.927">1685 225 11333,'1'1'3090,"2"0"79,3 0-1136,3-1-880,1-2-433,3-1-128,2-1-80,0-1-240,1 3-159,1 2-1106,2-1-2272,0 2-2626,-2-1-6931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1:3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36 8196,'-35'4'10321,"31"-4"-10131,0 1 0,0-1 0,0 1 0,0 0 0,0 1-1,0-1 1,0 1 0,0-1 0,1 1 0,-1 0 0,1 1 0,-1-1 0,1 1-1,0-1 1,0 1 0,0 0 0,0 0 0,0 0 0,-1 4-190,4-4 4,1 0 0,0 0 1,0 0-1,0 0 0,0 0 0,0 0 1,1 0-1,0 0 0,-1-1 0,1 1 1,0 0-1,0-1 0,0 0 0,1 1 1,-1-1-1,0 0 0,1 0 1,0 0-1,-1 0 0,1-1 0,0 1 1,0-1-1,0 0 0,0 0 0,0 0 1,0 0-1,0 0 0,0-1 0,0 1 1,4-1-5,-1 3 13,65 33 17,-70-36-29,0 1 0,1 0-1,-1 0 1,0 0 0,1 0 0,-1 0 0,0 0 0,0 0 0,0 0 0,0 1 0,0-1 0,0 0 0,-1 1 0,1-1 0,0 1 0,-1-1 0,1 1 0,-1-1 0,1 1 0,-1-1 0,0 1 0,1-1 0,-1 1 0,0-1 0,0 1 0,0 0 0,-1-1 0,1 1 0,0-1-1,0 1 1,-1-1 0,1 1 0,-1-1 0,1 1 0,-1-1 0,0 1 0,0-1 0,0 0 0,1 1 0,-1-1 0,0 0 0,-1 0 0,1 0 0,0 0 0,0 0 0,0 0 0,-2 1-1,0 1-42,-2 0 1,1 0-1,0 0 1,0 0 0,-1-1-1,0 0 1,1 0-1,-1 0 1,0 0-1,0-1 1,0 0-1,0 0 1,0 0-1,0 0 1,-1-1-1,1 0 1,0 0-1,0-1 1,0 1-1,0-1 1,0 0-1,-4-2 42,-2-12-3369,8-5-5195,4 7-915</inkml:trace>
  <inkml:trace contextRef="#ctx0" brushRef="#br0" timeOffset="249.939">273 0 8788,'2'54'8844,"15"29"-5605,-1-1-2682,-12-27-2123,-7-61-624,-1-4-5213,1 0-2850</inkml:trace>
  <inkml:trace contextRef="#ctx0" brushRef="#br0" timeOffset="503.363">230 145 9012,'16'0'8161,"2"1"-4374,46 0-5394,-51-4-7229,-5 1-1665</inkml:trace>
  <inkml:trace contextRef="#ctx0" brushRef="#br0" timeOffset="865.589">407 125 7908,'17'27'8353,"4"52"-6315,-17-43-1672,0-129 236,-4 90-601,-1 1 0,1-1 0,0 0 0,0 1 0,0-1 0,0 0 0,0 1 0,1-1-1,-1 0 1,1 1 0,0-1 0,0 1 0,0-1 0,0 1 0,0-1 0,0 1 0,1 0-1,-1-1 1,1 1 0,0 0 0,-1 0 0,1 0 0,0 0 0,0 1 0,0-1 0,1 0-1,-1 1 1,0 0 0,0-1 0,1 1 0,-1 0 0,1 0 0,-1 0 0,1 1 0,0-1-1,-1 0 1,1 1 0,0 0 0,-1 0 0,1 0 0,0 0 0,-1 0 0,1 0 0,0 1-1,-1-1 1,1 1 0,-1 0 0,1-1 0,0 1 0,-1 1 0,2 0-1,6 9-2870,-1-1-4769,-3-6-1149</inkml:trace>
  <inkml:trace contextRef="#ctx0" brushRef="#br0" timeOffset="1164.957">639 108 10037,'7'18'6607,"2"-1"-4814,6 19-1301,-12 50 572,-8-92-11498,3-3 891</inkml:trace>
  <inkml:trace contextRef="#ctx0" brushRef="#br0" timeOffset="1165.957">664 35 10037,'1'0'2369,"0"0"-32,1 2-1505,2 2-352,-2-1-288,1 1-384,2 2-304,0-1-1873,1 2-1857,3 1-4722</inkml:trace>
  <inkml:trace contextRef="#ctx0" brushRef="#br0" timeOffset="1477.387">799 219 7876,'5'39'7560,"-2"-71"-4371,-3 27-3080,-1-4 49,0 1 0,1-1-1,0 0 1,1 0 0,-1 0 0,2 1-1,-1-1 1,2 1 0,-1-1-1,1 1 1,0 0 0,0 0 0,1 0-1,0 0 1,1 0 0,2-2-158,-6 9-1,0 0 0,0 0-1,1 0 1,-1 0 0,0 0 0,1 0 0,-1 0 0,0 0 0,1 1 0,-1-1 0,1 1 0,-1-1 0,1 1-1,-1 0 1,1-1 0,0 1 0,-1 0 0,1 0 0,-1 0 0,1 0 0,-1 0 0,1 0 0,0 1 0,-1-1-1,1 1 1,-1-1 0,1 1 0,-1-1 0,0 1 0,1 0 0,-1 0 0,1-1 0,-1 1 0,0 0 0,0 0 0,0 0-1,0 1 1,1-1 0,-1 0 0,-1 0 0,1 1 0,0-1 0,0 0 0,0 1 0,0 0 1,29 67 75,-24-34-78,-6-28-107,1-1 0,0 0 0,0 0 0,0 0 1,1 0-1,0 0 0,0 0 0,0 0 0,1 0 0,0-1 0,0 1 0,0-1 0,1 0 110,13 2-3491,-3-9-4736,-7-1 109</inkml:trace>
  <inkml:trace contextRef="#ctx0" brushRef="#br0" timeOffset="1953.671">1167 105 9236,'-17'-26'8434,"14"26"-8395,1 0 1,0 0-1,-1-1 1,1 1-1,-1 1 0,1-1 1,-1 0-1,1 1 1,0-1-1,-1 1 1,1 0-1,0-1 0,-1 1 1,1 1-1,0-1 1,0 0-1,0 0 1,0 1-1,0-1 0,0 1 1,0-1-1,1 1 1,-1 0-1,0 0 1,1 0-1,0 0 1,-1 0-1,1 1-39,-2 2 86,0 1 0,1-1 0,-1 1 0,2-1 1,-1 1-1,0 0 0,1 0 0,0 0 0,1 0 0,-1 0 0,1 0 1,0 0-1,1 0 0,-1 0 0,1 0 0,0-1 0,1 1 0,-1 0 0,1 0 1,0-1-1,1 2-86,0-6-70,0 1 0,0-1 0,0 0 0,0 0 0,1 0 0,-1-1 0,0 1 1,0-1-1,0 0 0,1 1 0,-1-2 0,0 1 0,0 0 0,1-1 0,-1 1 0,0-1 0,0 0 1,0 0-1,0 0 0,0 0 0,0-1 0,0 1 0,0-1 0,-1 0 0,1 0 0,0 0 1,-1 0-1,0 0 0,1 0 0,-1-1 0,0 1 0,0-1 0,0 0 0,-1 1 0,2-2 70,29-56-1882,-31 15 5130,31 170-591,-22 95-434,-16-239-6378,0 2-5646,5 9-609</inkml:trace>
  <inkml:trace contextRef="#ctx0" brushRef="#br0" timeOffset="5623.476">1459 63 7908,'-21'-9'9710,"-19"15"-7053,39-6-2525,0 0-110,-1 0 1,0-1 0,1 1-1,-1 0 1,0 0 0,0 1-1,1-1 1,-1 0 0,0 0-1,1 1 1,-1-1 0,1 1-1,-1 0 1,1-1 0,-1 1 0,1 0-1,-1 0 1,1 0 0,-1 0-1,1 0 1,0 0 0,0 0-1,0 0 1,-1 1 0,1-1-1,0 0 1,1 1 0,-1-1-1,0 1 1,0-1 0,1 1-1,-1 0 1,0-1 0,1 1-1,0-1 1,-1 1 0,1 0-1,0-1 1,0 1 0,0 0-1,0 0 1,0-1 0,0 1-1,1 0 1,-1-1 0,0 1-1,1-1 1,-1 1 0,1 0 0,0 0-23,55 43 42,-51-43-42,-1 0 0,1 1 0,0 0 0,-1 0 0,0 0 0,1 1 0,-1-1 0,-1 1 0,1 0 0,0 0 0,-1 0 0,0 1 0,0-1 0,0 1 0,1 3 0,-4-5 60,0 0 0,0 0 0,-1 1 0,1-1 0,-1 0 0,0 0 0,0 0 0,0 0 0,0 0 0,-1 0 0,1 0 0,-1 0 0,1-1 0,-1 1 0,0-1 0,0 1 0,0-1 0,-1 0 0,1 1 0,0-1 0,-1 0 0,0-1 0,1 1 0,-1 0 0,0-1 0,0 1 0,0-1 0,0 0 0,0 0 0,0 0 0,0-1 0,0 1 0,0-1 0,0 1 0,-1-1 0,1 0 0,0 0 0,0-1 0,0 1 0,-1-1 0,-1 0-60,-12-12-2248,14 6-1251,2 0-3611,0 0-4060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5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8 306 5715,'-7'1'6360,"12"-8"-3304,1-1-3073,-1 1 112,1 1-1,0 0 1,1 0 0,-1 0 0,1 0 0,1 1 0,-1 0 0,0 1 0,1 0 0,0 0 0,0 1 0,8-3-95,-13 5 8,0 0 1,0 0-1,1 0 1,-1 0 0,0 1-1,0-1 1,0 1-1,0 0 1,1 0 0,-1 0-1,0 0 1,0 1-1,0-1 1,0 1 0,0 0-1,0 0 1,0 0-1,0 0 1,0 1 0,0-1-1,0 1 1,-1 0-1,1-1 1,0 1 0,-1 1-1,0-1 1,1 0-1,-1 0 1,0 1 0,0-1-1,-1 1 1,1 0-1,0-1 1,-1 1 0,0 0-1,1 1-8,-1 0 24,0 1 1,0-1-1,-1 0 0,1 0 0,-1 1 0,0-1 0,0 0 0,0 0 1,-1 1-1,0-1 0,0 0 0,0 0 0,0 0 0,0 0 0,-1 0 1,0 0-1,0 0 0,0 0 0,0-1 0,-1 1 0,1-1 1,-1 0-1,0 0 0,0 1 0,0-2 0,0 1 0,-1 0 0,1-1 1,-1 1-1,1-1 0,-1 0 0,0 0 0,0-1 0,-3 2-24,-43 36 636,90-59-396,-32 18-240,1 0 0,-1 0 0,1 1 0,0 0 0,0 0 0,-1 1 0,1 1 0,0-1 0,0 1 0,-1 1 0,1-1 0,0 2 0,-1-1 0,0 1 0,1 0 0,-1 1 0,-1 0 0,6 3 0,-11-5 7,1 0-1,0 1 1,-1-1-1,0 1 1,1-1-1,-1 1 1,0 0-1,0 0 1,-1 0 0,1 0-1,-1 0 1,1 0-1,-1 1 1,0-1-1,0 0 1,0 1-1,-1-1 1,1 1 0,-1-1-1,0 1 1,0-1-1,0 1 1,0-1-1,-1 1 1,1-1-1,-1 0 1,0 1 0,0-1-1,0 0 1,-1 2-7,-1 2 85,0 0 1,0 0-1,-1 0 0,0-1 1,0 1-1,-1-1 1,1 0-1,-2 0 1,1 0-1,0-1 0,-1 0 1,0 0-1,-3 2-85,1-3 50,-1 1-1,1-1 0,-1-1 1,0 1-1,0-1 0,0-1 1,0 0-1,-1 0 1,1-1-1,0 0 0,-1 0 1,1-1-1,-1-1 0,1 1 1,-1-2-1,1 1 0,0-1 1,0-1-1,-1 1 0,2-2 1,-1 1-1,0-1 0,1 0 1,-2-2-50,5-7-3791,11 3-4002,1 2-1358</inkml:trace>
  <inkml:trace contextRef="#ctx0" brushRef="#br0" timeOffset="1060.358">371 257 5218,'6'-9'7758,"14"-8"-6269,-11 12-1433,1 0-1,0 0 0,0 1 0,1 1 0,-1-1 1,1 2-1,0-1 0,0 2 0,-1-1 1,12 1-56,-19 1 34,-1 1 0,1-1 1,0 1-1,0-1 0,-1 1 0,1 0 1,0 0-1,-1 0 0,1 1 1,-1-1-1,1 1 0,-1-1 1,0 1-1,0 0 0,1 0 1,-1 0-1,-1 0 0,1 0 1,0 0-1,0 1 0,-1-1 1,1 0-1,-1 1 0,0-1 1,0 1-1,0 0 0,0-1 1,0 1-1,-1 0 0,1 0 1,-1-1-1,0 1 0,1 0 1,-1 0-1,-1 2-34,1 1 52,0 0 1,0-1-1,0 1 1,-1 0-1,0-1 1,-1 1 0,1-1-1,-1 1 1,0-1-1,0 0 1,-1 1-1,1-1 1,-1 0-1,0-1 1,-1 1-1,1-1 1,-4 4-53,-83 46 1163,123-68-1040,-29 12-125,0 0 0,0 1 0,1-1 0,-1 1 0,0 0 0,1 1 0,-1-1 0,1 1 0,0 0 0,-1 0 0,1 0 0,-1 1 0,1-1 0,-1 1 1,0 0-1,1 0 0,-1 1 0,0-1 0,0 1 0,1 0 0,-1 0 0,-1 1 0,1-1 0,0 1 0,-1 0 0,1 0 0,-1 0 0,0 0 0,0 1 0,0-1 0,0 1 0,-1-1 0,1 1 1,-1 0-1,0 0 0,0 0 0,0 3 2,0-1 65,-1 0 0,1 1 0,-1-1 1,-1 1-1,1 0 0,-1-1 0,-1 1 0,1-1 1,-1 1-1,0-1 0,0 1 0,-1-1 1,0 0-1,0 1 0,0-1 0,-1 0 0,0 0 1,0-1-1,-1 1 0,1-1 0,-1 1 0,-1-1 1,1 0-1,-1-1 0,1 1 0,-1-1 1,-1 0-1,1 0 0,0 0 0,-1-1 0,0 0 1,0 0-1,0 0 0,0-1 0,0 0 0,-2 0-65,-2 0 67,6 0-53,-1-1 0,1 0-1,0 0 1,-1-1 0,1 1 0,-1-1 0,1 0 0,-1 0 0,1 0-1,-1 0 1,1-1 0,-1 0 0,1 0 0,0 0 0,-1-1 0,0 0-14,13-13-2987,0 11-2115,-7 3 3258,9-4-9169</inkml:trace>
  <inkml:trace contextRef="#ctx0" brushRef="#br0" timeOffset="2161.025">721 243 5923,'25'-22'5267,"55"-5"-2984,-77 27-2214,0-1 0,0 2 0,0-1 0,0 0 0,0 0 0,-1 1 1,1 0-1,0-1 0,0 1 0,0 0 0,-1 1 0,1-1 0,-1 0 0,1 1 0,-1-1 1,1 1-1,-1 0 0,0 0 0,0 0 0,0 0 0,0 0 0,0 0 0,0 1 0,-1-1 1,1 1-1,-1-1 0,1 1 0,-1 0 0,0-1 0,0 1 0,0 1-69,-2 3 97,0-1-1,-1 1 0,0 0 1,0-1-1,0 1 1,-1-1-1,0 0 0,0 0 1,-1 0-1,1 0 1,-1-1-1,-1 1 1,1-1-1,-1 0 0,0 0 1,0-1-1,0 1 1,0-1-1,-1 0 0,0-1 1,0 1-1,0-1 1,0 0-1,0-1 0,-1 1 1,1-1-1,-1-1 1,0 1-1,-6 0-96,145-16 107,-127 14-92,1-1 0,-1 1-1,1 0 1,-1 0 0,1 1 0,0-1 0,-1 1 0,0 0 0,1 1 0,-1-1 0,0 1-1,1 0 1,-1 1 0,0-1 0,-1 1 0,1 0 0,0 0 0,-1 1 0,0-1-1,1 1 1,-1 0 0,-1 0 0,1 0 0,-1 1 0,1-1 0,-1 1 0,-1 0 0,1 0-1,-1 0 1,0 0 0,0 0 0,0 0 0,0 1 0,-1-1 0,0 1 0,0-1 0,-1 1-1,0 0-14,-1 1 97,-1 0 0,-1 0-1,1 0 1,-1 0-1,0 0 1,-1-1 0,0 1-1,0-1 1,0 0-1,0 0 1,-1 0 0,0-1-1,-1 0 1,1 0-1,-1 0 1,0-1 0,0 1-1,0-1 1,-1-1 0,1 1-1,-1-1 1,0 0-1,0-1 1,0 0 0,0 0-1,0 0 1,-1-1-1,1 0 1,0-1 0,-1 1-1,1-1 1,-1-1-1,1 0 1,0 0 0,-1 0-1,1-1 1,0 0-1,-6-2-96,1-13-3295,24 7-7026,-4 7 1199</inkml:trace>
  <inkml:trace contextRef="#ctx0" brushRef="#br0" timeOffset="17593.605">175 1058 5667,'-5'38'5472,"-13"18"-2347,-1 10-1056,-7 35-1271,32-115-10467,0 4 2223</inkml:trace>
  <inkml:trace contextRef="#ctx0" brushRef="#br0" timeOffset="18097.246">510 1067 6883,'12'25'5794,"-7"23"-4359,-4-36-682,10 193 1833,-11-205-2639,0-1 0,0 1 1,0 0-1,1 0 0,-1-1 1,0 1-1,0 0 0,0 0 1,1 0-1,-1 0 0,0-1 0,0 1 1,1 0-1,-1 0 0,0 0 1,0 0-1,1 0 0,-1 0 1,0 0-1,0 0 0,1 0 1,-1 0-1,0 0 0,1 0 1,-1 0-1,0 0 0,0 0 1,1 0-1,-1 0 0,0 0 1,0 0-1,1 0 0,-1 0 1,0 0-1,0 0 0,1 1 1,-1-1-1,0 0 0,0 0 0,1 0 1,-1 0-1,0 1 0,0-1 1,0 0-1,0 0 0,1 1 1,-1-1-1,0 0 0,0 0 53,5-9-5155,3-3-4543</inkml:trace>
  <inkml:trace contextRef="#ctx0" brushRef="#br0" timeOffset="18552.434">851 1060 5955,'22'80'6298,"-9"-29"-4579,-10-40-1697,1 0 1,-1 0 0,2 0-1,-1 0 1,1-1 0,1 0-1,0 0 1,1 0 0,-1-1-1,7 7-21,-10-15-574,-1-3-4855,-1-4-2754</inkml:trace>
  <inkml:trace contextRef="#ctx0" brushRef="#br0" timeOffset="20090.405">1430 448 3538,'33'-9'9121,"21"7"-7241,-13 1-1596,117 2-463,-158-1 147,4 0-1592,-3-1-5313,-2 0 902</inkml:trace>
  <inkml:trace contextRef="#ctx0" brushRef="#br0" timeOffset="20581.012">1365 171 3249,'21'-20'6734,"24"-2"-4986,-16 9-1009,141-81 990,-161 82-1618,-7 5-5982,-1 4-2552</inkml:trace>
  <inkml:trace contextRef="#ctx0" brushRef="#br0" timeOffset="19586.745">1373 755 7283,'19'-10'3763,"41"21"-1931,71 86 1770,-118-86-3948,22 12 706,-4-18-9355,-25-5 1512</inkml:trace>
  <inkml:trace contextRef="#ctx0" brushRef="#br0" timeOffset="43793.967">1143 933 7812,'5'0'3969,"14"5"-3464,32 55 1394,-31-28-1424,100 112 459,-115-134-864,-7-7-6917,-1-3-1954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 9060,'-18'-6'6732,"-5"4"-3775,-41 15-1646,63-13-1304,0 0 1,0 0 0,0 1-1,0-1 1,0 0 0,0 0-1,1 1 1,-1-1 0,0 1-1,0-1 1,0 1-1,0-1 1,1 1 0,-1-1-1,0 1 1,0 0 0,1-1-1,-1 1 1,1 0 0,-1 0-1,0 0 1,1-1-1,0 1 1,-1 0 0,1 0-1,-1 0 1,1 0 0,0 0-1,0 0 1,-1 0 0,1 0-1,0 0 1,0 0-1,0 0 1,0 0 0,0-1-1,0 1 1,1 0 0,-1 0-1,0 0 1,0 0-1,1 0 1,-1 0 0,0 0-1,1 0 1,-1 0 0,1-1-1,-1 1 1,1 0 0,0 0-1,-1-1 1,1 1-1,0 0 1,0 0-8,46 30-31,29 22-11,-74-52 62,0 1 1,0 0-1,0 0 1,0 1-1,0-1 0,0 0 1,-1 0-1,1 1 1,-1-1-1,1 1 1,-1 0-1,0-1 1,0 1-1,-1 0 1,1 0-1,0-1 0,-1 1 1,0 0-1,1 0 1,-1 0-1,0 0 1,-1 0-1,1-1 1,0 1-1,-1 0 0,0 0 1,1 0-1,-1-1 1,0 1-1,-2 2-20,2-4 15,0 0-1,0 0 0,0 0 1,0 0-1,-1 0 0,1 0 1,-1 0-1,1 0 0,0-1 1,-1 1-1,1 0 0,-1-1 1,0 1-1,1-1 1,-1 0-1,1 1 0,-1-1 1,0 0-1,1 0 0,-1 0 1,0 0-1,1-1 0,-1 1 1,1 0-1,-1 0 0,1-1 1,-1 0-1,1 1 0,-1-1 1,1 0-1,-1 1 0,1-1 1,-1 0-1,1 0 1,-1-1-15,-26-23-6057,25 16 230,1 1-3788</inkml:trace>
  <inkml:trace contextRef="#ctx0" brushRef="#br0" timeOffset="458.062">252 13 8356,'19'-2'4979,"20"-2"-365,-36 4-4589,0 0 1,0 0-1,0 0 1,0 0-1,1 1 1,-1-1-1,0 1 1,0-1-1,0 1 0,0 0 1,-1 0-1,1 1 1,0-1-1,0 1 1,-1-1-1,1 1 1,-1 0-1,1 0 1,-1 0-1,0 0 1,0 0-1,0 1 1,0-1-1,0 1 1,0-1-1,0 1 0,-1 0 1,0-1-26,33 130 667,-47-166-1265,9 30 695,1 0-1,-1 0 0,1 1 1,-1-1-1,0 1 1,0 0-1,-1 0 0,1 1 1,-1-1-1,1 1 1,-1 0-1,0 0 0,0 0 1,0 1-1,0 0 0,0 0 1,0 0-1,0 0 1,0 1-1,0 0 0,0 0 1,0 0-1,-1 1 1,1 0-1,0 0 0,0 0 1,0 0-1,0 1 0,1 0 1,-1 0-1,-3 2-96,6-2 44,0-1 0,0 1 0,0 0 0,0 0 0,1 0 0,-1 0 0,1 0-1,-1 0 1,1 0 0,0 0 0,0 1 0,0-1 0,0 0 0,0 1 0,1-1 0,-1 1-1,1-1 1,-1 1 0,1-1 0,0 1 0,0-1 0,0 1 0,0 0 0,1-1 0,-1 1 0,1-1-1,-1 1 1,1-1 0,0 0 0,0 1 0,0-1 0,0 0 0,0 1 0,1-1 0,-1 0 0,1 0-1,-1 0 1,1 0 0,0-1 0,0 1 0,0 0 0,0-1 0,0 1 0,0-1 0,0 1-1,0-1 1,1 0 0,-1 0 0,0 0 0,1-1 0,-1 1 0,1 0 0,0-1-44,66-8-3021,-48-3-892,-3-4-3370,-5 3-2530</inkml:trace>
  <inkml:trace contextRef="#ctx0" brushRef="#br0" timeOffset="993.302">485 47 8516,'11'58'9492,"10"27"-7720,-13-144-1279,-9 55-555,1 0 0,0 0-1,0-1 1,1 1 0,0 0 0,-1 0-1,1 0 1,1 0 0,-1 0-1,0 0 1,1 0 0,0 0 0,0 0-1,0 1 1,0-1 0,1 1-1,0-1 1,-1 1 0,1 0 0,0 0-1,1 0 1,-1 1 0,0-1 0,1 1-1,-1 0 1,1-1 0,0 2-1,0-1 1,3-1 62,-4 5 6,0 1 0,0-1 0,0 1 0,0-1 0,0 1 0,-1 0 0,1 0 0,-1 0 0,0 0 0,0 1 0,0-1 0,0 0 1,-1 1-1,1-1 0,-1 1 0,0 0 0,0 0 0,0-1 0,-1 1 0,1 0 0,-1 0-6,2 4 47,12 62 227,-14-70-271,1 0 0,0 0 0,-1 0 0,1 0-1,0 0 1,-1 0 0,1 0 0,0 0-1,-1 0 1,1 0 0,-1 0 0,1-1 0,0 1-1,-1 0 1,1 0 0,-1-1 0,1 1 0,-1 0-1,1-1 1,0 1 0,-1-1 0,1 1 0,-1 0-1,0-1 1,1 1 0,-1-1 0,1 1 0,-1-1-1,0 0 1,1 1 0,-1-1 0,0 1 0,0-1-1,0 1 1,1-1 0,-1 0 0,0 1 0,0-1-1,0 0 1,0 1 0,0-1 0,0 0 0,0 1-1,0-1 1,0 1 0,0-1 0,-1 0-1,1 1 1,0-1 0,0 0 0,0 1 0,-1-1-1,1 1 1,0-1-3,0 1 1,26-104 101,-25 103-101,-1 0 1,1 1 0,-1-1-1,1 1 1,-1-1 0,1 0-1,-1 1 1,1-1 0,0 1-1,-1 0 1,1-1 0,0 1-1,0-1 1,-1 1 0,1 0-1,0 0 1,0-1 0,0 1-1,-1 0 1,1 0 0,0 0-1,0 0 1,0 0 0,-1 0-1,1 0 1,0 0 0,0 0-1,0 0 1,-1 0 0,1 1-1,0-1 1,0 0 0,0 1-1,-1-1 1,1 0 0,0 1-1,-1-1 1,1 1 0,0-1-1,-1 1 1,1 0 0,-1-1-1,1 1 1,-1-1 0,1 1-1,-1 0 1,1-1 0,-1 1-1,0 0 1,1 0-2,23 35 453,-9 24 486,-5-12-3057,-7-52-8210,-1-1 2146</inkml:trace>
  <inkml:trace contextRef="#ctx0" brushRef="#br0" timeOffset="1369.025">905 130 8180,'37'-6'5087,"-31"5"-4901,1 0 0,-1 0 0,0-1 0,0 0 0,0 0 0,0 0 0,-1-1 0,1 0 0,-1 0 0,1 0 0,-1-1 0,0 0 0,3-3-186,-7 5 59,0 0 0,0 0 1,0 0-1,-1 0 0,1-1 1,0 1-1,-1 0 0,0 0 1,1-1-1,-1 1 0,0 0 1,0-1-1,-1 1 0,1 0 1,0-1-1,-1 1 0,1 0 1,-1 0-1,0-1 0,0 1 1,0 0-1,0 0 1,0 0-1,0 0 0,0 0 1,-1 0-1,1 0 0,-1 1 1,1-1-1,-1 0 0,0 1 1,0-1-1,0 1 0,0 0 1,0 0-1,0 0 0,0 0 1,0 0-1,0 0 0,0 0 1,-1 0-1,1 1 0,0-1 1,0 1-1,-1 0 1,1 0-1,0 0 0,-1 0 1,0 0-60,0 0 59,0 0 0,0 0 0,0 0 0,0 1 0,-1-1 0,1 1 0,0 0 0,0 0 0,0 0 0,1 0 0,-1 0 0,0 1 0,0-1 0,1 1 0,-1 0 0,1 0 0,-1 0 0,1 0 0,0 0 0,0 0 0,-1 1 0,2-1 0,-1 1 0,0 0 0,1-1 0,-1 1 0,1 0 0,0 0 0,-1 0 0,2 0 0,-1 0 0,0 1-59,-2 2 56,0-1-1,1 1 0,0-1 0,0 1 0,0 0 0,1 0 1,0 0-1,0 0 0,0 0 0,1 0 0,0 0 0,0 0 0,0 0 1,1 0-1,0 0 0,0-1 0,1 1 0,-1 0 0,1 0 1,1-1-1,-1 1 0,1-1 0,0 1 0,0-1 0,0 0 1,1-1-1,0 1 0,0 0 0,0-1 0,0 0 0,1 0 1,0 0-1,-1-1 0,1 1 0,1-1 0,-1 0 0,1 0-55,8-1 105,1 0-1,-1 0 1,0-1-1,1-1 1,-1 0-1,1-1 1,-1-1-1,0 0 1,0-1-1,0-1 1,0 0-1,4-2-104,-7-8-1874,-8 2-6417,-2 10 5071,-1-2-7155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2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8004,'2'15'5443,"7"9"-3421,-1 1-1308,12 146 2704,-21-187-3426,1 1 0,0 0 0,2 0 0,0 0 0,0 0 0,1 0 0,1 0 0,1 1 0,0 0 0,1 0 0,0 0 0,1 0 0,1 1 0,5-7 8,-13 20-1,1-1 0,-1 1 1,1-1-1,0 1 0,-1-1 0,1 1 0,0-1 1,-1 1-1,1 0 0,0-1 0,0 1 0,-1 0 1,1 0-1,0-1 0,0 1 0,0 0 0,-1 0 1,1 0-1,0 0 0,0 0 0,0 0 0,-1 0 1,1 1-1,0-1 0,0 0 0,-1 0 0,1 1 1,0-1-1,0 0 0,-1 1 0,1-1 0,0 1 1,-1-1-1,1 1 0,0-1 0,-1 1 0,1-1 1,-1 1-1,1-1 0,-1 1 0,1 0 0,-1-1 1,0 1-1,1 0 0,-1 0 0,0-1 0,1 1 1,-1 0-1,0 0 0,0 0 1,17 40 5,-3 74 574,-15-130-565,1-1 1,1 1-1,0 0 0,1-1 0,1 1 1,0 0-1,1 0 0,1 0 0,1-2-14,-6 16-1,1 0 0,-1 0 1,0 0-1,1 0 0,-1 0 0,1 0 0,-1 0 0,1 1 0,-1-1 0,1 0 0,-1 0 0,1 1 1,0-1-1,0 0 0,-1 1 0,1-1 0,0 0 0,0 1 0,0-1 0,-1 1 0,1 0 1,0-1-1,0 1 0,0 0 0,0-1 0,0 1 0,0 0 0,0 0 0,0 0 0,0 0 0,0 0 1,0 0-1,0 0 0,0 0 0,0 0 0,0 0 0,0 1 0,0-1 0,0 0 0,-1 1 0,1-1 1,0 0-1,0 1 0,0 0 0,0-1 0,-1 1 0,1-1 0,0 1 0,0 0 0,-1-1 1,1 1-1,-1 0 0,1 0 0,0 0 1,25 49 59,-4 90 600,-14-153-9870,-7 9 5915,2-4-5012</inkml:trace>
  <inkml:trace contextRef="#ctx0" brushRef="#br0" timeOffset="472.236">459 105 8868,'-30'12'8387,"14"21"-6107,8 41-1955,7-70-308,1-1-1,-1 1 1,1 0 0,0 0-1,0-1 1,0 1 0,0 0 0,0 0-1,1-1 1,0 1 0,0-1 0,0 1-1,0 0 1,0-1 0,1 0 0,0 1-1,-1-1 1,1 0 0,0 0 0,1 0-1,-1 0 1,1 0 0,-1 0 0,1-1-1,0 1 1,0-1 0,0 0 0,0 0-1,0 0 1,0 0 0,1-1-1,-1 1 1,1-1 0,-1 0 0,1 0-1,-1 0 1,1 0 0,0-1 0,-1 1-1,4-1-16,-4 0-4,0 0-1,1 0 1,-1 0-1,1-1 0,-1 0 1,0 1-1,1-1 1,-1 0-1,0-1 1,0 1-1,0 0 0,0-1 1,0 0-1,0 0 1,0 0-1,-1 0 1,1 0-1,0 0 0,-1-1 1,0 0-1,0 1 1,0-1-1,0 0 0,0 0 1,0 0-1,-1 0 1,1 0-1,-1 0 1,0 0-1,0-1 0,0 1 1,0 0-1,-1-1 1,0 1-1,1 0 0,-1-1 1,0 1-1,0-1 1,-1 1-1,1 0 1,-1-1-1,0 1 0,0 0 1,0-1-1,0 1 1,-1-1 4,-60-89 304,34 96-7137,29-4 1556,1 1-3220</inkml:trace>
  <inkml:trace contextRef="#ctx0" brushRef="#br0" timeOffset="868.817">727 58 8692,'-34'-11'9322,"33"12"-9234,-1 0 0,1 0 0,-1 0 1,1 0-1,-1 0 0,1 1 0,0-1 1,0 0-1,0 1 0,0-1 0,0 0 1,0 1-1,0 0 0,0-1 0,0 1 0,1 0 1,-1-1-1,0 1 0,1 0 0,0-1 1,-1 1-1,1 0 0,0 0 0,0 0 1,0-1-1,0 1 0,0 0-88,1 3 4,-1-1-1,1 0 1,-1 1-1,1-1 1,0 0-1,1 1 1,-1-1-1,1 0 1,0 0-1,0 0 1,0 0 0,0-1-1,1 1 1,0-1-1,0 1 1,0-1-1,0 0 1,0 0-1,0 0 1,1 0-1,-1-1 1,1 1-1,2 0-3,37 36 23,-42-37-11,0-1 0,0 0 0,1 1 0,-1-1 1,-1 1-1,1 0 0,0-1 0,0 1 0,-1 0 0,1-1 0,0 1 0,-1 0 0,0 0 0,1-1 0,-1 1 1,0 0-1,0 0 0,0 0 0,0-1 0,-1 1 0,1 0 0,0 0 0,-1 0 0,1-1 0,-1 1 0,0 0 1,1-1-1,-1 1 0,0 0 0,0-1 0,0 1 0,0-1 0,0 1 0,0-1 0,-1 0 0,1 0 0,0 1 1,-1-1-1,1 0 0,-1 0 0,1 0 0,-1 0 0,0-1 0,1 1 0,-1 0 0,0-1 0,0 1 0,1-1 1,-1 1-1,0-1 0,0 0 0,0 0 0,1 0 0,-1 0 0,0 0 0,0 0 0,0-1 0,1 1 0,-1 0 1,0-1-1,0 0 0,0 0-12,-28-14-962,25 6-2389,3-3-4011,3 4-2197</inkml:trace>
  <inkml:trace contextRef="#ctx0" brushRef="#br0" timeOffset="1134.388">914 5 9893,'7'25'7479,"0"15"-5656,-2-13-1073,15 172 211,-22-193-3089,-4-15-7611,4 1 716</inkml:trace>
  <inkml:trace contextRef="#ctx0" brushRef="#br0" timeOffset="1447.062">870 160 9668,'1'1'2658,"-1"-1"159,4 1-1232,1-1-305,1 0-207,0 0-161,2-1-176,1 2-271,0 0-161,-1-2-32,1 1-160,-1 0-176,-1 0-272,-2-1-545,1-2-415,0 0-1842,1-2-2352,1-5-5171</inkml:trace>
  <inkml:trace contextRef="#ctx0" brushRef="#br0" timeOffset="1619.19">1052 0 10117,'5'51'7961,"13"27"-5988,-1-2-1356,1-12-686,4-78-8706,-19 10 5955,4-7-6168</inkml:trace>
  <inkml:trace contextRef="#ctx0" brushRef="#br0" timeOffset="1917.088">1223 171 9748,'11'42'7684,"-11"-41"-7637,1 0 0,-1 1-1,1-1 1,-1 0 0,1 0-1,0 0 1,0 1-1,0-1 1,0 0 0,0 0-1,0 0 1,0 0 0,0-1-1,0 1 1,0 0 0,0 0-1,1-1 1,-1 1 0,0 0-1,0-1 1,1 1 0,-1-1-1,1 0 1,-1 1 0,0-1-1,1 0 1,-1 0-1,1 0 1,-1 0 0,0 0-1,1 0 1,-1-1 0,1 1-1,-1 0 1,0-1 0,1 1-1,-1-1 1,0 1 0,0-1-1,1 1 1,-1-1 0,0 0-1,1 0-46,3-3-57,-1 0 0,1 0 0,0 0 0,-1-1 0,0 1 0,0-1-1,-1 0 1,1-1 0,-1 1 0,0 0 0,0-1 0,-1 0 0,0 1 0,0-1 0,1-6 57,23-44 67,-25 56-34,1 0-1,-1 0 1,0 0 0,0 0 0,1 0 0,-1 0 0,0 0 0,0 0 0,0 0 0,1 0 0,-1 1 0,0-1 0,0 0 0,0 1 0,0-1 0,1 1 0,-1 0 0,0-1 0,0 1 0,0 0 0,0 0 0,-1-1 0,1 1 0,0 0 0,0 0 0,0 0 0,-1 0 0,1 0 0,0 0 0,-1 0 0,1 0 0,-1 1 0,1-1 0,-1 0 0,0 0 0,1 0 0,-1 1 0,0-1 0,0 0 0,0 0 0,0 1 0,0-1 0,0 0 0,0 0 0,0 0 0,-1 1 0,1-1-33,22 296 4941,-21-294-5303,3 15-1277,0-14-2515,1-3-3895,-2-2-2871</inkml:trace>
  <inkml:trace contextRef="#ctx0" brushRef="#br0" timeOffset="3974.657">1197 73 7908,'-1'0'2257,"0"0"176,1 3-881,0 1-319,0 3-96,-1 3-209,2 1-176,-1 2-159,1-1-209,0 3-112,1-2 0,-1 2-208,1-3-400,0 2-528,1-2-1986,2 0-2224,-3 1-5571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24 7011,'1'70'9932,"17"-3"-7857,3 40-3231,-23-103-1252,-1-6-5248,1 0-126</inkml:trace>
  <inkml:trace contextRef="#ctx0" brushRef="#br0" timeOffset="249.942">1 133 8932,'2'-1'2593,"2"2"64,4-2-880,2 1-528,0 0-369,2-1-175,2 0-225,0 0-224,-1 0-48,2 0-224,-2 0-352,-2-1-433,2-2 2658,-2-2-4690,0-2-2529,0-2-6836</inkml:trace>
  <inkml:trace contextRef="#ctx0" brushRef="#br0" timeOffset="556.476">195 0 9188,'4'30'6650,"8"14"-3793,1 6-1719,2 90 876,2-197-2211,-17 57 191,27-72-1138,-27 71 1133,1-1 0,-1 1-1,1 0 1,-1-1 0,1 1 0,0-1-1,0 1 1,0 0 0,0 0-1,0-1 1,0 1 0,0 0 0,0 0-1,0 0 1,0 0 0,1 0 0,-1 1-1,0-1 1,1 0 0,-1 0 0,1 1-1,-1-1 1,0 1 0,1-1 0,-1 1-1,1 0 1,0 0 0,-1 0-1,1-1 1,-1 1 0,1 1 0,-1-1-1,1 0 1,-1 0 0,1 0 0,-1 1-1,1-1 1,-1 1 0,1 0 0,-1-1-1,0 1 1,1 0 0,-1 0-1,0-1 1,2 2 11,1 5 123,1 0 0,-1 0 0,0 1 0,-1-1 0,1 1 0,-1 0 0,-1 0 0,0 0 0,0 0 0,-1 1 0,0-1 0,0 0 0,0 1 0,-1-1 0,-1 6-123,1-1 47,1-2-158,2 17-2980,1-28-5956,0-2-573</inkml:trace>
  <inkml:trace contextRef="#ctx0" brushRef="#br0" timeOffset="885.682">466 211 7107,'6'0'1529,"40"-7"4911,13-25-3444,-58 29-2948,0 0-1,0 0 0,0 0 1,-1 0-1,1 0 1,-1 0-1,0 0 1,0 0-1,0-1 0,0 1 1,0 0-1,-1 0 1,0 0-1,1 0 0,-1 0 1,0 0-1,0 1 1,-1-1-1,1 0 0,0 0 1,-1 1-1,0-1 1,0 1-1,0-1 0,0 1 1,0 0-1,0 0 1,0 0-1,-1 0 0,1 0 1,-1 0-1,1 1 1,-1-1-1,0 1 1,0 0-1,1 0 0,-1 0 1,0 0-1,-1 0-47,2 0 43,0 1 0,0 0 0,-1 0 0,1 0 0,0 0 1,0 0-1,-1 0 0,1 0 0,0 1 0,0-1 0,0 1 0,-1-1 0,1 1 0,0 0 0,0 0 0,0 0 0,0 0 0,0 0 0,1 1 0,-1-1 1,0 0-1,0 1 0,1-1 0,-1 1 0,1 0 0,-1 0 0,1 0 0,0-1 0,0 1 0,0 0 0,0 0 0,0 0 0,0 1 0,1-1 1,-1 0-1,1 0 0,-1 0 0,1 1 0,0-1 0,0 0 0,0 1-43,7 97 699,-6-95-653,0-1-1,0 1 1,1 0-1,0 0 1,0-1 0,0 1-1,0-1 1,1 0-1,0 0 1,0 0-1,0 0 1,0 0 0,0 0-1,1-1 1,0 0-1,0 1 1,0-1-1,0-1 1,0 1-1,0-1 1,1 1 0,0-1-1,-1-1 1,1 1-1,0-1 1,0 1-1,-1-1 1,1-1-1,0 1 1,0-1 0,0 0-1,0 0 1,0 0-1,0-1 1,0 1-1,0-1 1,0-1-1,0 1 1,4-2-46,42-34-2779,-35 14-7128,-7 7-1554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2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 6563,'-5'-2'9555,"-34"44"-7118,31-27-2323,1 0-1,1 0 1,0 1 0,1 0-1,1 0 1,0 0 0,1 0-1,1 0 1,0 1 0,1-1-1,1 1 1,1 0 0,0-1-1,1 1 1,3 7-114,0-13 48,1-1 0,0 0 0,0-1 0,1 1 0,0-1 0,1-1 0,0 1 0,0-1 0,1-1 0,0 1 0,0-2 0,1 1 0,0-1 0,0-1 1,0 1-1,1-2 0,0 0 0,0 0 0,2 0-48,-3 0 109,-7 6 229,-27-12-2090,2-20-9613,18 9 2878</inkml:trace>
  <inkml:trace contextRef="#ctx0" brushRef="#br0" timeOffset="475.113">263 242 7844,'0'9'6548,"26"8"-4412,-22-16-2095,0 0 1,1 0-1,-1 0 1,1 0-1,-1-1 1,1 0-1,-1 0 1,1 0-1,-1 0 1,0-1-1,1 1 1,-1-1-1,1 0 1,-1-1-1,0 1 1,0-1-1,0 0 1,0 0 0,0 0-1,0 0 1,0-1-1,0 1 1,-1-1-1,0 0 1,1 0-1,-1-1 1,0 1-1,-1-1 1,1 1-1,-1-1 1,1 0-1,-1 0 1,0 0-1,0 0 1,-1 0-1,1 0 1,-1-1-1,0 1 1,0-5-42,-2 7 28,0 0 0,0 0-1,0 0 1,0 0 0,-1 0 0,1 1 0,-1-1-1,1 0 1,-1 1 0,0-1 0,1 1-1,-1-1 1,0 1 0,0 0 0,0 0 0,0 0-1,0 0 1,-1 0 0,1 0 0,0 1 0,0-1-1,0 1 1,-1-1 0,1 1 0,0 0 0,-1 0-1,1 0 1,0 0 0,0 1 0,-1-1-1,1 0 1,0 1 0,0 0 0,-1-1 0,1 1-1,0 0 1,0 0 0,0 0 0,0 0 0,0 1-1,0-1 1,1 1 0,-1-1 0,0 1 0,1-1-1,-1 1 1,1 0 0,-1 1-28,-4 5 160,0 1 0,1 0-1,0 0 1,1 1 0,0-1 0,1 1-1,0 0 1,0 0 0,1 0 0,0 0 0,1 0-1,0 1 1,0-1 0,1 1 0,1-1 0,0 0-1,0 1 1,1-1 0,2 9-160,-3-18 1,-1 1 0,1 0 0,-1-1 0,1 1 0,-1 0 0,1-1 0,0 1 1,0-1-1,0 1 0,0-1 0,0 0 0,0 1 0,0-1 0,0 0 0,1 1 0,-1-1 0,1 0 0,-1 0 0,0 0 0,1-1 0,0 1 0,-1 0 1,1 0-1,-1-1 0,1 1 0,0-1 0,-1 1 0,1-1 0,0 0 0,0 0 0,-1 0 0,1 0 0,0 0 0,0 0 0,-1 0 0,1-1 1,0 1-1,-1 0 0,1-1 0,0 0 0,0 1-1,63-41-5668,-28 10-3203,-18 17 865</inkml:trace>
  <inkml:trace contextRef="#ctx0" brushRef="#br0" timeOffset="756.299">635 150 10133,'-31'66'9163,"-1"40"-7414,15-46-1149,7-53-3961,4-29-5938,5 6 330</inkml:trace>
  <inkml:trace contextRef="#ctx0" brushRef="#br0" timeOffset="912.511">528 173 10245,'8'30'6462,"15"45"-25,-21-67-6436,1-1 1,0 1 0,1-1-1,-1 0 1,2 0 0,-1 0-1,1-1 1,0 0 0,0 0-1,0 0 1,1 0 0,0-1-1,1 1-1,12 1-3166,-1-14-7298,-11-1 945</inkml:trace>
  <inkml:trace contextRef="#ctx0" brushRef="#br0" timeOffset="1224.941">823 160 8500,'-12'0'6203,"3"10"-3528,-9 36-1988,18-43-368,-3 5 36,0 1 0,1-1-1,1 1 1,-1 0 0,1 0-1,1 0 1,-1-1 0,2 1-1,-1 0 1,1 0-1,1 0 1,-1 0 0,2-1-1,2 9-354,-4-15 0,1 0-1,0 0 1,0-1-1,0 1 1,0 0-1,0-1 0,0 1 1,1-1-1,-1 0 1,0 0-1,1 0 1,-1 0-1,1 0 0,-1 0 1,1-1-1,0 1 1,-1-1-1,1 0 1,-1 0-1,1 0 0,0 0 1,-1 0-1,1 0 1,-1-1-1,1 1 1,-1-1-1,1 0 0,-1 0 1,1 0-1,1-1 1,37-31-7824,-36 24 1942,0 1-3728</inkml:trace>
  <inkml:trace contextRef="#ctx0" brushRef="#br0" timeOffset="1552.987">1002 262 8996,'46'-9'8210,"-44"9"-8193,0-1 1,0 0-1,0 0 1,0 0-1,0 0 1,-1 0-1,1 0 0,0 0 1,0 0-1,-1-1 1,1 1-1,-1-1 1,1 1-1,-1-1 0,0 0 1,1 1-1,-1-1 1,0 0-1,0 0 1,0 0-1,-1 0 1,1 0-1,0 0 0,-1 0 1,1 0-1,-1 0 1,0 0-1,0 0 1,1-1-1,-1 1 0,-1 0 1,1 0-1,0 0 1,0 0-1,-1 0 1,0 0-1,1 0 0,-1 0 1,0 0-1,0 0 1,0 0-1,0 0 1,0 0-1,0 1 0,0-1 1,-1 0-1,1 1 1,-1-1-1,1 1 1,-1-1-18,1 1 62,-1 0 1,1 0 0,0 1-1,0-1 1,-1 0-1,1 1 1,0-1 0,-1 0-1,1 1 1,-1 0 0,1-1-1,-1 1 1,1 0 0,-1 0-1,1 0 1,-1-1 0,1 2-1,-1-1 1,1 0 0,-1 0-1,1 0 1,-1 1-1,1-1 1,0 1 0,-1-1-1,1 1 1,-1 0 0,1-1-1,0 1 1,0 0 0,-1 0-1,1 0 1,0 0 0,0 0-1,0 0 1,0 0 0,0 0-1,0 1 1,0-1-1,1 0 1,-1 1 0,0 0-63,-27 60 1976,26-55-1843,1 1 0,0-1-1,0 1 1,0 0 0,1 0 0,1-1-1,-1 1 1,1 0 0,0-1 0,1 1-1,0-1 1,0 1 0,0-1 0,1 0-1,0 0 1,1 0 0,0 0 0,0 0-1,0-1 1,1 0 0,0 1-133,-5-6-92,1 0 0,0 0 0,0-1 0,0 1 0,0 0 1,0 0-1,0 0 0,1-1 0,-1 1 0,0 0 0,0-1 0,0 1 0,1-1 0,-1 0 0,0 1 1,1-1-1,-1 0 0,0 0 0,1 0 0,-1 0 0,0 0 0,0 0 0,1 0 0,-1 0 0,0 0 0,1-1 1,-1 1-1,0-1 0,0 1 0,1-1 0,-1 1 0,0-1 0,0 0 0,0 1 0,0-1 0,0 0 0,1-1 93,20-26-11752,-13 13 1445</inkml:trace>
  <inkml:trace contextRef="#ctx0" brushRef="#br0" timeOffset="1740.444">1175 218 8868,'4'53'7138,"0"0"-3501,10 104-3756,-9-103-268,-13-107-11093,6 32 3839</inkml:trace>
  <inkml:trace contextRef="#ctx0" brushRef="#br0" timeOffset="2115.358">1197 228 6163,'1'-3'437,"0"0"1,1 0-1,-1 0 1,0 0-1,1 0 1,0 1-1,0-1 1,0 1-1,0-1 1,0 1-1,0 0 1,0 0-1,1 0 1,-1 0-1,1 0 1,0 0-1,0 1 1,-1-1-1,3 0-437,39 10 2565,-40-5-2410,-1-1 0,1 1-1,-1 0 1,1 0 0,-1 1 0,0-1 0,0 0 0,-1 1 0,1 0 0,-1 0-1,1 0 1,-1 0 0,0 0 0,-1 0 0,1 0 0,-1 1 0,0-1 0,0 1-1,0-1 1,0 1 0,-1-1 0,0 1 0,0-1 0,0 1 0,-1-1 0,1 1 0,-1-1-1,0 1 1,0-1 0,-1 0 0,1 1 0,-1-1 0,0 0 0,0 0 0,0 0-1,-1 0 1,1-1 0,-1 1 0,0-1 0,0 1 0,-2 0-155,3-2-49,-1 0 1,0 0-1,0 0 1,0 0-1,0-1 1,0 0-1,0 1 1,-1-1-1,1 0 1,0 0-1,-1-1 1,1 1-1,-1-1 1,1 0-1,0 1 1,-1-2-1,1 1 1,-1 0-1,1-1 1,-1 1-1,1-1 1,0 0-1,-2-1 49,-16-10-2248,16 5-760,2 0-3280,2-2-4426</inkml:trace>
  <inkml:trace contextRef="#ctx0" brushRef="#br0" timeOffset="2380.917">1435 60 9925,'1'63'11229,"16"32"-9279,-7-49-1136,5 72-2215,-19-111-1647,-4-18-7158,3 2 959</inkml:trace>
  <inkml:trace contextRef="#ctx0" brushRef="#br0" timeOffset="2646.483">1393 252 10597,'5'-1'2929,"0"0"305,3 1-1169,1-1-481,-1-1-319,1 0-161,1 0-239,0 1-225,2-1-256,1 2-256,2 0-128,-3 1-208,-2-1-304,0 0-400,-1 0 543,-2 1-3232,1-2-2690,-3 0-6595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3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9780,'14'94'10741,"-16"-92"-13499,-4-16-6262,4 7 293</inkml:trace>
  <inkml:trace contextRef="#ctx0" brushRef="#br0" timeOffset="267.135">1 1 9284,'0'0'2113,"0"0"-16,0 1-1409,1 1-415,0 3-225,1-1-192,1 1 0,1 1-1985,1-3-1697,0 1-4418</inkml:trace>
  <inkml:trace contextRef="#ctx0" brushRef="#br0" timeOffset="485.797">88 92 9524,'1'25'5420,"6"51"-752,0-118-4692,-6 38 24,-2 0-3,1-1-1,0 0 1,0 0-1,0 0 1,0 0-1,1 0 1,0 0 0,0 1-1,1-1 1,-1 0-1,1 1 1,0-1-1,0 1 1,0-1-1,1 1 1,0 0-1,-1 0 1,2 0-1,-1 1 1,0-1-1,1 1 1,-1-1-1,1 1 1,1 0 3,-2 3 9,0 1-1,0-1 1,-1 1-1,1 0 1,0 0 0,0 0-1,-1 0 1,1 0 0,-1 1-1,1-1 1,-1 1 0,1 0-1,-1 0 1,0 0-1,0 0 1,0 0 0,0 0-1,0 0 1,-1 1 0,1-1-1,0 1 1,-1-1-1,0 1 1,0 0 0,0 0-1,0-1 1,0 1 0,0 0-1,-1 0 1,1 0 0,-1 0-1,0 0 1,0 0-1,0 1-8,4 96-8,-4-100-53,1 6-843,3-4-7460,-2-4-2081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3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8596,'1'6'6722,"3"20"-4872,18 74 436,-5-160-2054,-16 56-231,0-1 0,0 1-1,0-1 1,0 1-1,1 0 1,0 0 0,0 0-1,0-1 1,0 2-1,1-1 1,-1 0 0,1 1-1,0-1 1,0 1 0,0 0-1,1 0 1,-1 0-1,1 0 1,0 0 0,0 1-1,0 0 1,0 0-1,0 0 1,0 0 0,0 1-1,3-1 0,-5 4 33,0-1 0,0 1 0,0 0 0,-1 0-1,1 1 1,-1-1 0,1 0 0,-1 0 0,0 1-1,0-1 1,0 1 0,0-1 0,0 1 0,-1 0-1,1-1 1,-1 1 0,1 0 0,-1-1 0,0 1 0,0 0-33,0 0 72,8 98 323,0-104-3860,-5-1-631,-2 3 1460,3-4-7977</inkml:trace>
  <inkml:trace contextRef="#ctx0" brushRef="#br0" timeOffset="312.827">246 94 9412,'-2'1'395,"0"0"-1,0 1 1,0-1-1,1 1 1,-1-1-1,1 1 1,-1-1-1,1 1 1,-1 0 0,1 0-1,0 0 1,0 0-1,0 0 1,0 0-1,0 0 1,1 0-1,-1 0 1,1 0-1,-1 1 1,1-1-1,0 0 1,-1 0-1,1 1-394,0-1 15,0 1 1,-1 0-1,1 0 0,0-1 0,0 1 0,1 0 0,-1 0 1,0 0-1,1-1 0,0 1 0,0 0 0,0-1 0,0 1 1,0-1-1,0 1 0,0-1 0,1 1 0,0-1 0,-1 0 1,1 0-1,0 0 0,0 0 0,0 0 0,0 0 0,0 0 1,1-1-1,-1 1 0,0-1 0,1 1 0,-1-1 0,1 0 1,0 0-1,-1 0 0,1-1 0,0 1 0,-1-1 0,1 1 1,0-1-1,0 0 0,0 0 0,-1 0 0,1 0 0,0-1 1,0 1-1,-1-1-15,1-2 21,0 0-1,0 0 1,-1 0 0,1 0 0,-1-1 0,0 1 0,0-1 0,0 1-1,0-1 1,-1 0 0,0 0 0,1 0 0,-2 0 0,1 0-1,0 0 1,-1 0 0,1 0 0,-1 0 0,-1 0 0,1 0-1,0 0 1,-1 0 0,0 0 0,0 0 0,0 0 0,0 0 0,-1 0-1,1 0 1,-1 1 0,0-1 0,0 1 0,-1-2-21,-25 0 1459,17 6-3948,0-3-6416,8 0-980</inkml:trace>
  <inkml:trace contextRef="#ctx0" brushRef="#br0" timeOffset="547.555">387 0 10725,'13'50'8162,"1"10"-5698,-2 31-6439,-13-90-4469,-1-4-472</inkml:trace>
  <inkml:trace contextRef="#ctx0" brushRef="#br0" timeOffset="797.493">386 122 11909,'0'-1'2946,"2"1"111,2 0-1616,2-1-641,1 0-175,2 0-65,0-1-176,2 1-80,-2 0-176,0 1-528,0 1 1969,0-2-4707,-1 0-2913,2-1-8067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3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7475,'4'3'8820,"4"4"-4247,48 38-3201,11-13-1287,-96-9 1257,20-19-1170,0 1-1,0 0 1,0 0 0,1 1-1,0 0 1,0 0 0,1 1 0,0 0-1,0 0 1,0 1 0,-4 6-172,17-15-3573,11-13-7992,-10 7 1163</inkml:trace>
  <inkml:trace contextRef="#ctx0" brushRef="#br0" timeOffset="627.572">190 0 7732,'2'1'7152,"2"3"-3320,23 25-2027,63 49-1487,-89-77-254,0 0 0,0-1 0,-1 1 0,1 0 0,0 0 0,-1 0 0,1 0 0,-1 0 0,1-1 0,-1 1 0,0 0 0,1 0 0,-1 0 0,0 0 0,0 0 0,1 0-1,-1 1 1,0-1 0,0 0 0,0 0 0,0 0 0,0 0 0,0 0 0,-1 0 0,1 0 0,0 0 0,-1 0 0,1 0 0,0 0 0,-1 0 0,1 0 0,-1 0 0,1-1 0,-1 1 0,0 0 0,1 0 0,-1 0 0,0-1 0,0 1 0,1 0 0,-1-1 0,0 1 0,0-1 0,0 1 0,0-1 0,0 1 0,0-1 0,0 1 0,0-1 0,0 0 0,0 0 0,0 0 0,0 1 0,0-1 0,0 0 0,0 0 0,0 0 0,0-1-1,0 1 1,0 0 0,0 0 0,-1-1-64,-13 9 348,-53 49-698,69-58-6692,0 0 3965,0 0 334,2-2-9182</inkml:trace>
  <inkml:trace contextRef="#ctx0" brushRef="#br0" timeOffset="1287.131">394 2 8036,'13'4'11348,"6"12"-10072,-4-4-1265,79 58 485,-72-44-138,-95 16 4691,-6 5-4317,83-45-3873,2-4-7554,-3-1-2759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4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19 7507,'-30'-18'7771,"-4"17"-4011,27 3-3574,-1 0 1,1 1-1,1 0 0,-1 0 0,0 0 0,1 1 0,-1 0 0,1 0 0,0 0 0,1 1 1,-1 0-1,1 0 0,-3 4-186,5-5 72,-1-1 1,1 1 0,1-1-1,-1 1 1,1 0-1,-1 0 1,1 0-1,0 1 1,0-1-1,1 0 1,0 1 0,-1-1-1,1 1 1,1-1-1,-1 1 1,1 0-1,0-1 1,0 1 0,0 0-1,0-1 1,1 1-1,0-1 1,0 1-1,0-1 1,0 1 0,1-1-1,0 0 1,0 1-1,0-1 1,0 0-1,1 0 1,0-1 0,0 1-1,0 0 1,0-1-1,0 0 1,0 0-1,1 0 1,0 0-1,0 0 1,0-1 0,0 1-1,0-1 1,0 0-1,3 0-72,-1 0 47,1 0-1,-1-1 0,1 1 0,0-2 1,-1 1-1,1-1 0,0 0 1,0 0-1,0-1 0,-1 1 0,1-2 1,0 1-1,-1-1 0,1 0 1,-1 0-1,0-1 0,1 0 0,-1 0 1,-1 0-1,3-2-46,3-1-904,-7 5-2842,-1 1-5101,0-1-3289</inkml:trace>
  <inkml:trace contextRef="#ctx0" brushRef="#br0" timeOffset="5909.871">409 223 6435,'0'15'5507,"0"20"-127,0-30-5285,0-1 0,-1 0-1,1 1 1,-1-1 0,0 1 0,-1-1 0,1 0 0,-1 0-1,0 0 1,0 0 0,0 0 0,0 0 0,0-1-1,-1 1 1,0-1 0,0 1 0,0-1 0,0 0-1,-1 0-94,-51 36 1985,54-52-4343,0 3-6702,0 8-614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5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7187,'3'23'8155,"7"13"-6183,-5-16-947,5 35-739,-16-59-10208,4-6 1235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8036,'-3'0'1937,"2"-1"15,0 2-751,1 1-817,0-1-368,1 3-176,0-1 2385,4 1-4162,1 2-1953,2 3-5858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5987,'4'-5'4461,"15"-17"-2997,68-44 1047,-85 65-2467,1-1-1,-1 1 1,1 0 0,0-1 0,-1 1 0,1 0 0,0 1 0,0-1 0,0 0 0,0 1 0,-1 0 0,1-1 0,0 1 0,0 0 0,0 1 0,0-1 0,0 0 0,0 1 0,0 0 0,-1-1-1,1 1 1,0 0 0,0 1 0,-1-1 0,1 0 0,-1 1 0,1-1 0,-1 1 0,0 0 0,1 0 0,-1 0 0,0 0 0,0 0 0,-1 0 0,2 2-44,1 1 55,0 0 1,-1 0 0,0 1-1,0-1 1,0 1-1,-1 0 1,1-1 0,-2 1-1,1 0 1,0 0-1,-1 0 1,0 1 0,-1-1-1,1 0 1,-1 0-1,-1 3-55,-1 2 93,0 0-1,-1 0 1,0-1-1,-1 1 1,-1-1-1,1 0 1,-1 0-1,-1 0 1,0-1-1,0 0 1,-1 0-1,0 0 1,-1-1-1,0 0 1,-7 5-93,-49 77-6,65-90 8,-1-1-1,1 1 1,0 0 0,0-1-1,0 1 1,-1 0-1,1 0 1,0 0-1,0 0 1,0 0 0,0 0-1,-1 0 1,1 0-1,0 0 1,0 0-1,0 0 1,-1 1-1,1-1 1,0 0 0,0 1-1,-1-1 1,1 0-1,0 1 1,0-1-1,-1 1 1,1-1-1,0 1 1,-1-1 0,1 1-1,-1 0 1,1-1-1,-1 1 1,1 0-1,-1-1 1,1 1 0,-1 0-1,0-1 1,1 1-1,-1 0 1,0 0-1,0 0 1,1-1-1,-1 1 1,0 0 0,0 0-1,0 0 1,0 0-1,0-1 1,0 1-1,0 0 1,-1 0-1,1 0 1,0 0 0,0-1-1,-1 1 1,1 0-1,0 0 1,-1-1-1,1 1 1,-1 0 0,1-1-1,-1 1 1,1 0-1,-1-1 1,1 1-2,163-15 963,-151 10-6356,-8 0 1037,1 0-5176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12:0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251 898 5090,'-4'18'4154,"4"-27"-1310,4-31-1296,71-283 471,50-64-1429,-63 231-427,-62 156-162,0 0 0,0 0 1,0 1-1,1-1 1,-1 0-1,0 0 1,0 0-1,1 1 1,-1-1-1,0 0 1,0 0-1,1 0 1,-1 0-1,0 1 1,0-1-1,1 0 1,-1 0-1,0 0 1,1 0-1,-1 0 1,0 0-1,0 0 1,1 0-1,-1 0 1,0 0-1,1 0 1,-1 0-1,0 0 1,1 0-1,-1 0 1,0 0-1,0-1 0,1 1 1,-1 0-1,0 0 1,1 0-1,-1 0 1,0 0-1,0-1 1,0 1-1,1 0 1,-1-1-2,8 35 6,-8-33-8,105 377 79,-11-53-18,-39-131-43,-54-193-14,-1 0 0,1 0-1,0 0 1,-1 1 0,1-1-1,0 0 1,-1 0 0,0 1 0,1-1-1,-1 0 1,0 1 0,0-1-1,1 1 1,-1-1 0,0 0-1,0 1 1,-1-1 0,1 0 0,0 1-1,0-1 1,-1 0 0,1 1-1,-1-1 1,1 0 0,-1 1-1,1-1 1,-1 0 0,0 0 0,0 0-1,1 0 1,-1 0 0,0 0-1,0 1-1,-66-47 46,3-3 1,2-3-1,-32-35-46,-70-57 61,142 127-10,0 1 0,-1 1-1,-1 1 1,0 2 0,-1 0 0,0 1-1,-1 2 1,0 0 0,-20-2-51,41 9 31,1 1-19,1 0 0,-1-1 0,1 1 0,-1-1 0,1 0-1,-1 0 1,1 0 0,0-1 0,-1 1 0,1-1 0,0 0 0,0 0 0,0 0 0,0 0 0,0 0 0,1-1 0,-1 1 0,1-1 0,-2-1-12,5 3 1,0-1 0,-1 1 0,1 0 0,0 0 0,0 0 0,0 0 0,0 0 0,0 0 0,1 0 0,-1 1 0,0-1 0,0 0-1,0 1 1,1-1 0,-1 1 0,0-1 0,1 1 0,-1-1 0,0 1 0,1 0 0,-1 0 0,1 0 0,-1 0 0,0 0 0,1 0-1,-1 0 1,1 0 0,-1 1 0,0-1 0,1 0 0,0 1-1,5-1 9,298 12-57,-221-19 54,0-5 0,-1-2 0,2-6-6,145-53 22,-150 42 18,-67 29-19,-51 26-24,-188 106 107,183-110-107,1 2-1,1 1 0,2 3 0,0 1 0,1 2 0,2 2 0,1 1 0,2 1 1,1 2-1,2 2 0,-5 8 4,-5 11-17,-122 148 114,94-156-100,85-58-974,18-13-1573,-17 2-2842,-4-10-3497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5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10213,'0'33'5192,"7"55"-1145,3-127-5309,-10 35 1186,0-6 124,0 1 0,0 0 0,1 0 0,0-1 1,0 1-1,1 0 0,1 0 0,-1 0 0,1 1 0,1-1 0,0 1 0,0-1 0,0 1 0,1 0 0,1 1 0,-1-1 0,7-5-48,-11 12 13,1 0-1,-1 0 1,1 0-1,-1 0 0,1 1 1,0-1-1,-1 0 1,1 1-1,0 0 0,-1-1 1,1 1-1,0 0 1,0 0-1,0 0 0,-1 0 1,1 0-1,0 0 1,0 0-1,-1 1 1,1-1-1,0 0 0,-1 1 1,1 0-1,0-1 1,-1 1-1,1 0 0,-1 0 1,1 0-1,-1 0 1,1 0-1,-1 0 0,0 0 1,0 1-1,1-1 1,-1 0-1,0 1 1,0-1-1,0 1 0,-1-1 1,1 1-13,24 67 1384,-23 34-234,-2-86-4931,0-2-3336,0-24-3931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5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8788,'2'8'8063,"14"24"-6121,28 57 648,-44-88-2571,1-1-1,-1 1 1,0 0-1,0-1 1,1 1-1,-1-1 1,1 1 0,-1-1-1,0 1 1,1-1-1,-1 0 1,1 1-1,-1-1 1,1 1-1,-1-1 1,1 0 0,-1 0-1,1 1 1,-1-1-1,1 0 1,0 0-1,-1 1 1,1-1-1,-1 0 1,1 0 0,0 0-1,-1 0 1,1 0-1,-1 0 1,1 0-1,0 0 1,-1 0-1,1 0 1,-1-1 0,1 1-1,0 0 1,-1 0-1,1 0 1,-1-1-1,1 1 1,-1 0-1,1-1 1,-1 1 0,1 0-1,-1-1 1,1 1-1,-1-1 1,0 1-1,1-1 1,-1 1-1,0-1 1,1 1-1,-1-1 1,0 1 0,1-1-1,-1 0 1,0 1-1,0-1 1,0 1-1,0-1 1,1 0-19,16-35 231,4-44-342,-15 47-3937,-5 32-879,3 4-1028,-2-1-1734</inkml:trace>
  <inkml:trace contextRef="#ctx0" brushRef="#br0" timeOffset="441.774">244 175 8484,'30'-10'6429,"10"31"-3694,31 117-2084,-77-146-632,-1 1-1,0 0 1,-1 1 0,1 0-1,-1 0 1,0 1 0,-1-1-1,0 2 1,1-1 0,-9-1-19,14 5 82,-1 0 0,0 1 1,0-1-1,0 1 0,0 0 1,0 0-1,0 0 0,0 1 1,0-1-1,0 1 0,0 0 1,1 0-1,-1 1 0,0-1 1,1 1-1,-1 0 0,1-1 1,-1 2-1,1-1 0,0 0 1,0 1-1,0-1 0,0 1 1,0 0-1,1 0 0,-1 0 1,1 0-1,0 1 0,0-1 1,0 0-1,0 1 0,1 0 1,-1-1-1,1 1 0,0 0 1,-1 2-83,4-2 72,0-1 0,0 1 0,1-1 0,-1 0 0,1 0 1,-1 0-1,1-1 0,0 1 0,0-1 0,0 1 0,1-1 0,-1 0 0,0 0 0,1 0 1,-1-1-1,1 1 0,0-1 0,0 0 0,-1 0 0,1 0 0,0-1 0,0 1 0,0-1 1,0 0-1,0 0 0,0 0 0,-1 0 0,1-1 0,0 0 0,0 0 0,0 0 0,0 0 1,0-1-73,73-31-1968,-53 18-2006,-1-1-4454,-11 7-1016</inkml:trace>
  <inkml:trace contextRef="#ctx0" brushRef="#br0" timeOffset="816.69">450 4 9636,'6'-3'7274,"17"19"-5055,-12-3-1923,-1-1 1,0 1 0,-1 1-1,0 0 1,-1 0 0,-1 0-1,0 1 1,-1 0 0,-1 1-1,0-1 1,-1 1 0,-1 0-1,-1 0 1,0 0 0,-1 0-1,0 1 1,-1-1 0,-1 0-1,-1 0 1,0 0 0,-1 0-1,-1 0 1,-1 0 0,0-1-1,-6 13-296,5-19-1170,-10 7 4051,11-12-5378,3-2-2826,2-2-3940,1 0-1894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5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9812,'41'-16'7529,"31"12"-6418,-47 5-304,23-1-324,-32 1-577,1-1 0,0 0 0,0-1 0,-1 0 0,1-2 0,-1 0 0,0-1 1,0 0-1,16-7 94,-22 2-2540,-14 7-6334,-4 3 1407</inkml:trace>
  <inkml:trace contextRef="#ctx0" brushRef="#br0" timeOffset="328.043">202 30 8740,'3'27'7539,"28"12"-5550,-11-17-1278,-17-17-646,0 0 0,0 0 0,0 0 0,0 1-1,-1-1 1,0 0 0,0 1 0,-1 0-1,1 0 1,-1-1 0,0 1 0,-1 0 0,1 0-1,-1 0 1,-1 0 0,1 0 0,-1 0 0,0-1-1,0 1 1,0 0 0,-1 0 0,0-1 0,0 1-1,-1-1 1,1 0 0,-1 0 0,0 0 0,-1 0-1,1 0 1,-1 0 0,0-1 0,0 0-1,0 0 1,-1 0 0,0 0 0,1-1 0,-1 0-1,0 0 1,-1 0 0,1 0 0,0-1 0,-1 0-1,0 0 1,1-1 0,-1 1 0,0-1 0,0 0-1,0-1 1,-4 1-65,-41-13 363,35-3-3039,27-7-7625,0 14 777</inkml:trace>
  <inkml:trace contextRef="#ctx0" brushRef="#br0" timeOffset="842.727">445 124 9236,'54'-19'8453,"-51"18"-8371,1 1-1,0 0 1,-1 0 0,1 0 0,0 1-1,-1 0 1,1-1 0,0 1 0,-1 0 0,1 1-1,-1-1 1,0 0 0,1 1 0,-1 0 0,0 0-1,0 0 1,0 0 0,0 1 0,0-1-1,-1 1 1,3 2-82,4 6 37,-1 0 0,-1 1 0,0 0-1,0 1 1,-1-1 0,-1 1 0,0 0 0,-1 1 0,0-1-1,1 11-36,-38-78 179,30 50-132,-1 1 0,0 0 0,0 0 0,1 1-1,-2-1 1,1 1 0,0 0 0,0 0 0,-1 0 0,1 1 0,-1-1-1,1 1 1,-1 0 0,0 0 0,0 1 0,1 0 0,-1-1 0,0 1-1,0 1 1,1-1 0,-1 1 0,0 0 0,1 0 0,-1 0 0,1 1-1,-1-1 1,1 1 0,-1 0 0,1 1 0,0-1 0,0 1 0,0 0 0,1 0-1,-1 0 1,1 0 0,-1 0 0,1 1 0,0 0 0,-1 2-47,4-3 68,1 0 0,0 0 0,0 0 0,0 0 0,0-1 1,0 1-1,1 0 0,-1 0 0,1-1 0,0 1 1,-1-1-1,1 0 0,1 1 0,-1-1 0,0 0 0,0 0 1,1-1-1,-1 1 0,1 0 0,0-1 0,-1 1 0,1-1 1,0 0-1,0 0 0,0 0 0,0 0 0,0-1 0,0 1 1,0-1-69,-2 1 13,4 0-103,0 1 0,0-1-1,0 0 1,0 0 0,0 0 0,0-1 0,0 0-1,1 0 1,-1 0 0,0 0 0,0-1 0,0 0 0,0 0-1,0-1 1,0 1 0,0-1 0,1 0 90,21-14-3583,-2-5-4014,-16 10-3445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6211,'3'2'7807,"5"28"-5775,-4 95 548,31-209-2287,-28 72-279,-6 9-13,0-1-1,0 1 1,1 0 0,-1 0-1,1 0 1,-1 0-1,1 0 1,0 0 0,0 0-1,0 0 1,1 1 0,-1-1-1,1 1 1,-1 0 0,1 0-1,0 0 1,0 0-1,0 0 1,0 1 0,0-1-1,0 1 1,1 0 0,-1-1-1,0 2 1,1-1-1,-1 0 1,1 1 0,-1-1-1,2 1 0,24 71 771,-27 38-509,-2-113-5877,4-6-882,1 0-1363</inkml:trace>
  <inkml:trace contextRef="#ctx0" brushRef="#br0" timeOffset="347.455">280 129 7908,'-18'4'9379,"10"23"-7439,13 34-2396,-4-58 432,1 0 0,0 0 0,0 0 0,0 0 0,1 0 0,-1 0 0,1-1-1,0 1 1,0-1 0,-1 0 0,1 0 0,1 0 0,-1 0 0,0 0 0,0-1 0,1 1-1,-1-1 1,1 0 0,-1 0 0,1 0 0,0 0 0,-1-1 0,1 0 0,0 1 0,-1-1-1,1-1 1,0 1 0,-1 0 0,1-1 0,-1 0 0,1 0 0,-1 0 0,1 0 0,-1-1 0,1 1-1,-1-1 1,0 0 0,0 0 0,0 0 0,0 0 0,0 0 0,0-1 0,-1 0 0,1 1-1,-1-1 1,0 0 0,0 0 0,0 0 0,0 0 0,0-1 0,0 1 0,-1 0 0,0-1-1,0 1 1,0-1 0,0-1 24,1 1 80,-1 1-1,0-1 0,0 0 0,-1 1 1,1-1-1,-1 0 0,0 0 0,0 1 1,0-1-1,0 0 0,-1 0 0,0 1 1,1-1-1,-1 0 0,0 1 1,-1-1-1,1 1 0,-1-1 0,0 1 1,1 0-1,-1 0 0,-1 0 0,1 0 1,0 0-1,-1 0 0,1 0 0,-1 1 1,0 0-1,0-1 0,0 1 1,0 0-1,-1 0 0,1 1 0,0-1 1,-1 1-1,1-1 0,-1 1 0,-2 0-79,-40 9 623,20 9-3692,28-15-5650,2-2-533</inkml:trace>
  <inkml:trace contextRef="#ctx0" brushRef="#br0" timeOffset="628.636">512 1 10373,'6'60'7603,"6"0"-5178,6 67-4532,-18-125 1497,-2 10-247,-2-8-7238,1-5-621</inkml:trace>
  <inkml:trace contextRef="#ctx0" brushRef="#br0" timeOffset="885.124">497 149 10085,'2'-2'2833,"2"-1"192,0 0-1072,3 0-576,0 0-433,3 0-175,2 1-113,3 2-208,0 0-272,0 2-192,0 0-608,0 0 896,1 0-3441,0-2-2706,1-1-6963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2:4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3 156 7171,'-3'5'7707,"27"0"-5529,192 13 2432,-203-23-5111,-10-4-4317,-2 4 388,0-1-7471</inkml:trace>
  <inkml:trace contextRef="#ctx0" brushRef="#br0" timeOffset="625.89">254 1 7716,'20'9'8585,"5"23"-6403,-8-9-1373,46 34-295,7-20 265,-70-35-621,-1 1-1,1-1 0,-1 1 0,0-1 0,1 0 1,-1 1-1,0-1 0,-1 0 0,1 1 0,0-1 1,-1 0-1,1 0 0,-1 0 0,0 0 0,1 0 1,-1-1-1,0 1 0,0 0 0,0-1 0,-1 0 1,1 1-1,0-1 0,0 0 0,-1 0 0,1 0 1,-1 0-1,1-1-157,0 2 152,-108 88-75,111-92-5849,4-2-1387,4-4-4953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37 6595,'13'-9'7962,"-21"-2"-3608,-24-4-1786,24 14-2447,0 0-1,0 1 1,0 0 0,0 1-1,0 0 1,0 0 0,0 1-1,0 0 1,0 0 0,0 1-1,1 0 1,-1 0 0,1 1-1,0 0 1,0 0 0,0 1-1,0-1 1,1 2-1,0-1 1,0 1 0,1 0-1,-1 0 1,1 0 0,0 1-1,1 0 1,0 0 0,-2 3-121,4-7 4,0 0 1,0 1 0,0-1-1,0 1 1,0 0 0,1 0-1,0-1 1,0 1 0,0 0 0,0 0-1,0 0 1,1 0 0,0 0-1,0 0 1,0 0 0,0 0-1,0 0 1,1 0 0,0 0-1,0 0 1,0 0 0,0 0 0,1 0-1,0-1 1,-1 1 0,1-1-1,1 1 1,-1-1 0,0 0-1,1 1 1,-1-1 0,1-1-1,1 2-4,1 1 8,1 1 0,0-1-1,1-1 1,-1 1 0,1-1-1,0 0 1,0 0 0,0-1-1,1 0 1,-1 0 0,1-1-1,0 0 1,0 0 0,-1-1-1,1 0 1,3 0-8,107-13-352,-115 14-10,2-1-2682,-3-4-6751,-3-4-1650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7475,'25'28'8877,"-7"37"-7123,-15-49-918,27 201-695,-29-210-2767,-2-9-5965,1 1 8328,-1-5-7324</inkml:trace>
  <inkml:trace contextRef="#ctx0" brushRef="#br0" timeOffset="250.302">1 203 10869,'5'2'2881,"3"-1"177,2-2-1442,4 0-415,-2 3-257,3-2-143,-2 3-193,1 0-224,0 1-176,1 1-192,-5 1-256,2-3-800,-3-1-2098,2-1-111,-3-1-2114,0-4-4177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6 188 8612,'40'0'5681,"-33"0"-5524,0 0 1,0 0-1,0-1 1,0 0-1,0-1 1,-1 0 0,1 0-1,0 0 1,-1-1-1,1 0 1,-1 0-1,0 0 1,2-2-158,-7 4 33,0 0 1,0-1-1,0 1 0,0 0 1,0-1-1,0 1 0,0 0 1,-1-1-1,1 1 0,-1-1 1,1 0-1,-1 1 0,1-1 1,-1 1-1,0-1 0,1 0 1,-1 1-1,0-1 0,0 0 1,0 1-1,-1-1 0,1 0 1,0 1-1,-1-1 1,1 1-1,-1-1 0,1 1 1,-1-1-1,0 1 0,0-1 1,1 1-1,-1-1 0,0 1 1,0 0-1,0-1 0,-1 1 1,1 0-1,0 0 0,0 0 1,-1 0-1,1 0 0,0 0 1,-1 0-1,1 1 1,-1-1-1,1 1 0,-1-1 1,0 1-1,1-1 0,-1 1 1,0 0-1,1-1-33,-5 2 167,0 0 0,1 0 0,-1 0 0,1 1 0,0 0 0,-1 0 0,1 0 0,0 1 0,0 0 0,0 0 0,1 0 0,-1 0 0,1 1 0,0-1 0,0 1 0,0 1 0,0-1 0,0 0 0,1 1 0,0 0 0,0-1 0,1 1 0,-1 0 0,1 1 0,0-1 0,0 0 0,0 1 0,1-1 0,0 1 0,0-1 0,1 1 0,-1 0 0,1-1 0,0 1 0,1 4-167,1-5 25,0 0 1,0 0-1,0-1 0,0 1 0,1-1 1,0 0-1,0 0 0,0 0 0,0 0 0,0 0 1,1-1-1,0 1 0,0-1 0,0 0 0,0 0 1,0 0-1,0-1 0,1 0 0,-1 0 0,1 0 1,0 0-1,0 0 0,0-1 0,0 0 0,0 0 1,0-1-1,0 1 0,0-1 0,1 0-25,53-36-7982,-48 23 1566,3-1-3821</inkml:trace>
  <inkml:trace contextRef="#ctx0" brushRef="#br0" timeOffset="375.893">363 67 8772,'-50'-4'8896,"48"4"-8795,1 0 1,-1 0-1,0 1 0,0-1 0,0 1 0,1-1 1,-1 1-1,0 0 0,0 0 0,1 0 0,-1 0 1,1 0-1,-1 0 0,1 0 0,-1 0 0,1 1 1,0-1-1,0 0 0,-1 1 0,1-1 0,0 1 1,0-1-1,0 1 0,1 0 0,-1-1 1,0 1-1,1 0 0,-1 0 0,1 0 0,-1-1 1,1 1-1,0 0 0,0 0 0,0 0 0,0 0 1,0 0-1,0-1 0,1 1 0,-1 0-101,2 2 10,0-1 0,0 0 1,1 0-1,0 1 0,-1-1 0,1-1 0,0 1 0,0 0 0,0-1 0,1 0 0,-1 0 0,1 0 1,-1 0-1,1 0 0,0 0 0,-1-1 0,1 0 0,0 0 0,1 0-10,16 8 6,-19-8 10,1 0 0,0 0 1,-1 0-1,1 1 0,0-1 1,-1 1-1,0 0 0,1 0 0,-1 0 1,0 0-1,0 0 0,0 0 1,0 1-1,0-1 0,-1 1 1,1-1-1,-1 1 0,1 0 1,-1-1-1,0 1 0,0 0 0,-1 0 1,1 0-1,0 0 0,-1 0 1,0 0-1,1 0 0,-1 0 1,-1-1-1,1 1 0,0 0 1,-1 0-1,1 0 0,-1 0 1,0 0-1,0 0 0,0 0 0,0-1 1,-1 1-1,1 0 0,-1-1 1,1 1-1,-1-1 0,-1 1-16,-50 24 1167,26-30-2441,15-22-4608,13 11-396,1 1-3969</inkml:trace>
  <inkml:trace contextRef="#ctx0" brushRef="#br0" timeOffset="766.425">486 127 9348,'12'50'7578,"-2"26"-6720,-4-25-378,2-91-256,-7 29-299,1 0 0,0-1 0,0 2 0,1-1 0,0 0 0,1 1 0,0-1 0,1 1-1,0 0 1,1 0 0,0 1 0,0 0 0,3-3 75,-8 11 5,0 1-1,0-1 1,0 0-1,1 0 1,-1 0-1,0 1 1,0-1-1,1 1 1,-1-1 0,1 1-1,-1-1 1,0 1-1,1 0 1,-1 0-1,1 0 1,-1 0 0,0 0-1,1 0 1,-1 0-1,1 0 1,-1 0-1,1 1 1,-1-1-1,0 1 1,1-1 0,-1 1-1,0-1 1,0 1-1,1 0 1,-1-1-1,0 1 1,0 0-1,0 0 1,0 0 0,0 0-1,0 0 1,0 1-5,38 42 896,-38-42-851,4 6 16,0 0-1,0 0 1,-1 1 0,0-1-1,-1 1 1,0 0 0,0 0-1,-1 0 1,0 1 0,-1-1-1,0 0 1,0 6-61,-2-27-10183,2-1 1032</inkml:trace>
  <inkml:trace contextRef="#ctx0" brushRef="#br0" timeOffset="1047.613">773 2 8452,'2'-1'2289,"3"2"64,-1-1-912,1 5-417,0-1-208,1 5-79,-2 3-177,1 1-208,-2-2-32,0 2-79,-1-1-225,0-3-161,0 1-431,0-3-304,0-3-1761,6 1-2098,-1-1-4865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148 111 6931,'-29'-2'9288,"-41"42"-5669,66-38-3549,0 1 0,1-1 0,-1 1 0,1 0-1,0 1 1,0-1 0,0 0 0,1 1-1,-1-1 1,1 1 0,0 0 0,0 0 0,0 0-1,0 0 1,1 0 0,0 0 0,-1 1-1,2-1 1,-1 0 0,0 1 0,1-1 0,0 0-1,0 1 1,0-1 0,0 1 0,1-1 0,0 0-1,0 1 1,0-1 0,0 0 0,1 0-1,0 0 1,0 0 0,0 0 0,0 0 0,0 0-1,1-1 1,0 1 0,-1-1 0,1 0-1,1 0 1,-1 0 0,0 0 0,1 0 0,3 2-70,-3-4-14,0 1 1,-1 0 0,1-1 0,0 1 0,0-1 0,0 0 0,0-1 0,1 1 0,-1-1 0,0 1 0,0-1 0,0 0 0,0-1 0,1 1 0,-1-1 0,0 0 0,0 0 0,0 0-1,0 0 1,0-1 0,-1 0 0,1 0 0,0 0 0,-1 0 0,1 0 0,-1-1 0,0 1 0,1-2 13,30-51-3977,-28 12-5292,-6 22-82</inkml:trace>
  <inkml:trace contextRef="#ctx0" brushRef="#br0" timeOffset="249.929">136 1 8500,'6'46'9229,"17"21"-5568,2 13-3009,-9 16-777,-12-92-1901,7-13-8247,-6 1 671</inkml:trace>
  <inkml:trace contextRef="#ctx0" brushRef="#br0" timeOffset="634.997">363 113 8036,'-34'29'7674,"32"-26"-7549,1-1 0,-1 0 1,1 1-1,-1-1 1,1 1-1,0 0 1,0-1-1,0 1 1,0 0-1,0 0 1,1 0-1,-1 0 1,1-1-1,0 1 1,0 0-1,0 0 1,0 0-1,0 0 1,1 0-1,0 2-125,-1-1 18,1 0 1,0 0-1,-1-1 0,1 1 1,0 0-1,1-1 0,-1 1 1,1-1-1,0 0 0,-1 1 0,1-1 1,1 0-1,-1 0 0,0 0 1,1 0-1,0-1 0,-1 1 1,1-1-1,0 1 0,0-1 1,1 0-1,-1 0 0,0 0 0,1-1 1,-1 1-1,1-1 0,-1 0 1,1 0-1,0 0 0,-1 0 1,1-1-1,0 0 0,0 1 1,0-1-1,-1-1 0,1 1 1,0 0-1,0-1 0,-1 0 0,1 0 1,0 0-1,-1 0 0,1-1 1,0 0-19,-1 1-62,0-1 1,0 1-1,0-1 1,0 0-1,0 0 0,-1 0 1,1 0-1,-1 0 1,0 0-1,1-1 1,-1 1-1,0-1 1,0 0-1,-1 0 1,1 1-1,-1-1 0,1 0 1,-1 0-1,0-1 1,0 1-1,0 0 1,0 0-1,-1 0 1,0-1-1,1 1 0,-1 0 1,0-1-1,0 1 1,-1 0-1,1 0 1,-1-1-1,0 1 1,1 0-1,-2 0 1,1 0-1,0 0 0,0 0 1,-1 0-1,0 0 1,1 0-1,-1 0 1,0 1-1,-1-1 62,-65-74 2041,50 75-2377,14 6-2533,5 2-3642,1 0-2176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82 7443,'-23'-12'10382,"-43"22"-7539,63-8-2808,0-1-1,1 1 0,-1 0 1,1 0-1,-1-1 0,1 2 1,0-1-1,0 0 0,0 0 1,0 1-1,0-1 1,1 1-1,-1-1 0,1 1 1,-1 0-1,1 0 0,0-1 1,0 1-1,0 0 1,1 0-1,-1 0 0,1 0 1,-1 0-1,1 0 0,0 0 1,0 1-1,1-1 0,-1 0 1,0 0-1,1 0 1,0 0-1,0-1 0,0 1 1,0 0-1,0 0 0,1 0 1,-1-1-1,1 1 0,-1-1 1,1 1-1,0-1 1,0 0-1,0 1 0,1-1 1,-1 0-1,0 0 0,1-1 1,-1 1-1,1 0 1,0-1-1,1 1-34,81-5 418,-69-4-4529,-2-4-4252,-10 6-1986</inkml:trace>
  <inkml:trace contextRef="#ctx0" brushRef="#br0" timeOffset="473.58">191 8 8708,'1'5'5631,"6"16"-4323,27 148 1784,-19-203-2681,26-43-1393,-39 77 1000,-1 1-1,1 0 1,0-1 0,0 1-1,-1 0 1,1 0-1,0 0 1,-1 0-1,1 0 1,-1 1-1,0-1 1,1 0 0,-1 1-1,0-1 1,0 1-1,0-1 1,0 1-1,0-1 1,0 1-1,0 0 1,0 0 0,-1-1-1,1 1 1,-1 0-1,1 0 1,-1 0-1,0 0 1,0 0-1,0-1 1,0 1 0,0 2-18,12 81 250,-12-85-5094,1-3 167,0-2-4749</inkml:trace>
  <inkml:trace contextRef="#ctx0" brushRef="#br0" timeOffset="848.489">412 159 8244,'45'-4'5241,"-43"4"-5217,0 0 0,0-1-1,0 1 1,0-1 0,0 1-1,0-1 1,0 0 0,0 0-1,0 1 1,0-2 0,0 1 0,0 0-1,-1 0 1,1 0 0,0-1-1,-1 1 1,1-1 0,-1 0-1,0 1 1,1-1 0,-1 0-1,0 0 1,0 1 0,0-1 0,0 0-1,0 0 1,-1 0 0,1 0-1,-1 0 1,1-1 0,-1 1-1,0 0 1,0 0 0,0 0 0,0 0-1,0 0 1,0 0 0,0-1-1,-1 1 1,1 0 0,-1 0-1,0 0 1,1 0 0,-1 0 0,0 0-1,0 0 1,0 1 0,-1-3-24,1 4 58,1-1 0,-1 0 0,1 0 0,-1 0 0,1 0 1,-1 1-1,0-1 0,1 0 0,-1 0 0,0 1 0,0-1 1,1 1-1,-1-1 0,0 1 0,0-1 0,0 1 0,0-1 1,0 1-1,0 0 0,0-1 0,0 1 0,0 0 0,0 0 0,0 0 1,0 0-1,0 0 0,0 0 0,0 0 0,0 0 0,0 0 1,1 0-1,-1 0 0,0 1 0,0-1 0,0 0 0,0 1 1,0-1-1,0 1 0,0-1 0,0 1 0,1-1 0,-1 1 0,0 0 1,0-1-1,1 1 0,-1 0 0,0 0 0,1-1 0,-1 1 1,1 0-1,-1 0 0,1 0 0,-1 0 0,1 0 0,0 0 0,0 0 1,-1 0-1,1 0-58,-20 61 1610,20-58-1483,-1 0-1,1 0 0,0 0 0,0 1 1,0-1-1,0 0 0,1 0 1,0 0-1,0 0 0,0 0 0,0 0 1,0 0-1,1 0 0,0 0 0,0-1 1,0 1-1,0 0 0,1-1 1,-1 0-1,1 0 0,0 1 0,0-2 1,0 1-1,0 0 0,3 1-126,43-7-3066,-29-8-6453,-9 4-643</inkml:trace>
  <inkml:trace contextRef="#ctx0" brushRef="#br0" timeOffset="1176.537">666 95 9572,'-1'-1'347,"-1"0"-1,0 1 1,0-1-1,0 0 1,0 1-1,0 0 1,0-1-1,0 1 1,-1 0-1,1 0 1,0 0-1,0 0 1,0 1-1,0-1 1,0 1-1,0-1 1,0 1-1,0-1 1,0 1-1,0 0 1,1 0-1,-1 0 1,0 0-1,0 0 1,1 1-1,-2 0-345,-15 50 3384,17-48-3323,1-1 0,0 0 0,0 1 0,0-1 0,0 1 0,1-1 0,-1 0 0,1 0 0,0 1 0,0-1 0,0 0 0,0 0 0,1 0 0,-1 0 0,1 0 0,0 0 0,0 0 0,0 0 0,0-1 0,0 1 0,1-1 0,-1 0 0,1 0 0,-1 1 1,1-2-1,0 1 0,0 0 0,0 0 0,0-1 0,0 0 0,0 0 0,1 0 0,1 1-62,33-9-2541,-28 1-906,0-3-3617,-3 1-3882</inkml:trace>
  <inkml:trace contextRef="#ctx0" brushRef="#br0" timeOffset="1457.72">754 0 9812,'2'37'8352,"6"18"-4907,1 18-1809,-3 14-1708,-3-96-12467,-1 0 1921</inkml:trace>
  <inkml:trace contextRef="#ctx0" brushRef="#br0" timeOffset="1809.246">890 114 8724,'-1'-4'6341,"-17"3"-4766,13 4-1412,1-1 1,-1 1 0,1 0 0,0 0 0,0 0 0,0 0-1,0 1 1,1-1 0,-1 1 0,1 0 0,0 0 0,0 0-1,1 1 1,-1-1 0,1 1 0,0 0 0,0-1 0,0 1-1,1 0 1,0 0 0,0 0 0,0 2-164,2-4 127,1-1 0,0 0 1,0 0-1,0 0 0,0 0 0,0 0 1,0 0-1,1-1 0,-1 1 0,0-1 1,1 1-1,-1-1 0,1 0 0,0 0 1,-1 0-1,1 0 0,0-1 0,0 1 1,0-1-1,-1 0 0,3 1-127,11 3 657,26 18 931,-25-10-7473,-16-12-1228,0 0-5034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3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6643,'8'-6'5373,"33"-2"-5350,-33 7 549,377-42 3038,-207 25-3432,1 8 0,0 7 0,-1 9 0,48 12-178,126 6 1215,78-16-1215,-404-8 15,159 19-973,-187-14-7800,-3-3 327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0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66 8340,'-3'0'473,"1"-1"-1,-1 1 1,0-1 0,1 1 0,-1 0-1,0 0 1,1 0 0,-1 0 0,0 0 0,1 1-1,-1-1 1,1 1 0,-1 0 0,1 0-1,-1 0 1,1 0 0,-1 0 0,1 0-1,0 1 1,0-1 0,0 1 0,-1 0 0,0 1-473,-1 1 102,1-1 1,0 1-1,0-1 0,1 1 1,-1 0-1,1 0 1,0 1-1,0-1 1,0 0-1,0 1 1,1-1-1,0 1 1,-1-1-1,2 1 1,-1 0-1,1-1 1,-1 1-1,1 0 1,1-1-1,-1 1 1,1 0-1,0-1 1,0 1-1,0-1 1,0 1-1,1-1 1,0 1-1,0-1 1,0 0-1,0 0 0,1 0 1,2 3-103,-2-4 21,1 0-1,0-1 1,0 0-1,0 0 1,0 0 0,0 0-1,0-1 1,0 0 0,0 0-1,1 0 1,-1 0-1,1 0 1,-1-1 0,0 0-1,1 0 1,-1 0-1,1-1 1,-1 1 0,0-1-1,1 0 1,-1 0-1,0-1 1,0 1-21,16-10-4244,-4-5-4365,-10 7-1489</inkml:trace>
  <inkml:trace contextRef="#ctx0" brushRef="#br0" timeOffset="564.419">205 80 9300,'22'-15'6578,"2"6"-3456,-22 8-3090,0 1-1,0 0 1,0-1-1,0 1 1,0 0-1,0 0 1,0 0-1,0 0 1,0 0-1,0 1 1,0-1-1,0 0 1,0 1-1,0 0 1,0-1-1,0 1 1,-1 0-1,1 0 1,0 0-1,0 0 1,-1 1-1,1-1 1,-1 0-1,1 1 1,-1-1-1,1 1 1,-1-1-1,0 1 1,0 0-1,0-1 1,0 1-1,0 0 1,0 0-1,0 0 1,0 1-32,31 115-67,-32-117 99,0-4-14,0 0 0,0 0 0,-1 0 0,1 0 0,-1 0 0,0 0-1,0 0 1,1 0 0,-2 0 0,1 0 0,0 1 0,-1-1 0,1 0 0,-1 1 0,0 0 0,0-1 0,0 1 0,0 0 0,0 0 0,0 0 0,-1 0 0,1 0 0,-1 1-1,1-1 1,-1 1 0,0-1 0,1 1 0,-1 0 0,0 0 0,0 0 0,0 1 0,0-1 0,0 1 0,0-1 0,0 1 0,0 0 0,0 0 0,0 0 0,0 1 0,0-1 0,0 1-1,0 0 1,0-1 0,1 1 0,-1 1 0,0-1 0,0 0 0,1 1 0,-1-1 0,1 1 0,-2 1-18,2-2 54,0 0 1,0 0-1,0 0 0,0 0 1,1 1-1,-1-1 1,1 1-1,-1-1 0,1 1 1,-1 0-1,1-1 0,0 1 1,0 0-1,0 0 0,0 0 1,0 0-1,0 0 1,0 0-1,1 0 0,-1 0 1,1 0-1,-1 1 0,1-1 1,0 0-1,0 0 1,0 0-1,0 0 0,0 1 1,1-1-1,-1 0 0,1 0 1,-1 0-1,1 0 1,0 0-1,0 0 0,0 0 1,0 0-1,0 0 0,0 0 1,0-1-1,1 1 0,-1 0 1,1-1-1,-1 1 1,1-1-1,-1 1 0,1-1 1,0 0-1,0 0 0,0 0 1,0 0-1,0 0 1,0 0-1,0 0 0,0-1 1,0 1-1,0-1 0,1 1-54,3-1-87,-1 0 0,0 0 0,1 0 0,-1-1 0,0 1 0,0-1 0,1 0 0,-1-1 0,0 1-1,0-1 1,0 0 0,0-1 0,-1 1 0,4-3 87,7-6-4259,0-2-3639,-6 4-2846</inkml:trace>
  <inkml:trace contextRef="#ctx0" brushRef="#br0" timeOffset="993.044">509 63 8708,'-20'-12'9087,"-4"17"-5217,23-4-3851,-1-1-1,0 1 1,1 0 0,-1-1-1,1 1 1,-1 0 0,1 0-1,0 0 1,-1 1-1,1-1 1,0 0 0,0 0-1,0 1 1,0-1 0,0 0-1,0 1 1,0-1 0,0 1-1,1-1 1,-1 1-1,0 0 1,1-1 0,0 1-1,-1 0 1,1-1 0,0 1-1,0 0 1,0-1-1,0 1 1,0 0 0,0-1-1,0 1 1,0 0 0,1 0-1,-1-1 1,1 1 0,-1-1-1,1 1 1,0-1-1,0 1 1,0-1 0,0 1-1,0-1 1,0 1 0,0-1-19,18 15-4,-15-14-1,-1 0 0,1 0 0,-1 1 0,1-1 0,-1 1 0,0 0 1,0 0-1,0 0 0,0 0 0,0 1 0,-1-1 0,0 1 0,0 0 0,0-1 0,0 1 0,0 0 1,-1 0-1,1 0 0,-1 0 0,0 1 0,0 2 5,-2-6-11,1 1 0,-1-1 0,0 1 0,0-1 0,1 0 0,-1 0 1,0 1-1,0-1 0,0 0 0,0 0 0,0 0 0,-1 0 0,1 0 0,0 0 0,0-1 0,-1 1 1,1 0-1,0-1 0,-1 1 0,1-1 0,-1 1 0,1-1 0,-1 1 0,1-1 0,-1 0 0,1 0 0,-1 0 1,1 0-1,-1 0 0,1 0 0,-1 0 0,1-1 0,-1 1 0,1 0 0,-1-1 0,1 1 0,0-1 0,-1 0 1,1 1-1,-1-1 0,1 0 0,0 0 0,0 0 0,0 0 0,0 0 0,-1-1 11,-11-7-3781,4-1-3477,3 1-3582</inkml:trace>
  <inkml:trace contextRef="#ctx0" brushRef="#br0" timeOffset="1414.816">608 1 9092,'0'5'6860,"4"19"-4510,17 67 138,-10 2-3546,-10-89-1294,0-5-6216,-1-2-228</inkml:trace>
  <inkml:trace contextRef="#ctx0" brushRef="#br0" timeOffset="1664.758">570 147 9989,'-1'1'2721,"1"-1"224,2 0-1232,2-1-384,1-1-209,2-1-79,3-1-113,1 1-304,0-1-256,1 1-111,-1 1-49,-1 1-112,1 0-96,-2-1-288,2 0-817,-1 0-2208,0-1-2690,0-1-6611</inkml:trace>
  <inkml:trace contextRef="#ctx0" brushRef="#br0" timeOffset="4002.447">875 57 8644,'-22'-13'8546,"20"13"-8477,-1 0 0,0 1 0,1-1 0,-1 1 0,0-1 0,1 1 0,-1 0 0,1 0 0,-1 0 0,1 0 0,-1 0 0,1 1 0,0-1 0,0 1-1,-1 0 1,1 0 0,0-1 0,0 1 0,1 0 0,-1 1 0,0-1 0,0 1-69,2 0 10,-1-1 1,1 1-1,0-1 0,0 1 0,0-1 0,0 0 1,0 1-1,1-1 0,-1 1 0,1-1 0,0 0 1,0 1-1,-1-1 0,1 0 0,1 0 0,-1 0 1,0 0-1,0 0 0,1 0 0,-1 0 0,1 0 1,0 0-1,0-1 0,-1 1 0,1-1 0,0 1 1,0-1-1,0 0 0,1 0 0,-1 1 0,0-2 1,0 1-1,1 0 0,-1 0 0,0-1 0,1 1 1,-1-1-1,1 0 0,-1 0 0,1 0-10,36 20 123,-38-18-5,0 0-1,1 1 1,-1-1 0,0 1-1,0-1 1,-1 0 0,1 1-1,0-1 1,-1 1 0,0 0-1,1-1 1,-1 1 0,0-1-1,0 1 1,-1 0 0,1-1-1,0 1 1,-1-1 0,0 1-1,1-1 1,-1 1 0,0-1-1,0 0 1,-1 1-1,1-1 1,0 0 0,-1 0-1,1 0 1,-1 0 0,0 0-1,0 0 1,0 0 0,0-1-1,0 1 1,0-1 0,0 1-1,0-1 1,0 0 0,-1 0-1,1 0 1,-1 0 0,1 0-1,-1 0 1,1-1 0,-1 1-1,1-1 1,-1 0 0,1 0-1,-1 0 1,-1 0-118,-28-3-587,21 0-3525,2 0-5657,4 0-868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1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35 6739,'-9'-16'9914,"-17"6"-6272,19 8-3135,0 0-377,1 1 1,-1 0-1,1 0 1,-1 0-1,0 1 1,1 0-1,-1 0 1,0 0-1,1 1 1,-1 0-1,1 1 1,-1-1-1,1 1 1,0 1-1,0-1 1,-1 1 0,2 0-1,-1 0 1,0 1-1,1-1 1,-1 1-1,1 1 1,0-1-1,1 1 1,-1 0-1,1 0 1,0 0-131,0-1 1,1-1 0,0 1 1,1 0-1,-1 0 0,1 0 1,0 0-1,0 1 0,0-1 1,1 0-1,-1 1 0,1 0 1,0-1-1,0 1 0,1 0 1,-1-1-1,1 1 0,0 0 1,0-1-1,1 1 0,-1 0 1,1 0-1,0-1 0,1 1 1,-1-1-1,1 1 0,0-1 1,0 0-1,0 0 0,0 1 1,1-2-1,0 1 0,3 4-1,30 23-1120,-29-28 1359,0 0 1,1 0-1,0-1 1,0 1-1,0-2 1,0 1-1,0-1 0,0 0 1,0-1-1,0 0 1,0 0-1,2-1-239,58-7-3952,-22 2-5995,-40 5-2259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85 8084,'-3'0'951,"-42"13"6737,0 7-5178,43-19-2452,-1 1 0,1-1 0,0 1 0,-1 0 0,1 0 0,0 0 0,0 0 0,0 0 0,1 0 0,-1 0 0,0 0 0,1 1 0,-1-1 0,1 1 0,0-1 0,0 1 0,0 0 0,0-1 0,0 1 0,1 0 0,-1 0 0,1-1 0,0 1 0,0 0 0,0 0 0,0 0 1,0-1-1,1 1 0,-1 0 0,1 0 0,-1-1 0,2 3-58,-1-2 60,1 1 1,0 0-1,0 0 1,0-1-1,0 1 1,0-1 0,1 0-1,0 0 1,-1 1-1,1-2 1,0 1-1,1 0 1,-1-1-1,0 1 1,1-1-1,-1 0 1,1 0 0,0 0-1,0-1 1,0 1-1,-1-1 1,1 0-1,1 0 1,-1-1-1,0 1 1,0-1 0,2 0-61,-3 0-211,0 0 1,1 0 0,-1-1 0,0 1 0,0-1 0,0 0 0,0 0 0,0 0 0,0 0 0,0-1 0,-1 1 0,1-1 0,0 0 0,-1 1 0,1-1 0,-1 0 0,1-1 0,-1 1 0,0 0 0,0-1 0,0 1 0,0-1 0,0-1 210,9-17-8917,-6 10-44</inkml:trace>
  <inkml:trace contextRef="#ctx0" brushRef="#br0" timeOffset="363.226">216 0 6915,'-4'14'6583,"10"19"-5061,-4-27-753,26 170 2806,-28-176-3563,0-1 1,1 1-1,-1 0 1,0 0 0,1-1-1,-1 1 1,1 0 0,-1 0-1,0 0 1,1 0 0,-1-1-1,1 1 1,-1 0 0,0 0-1,1 0 1,-1 0-1,1 0 1,-1 0 0,1 0-1,-1 0 1,1 0 0,-1 0-1,0 0 1,1 0 0,-1 1-1,1-1 1,-1 0 0,0 0-1,1 0 1,-1 0 0,1 1-1,-1-1 1,0 0-1,1 1 1,-1-1 0,0 0-1,1 0 1,-1 1 0,0-1-1,0 0 1,1 1 0,-1-1-1,0 1 1,0-1 0,0 0-1,1 1-12,-1-4 10,1-6-16,-1 1 1,1-1-1,1 1 1,0 0-1,0-1 0,1 1 1,0 0-1,0 0 0,1 1 1,-1-1-1,2 1 0,-1-1 1,1 1-1,1 1 0,1-3 6,-4 9-9,-1 1 0,0-1-1,0 1 1,0 0 0,0 0-1,1-1 1,-1 2-1,0-1 1,0 0 0,-1 0-1,1 1 1,0-1 0,0 1-1,-1-1 1,1 1-1,-1 0 1,1 0 0,-1-1-1,0 1 1,1 0-1,-1 0 1,0 0 0,0 1-1,-1-1 1,1 0 0,0 0-1,-1 0 1,1 1-1,-1-1 1,0 0 0,0 1-1,0-1 1,0 2 9,9 96-219,-7-103-10850,-1-4 2812</inkml:trace>
  <inkml:trace contextRef="#ctx0" brushRef="#br0" timeOffset="742.445">465 191 8596,'39'0'5283,"-37"0"-5220,0 0 0,0-1 0,0 1-1,0 0 1,0-1 0,0 0 0,0 1-1,0-1 1,0 0 0,0 0 0,-1 0-1,1 0 1,0 0 0,0-1 0,-1 1 0,1-1-1,-1 1 1,1-1 0,-1 1 0,0-1-1,0 0 1,0 1 0,0-1 0,0 0-1,0 0 1,0 0 0,0 0 0,-1 0 0,1 0-1,-1 0 1,1 0 0,-1 0 0,0 0-1,0 0 1,0 0 0,0 0 0,0 0-1,-1 0 1,1 0 0,0-1 0,-1 1-1,0 0 1,0 0-63,1 1 75,-1-1-1,0 1 0,0 0 1,0-1-1,0 1 1,0 0-1,0 0 1,0 0-1,0 0 0,-1 0 1,1 0-1,0 0 1,-1 0-1,1 1 0,0-1 1,-1 0-1,1 1 1,-1-1-1,1 1 0,-1 0 1,0-1-1,1 1 1,-1 0-1,1 0 1,-1 0-1,1 0 0,-1 0 1,0 0-1,1 1 1,-1-1-1,1 1 0,-1-1 1,1 1-1,-1-1 1,1 1-1,0 0 0,-1-1 1,1 1-1,0 0 1,-1 0-1,1 0 0,0 0 1,0 0-1,0 0 1,0 1-1,0-1 1,0 0-1,0 1 0,0-1 1,1 0-1,-1 1 1,0-1-1,1 1 0,-1-1 1,1 2-75,-3 2 120,1 0 1,-1 0-1,1 0 1,1 0-1,-1 1 1,1-1-1,0 1 1,0-1-1,0 1 0,1-1 1,0 1-1,0-1 1,0 1-1,1-1 1,0 1-1,0-1 1,0 1-1,1-1 1,0 0-1,0 1 1,0-1-1,0 0 0,1 0 1,0-1-1,0 1 1,2 1-121,-3-5-58,0 1 0,0-1-1,0-1 1,1 1 0,-1 0 0,0 0 0,0-1 0,1 1-1,-1-1 1,1 0 0,-1 0 0,0 0 0,1 0-1,-1 0 1,0 0 0,1-1 0,-1 1 0,0-1 0,1 0-1,-1 1 1,0-1 0,1-1 58,15-6-3512,-3-1-4342,-2 0-3287</inkml:trace>
  <inkml:trace contextRef="#ctx0" brushRef="#br0" timeOffset="1086.075">719 104 9989,'-46'18'9170,"22"29"-5520,23-42-3520,0 1 0,0-1 0,1 0 0,-1 0 0,1 1 0,0-1 0,1 0 0,-1 0 0,1 1 0,0-1 0,1 0 0,-1 0 0,1 0-1,0 0 1,0 0 0,0-1 0,1 1 0,-1 0 0,3 0-130,-4-3-31,1-1 0,0 1 0,-1-1 0,1 0 0,0 0 0,0 0 0,0 0 0,0 0 0,0-1 0,1 1 0,-1-1 0,0 1 0,0-1 0,0 0 0,0 1 0,1-1 0,-1 0 0,0-1 0,0 1 0,0 0 0,0-1 0,1 1 0,-1-1 0,0 1 0,1-2 31,14-6-4282,-2-4-5371,-9 3-899</inkml:trace>
  <inkml:trace contextRef="#ctx0" brushRef="#br0" timeOffset="1320.434">804 41 11333,'3'37'7080,"2"0"-3397,10 74-2292,-9-72-472,-4-29-1462,1-15-7971,1-5 1014,0 0-333</inkml:trace>
  <inkml:trace contextRef="#ctx0" brushRef="#br0" timeOffset="1651.614">968 104 9332,'-1'3'8979,"-6"12"-8012,-27 19 624,30-31-1395,0 0 0,0 1-1,0-1 1,0 1-1,1 0 1,-1 0-1,1 0 1,0 0-1,0 1 1,0 0 0,1-1-1,0 1 1,0 0-1,0 0 1,0 3-196,2-6 71,1 0-1,0-1 1,1 1-1,-1 0 1,0 0 0,0-1-1,1 1 1,-1 0-1,1-1 1,-1 0 0,1 1-1,0-1 1,0 0-1,-1 0 1,1 0 0,0 0-1,0 0 1,0 0-1,0-1 1,0 1 0,0 0-1,1-1 1,-1 0-1,0 1 1,0-1 0,2 0-71,14 5 410,37 25-122,-52-30-2738,-1-1-8943,-2 0-1085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1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138 106 6403,'-14'-7'6622,"-4"6"-3374,-37 15-475,52-13-2708,0 1 0,0-1 0,0 1 0,0-1 0,1 1 0,-1 0 1,0 0-1,1 0 0,-1 0 0,1 1 0,0-1 0,0 1 0,0-1 0,0 1 0,0 0 0,1 0 0,-1 0 0,1-1 0,0 2 1,0-1-1,0 0 0,0 0 0,0 0 0,1 0 0,-1 1 0,1-1 0,0 0 0,0 0 0,0 1 0,1-1 0,-1 0 0,1 0 0,-1 0 1,1 1-1,0-1 0,0 0 0,1 0 0,-1 0 0,1 0 0,-1-1 0,1 1 0,0 0 0,0-1 0,0 1 0,0-1 0,2 1-65,1 0 19,-1 0-1,2 0 0,-1-1 1,0 0-1,0 0 0,1-1 0,-1 1 1,1-1-1,-1 0 0,1-1 1,-1 1-1,1-1 0,0 0 1,-1-1-1,1 1 0,-1-1 0,1 0 1,-1-1-1,2 1-18,36-19-2629,-32 10-594,-6-5-4316,-3 2-1441</inkml:trace>
  <inkml:trace contextRef="#ctx0" brushRef="#br0" timeOffset="281.147">140 0 7491,'-6'25'9497,"17"22"-7194,-7-34-1419,31 156 1186,-32-163-4308,4-10-7570,-2 0-375</inkml:trace>
  <inkml:trace contextRef="#ctx0" brushRef="#br0" timeOffset="672.128">300 107 8884,'-18'11'6886,"6"1"-3812,5 42-1994,7-51-1079,1 0 1,0 0-1,1 0 1,-1 0-1,1 0 0,-1 0 1,1-1-1,0 1 1,0 0-1,0-1 1,0 1-1,0-1 1,0 0-1,1 0 1,-1 0-1,1 0 0,0 0 1,0-1-1,-1 1 1,1-1-1,0 1 1,0-1-1,0 0 1,1 0-1,-1-1 0,0 1 1,0-1-1,0 1 1,1-1-1,-1 0 1,0 0-1,0-1 1,0 1-1,1-1 1,-1 1-1,0-1 0,0 0 1,0 0-1,0 0 1,0-1-1,0 1 1,0-1-1,-1 1 1,1-1-1,0 0 0,0-1-1,-1-1 26,0 1 0,0-1 0,0 0 0,-1 0 0,1 0 0,-1 0 0,0 0-1,0 0 1,-1 0 0,1 0 0,-1 0 0,0 0 0,0 0 0,0 0 0,0-1-1,-1 1 1,0 0 0,0 0 0,0 0 0,0 0 0,-1 0 0,1 1 0,-1-1-1,0 0 1,0 1 0,0-1 0,-1 1 0,1 0 0,-1 0 0,0 0-1,0 0 1,0 0 0,-1-1-26,2 3-34,1 0 0,-1 0 0,0 0 0,1 1 0,-1-1 0,1 0 0,-1 0 0,0 1 0,0-1 0,1 1 0,-1 0 0,0-1 0,0 1 0,0 0 0,1 0 0,-1 0 0,0 0 0,0 1 0,0-1 0,1 0 0,-1 1 0,0-1 0,0 1 0,1 0 0,-1-1 0,0 1 0,0 1 34,2 2-1145,2 0-6679,1-1-3117</inkml:trace>
  <inkml:trace contextRef="#ctx0" brushRef="#br0" timeOffset="1074.757">477 132 7892,'3'0'810,"25"0"3334,34-20-3104,-61 19-936,0 0-1,-1 0 1,1-1-1,-1 1 0,1 0 1,-1-1-1,1 1 1,-1 0-1,0-1 0,0 1 1,0-1-1,0 1 1,0 0-1,0-1 0,0 1 1,0-1-1,0 1 1,-1 0-1,1-1 0,0 1 1,-1 0-1,1-1 1,-1 1-1,0 0 0,1 0 1,-1-1-1,0 1 1,0 0-1,0 0 0,0 0 1,0 0-1,0 0 1,0 0-1,0 0 0,0 1 1,0-1-1,-1 0 1,1 0-1,0 1 0,0-1 1,-1 1-1,1-1 1,-1 1-1,1 0 0,0 0 1,-1-1-1,1 1 1,-1 0-1,1 0 0,0 0 1,-1 1-1,1-1 1,-1 0-1,1 0 0,0 1 1,-1-1-1,1 1 1,0-1-1,-1 1 1,1-1-1,0 1 0,-1 1-103,-2 0 154,1 1 0,-1 0 0,1 0 0,0 0 0,0 0-1,0 1 1,0-1 0,0 1 0,1 0 0,0 0 0,0 0 0,0 0-1,0 0 1,0 0 0,1 1 0,0-1 0,0 1 0,0-1 0,1 0-1,-1 1 1,1-1 0,0 1 0,0 0 0,1-1 0,-1 1 0,1-1-1,0 2-153,0-3-32,-1 0 0,1-1 0,0 1 0,0 0-1,0 0 1,0 0 0,1-1 0,-1 1 0,1-1-1,0 1 1,-1-1 0,1 0 0,0 1-1,0-1 1,1 0 0,-1 0 0,0-1 0,1 1-1,-1 0 1,1-1 0,-1 1 0,1-1-1,0 0 1,-1 0 0,1 0 0,0 0 0,0-1-1,0 1 1,0-1 0,0 1 0,0-1 0,0 0-1,0 0 1,0-1 0,0 1 0,0 0-1,0-1 1,-1 0 0,1 0 0,0 0 0,0 0 32,7-3-4470,-3 0-1969,0-1-5767</inkml:trace>
  <inkml:trace contextRef="#ctx0" brushRef="#br0" timeOffset="1685.198">775 67 8884,'-32'6'8621,"-12"20"-4892,44-24-3705,1 0-1,0 0 1,-1 0 0,1 0 0,0 0 0,0 0 0,0 0-1,0 0 1,0 0 0,1-1 0,-1 1 0,0 0 0,1-1-1,0 1 1,-1-1 0,1 0 0,0 0 0,-1 1 0,1-1-1,0 0 1,0 0 0,0-1 0,0 1 0,0 0 0,0-1-1,1 1-22,3 2 24,68 41-11,-73-43 4,-1 0 0,1 0 0,-1 0 0,0 0 0,1 0 0,-1 1 0,0-1 0,0 0 0,0 0 0,1 0 0,-1 1 0,-1-1 0,1 0 0,0 0 0,0 0 0,0 1 0,-1-1 0,1 0 0,0 0 0,-1 0 0,1 0 0,-1 0 0,0 0 0,1 0 1,-1 0-1,0 0 0,0 0 0,1 0 0,-1 0 0,0 0 0,0 0 0,0-1 0,0 1 0,0 0 0,0-1 0,0 1 0,0-1 0,0 1 0,0-1 0,-1 0 0,1 1 0,0-1 0,-1 0-18,-53 10-621,50-17-2784,6-3-5382,2 2-1052</inkml:trace>
  <inkml:trace contextRef="#ctx0" brushRef="#br0" timeOffset="2064.844">903 97 8980,'1'46'8612,"6"45"-7241,0-135-1344,-6 42-25,-1-5-14,1 0 0,-1 0 0,2 0-1,-1 1 1,1-1 0,0 1-1,0-1 1,1 1 0,0 0 0,0-1-1,0 1 1,1 1 0,3-5 12,-6 9 4,-1 1 1,1-1 0,0 1-1,0-1 1,0 1 0,1-1 0,-1 1-1,0 0 1,0-1 0,0 1 0,0 0-1,0 0 1,0 0 0,0 0-1,0 0 1,1 0 0,-1 0 0,0 0-1,0 0 1,0 1 0,0-1-1,0 0 1,0 1 0,0-1 0,0 1-1,0-1 1,0 1 0,0 0-1,0-1 1,0 1 0,0 0 0,-1 0-1,1-1 1,0 1 0,0 0-1,-1 0 1,1 0 0,-1 0 0,1 0-1,-1 0 1,1 0 0,-1 0-1,1 0 1,-1 0 0,0 1-5,18 51 1403,-18-52-1367,9 58 564,-11-74-3993,0 1-3626,2 1-3637</inkml:trace>
  <inkml:trace contextRef="#ctx0" brushRef="#br0" timeOffset="2330.425">1084 18 10917,'2'2'2641,"0"1"32,1 0-1632,-1 4-465,1 0-96,0 1-31,0-2-289,0 2-561,1-3-415,-1-1-1905,2 0-2145,-1-2-5251</inkml:trace>
  <inkml:trace contextRef="#ctx0" brushRef="#br0" timeOffset="2595.97">1237 12 11301,'9'45'6638,"0"1"-3757,8 92-5466,-18-134 1369,0-3-7114,1-2-343</inkml:trace>
  <inkml:trace contextRef="#ctx0" brushRef="#br0" timeOffset="3096.722">1207 139 10965,'3'0'2993,"-1"0"193,2 0-1233,3-1-529,-1 0-287,2 0-177,0 0-143,1 1-273,0 0-112,1 1-176,-2 0-384,2 2 1329,2-1-4675,-1 0-3233,0-1-8836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2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6691,'3'-3'6240,"4"-4"-4195,6-6-888,-11 11-1091,1 0 1,-1 0-1,0 0 0,1 1 1,-1-1-1,1 0 1,-1 1-1,1 0 1,0 0-1,0 0 0,-1 0 1,1 0-1,0 0 1,0 1-1,0-1 1,0 1-1,0 0 0,0 0 1,0 0-1,0 0 1,0 1-1,-1-1 1,1 1-1,0 0 0,0 0 1,0 0-1,0 0 1,-1 0-1,1 0 1,-1 1-1,1-1 0,-1 1 1,1 0-1,-1 0 1,0 0-1,0 0 1,0 0-1,0 0 0,0 1 1,0-1-1,-1 0 1,1 1-1,-1 0 1,0-1-1,0 1 0,0 0 1,0 0-1,0-1 1,0 1-1,0 2-66,23 123 160,-27-133-131,0-1-1,0 1 1,-1 0-1,0 0 1,0 0-1,0 0 1,0 0-1,-1 1 1,0 0-1,0 0 1,0 0-1,0 1 1,-1 0-1,1 0 1,-1 0-1,0 1 1,0-1-1,0 1 1,-1 0-29,6 2 44,-1-1 1,1 1 0,-1-1-1,0 1 1,1-1-1,-1 1 1,0 0-1,1 0 1,-1 0-1,0 0 1,1 0 0,-1 0-1,0 0 1,1 1-1,-1-1 1,1 0-1,-1 1 1,0 0-1,1-1 1,-1 1 0,1 0-1,-1 0 1,1 0-1,0 0 1,-1 0-1,1 0 1,0 0-1,0 0 1,0 0 0,-1 1-1,1-1 1,1 1-1,-1-1 1,0 0-1,0 1 1,0-1 0,1 1-1,-1 0 1,1-1-1,-1 1 1,1 0-1,0-1 1,0 1-1,-1 0 1,1-1 0,0 1-1,1 0 1,-1-1-1,0 1 1,0 0-1,1-1 1,-1 1-1,1-1 1,-1 1 0,1 0-1,0-1 1,0 1-1,-1-1 1,1 0-1,0 1 1,0-1-1,1 0 1,-1 1 0,0-1-1,0 0 1,0 0-1,1 0-44,1 1-32,0 0-1,-1 0 0,1-1 1,0 1-1,0-1 0,0 0 0,0 0 1,0 0-1,0 0 0,0 0 1,0-1-1,0 0 0,0 1 1,0-1-1,0 0 0,1 0 1,-1-1-1,0 1 0,0-1 0,0 1 1,0-1-1,0 0 0,0 0 1,2-1 32,16-14-3524,-5-8-4197,-10 12-3375</inkml:trace>
  <inkml:trace contextRef="#ctx0" brushRef="#br0" timeOffset="343.662">231 47 7459,'17'38'7775,"-11"32"-6415,-6-61-767,0 6-157,0-23-20,0-23 1,0 24-346,1 0 0,0 0-1,1 1 1,-1-1 0,2 0-1,-1 1 1,0-1-1,1 1 1,1 0 0,-1 0-1,1 0 1,0 0 0,0 1-1,0 0 1,1-1 0,0 1-1,0 1 1,0-1-1,1 1-70,19 6-689,-12 10-3625,-5-5-1586,-1-1-2979</inkml:trace>
  <inkml:trace contextRef="#ctx0" brushRef="#br0" timeOffset="693.965">421 26 8772,'6'37'8117,"-4"1"-5709,10 51-1669,-4-138 85,-8 41-824,1 0-1,0 0 1,1 1-1,0-1 1,0 0-1,0 1 0,1-1 1,0 1-1,1 0 1,-1 0-1,2 0 1,-1 1-1,1-1 1,-1 1-1,6-4 1,23 10-2783,-20 8-5540,-7-3-1407</inkml:trace>
  <inkml:trace contextRef="#ctx0" brushRef="#br0" timeOffset="1178.191">625 0 10021,'31'18'6082,"3"70"-5191,-31-74 219,10 47-245,-17-93-2744,-42-29 4279,45 60-2375,0 0 0,0 0 1,0 0-1,0 0 0,0 1 0,0-1 1,0 0-1,-1 0 0,1 1 0,0-1 1,0 0-1,-1 1 0,1-1 0,0 1 1,-1 0-1,1-1 0,0 1 0,-1 0 1,1 0-1,-1 0 0,1 0 0,0 0 1,-1 0-1,1 0 0,0 1 0,-1-1 1,1 0-1,0 1 0,-1-1 0,1 1 1,0 0-1,0-1 0,-1 1 0,1 0 1,0 0-1,0-1 0,0 1 0,0 0 1,0 0-1,0 0 0,0 0 0,1 1 1,-1-1-1,0 0 0,0 0 0,1 0 1,-1 1-1,1-1 0,-1 0 0,1 1 1,-1 0-26,0 0 57,-1 0 0,0 1 0,1-1 0,0 0 0,-1 1 0,1-1 0,0 1 0,0-1 0,1 1 0,-1 0 0,0-1 0,1 1 0,0 0 0,0-1 0,-1 1 0,2 0 0,-1 0 0,0-1 0,0 1 0,1 0 0,0-1 0,-1 1 0,1 0 0,0-1 0,0 1 0,0-1 0,1 0 0,-1 1 0,1-1 1,-1 0-1,1 0 0,0 0 0,0 0 0,-1 0 0,2 0 0,-1 0 0,0 0 0,0-1 0,0 0 0,1 1 0,-1-1 0,1 0 0,-1 0 0,1 0 0,-1 0 0,1-1 0,0 1 0,-1-1 0,1 1 0,0-1 0,0 0 0,-1 0 0,2 0-57,26-20-4973,-6-8-6384,-16 16 3903</inkml:trace>
  <inkml:trace contextRef="#ctx0" brushRef="#br0" timeOffset="1589.943">765 43 9236,'0'12'3279,"0"27"1445,0-36-4687,0 0 0,0 1 0,0-1 0,0 0 0,0 0 0,1 0 0,-1 0 0,1 0 0,0 0-1,0 0 1,0 0 0,1 0 0,-1 0 0,1 0 0,-1 0 0,1-1 0,0 1 0,0-1 0,0 1 0,0-1 0,1 0 0,-1 0 0,0 0 0,1 0 0,0 0 0,2 1-37,-1-4-120,0-1 0,0 0 0,0 0 1,0 0-1,0 0 0,-1 0 0,1-1 0,-1 0 0,0 1 0,0-1 0,1 0 0,-2-1 0,1 1 0,0-1 0,-1 1 0,0-1 0,0 0 0,0 0 0,0 1 0,0-2 0,-1 1 0,0 0 0,0 0 0,0 0 0,0-1 0,0 1 1,-1 0 119,15-35 720,-11 64 1916,0 15-2043,11 115 3303,-11-52-4949,-5-105-6011,0-1 2958,0-3-6462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8756,'2'23'8308,"8"23"-7375,-3-16-289,5 85-114,-4-153-498,14-31-44,-21 68 12,-1-1-1,1 1 1,0 0-1,0 0 1,0 0 0,0 0-1,0 0 1,0 0-1,0 0 1,0 0-1,0 0 1,1 0 0,-1 1-1,0-1 1,0 0-1,1 1 1,-1-1 0,1 1-1,-1-1 1,0 1-1,1 0 1,-1 0-1,1 0 1,-1 0 0,1 0-1,-1 0 1,1 0-1,-1 0 1,0 0 0,1 0-1,-1 1 1,1-1-1,-1 1 1,0-1-1,1 1 1,-1 0 0,0-1-1,0 1 1,1 0-1,-1 0 1,0 0 0,0 0-1,0 0 1,0 0-1,0 0 1,0 0-1,0 1 1,2 1 33,-1-1-1,1 1 1,-1 0-1,1-1 1,-1 1-1,0 0 0,0 0 1,-1 1-1,1-1 1,-1 0-1,1 1 1,-1-1-1,0 1 0,0-1 1,-1 1-1,1-1 1,-1 1-1,0-1 1,1 1-1,-2 0 0,1-1 1,0 1-1,-1-1 1,1 1-1,-1-1 1,0 1-1,-1-1 0,1 1 1,0-1-1,-1 0 1,0 0-1,0 1 1,0-1-1,0-1 1,0 1-1,0 0 0,-1 0 1,0-1-1,1 1 1,-1-1-1,0 0 1,0 0-1,0 0 0,0-1 1,-2 2-33,3-2 15,1 0 1,-1 0-1,1 0 1,-1 0-1,0 0 1,0 0-1,1 0 1,-1-1-1,0 1 1,0-1-1,0 1 1,0-1-1,0 0 1,1 0-1,-1 0 1,0 0-1,0 0 1,0 0-1,0 0 1,0-1-1,0 1 1,0-1-1,0 1 1,1-1-1,-1 0 1,0 0-1,0 0 1,-1 0-16,-5-14-3201,10-8-4800,1 15-1846</inkml:trace>
  <inkml:trace contextRef="#ctx0" brushRef="#br0" timeOffset="455.11">254 99 8852,'-21'13'8732,"14"18"-6619,15 30-2102,-7-58-38,1-1-1,1 0 1,-1 1 0,0-1 0,0 0 0,1 0 0,-1-1-1,1 1 1,0 0 0,-1-1 0,1 0 0,0 0 0,0 1 0,0-2-1,0 1 1,0 0 0,0-1 0,0 1 0,0-1 0,0 0-1,0 0 1,0 0 0,0 0 0,1-1 0,-1 1 0,0-1 0,0 0-1,0 0 1,-1 0 0,1 0 0,0 0 0,0-1 0,0 1-1,-1-1 1,1 0 0,-1 1 0,0-1 0,1-1 0,-1 1-1,0 0 1,0 0 0,0-1 0,0 1 0,-1-1 0,1 0 0,-1 1-1,1-1 1,-1 0 0,0 0 0,0 0 0,0 0 0,-1 0-1,1 0 1,-1 0 0,0 0 0,1-2 27,-2 1 47,0 1 0,0-1-1,0 1 1,0 0 0,0-1 0,0 1 0,-1 0-1,0 0 1,0 0 0,0 0 0,0 0 0,0 0 0,0 1-1,-1-1 1,1 1 0,-1-1 0,0 1 0,0 0-1,0 0 1,0 0 0,0 1 0,0-1 0,0 1-1,0-1 1,-1 1 0,1 0 0,-1 0 0,1 1-1,-1-1 1,1 1 0,-1 0 0,1 0 0,-1 0-47,-1 2-2005,3 1-6681,2-1-339</inkml:trace>
  <inkml:trace contextRef="#ctx0" brushRef="#br0" timeOffset="846.33">435 84 8500,'-3'33'9646,"34"45"-7943,-30-76-1689,0 0 0,0 0 0,0 0 0,0 0 0,0-1 0,0 1 0,0 0 0,1 0 0,-1-1 0,1 1 0,-1-1 0,1 1 0,0-1 0,-1 0 0,1 1 0,0-1 0,0 0 0,0 0 0,0 0 0,0-1 0,0 1 0,0 0 0,0-1 0,0 1 0,0-1 0,1 0 0,-1 0 0,0 0 0,0 0 0,0 0 0,0 0 0,1 0 0,-1-1 0,0 1 0,0-1 0,0 0 0,0 1 0,0-1 0,0 0 0,0 0 0,0 0 0,-1-1 0,1 1 0,0 0 0,0-1 0,-1 1 0,1-1 0,-1 1 0,0-1 0,1 0 0,-1 0 0,1 0-14,0-6-39,0 0 0,0 0 0,-1 0 0,1 0 0,-2 0 0,1-1 0,-1 1 0,-1 0 0,1 0 0,-1 0 1,-1 0-1,1 0 0,-3-3 39,5 11-9101,0 1-1853</inkml:trace>
  <inkml:trace contextRef="#ctx0" brushRef="#br0" timeOffset="1246.517">628 103 8596,'18'21'8206,"-1"26"-7362,-13-33-188,10 50-317,-8-112-254,-5 29-72,-1 13-12,0 1-1,0-1 1,0 1-1,1-1 1,0 1-1,0-1 1,0 1-1,1 0 0,0-1 1,0 1-1,0 0 1,0 0-1,1 0 1,0 1-1,0-1 1,0 1-1,4-5 0,-6 8-5,1 1-1,-1-1 1,0 0 0,0 1-1,0-1 1,1 1-1,-1 0 1,0-1 0,0 1-1,1 0 1,-1 0-1,0-1 1,1 1 0,-1 0-1,0 0 1,1 1-1,-1-1 1,0 0 0,0 0-1,1 1 1,-1-1-1,0 1 1,0-1 0,1 1-1,-1-1 1,0 1-1,0 0 1,0-1 0,0 1-1,0 0 1,0 0-1,0 0 1,0 0 0,0 0-1,0 0 1,-1 0-1,1 0 1,0 0 0,-1 0-1,1 2 6,24 48 1307,-9 21 24,-14-57-4917,-1 0-3998,-1-18-2399</inkml:trace>
  <inkml:trace contextRef="#ctx0" brushRef="#br0" timeOffset="1575.084">1036 109 9524,'-33'-10'7355,"0"8"-3897,30 2-3385,-1 0-1,1 1 0,-1 0 0,1-1 0,0 1 0,-1 1 0,1-1 0,0 0 1,0 1-1,0 0 0,0-1 0,0 1 0,0 0 0,0 1 0,1-1 1,-1 0-1,1 1 0,-1 0 0,1-1 0,0 1 0,0 0 0,0 0 0,1 0 1,-1 0-1,1 1 0,-1 1-72,0-3 34,0 0 0,1 0-1,-1 1 1,1-1 0,0 1 0,0-1 0,0 1 0,0 0 0,0-1 0,0 1-1,1 0 1,-1 0 0,1 0 0,0-1 0,0 1 0,0 0 0,0 0 0,0 0-1,1-1 1,-1 1 0,1 0 0,0 0 0,0-1 0,0 1 0,0-1-1,0 1 1,0-1 0,1 1 0,-1-1 0,1 0 0,0 1 0,0-1 0,0 0-1,0 0 1,0 0 0,0-1 0,0 1 0,1 0 0,-1-1 0,0 0 0,1 1-1,0-1 1,-1 0 0,1 0 0,0-1 0,0 1-34,69-23-2535,-52 6-1500,-7-3-4162,-8 6-791</inkml:trace>
  <inkml:trace contextRef="#ctx0" brushRef="#br0" timeOffset="1856.268">1023 1 7764,'3'11'8839,"-3"17"-5260,1 1-2055,2 0-635,24 108-460,-20-128-1791,-3-8-8116,-1-2-2690</inkml:trace>
  <inkml:trace contextRef="#ctx0" brushRef="#br0" timeOffset="2184.315">1218 88 8916,'-40'-9'9397,"38"10"-9353,0-1 1,1 0-1,-1 1 1,0 0-1,0-1 1,1 1 0,-1 0-1,0 0 1,1 0-1,-1 0 1,1 0 0,-1 0-1,1 0 1,0 1-1,-1-1 1,1 0-1,0 1 1,0-1 0,0 1-1,0-1 1,0 1-1,0 0 1,0-1 0,1 1-1,-1 0 1,1 0-1,-1 0 1,1-1-1,0 1 1,-1 0 0,1 0-1,0 0 1,0 0-1,1-1 1,-1 1 0,0 0-1,0 0 1,1 0-1,-1 0 1,1-1-1,0 1 1,-1 0 0,1-1-1,0 1 1,0 0-1,0-1 1,0 1-1,1-1 1,-1 0 0,0 1-1,0-1 1,2 1-45,86 51 531,-89-52-475,1-1 1,0 1 0,-1 0 0,1 0 0,0 0-1,-1 0 1,1-1 0,-1 1 0,0 0-1,1 0 1,-1 0 0,0 0 0,1 0 0,-1 0-1,0 0 1,0 0 0,0 1 0,0-1-1,0 0 1,0 0 0,0 0 0,0 0-1,-1 0 1,1 0 0,0 0 0,-1 0 0,1 0-1,0 0 1,-1 0 0,1-1 0,-1 1-1,1 0 1,-1 0 0,0 0 0,1 0 0,-1-1-1,0 1 1,0 0 0,0-1 0,1 1-1,-1 0 1,0-1 0,0 1 0,0-1 0,0 0-1,0 1 1,0-1 0,0 0 0,0 1-1,0-1 1,0 0 0,-1 0-57,-54 11-404,28-9-2728,9-2-6321,8 0-1656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4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107 121 8068,'0'-1'281,"-1"0"1,1 0 0,-1 0 0,1 0-1,-1 1 1,1-1 0,-1 0 0,1 0-1,-1 0 1,0 1 0,1-1-1,-1 0 1,0 1 0,0-1 0,1 1-1,-1-1 1,0 1 0,0-1 0,0 1-1,0 0 1,0-1 0,0 1 0,0 0-1,0-1 1,0 1 0,0 0 0,0 0-1,0 0 1,0 0 0,0 0-1,0 0 1,1 0 0,-1 1 0,0-1-1,0 0 1,0 0 0,0 1-282,-52 31 3579,50-29-3552,1-1 0,0 1 0,0 0 0,0 0 0,0 0 0,0 0 0,1 1 0,-1-1 0,1 0 0,0 1 0,0-1 0,0 1 0,0-1 0,1 1-1,0-1 1,-1 1 0,1-1 0,1 1 0,-1 0 0,0-1 0,1 1 0,0-1 0,-1 1 0,1-1 0,1 0 0,-1 1 0,1-1 0,-1 0 0,1 0-1,0 0 1,0 0 0,0 0 0,0 0 0,1 0 0,-1-1 0,1 1 0,-1-1 0,1 0 0,0 0 0,0 0 0,0 0 0,0 0 0,1-1 0,-1 1 0,0-1-1,1 0 1,-1 0 0,1 0 0,-1-1 0,1 1 0,-1-1 0,3 1-27,42-19-4363,-19-1-5166,-14 7-35</inkml:trace>
  <inkml:trace contextRef="#ctx0" brushRef="#br0" timeOffset="314.874">220 134 9893,'-4'2'197,"1"0"1,0 0 0,0 0-1,0 1 1,0-1 0,0 1 0,1-1-1,-1 1 1,1 0 0,0 0 0,-1 0-1,1 0 1,1 1 0,-1-1-1,0 0 1,1 1 0,0 0 0,0-1-1,0 1 1,0-1 0,0 1 0,1 0-1,0 0 1,-1-1 0,2 1 0,-1 0-1,0 0 1,1-1 0,-1 1-1,1 0 1,0-1 0,0 1 0,1 0-1,-1-1 1,1 0 0,0 1 0,0-1-1,0 0 1,0 0 0,0 0 0,1 0-1,-1 0 1,1-1 0,0 1-1,0-1 1,0 1 0,0-1 0,0 0-1,0-1 1,1 1 0,-1 0 0,1-1-198,0 0 3,-1-1 0,1 1 0,-1-1 0,1 0 1,0 0-1,-1-1 0,1 1 0,-1-1 0,1 1 1,-1-1-1,1 0 0,-1-1 0,0 1 0,1 0 1,-1-1-1,0 0 0,0 0 0,0 0 0,0 0 1,0 0-1,-1-1 0,1 1 0,-1-1 0,0 0 1,1 0-1,-1 1 0,0-2 0,-1 1 0,1 0 1,0 0-1,-1 0 0,0-1 0,0 1 0,0-1 1,0 1-1,0-1 0,-1 1 0,1-1 0,-1 1 1,0-1-1,0 0 0,-1 1 0,1-1 0,-1 1 1,0-1-1,0 1 0,0-1 0,0 1 0,0 0 1,-1-1-1,1 1 0,-1 0 0,0 0 0,0 0 1,-1-1-4,-49-32 289,29 44-3497,22-6-3048,1 1-4904</inkml:trace>
  <inkml:trace contextRef="#ctx0" brushRef="#br0" timeOffset="596.06">387 65 10005,'2'48'10080,"7"24"-7995,-1-4-1770,4-13-1990,-1-70-9517,-8 4 1590</inkml:trace>
  <inkml:trace contextRef="#ctx0" brushRef="#br0" timeOffset="847.664">507 0 8996,'13'78'10862,"2"40"-7636,-9-64-2032,-5-43-1456,3 19 732,3-14-6588,-5-15-722,-2-1-4672</inkml:trace>
  <inkml:trace contextRef="#ctx0" brushRef="#br0" timeOffset="1290.698">654 221 9780,'18'7'6536,"34"-26"-4209,-47 18-2283,-1-1 0,1 0 0,-1 0 0,0 0 0,0-1 0,0 1 0,0-1-1,0 0 1,0 0 0,-1-1 0,1 1 0,-1-1 0,0 1 0,0-1 0,-1 0 0,1 0 0,-1-1 0,0 1-1,0 0 1,0-1 0,0 1 0,-1-1 0,0 0 0,0 0-44,-3 3 62,0 0 0,0 1 0,0-1-1,-1 1 1,1-1 0,-1 1 0,1 0 0,-1 0 0,1 0 0,-1 0 0,1 0-1,-1 1 1,0-1 0,0 1 0,1 0 0,-1 0 0,0 0 0,0 0-1,1 0 1,-1 1 0,0-1 0,1 1 0,-1-1 0,0 1 0,1 0 0,-1 0-1,1 0 1,-1 1 0,1-1 0,0 1 0,-1-1 0,1 1 0,0 0-1,0 0 1,0 0 0,0 0 0,0 1-62,-1 1 66,0 0 1,0 0-1,0 0 1,1 1-1,-1-1 1,1 1-1,1 0 0,-1 0 1,1 0-1,-1-1 1,1 1-1,1 1 0,-1-1 1,1 0-1,0 0 1,0 0-1,0 0 1,1 0-1,-1 0 0,1 0 1,1 0-1,-1 0 1,1 0-1,-1-1 0,2 1 1,-1 0-1,0-1 1,1 1-1,0-1 1,0 0-1,0 0 0,0 0 1,1-1-1,0 1 1,-1-1-1,1 0 0,0 0 1,2 1-67,57-12-2020,-25-14-5465,-30 16 3848,10-6-7715</inkml:trace>
  <inkml:trace contextRef="#ctx0" brushRef="#br0" timeOffset="1603.124">958 102 10741,'-43'18'9456,"20"28"-6312,21-39-2995,1 0-1,0-1 1,0 1 0,0 0-1,1 0 1,0 1-1,0-1 1,1 0 0,0-1-1,0 1 1,1 0-1,0 0 1,2 5-149,-3-10 11,0 1 0,0-1 0,1 0 1,-1 0-1,1 0 0,-1-1 0,1 1 0,0 0 0,-1-1 0,1 1 1,0-1-1,0 1 0,0-1 0,0 0 0,1 0 0,-1 0 1,0 0-1,0 0 0,1 0 0,-1-1 0,0 1 0,1-1 1,-1 0-1,1 1 0,-1-1 0,1 0 0,-1 0 0,0-1 0,1 1 1,-1-1-1,1 1 0,-1-1 0,0 0 0,0 1 0,1-1 1,0-1-12,22-16-4364,-8-7-6315,-12 11 63</inkml:trace>
  <inkml:trace contextRef="#ctx0" brushRef="#br0" timeOffset="1915.557">1081 13 10069,'4'26'6811,"2"-1"-4223,4 26-569,-8-31-1534,5 76 1464,-5-32-3398,-2-62 107,0-2-6040,0-1 3881,-1-2-6730</inkml:trace>
  <inkml:trace contextRef="#ctx0" brushRef="#br0" timeOffset="2181.114">1029 176 10405,'2'0'2753,"1"0"192,1-1-1008,3-1-768,3-1-449,-1 1-64,2 2-127,1 0-113,-1 1-240,-3 1-400,1 0-352,-1-1 2160,1-1-4705,-1-1-2722,1-1-7667</inkml:trace>
  <inkml:trace contextRef="#ctx0" brushRef="#br0" timeOffset="2416.93">1255 158 9236,'3'30'7491,"2"0"-3853,5 52-5418,-9-86-7158,0-2-693</inkml:trace>
  <inkml:trace contextRef="#ctx0" brushRef="#br0" timeOffset="2682.449">1240 83 10885,'-5'3'2241,"5"2"-48,0 0-2193,0 0-320,3 0-913,3 0-944,2 1-1680,1-1-3859</inkml:trace>
  <inkml:trace contextRef="#ctx0" brushRef="#br0" timeOffset="2995.972">1418 132 7363,'-7'-14'9467,"-8"24"-5843,8-5-3493,4-2-83,0-1-1,0 1 0,1 0 1,-1 0-1,1 1 0,-1-1 1,1 0-1,0 1 0,0-1 1,0 1-1,1 0 0,-1-1 1,1 1-1,0 0 0,0 0 0,0 0 1,1 0-1,0 0 0,-1 0 1,1 0-1,0 0 0,1 0 1,-1 0-1,1 0 0,0 0 1,0 0-1,0 0 0,0 0 1,1 0-1,0-1 0,-1 1 1,1-1-1,1 1 0,-1-1 1,0 0-1,1 0 0,0 0 0,-1 0 1,1 0-1,0 0 0,1-1 1,-1 0-1,0 1 0,1-1 1,-1 0-1,1-1 0,0 1 1,0-1-1,-1 1 0,1-1 1,0-1-1,0 1 0,3 0-47,-5 0-23,1 0 0,0 0 1,0 0-1,0-1 0,0 1 0,0-1 0,0 0 0,0 0 0,0 0 0,-1 0 1,1 0-1,0-1 0,0 1 0,0-1 0,0 0 0,0 0 0,-1 0 0,1 0 1,0 0-1,-1 0 0,1-1 0,-1 0 0,1 1 0,-1-1 0,0 0 0,0 0 1,1 0-1,-2 0 0,1-1 0,0 1 0,0 0 0,-1-1 0,1 0 0,-1 1 1,0-1-1,0 0 0,0 1 0,0-1 0,0 0 0,0-1 23,-2-4-13,0 0-1,-1 0 0,0 0 1,0 1-1,-1-1 0,0 1 1,0-1-1,0 1 0,-1 0 1,0 0-1,-1 1 0,1-1 1,-1 1-1,-1 0 0,1 0 1,-1 1-1,-1-1 14,-21-7-1970,22 19-7049,6-3-1922</inkml:trace>
  <inkml:trace contextRef="#ctx0" brushRef="#br0" timeOffset="3333.753">1611 130 10773,'-3'30'8282,"15"19"-7636,-3-14-172,-2 11-400,1-113-68,32-4-476,-39 70 476,0-1-1,0 0 1,1 1 0,-1-1-1,1 1 1,-1-1-1,1 1 1,0 0 0,0 0-1,-1 0 1,1 0 0,0 0-1,0 0 1,0 0-1,0 0 1,0 1 0,0-1-1,0 1 1,1 0 0,-1 0-1,0-1 1,0 1 0,0 1-1,0-1 1,0 0-1,0 0 1,0 1 0,0-1-1,0 1 1,0 0 0,0-1-1,0 1 1,0 0 0,0 0-1,0 0 1,1 2-6,3 5 206,-1 0 1,0 0 0,-1 0-1,0 1 1,0-1-1,-1 1 1,0 0-1,0 0 1,-1 1 0,-1-1-1,1 0 1,-1 1-1,-1-1 1,0 4-207,3 49-971,-3-63-9792,-1-3-367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4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93 7988,'-45'-4'8359,"-23"28"-5078,65-21-3248,0-1 0,-1 1 0,1 0 0,0-1 1,0 1-1,0 1 0,1-1 0,-1 0 0,1 1 1,0-1-1,0 1 0,0 0 0,0-1 0,1 1 1,0 0-1,-1 0 0,1 0 0,1 0 0,-1 1 1,0-1-1,1 0 0,0 0 0,0 0 0,0 0 1,1 0-1,0 1 0,-1-1 0,1 0 0,1 0 1,-1 0-1,0 0 0,1-1 0,0 1 0,0 0 1,0-1-1,1 1-33,2-3 1,1 0 1,0 0-1,-1-1 1,1 1-1,0-1 1,0-1-1,-1 1 1,1-1-1,0 0 1,-1-1-1,1 1 1,0-1-1,-1 0 1,0 0-1,0-1 1,1 0-1,-2 0 1,1 0 0,0 0-1,0-1 1,-1 1-1,0-1 1,3-3-2,-5 6 6,0-1 1,1 1-1,-1-1 1,0 1 0,0-1-1,0 0 1,0 0 0,0 1-1,0-2 1,0 1 0,0 0-1,-1 0 1,1 0-1,-1-1 1,0 1 0,0-1-1,0 1 1,0-1 0,0 0-1,0 1 1,-1-1 0,1 0-1,-1 1 1,0-1-1,0 0 1,0 1 0,0-1-1,0 0 1,-1 0 0,1 1-1,-1-1 1,0 0 0,1 1-1,-1-1 1,-1 1-1,1-1 1,0 1 0,0 0-1,-1-1 1,0 1 0,0-1-7,1 3 22,0 0 0,0 1 0,0-1 0,0 1 0,0-1 0,0 1 0,1-1 0,-1 1 0,0 0 0,0-1 0,1 1 0,-1 0 0,0-1 0,1 1 1,-1 0-1,1 0 0,-1 0 0,1 0 0,-1 0 0,1 0 0,0 0 0,-1 0 0,1 0 0,0 0 0,0 0 0,-1 0 0,1 0 0,0 0 0,0 0 0,0 0 0,1 0 1,-1 0-1,0 0 0,0 0 0,0-1 0,1 1 0,-1 0 0,0 0 0,1 0 0,-1 0 0,1 0-22,21 87 648,-16-69-462,-1 0-1,0 0 1,-1 1 0,-2-1-1,0 1 1,0-1 0,-3 19-186,0-36 9,0 1 1,0-1-1,-1 0 0,1 0 1,-1 0-1,1 0 1,-1 0-1,0 0 1,0 0-1,1-1 0,-1 1 1,-1-1-1,1 1 1,0-1-1,0 0 1,-1 1-1,1-1 0,0-1 1,-1 1-1,1 0 1,-1-1-1,1 1 1,-1-1-1,1 1 0,-1-1 1,1 0-1,-1 0 1,0-1-1,1 1 1,-1 0-1,1-1 0,-1 1 1,1-1-1,-1 0 1,1 0-1,0 0 1,-1 0-1,1 0 0,0-1 1,0 1-1,0-1 1,0 1-1,-2-3-9,3-20-3358,6 8-5223,-5 16 8325,5-14-11920</inkml:trace>
  <inkml:trace contextRef="#ctx0" brushRef="#br0" timeOffset="562.925">279 113 9252,'17'-24'6205,"7"15"-3385,-21 9-2778,0 0-1,0 0 0,1 0 1,-1 0-1,0 1 0,0 0 1,0 0-1,0 0 0,0 0 1,-1 0-1,1 0 0,0 1 0,0-1 1,-1 1-1,1 0 0,-1 0 1,1 0-1,-1 0 0,0 0 1,0 0-1,0 1 0,0-1 1,0 1-1,-1-1 0,2 2-41,33 103-227,-36-107 165,0-1 0,0 1 0,0 0 0,1-1 0,-1 1-1,0 0 1,0 0 0,0-1 0,0 1 0,1 0-1,-1 0 1,0-1 0,0 1 0,0 0 0,1 0 0,-1 0-1,0-1 1,1 1 0,-1 0 0,0 0 0,0 0 0,1 0-1,-1 0 63,0-4 62,-1 1 0,1 0 0,-1 0 0,0 0 0,0-1-1,0 1 1,0 0 0,-1 0 0,1 1 0,-1-1 0,0 0-1,0 0 1,0 1 0,0-1 0,0 1 0,0 0 0,-1-1-1,1 1 1,-1 0 0,1 1 0,-1-1 0,0 0 0,0 1-1,0-1 1,0 1 0,0 0 0,0 0 0,0 0 0,0 1-1,-1-1 1,1 1 0,0-1 0,0 1 0,-1 0 0,1 0 0,0 1-1,0-1 1,-1 1 0,1-1 0,0 1 0,0 0 0,0 0-1,0 1 1,0-1 0,-2 2-62,3-2 81,0 0 0,0 0 0,0 0 0,0 0 0,0 1 0,0-1 0,0 1 0,0-1 0,1 1 0,-1 0 0,0-1 0,1 1 0,0 0 0,-1 0 0,1 0 1,0 1-1,0-1 0,0 0 0,0 0 0,1 0 0,-1 1 0,0-1 0,1 0 0,0 1 0,0-1 0,-1 1 0,1-1 0,1 0 0,-1 1 0,0-1 0,0 0 0,1 1 0,0-1 0,-1 0 0,1 1 0,0-1 0,0 0 0,0 0 0,0 0 0,1 0 0,-1 0 0,0 0 0,1 0 0,0 0 0,-1-1 0,1 1 0,0-1 0,0 1 1,0-1-1,0 1 0,1-1-81,58-5 593,-38-7-2759,-7-1-2917,-1-1-4271,-7 8 811</inkml:trace>
  <inkml:trace contextRef="#ctx0" brushRef="#br0" timeOffset="893.947">524 135 8116,'16'35'6412,"2"54"-3401,-26-143-1573,7 47-1299,1-1 1,-1 1 0,1 0-1,0-1 1,1 1 0,0 0-1,0 0 1,1-1 0,0 1-1,0 0 1,0 0 0,1 1-1,0-1 1,0 0 0,1 1-1,0 0 1,3-4-140,-5 9 65,0 0-1,0 0 1,1 0 0,-1 0-1,0 1 1,0-1 0,1 1-1,-1-1 1,0 1 0,0 0-1,1 0 1,-1 0 0,0 0-1,1 0 1,-1 1 0,0-1-1,1 1 1,-1 0 0,0-1-1,0 1 1,0 0 0,2 1-65,20 9-2354,-6-4-5305,-2-1-5086</inkml:trace>
  <inkml:trace contextRef="#ctx0" brushRef="#br0" timeOffset="1565.478">745 0 8084,'2'22'7711,"7"15"-5896,-1 0-1267,10 89 807,5-216-1030,-22 88-323,0-1-1,0 0 1,0 1-1,1-1 0,-1 1 1,1-1-1,-1 1 1,1 0-1,0 0 1,0 0-1,0 0 0,0 0 1,0 0-1,0 0 1,1 0-1,-1 1 0,1-1 1,-1 1-1,1 0 1,-1 0-1,1 0 0,0 0 1,0 0-1,-1 1 1,1-1-1,0 1 0,0 0 1,0 0-1,0 0 1,-1 0-1,1 0 1,0 0-1,0 1 0,0-1 1,-1 1-1,1 0 1,0 0-1,-1 0 0,1 0 1,0 1-1,-1-1 1,0 1-1,1-1 0,-1 1 1,0 0-1,0 0 1,0 0-1,0 0 1,0 0-1,0 0 0,-1 1 1,1-1-1,0 1-1,0 1 45,0-1-1,-1 0 1,1 1-1,-1-1 1,0 1-1,0-1 1,0 1-1,0-1 1,0 1-1,-1 0 1,0 0-1,0-1 1,0 1-1,0 0 1,0 0-1,-1-1 1,1 1-1,-1-1 1,0 1-1,-1 0 1,1-1-1,0 1 1,-1-1-1,0 0 1,0 0-1,0 1 1,0-1 0,0-1-1,-1 1 1,1 0-1,-1 0 1,0-1-1,0 0 1,0 1-1,0-1 1,0 0-1,0 0 1,-1-1-1,1 1 1,0-1-1,-1 0 1,0 0-1,1 0 1,-1 0-1,0 0 1,1-1-1,-1 0 1,0 0-1,1 0 1,-1 0-1,0 0 1,0-1-1,1 0 1,-2 0-45,-17-24-2389,24 0-7428,2 14-278</inkml:trace>
  <inkml:trace contextRef="#ctx0" brushRef="#br0" timeOffset="2070.831">1031 74 7844,'25'-14'6701,"-4"12"-3573,-18 3-3084,0 0 0,-1 0 1,1 1-1,-1-1 0,1 1 0,-1-1 1,0 1-1,1 0 0,-1 0 1,0 0-1,0 0 0,0 0 0,-1 1 1,1-1-1,0 0 0,-1 1 1,0 0-1,1-1 0,-1 1 0,0 0 1,-1-1-1,1 1 0,0 1-44,28 119 14,-21-118-905,-12-32 461,3 23 512,1 1 0,-1-1-1,-1 1 1,1-1 0,0 1 0,-1 0 0,0 0-1,1-1 1,-1 1 0,-1 0 0,1 1 0,0-1 0,-1 0-1,1 1 1,-1-1 0,0 1 0,0 0 0,0 0-1,0 0 1,0 0 0,0 0 0,0 1 0,-1-1 0,1 1-1,-1 0 1,1 0 0,-1 0 0,1 1 0,-1-1-1,0 1 1,1 0 0,-1 0 0,0 0 0,1 1 0,-1-1-1,1 1 1,-1 0 0,1 0 0,-1 0 0,1 0-1,-1 0 1,1 1 0,0 0 0,0 0 0,0 0-82,1-1 31,1 1 1,-1-1 0,1 1 0,-1-1-1,1 1 1,0 0 0,0 0-1,0 0 1,0-1 0,0 1 0,1 0-1,-1 0 1,1 0 0,-1 0 0,1 0-1,-1 1 1,1-1 0,0 0 0,0 0-1,0 0 1,0 0 0,1 0-1,-1 0 1,1 0 0,-1 0 0,1 0-1,-1 0 1,1 0 0,0 0 0,0 0-1,0 0 1,0 0 0,0-1-1,1 1 1,-1-1 0,0 1 0,1 0-1,-1-1 1,1 0 0,0 1 0,-1-1-1,1 0 1,0 0 0,0 0-1,0 0 1,0 0 0,0-1 0,0 1-1,0 0 1,0-1 0,0 0 0,0 1-1,0-1 1,0 0 0,0 0-1,2 0-31,45-7-3380,-19-9-6907,-19 7 1128</inkml:trace>
  <inkml:trace contextRef="#ctx0" brushRef="#br0" timeOffset="2523.881">1321 104 8676,'-7'-7'8946,"-24"1"-7634,28 7-1268,0 0 0,0 0 0,0 0 0,0 0 0,0 0 0,0 0 0,0 1 0,0 0 0,0-1 1,0 1-1,1 0 0,-1 1 0,1-1 0,0 0 0,-1 1 0,1-1 0,0 1 0,0 0 0,1-1 0,-1 1 0,1 0 0,-1 0 0,1 0 0,0 0 0,0 0 0,0 1 0,0-1 0,1 0 1,-1 0-1,1 1 0,0-1 0,0 0 0,0 1 0,1-1 0,-1 0 0,1 0 0,-1 0 0,1 1 0,0-1 0,0 0 0,1 1-44,1-2-97,0 0 0,0 0 1,1-1-1,-1 1 0,0-1 0,1 0 0,-1 0 0,0 0 0,1 0 1,-1-1-1,1 1 0,-1-1 0,1 0 0,0 0 0,-1 0 0,1-1 0,-1 1 1,1-1-1,-1 0 0,1 0 0,-1 0 0,0 0 0,1-1 0,-1 1 1,0-1-1,0 0 0,0 0 0,0 0 0,-1 0 0,1 0 0,0-1 1,-1 1-1,1-1 0,-1 0 0,0 0 0,0 0 0,0 0 0,-1 0 0,2-2 97,6-27 512,-9 51 2930,-1 121 527,0-50-5233,1-97-6419,2-1 2403,-2-4-5362</inkml:trace>
  <inkml:trace contextRef="#ctx0" brushRef="#br0" timeOffset="2868.849">1458 198 10725,'6'0'379,"-1"0"0,1 0-1,0 0 1,0-1 0,0 1 0,-1-2 0,1 1 0,-1 0-1,1-1 1,-1 0 0,1-1 0,-1 1 0,0-1 0,0 0 0,0 0-1,0-1 1,-1 1 0,0-1 0,1 0 0,-1 0 0,1-3-379,-4 5 48,0 0 0,-1 0 0,0-1 0,1 1 0,-1 0 0,0-1 1,0 1-1,0 0 0,0 0 0,-1-1 0,1 1 0,-1 0 0,1-1 1,-1 1-1,0 0 0,0 0 0,0 0 0,0 0 0,0 0 0,0 0 1,-1 0-1,1 0 0,-1 1 0,1-1 0,-1 0 0,1 1 1,-1-1-1,0 1 0,0 0 0,0-1 0,0 1 0,0 0 0,0 0 1,0 0-1,0 1 0,-1-1 0,1 0 0,0 1 0,0-1 0,-1 1 1,1 0-1,0 0 0,-1 0 0,1 0 0,0 0 0,-1 1 0,1-1 1,0 1-1,0-1 0,0 1 0,-1 0 0,1 0 0,0 0 0,0 0 1,0 0-1,0 0 0,0 1 0,0-1 0,1 0 0,-1 1 1,0 0-1,1-1 0,-1 1 0,1 0-48,-2 3 73,1-1 0,0 0 0,0 1 0,0-1 1,1 1-1,0 0 0,-1-1 0,2 1 0,-1 0 0,0 0 0,1 0 0,0 0 0,0-1 1,1 1-1,-1 0 0,1 0 0,0 0 0,0-1 0,1 1 0,-1 0 0,1-1 0,0 1 1,0-1-1,1 0 0,-1 0 0,1 0 0,0 0 0,0 0 0,0 0 0,1-1 1,-1 0-1,1 0 0,0 1 0,0-2 0,0 1 0,0-1 0,2 2-73,76 10-1067,-64-16-2807,-1-1-3473,-7 0-4816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3:4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5170,'6'10'9730,"0"37"-7548,3 82-74,0-192-1884,14-22-198,-22 83-26,0 0-1,-1 0 1,1 0 0,0 0-1,0 0 1,0 0-1,1 1 1,-1-1 0,0 0-1,1 1 1,-1-1 0,1 1-1,-1-1 1,1 1-1,0 0 1,-1 0 0,1 0-1,0 0 1,0 0 0,0 0-1,0 0 1,0 0-1,0 1 1,0-1 0,0 1-1,0 0 1,0-1-1,0 1 1,0 0 0,0 0-1,1 0 1,-1 1 0,0-1-1,0 0 1,0 1-1,0 0 1,0-1 0,0 1-1,0 0 1,0 0 0,4 5 20,-1-1 0,0 1 0,0 1 0,-1-1 0,1 1 0,-1-1 0,-1 1 0,1 1 0,-1-1 0,-1 0 0,1 1 0,-1-1 0,0 1 0,-1 0 0,0 0 0,0-1 0,-1 1 0,0 0 0,0 0 0,-1 5-20,-3 3-205,3-15-2950,3-6-4269,0 1-1601</inkml:trace>
  <inkml:trace contextRef="#ctx0" brushRef="#br0" timeOffset="447.856">315 45 7652,'-21'19'7047,"7"6"-3382,12-22-3639,1 1 1,-1-1-1,1 1 1,0-1 0,0 1-1,1-1 1,-1 1-1,1 0 1,0-1 0,0 1-1,0 0 1,0-1-1,0 1 1,1-1 0,0 1-1,0 0 1,0-1-1,0 0 1,0 1-1,1-1 1,-1 0 0,1 1-1,0-1 1,0 0-1,0 0 1,1-1 0,-1 1-1,1 0 1,-1-1-1,1 1 1,0-1 0,0 0-1,0 0 1,0 0-1,0 0 1,1-1 0,-1 1-27,1-2 14,0 0 0,0 0 0,0 0 0,0-1 0,0 1 0,0-1 0,-1 0 0,1 0 0,0 0 0,-1 0 0,1-1 0,0 0 0,-1 0 0,0 0 0,1 0 0,-1 0 0,0 0 0,0-1 0,0 0 0,-1 0 0,1 1 0,-1-1 0,1-1 0,-1 1 0,0 0 0,0-1 0,0 1 0,-1-1 0,1 1 0,-1-1 0,0 0 0,0 1 0,0-1 0,-1 0 0,1 0 0,-1 0 0,0 0 0,0 0 0,0 0 0,-1 0 0,1 1 0,-1-1 0,0 0 0,-1-2-14,-46-48 2719,47 53-2712,0-1 0,-1 1-1,1 0 1,-1 1 0,1-1-1,-1 0 1,0 0-1,1 1 1,-1-1 0,0 1-1,0-1 1,1 1 0,-1 0-1,0 0 1,0 0 0,0 0-1,1 0 1,-1 0 0,0 0-1,0 0 1,1 1-1,-1-1 1,0 1 0,0 0-1,1-1 1,-1 1 0,1 0-1,-1 0 1,1 0 0,-1 0-1,1 0 1,-1 0 0,1 0-1,0 0 1,0 1 0,-1-1-1,1 1 1,0 0-7,-2 6-1403,2-3-7364,2-2-3983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16 142 8996,'60'0'6015,"-56"0"-5970,-1-1 1,0 1-1,0-1 1,0 0-1,0 1 0,0-1 1,0-1-1,0 1 1,0 0-1,0-1 1,0 0-1,0 1 1,-1-1-1,1 0 1,-1-1-1,0 1 0,1 0 1,-1-1-1,0 1 1,0-1-1,0 1 1,-1-1-1,1 0 1,-1 0-1,0 0 1,1 0-1,-1 0 0,0 0 1,-1 0-1,1 0 1,-1-1-1,1 1 1,-1 0-1,0 0 1,0 0-1,0-1 0,-1 1 1,1 0-1,-1 0 1,0 0-1,0-1 1,0 0-46,0 2 71,0-1 1,-1 0-1,1 1 1,-1 0 0,0-1-1,1 1 1,-1 0-1,0 0 1,0 0-1,0 0 1,-1 0-1,1 0 1,0 1 0,-1-1-1,1 1 1,-1 0-1,0-1 1,1 1-1,-1 0 1,0 1 0,0-1-1,1 0 1,-1 1-1,0-1 1,0 1-1,0 0 1,0 0-1,0 0 1,1 1 0,-1-1-1,0 1 1,0-1-1,0 1 1,1 0-1,-1 0 1,0 0 0,1 1-1,-1-1 1,1 0-1,-1 1 1,1 0-1,0-1 1,-1 1-1,1 0 1,0 0 0,0 1-1,1-1 1,-1 0-1,0 1 1,1-1-1,-1 1-71,-2 9 153,0 0 0,0 1 0,1-1 0,1 1 0,0-1-1,1 1 1,0 0 0,1 0 0,0-1 0,1 1 0,1 0-1,0-1 1,0 1 0,4 9-153,-4-18 73,0 1 0,0-1 0,0-1 0,1 1 1,0 0-1,-1-1 0,1 1 0,1-1 0,-1 0 0,0 0 0,1 0 0,-1 0 0,1-1 1,0 1-1,0-1 0,0 0 0,0 0 0,0 0 0,1-1 0,-1 0 0,0 0 0,1 0 0,-1 0 1,1 0-1,-1-1 0,2 0-73,60-1-933,-7-10-4277,-42 5-1606,-3-4-4819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5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52 638 3858,'-17'35'6477,"15"-26"-3145,11-25-1392,156-314-254,-38 36-1392,-92 253-310,-23 81 45,20 182 51,32 81-56,-14-163 88,-98-186 939,-3-21-828,23 28-128,-2 1 0,-1 1 0,-2 2 0,-21-16-95,35 36 57,0 1 1,-2 1-1,0 1 0,0 1 0,-1 1 1,0 1-1,0 0 0,-1 2 0,-11-1-57,16 6 99,9 1-85,22-2-106,205-31-6,216-57 223,-381 94-37,-84 25 667,-73 38 539,-189 121 702,95-40-1604,192-142-479,1-2-16,1 0 1,-1 0-1,1 0 0,0 0 1,0 1-1,0-1 0,1 1 1,-1 0-1,1 0 0,0 1 1,0-1-1,0 1 1,0-1-1,1 1 0,0 0 1,0 0-1,0 0 0,1 0 1,0 0-1,0 1 0,0-1 1,0 4 102,16-13-11739,-5-10 1281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7299,'30'3'3747,"-20"-1"-3280,0 0-1,0-1 0,1 0 1,-1 0-1,0-1 0,0-1 1,0 0-1,0 0 0,0-1 1,0 0-1,0-1 0,3-1-466,-11 1 94,0 0-1,0 0 0,0 0 1,-1 0-1,1-1 1,-1 1-1,0-1 0,0 1 1,0-1-1,0 1 0,-1-1 1,1 0-1,-1 1 1,0-1-1,0 0 0,0 1 1,-1-1-1,1 0 0,-1 1 1,0-1-1,0 1 1,0-1-1,-1 1 0,1-1 1,-1 1-1,1 0 0,-1 0 1,0 0-1,-1 0 1,1 0-1,-3-2-93,3 3 21,0 0 1,0 0-1,-1 0 1,1 0-1,0 0 1,-1 1-1,0-1 1,1 1 0,-1 0-1,0-1 1,0 1-1,1 1 1,-1-1-1,0 0 1,0 1-1,0-1 1,0 1-1,0 0 1,0 0-1,0 0 1,0 1-1,0-1 1,0 1-1,0-1 1,0 1-1,0 0 1,1 0-1,-1 0 1,0 1-1,0-1 1,1 1-1,-1-1 1,1 1-1,0 0 1,-1 0-1,1 0 1,0 0-1,0 0 1,0 1-1,0-1 1,1 0-1,-1 1 1,1 0-1,-1-1 1,1 1-1,0 0 1,0 0-1,0-1 1,0 2-22,-5 9 130,1 0 1,0 1-1,1-1 1,1 1 0,0 0-1,1 0 1,0 0-1,1 1 1,1-1-1,0 0 1,1 0-1,0 0 1,1 1-1,1-1 1,3 8-131,-5-18 53,1-1 0,0 0 0,0 0 1,1 0-1,-1 0 0,0 0 0,1 0 0,0 0 0,0-1 0,0 0 1,0 1-1,0-1 0,0 0 0,1-1 0,-1 1 0,1 0 0,-1-1 0,1 0 1,-1 0-1,1 0 0,0 0 0,0-1 0,-1 1 0,1-1 0,0 0 1,0 0-1,1 0-53,103-22-1776,-103 20 999,19-12-8766,-11 0-2329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9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10885,'2'82'10687,"-5"1"-7385,1 51-2303,4-117-1222,-2-10-2321,-2-16-8330,2 4-1342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38 15047,'-7'3'3377,"1"-3"17,4 0-1777,0 0-1265,2-4-288,2 0 1297,3-1-4691,0-6-3185,0-5-8836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8612,'4'-7'895,"0"1"1,1 0-1,0 1 1,0-1-1,0 1 1,1 0-1,0 0 1,0 1 0,0-1-1,1 1 1,-1 1-1,7-3-895,-9 4 71,0 0 1,0 0-1,1 0 1,-1 1-1,0 0 1,1 0-1,-1 0 1,1 1-1,-1-1 1,1 1-1,-1 0 1,1 0-1,-1 1 1,1-1-1,-1 1 1,0 0-1,1 0 1,-1 1-1,0-1 0,1 1 1,-1 0-1,0 0 1,0 0-1,-1 1 1,1-1-1,0 1 1,-1 0-1,0 0 1,1 0-1,-1 1 1,-1-1-1,1 1 1,1 1-72,-3 0 14,1 1 0,-1-1 0,0 1 0,-1-1 0,1 1 0,-1-1 0,0 1 0,-1 0 0,1-1 0,-1 1 0,0-1 0,0 1 0,-1-1 1,0 1-1,0-1 0,0 0 0,0 0 0,-1 0 0,0 0 0,0-1 0,0 1 0,-1-1 0,1 1 0,-1-1 0,0 0 0,0-1 0,-1 1 1,1-1-1,-1 0 0,0 0 0,1 0 0,-2 0 0,1-1-14,-48 15-174,52-18 169,1 0-1,0-1 0,-1 1 0,1 0 1,0 0-1,0 0 0,0-1 0,0 1 1,0 0-1,0 0 0,0-1 1,0 1-1,0 0 0,1 0 0,-1 0 1,0-1-1,1 1 0,-1 0 0,1 0 1,0 0-1,-1 0 0,1 0 0,0 0 1,-1 0-1,1 0 0,0 0 0,0 0 1,0 0-1,0 1 0,0-1 0,0 0 1,0 1-1,1-1 6,3-2 4,1 2 0,0-1 0,0 1-1,-1-1 1,1 2 0,0-1 0,0 1 0,0 0 0,0 0-1,0 0 1,0 1 0,0 0 0,0 0 0,-1 0 0,1 1-1,0 0 1,-1 0 0,1 1 0,-1-1 0,0 1 0,0 0 0,0 1-1,0-1 1,-1 1 0,3 2-4,-4-3 46,-1 1 0,0 0 0,-1-1 0,1 1 0,0 0 0,-1 0-1,0 0 1,0 0 0,0 0 0,-1 0 0,1 0 0,-1 0 0,0 0 0,0 1 0,0-1 0,-1 0 0,1 0-1,-1 0 1,0 0 0,0 0 0,-1 0 0,1 0 0,-1-1 0,0 1 0,0 0 0,0-1 0,0 1 0,-1-1 0,1 0-1,-1 0 1,0 0 0,0 0 0,0 0 0,0-1 0,-1 1 0,1-1 0,-1 0 0,1 0 0,-1 0 0,0 0-1,0-1 1,0 0 0,0 1-46,-12 5 68,10-3-117,1-1 0,-1 0-1,0-1 1,0 0-1,0 1 1,0-2 0,0 1-1,-1-1 1,1 0 0,-1 0-1,1-1 1,0 1 0,-3-2 49,10-27-13166,6 15 3033</inkml:trace>
  <inkml:trace contextRef="#ctx0" brushRef="#br0" timeOffset="656.093">320 92 9828,'9'-22'8179,"49"-13"-4847,-58 35-3299,4-3 16,0 1-1,0 1 0,-1-1 0,1 1 0,0-1 0,1 1 0,-1 0 0,0 0 1,0 1-1,0-1 0,0 1 0,1 0 0,-1 0 0,0 1 0,0-1 0,0 1 1,0 0-1,1 0 0,-1 0 0,0 0 0,-1 1 0,1 0 0,0 0 1,0 0-1,-1 0 0,1 0 0,-1 1 0,0 0 0,0 0 0,0-1 0,0 2 1,0-1-1,0 0 0,-1 1 0,0-1 0,1 1 0,-2-1 0,1 1 0,0 0 1,-1 0-1,1 0 0,-1 0 0,0 0 0,0 0 0,-1 1 0,0-1 0,1 0 1,-1 0-1,0 0 0,-1 1 0,1-1-48,-4 3 6,0-1-1,0 0 1,0-1 0,0 1-1,-1-1 1,0 0 0,0 0 0,0 0-1,-1 0 1,0-1 0,0 0-1,0-1 1,0 1 0,-1-1 0,1 0-1,-1-1 1,0 1 0,-1-1-6,-25 13 44,131-21-216,-95 6 183,1 0 0,-1 0-1,0 1 1,0 0-1,0-1 1,0 1 0,0 1-1,0-1 1,0 0-1,0 1 1,0-1 0,0 1-1,0 0 1,-1 0 0,1 0-1,-1 0 1,0 0-1,1 1 1,-1-1 0,0 1-1,0-1 1,-1 1-1,1 0 1,0 0 0,-1 0-1,0 0 1,0 0-1,0 0 1,0 0 0,0 0-1,-1 0 1,1 1-1,-1-1 1,0 0 0,0 3-11,0-1 37,-1 0 1,0 0 0,0 0-1,0 0 1,-1 0 0,1 0-1,-1-1 1,0 1 0,-1-1-1,1 1 1,-1-1 0,0 0-1,0 0 1,0 0-1,-1 0 1,1-1 0,-1 1-1,0-1 1,0 0 0,0 0-1,0 0 1,0-1 0,-1 1-1,1-1 1,-1 0 0,0-1-1,0 1 1,0-1 0,1 0-1,-1 0 1,0 0-1,0-1 1,-1 1 0,1-1-1,0-1 1,-3 0-38,-12-28-2816,21 16-540,1 1-3614,2-2-5401</inkml:trace>
  <inkml:trace contextRef="#ctx0" brushRef="#br0" timeOffset="1073.843">665 23 10789,'48'-21'9508,"-43"21"-9452,-1-1 0,1 1-1,-1 0 1,1 0 0,0 0-1,-1 1 1,1-1 0,-1 1 0,1 1-1,-1-1 1,0 0 0,1 1 0,-1 0-1,0 0 1,0 0 0,0 1-1,0-1 1,0 1 0,-1 0 0,1 0-1,-1 0 1,0 0 0,0 1-1,0-1 1,0 1 0,0 2-56,-2-5 7,0 1-1,0 0 1,0 0-1,-1 0 1,1 0 0,-1 0-1,1 0 1,-1 0 0,0 0-1,1 0 1,-1 1-1,0-1 1,-1 0 0,1 0-1,0 0 1,0 0 0,-1 0-1,1 0 1,-1 0-1,0 0 1,0 0 0,0 0-1,0 0 1,0-1-1,0 1 1,0 0 0,0-1-1,-1 1 1,1 0 0,-1-1-1,1 0 1,-1 1-1,0-1 1,1 0 0,-1 0-1,0 0 1,-1 1-7,-76 23 102,93-28-388,81 35 1112,-92-31-793,0 1 0,-1 0 0,1-1 0,-1 1 0,0 0 1,1 0-1,-1 1 0,0-1 0,0 0 0,0 1 0,-1-1 0,1 1 0,0 0 0,-1-1 0,0 1 0,0 0 1,0 0-1,0 0 0,0 0 0,0 0 0,-1 0 0,0 0 0,1 0 0,-1 0 0,0 0 0,0 0 0,-1 0 1,1 0-1,-1 1 0,0-1 0,0 1-33,-4 5 126,0-1 0,0 0 0,-1 0 1,0-1-1,0 0 0,-1 0 0,0 0 0,0-1 0,-1 0 1,1 0-1,-1-1 0,-1 0 0,1 0 0,-1-1 0,1 0 1,-1-1-1,-3 1-126,10-3-49,0 0 0,0 0 0,-1-1-1,1 1 1,0 0 0,0-1 0,-1 0 0,1 1 0,0-1 0,0 0 0,-1 0 0,1 0 0,0-1-1,-1 1 1,1 0 0,0-1 0,0 0 0,-1 1 0,1-1 0,0 0 0,0 0 0,0 0 0,0 0 0,0-1-1,0 0 50,-6-14-4185,12-7-5137,1 9-1731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29 146 8980,'7'9'7044,"-3"16"-5467,-4-23-1052,0 173 2417,-7-201-14739,3 6 2542</inkml:trace>
  <inkml:trace contextRef="#ctx0" brushRef="#br0" timeOffset="254.103">6 1 8148,'-3'0'1825,"1"0"31,2 3-1135,0-1-545,3 1-240,-1 1-1713,1-1-1585,3 1-4145</inkml:trace>
  <inkml:trace contextRef="#ctx0" brushRef="#br0" timeOffset="457.184">138 191 9460,'-3'67'6119,"14"33"-3439,-7-151-2301,-4 41-357,0-1 0,1 0 0,0 1 0,1-1 0,0 0 0,1 1 0,0 0 0,0 0 0,1 0 0,0 0 0,1 0 0,0 1 0,1 0 0,0 0 0,0 0 0,1 1 0,0 0 0,1 0 0,0 1 0,5-5-22,-11 11 32,0 0 1,0 0-1,0 0 1,0 0-1,0 1 1,0-1-1,0 0 0,0 1 1,0-1-1,0 1 1,1 0-1,-1 0 0,0 0 1,0 0-1,0 0 1,0 0-1,1 1 1,-1-1-1,0 1 0,0-1 1,0 1-1,0 0 1,0 0-1,0 0 0,0 0 1,-1 0-1,1 0 1,0 0-1,0 1 1,-1-1-1,1 1 0,-1-1 1,1 1-1,-1 0 1,0 0-1,0-1 0,1 1 1,-1 0-1,0 1-32,32 80 1303,-26 99 33,-10-175-3136,-1-22-8096,2 4-1373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7043,'6'20'11393,"8"34"-8245,-4-8-2263,21 96-30,-22-46-3033,-16-99-8929,-5-9 1084</inkml:trace>
  <inkml:trace contextRef="#ctx0" brushRef="#br0" timeOffset="172.127">0 196 9925,'3'-1'7228,"11"-2"-5250,51 5 558,22-7-5314,-74-3 410,-2-2-3740,-9 8 4646,6-7-7473</inkml:trace>
  <inkml:trace contextRef="#ctx0" brushRef="#br0" timeOffset="499.882">217 31 8884,'0'2'5656,"1"11"-3938,14 98 2096,15 102-3084,-31-212-732,1 0 1,0 0 0,0 0 0,0 0 0,0 0 0,0 0 0,0 0 0,0 0 0,0 0 0,1 0 0,-1 0 0,0 0 0,1 0 0,-1 0 0,0 0 0,1 0 0,-1 0 0,1 0 0,0 0 0,-1 0 0,1 0 0,0 0 0,0-1 0,-1 1 0,1 0 0,0 0 0,0-1 0,0 1 0,0-1 0,0 1 0,0-1 0,0 1 0,0-1 0,0 1 1,8-90-24,17-11-2,-25 97 24,-1 1 1,1-1-1,0 0 0,1 1 1,-1-1-1,0 1 0,1-1 1,-1 1-1,1 0 0,0 0 1,0 0-1,0 0 0,0 0 1,0 0-1,0 0 0,1 1 1,-1-1-1,0 1 0,1-1 1,-1 1-1,1 0 0,0 0 1,-1 0-1,1 1 0,0-1 1,0 0-1,-1 1 0,1 0 1,0 0-1,0 0 0,0 0 1,-1 0-1,1 0 0,2 1 2,-2 2 24,1 0 1,-1 0-1,0 0 0,0 1 0,0-1 1,0 1-1,0-1 0,-1 1 0,0 0 0,1 0 1,-2 0-1,1 1 0,0-1 0,-1 0 1,0 1-1,0-1 0,0 1 0,0-1 0,-1 1 1,0-1-1,0 1-24,2 4 81,11 140-652,-11-167-10424,0 2 1327</inkml:trace>
  <inkml:trace contextRef="#ctx0" brushRef="#br0" timeOffset="859.175">513 262 8660,'79'-3'7586,"36"-27"-5618,-112 29-1947,-1 0 1,1-1 0,-1 1 0,0-1-1,1 1 1,-1-1 0,0 0 0,0 0-1,0 0 1,0 0 0,-1 0 0,1-1-1,-1 1 1,1 0 0,-1-1 0,0 1-1,0-1 1,0 1 0,0-1 0,0 0-1,-1 1 1,1-1 0,-1 0 0,1 0-1,-1 0 1,0 1 0,0-1 0,-1 0-1,1 0 1,0 1 0,-1-1 0,0 0-1,0 1 1,1-1 0,-2 0 0,1 1-1,0-1 1,0 1 0,-1 0-1,1-1 1,-1 1 0,0 0 0,0 0-1,0 0 1,0 0 0,0 0 0,0 1-1,0-1 1,-1 0 0,1 1 0,-1 0-1,1 0 1,-3-1-22,2 0 50,-1 1 1,1-1-1,-1 1 0,1 0 1,-1 1-1,1-1 0,-1 0 1,1 1-1,-1 0 0,0 0 0,1 0 1,-1 0-1,1 1 0,-1-1 1,0 1-1,1 0 0,-1 0 0,1 0 1,0 1-1,-1-1 0,1 1 1,0 0-1,0 0 0,0 0 0,0 0 1,0 0-1,1 1 0,-1-1 1,1 1-1,-1 0 0,1 0 0,0-1 1,0 2-1,0-1 0,0 0 1,1 0-1,-1 1 0,1-1 0,0 0 1,0 2-51,-3 5 127,0 1 0,1 0 0,0 0 0,1 0 0,0 0 0,1 0 0,0 0 0,1 1 0,0-1 1,1 0-1,0 1 0,1-1 0,0 0 0,1 0 0,0 0 0,1-1 0,0 1 0,0-1 0,5 7-127,-6-13 12,0-1 0,-1 1 0,1-1 0,1 0 0,-1 0 0,0 0 0,1 0 0,0-1 0,-1 1 0,1-1 0,0 0 0,0 0 0,0 0 0,0-1 0,1 0 0,-1 1 0,0-2 0,1 1 0,-1 0 0,1-1 0,-1 0 0,1 0 0,-1 0 0,0 0 0,1-1 0,2 0-12,-1 0-401,-1 0 0,0-1-1,0 0 1,0 1 0,0-1-1,0-1 1,0 1 0,-1-1-1,1 0 1,-1 0 0,1 0-1,-1-1 1,0 1 0,1-2 401,25-38-9498,-15 19 526</inkml:trace>
  <inkml:trace contextRef="#ctx0" brushRef="#br0" timeOffset="1209.926">998 102 8596,'-57'-11'10352,"55"11"-10264,-1 0 0,1 0 0,0 1 0,-1-1 0,1 0 1,0 1-1,-1 0 0,1-1 0,0 1 0,0 0 0,-1 0 0,1 0 0,0 1 0,0-1 1,0 0-1,0 1 0,1-1 0,-1 1 0,0 0 0,1 0 0,-1-1 0,1 1 0,-1 0 0,1 0 1,0 0-1,0 1 0,0-1 0,0 0 0,0 0 0,1 1 0,-1-1 0,0 0 0,1 2-88,-1-1 2,0 0 0,1 0 0,-1 0 0,1 0 0,0 0 0,0 0 0,0 0-1,0 0 1,0 0 0,1 1 0,-1-1 0,1 0 0,0 0 0,0 0 0,0 0-1,0-1 1,1 1 0,-1 0 0,1 0 0,-1-1 0,1 1 0,0-1 0,0 1 0,0-1-1,1 0 1,-1 0 0,0 0 0,1 0 0,0 0 0,-1-1 0,1 1 0,0-1-1,0 0 1,0 0-2,3 2 10,0 0-1,-1 0 1,1 0-1,0 1 1,-1 0-1,0 0 1,0 0-1,0 1 0,0-1 1,-1 1-1,0 0 1,0 1-1,0-1 1,0 1-1,-1-1 1,0 1-1,0 0 1,-1 0-1,0 1 1,0-1-1,0 0 0,-1 3-9,0-7 0,0 1-1,-1 0 0,1 0 0,-1 0 0,0 0 1,0-1-1,0 1 0,0 0 0,-1 0 1,1 0-1,-1 0 0,0-1 0,0 1 0,0 0 1,0-1-1,0 1 0,0 0 0,-1-1 0,1 0 1,-1 1-1,0-1 0,1 0 0,-1 0 0,0 0 1,-1 0-1,1 0 0,0 0 0,0 0 0,-1-1 1,1 1-1,-1-1 0,1 0 0,-1 0 0,0 0 1,0 0-1,1 0 0,-1-1 0,0 1 0,0-1 1,0 0-1,0 1 0,1-1 0,-1-1 0,0 1 1,0 0-1,0-1 0,-2 0 1,-16-12-3256,11-10-5659,7 6-988</inkml:trace>
  <inkml:trace contextRef="#ctx0" brushRef="#br0" timeOffset="1543.803">1103 277 9636,'12'1'2360,"57"0"2876,-65-1-5213,0 0 0,0 0-1,-1 0 1,1-1 0,0 0-1,0 1 1,0-1 0,-1 0-1,1-1 1,0 1 0,-1-1-1,1 1 1,-1-1 0,0 0-1,1-1 1,-1 1 0,0 0-1,0-1 1,-1 0-1,1 1 1,0-1 0,-1 0-1,0-1 1,1 0-23,-2 1 54,0 1 1,0-1-1,0 1 1,-1-1-1,1 1 0,-1-1 1,0 1-1,0-1 0,0 0 1,0 1-1,0-1 0,0 0 1,-1 1-1,1-1 1,-1 1-1,0-1 0,1 1 1,-1-1-1,-1 1 0,1 0 1,0-1-1,0 1 0,-1 0 1,1 0-1,-1 0 1,0 0-1,0 0 0,0 0 1,0 0-1,0 1 0,0-1 1,0 1-1,0 0 0,-1-1 1,1 1-1,0 0 1,-1 0-1,1 0 0,-1 1 1,0-1-1,1 1 0,-1-1 1,1 1-1,-1 0 0,0 0 1,1 0-1,-1 0 1,1 0-1,-1 1 0,0-1 1,1 1-1,-1 0 0,1 0 1,-1 0-1,1 0 0,0 0 1,-1 0-1,1 1 1,0-1-1,0 1 0,0 0-54,-4 6 144,1 1 0,0 0 0,1 0-1,0 0 1,0 1 0,1 0 0,1-1 0,-1 1-1,2 0 1,-1 0 0,1 0 0,1 0 0,0 1-1,0-1 1,1 0 0,0 0 0,1 0-1,0 0 1,2 6-144,-1-12 48,-1 0 0,1 0 0,-1-1-1,1 1 1,0-1 0,1 1 0,-1-1 0,0 0-1,1-1 1,0 1 0,0-1 0,-1 1 0,1-1 0,1 0-1,-1-1 1,0 1 0,0-1 0,1 1 0,-1-1-1,1-1 1,-1 1 0,1-1 0,2 1-48,69 2-2146,-69-3 1592,12-1-3050,-6 1-1847,-10-1 3967,11 0-10185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96 7571,'-1'8'7771,"-1"5"-4185,-3 45-2366,25 51-511,-19-105-705,0-1 1,0 1 0,1 0-1,0-1 1,0 1 0,0-1-1,0 0 1,0 0 0,1 0-1,-1 0 1,1 0-1,0 0 1,0 0 0,0-1-1,0 0 1,0 0 0,0 1-1,1-2 1,-1 1 0,1 0-1,0-1 1,-1 0 0,1 1-1,0-2 1,0 1 0,2 0-5,1-1 19,0 0 1,0-1 0,0 0-1,0 0 1,0-1-1,0 1 1,-1-2 0,1 1-1,0-1 1,-1 0 0,0 0-1,0 0 1,0-1 0,0 0-1,0-1 1,-1 1-1,1-1 1,-1 0 0,-1 0-1,1-1 1,-1 1 0,0-1-1,0 0 1,0 0 0,-1-1-1,0 1 1,0-1-1,-1 1 1,0-1 0,0 0-1,-1 0 1,1 0 0,-1 0-1,-1 0 1,0 0 0,0-7-20,1 5 53,0-1 1,-1 0-1,0 1 1,-1-1-1,0 1 1,0 0 0,-1-1-1,0 1 1,-1 0-1,0 0 1,0 0 0,-4-7-54,1 11-564,5 5-2760,3 0-4941,1 0-1894</inkml:trace>
  <inkml:trace contextRef="#ctx0" brushRef="#br0" timeOffset="348.726">470 19 8404,'-13'-14'6945,"-7"9"-3552,-42 26-1069,60-18-2301,0 0 0,0 1 0,1 0 1,-1-1-1,1 1 0,0 0 1,0 0-1,0 0 0,0 0 0,1 0 1,-1 0-1,1 0 0,0 0 0,0 0 1,1 0-1,-1-1 0,1 1 1,0 0-1,0 0 0,0 0 0,1 0 1,-1-1-1,1 1 0,0-1 1,0 1-1,0-1 0,0 1 0,1-1 1,0 0-24,39 35 61,-38-36-33,0 0 1,0 1-1,0 0 0,0 0 1,0 0-1,-1 0 1,0 1-1,1-1 0,-1 1 1,0 0-1,-1 0 1,1 0-1,-1 0 0,0 0 1,0 1-1,0-1 1,0 1-1,-1-1 0,0 1 1,0 0-1,0-1 0,0 1 1,-1 0-1,0 0 1,0 3-29,0-4 24,-1-1 1,0 0 0,0 1 0,0-1 0,0 0 0,0 1-1,0-1 1,-1 0 0,0 0 0,0 0 0,0 0-1,0-1 1,0 1 0,0 0 0,-1-1 0,1 0 0,-1 1-1,1-1 1,-1 0 0,0 0 0,0-1 0,0 1-1,0-1 1,0 1 0,-1-1 0,-1 1-25,-38-2-2628,29-12-7176,11 0-905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1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7652,'0'12'6824,"9"20"-4544,-7-25-1441,49 302 3627,-46-296-7454,-12-35-7108,2 9 1135</inkml:trace>
  <inkml:trace contextRef="#ctx0" brushRef="#br0" timeOffset="349.479">45 93 9044,'11'-6'6160,"5"6"-3469,32 15-2199,-45-13-124,4 0-283,0 1 0,0 0 0,0 0 0,0 1 0,-1 0 0,1 0 0,-1 0 0,0 1 0,-1 0 0,1 0 0,-1 0 0,0 1 0,0 0 0,-1 0 0,1 0 0,-1 1 0,-1-1 0,1 1 0,-1 0 0,-1 0 0,1 0 0,-1 1 0,0-1 0,-1 0 0,1 1 0,-2-1 0,1 1 0,-1-1 0,0 1 0,0 0 0,-1-1 0,0 1 0,-1-1 0,1 0 0,-3 5-85,2-8-12,0 0 1,-1 0-1,1-1 1,-1 1-1,1-1 1,-1 0 0,0 0-1,0 0 1,-1 0-1,1 0 1,-1-1-1,1 0 1,-1 1-1,0-1 1,0 0-1,0-1 1,0 1-1,0-1 1,0 0-1,0 0 1,0 0-1,-1 0 1,1-1-1,0 0 1,-1 0-1,1 0 1,0 0-1,0-1 1,-1 0-1,1 1 1,0-2-1,0 1 1,0 0-1,0-1 1,0 0-1,0 0 1,0 0-1,1 0 1,-3-2 11,0-35-10631,7 36 9003,1-14-7379</inkml:trace>
  <inkml:trace contextRef="#ctx0" brushRef="#br0" timeOffset="670.828">327 1 9524,'-2'60'10095,"14"30"-8457,-5-43-736,23 153-1398,-31-219-10701,1 3 747</inkml:trace>
  <inkml:trace contextRef="#ctx0" brushRef="#br0" timeOffset="983.252">431 249 9108,'47'5'7685,"26"-19"-6822,-70 15-851,0-1 0,0-1 0,1 1 0,-1 0 0,0-1 0,0 1-1,1-1 1,-1 0 0,0 0 0,0 0 0,0-1 0,0 1 0,0-1 0,0 0 0,-1 1 0,1-1 0,-1 0 0,1-1-1,-1 1 1,0 0 0,1-1 0,-1 1 0,0-1 0,-1 0 0,1 0 0,0 0 0,-1 0 0,0 0 0,0 0-1,0 0 1,0 0 0,0 0 0,0 0 0,-1-1 0,1 1 0,-1 0 0,0 0 0,0-1 0,-1 1 0,1 0-1,-1 0 1,1-1 0,-2-2-12,1 3 49,-1 1 0,0-1 0,0 1 0,0-1 0,0 1 0,0 0 0,0-1 0,-1 1 0,1 0 0,-1 0 0,1 1 0,-1-1 1,0 1-1,0-1 0,0 1 0,0 0 0,0 0 0,0 0 0,0 0 0,0 1 0,0-1 0,0 1 0,0 0 0,0 0 0,0 0 0,-1 0 0,1 0 0,0 1 0,0-1 0,0 1 0,0 0 0,0 0 0,0 0 0,0 1 0,0-1 0,1 1 0,-1-1 0,0 1 0,1 0 0,-1 0 0,1 0 0,0 0 0,-2 2-49,-1 4 136,0 0 1,0 1-1,1-1 0,1 1 0,-1 0 1,1 0-1,1 0 0,0 1 1,0-1-1,1 1 0,0-1 0,0 1 1,1-1-1,0 1 0,1-1 1,0 1-1,1-1 0,0 0 0,0 1 1,1-1-1,0 0 0,1 0 0,0-1 1,3 6-137,-4-12-11,-1 1-1,1-1 1,0 0 0,0 0 0,1 0 0,-1 0-1,0 0 1,1-1 0,-1 1 0,1-1 0,-1 0 0,1 0-1,-1-1 1,1 1 0,0-1 0,0 1 0,-1-1-1,1 0 1,0-1 0,-1 1 0,1-1 0,0 1-1,-1-1 1,1 0 0,-1-1 0,3 0 11,26-12-3747,-7-7-5152,-12 5-1695</inkml:trace>
  <inkml:trace contextRef="#ctx0" brushRef="#br0" timeOffset="1473.524">776 91 8868,'41'-21'6429,"-37"21"-6368,-1 0-1,1 0 1,-1 0-1,1 1 1,-1 0 0,0-1-1,1 1 1,-1 0 0,0 0-1,0 1 1,0-1-1,0 1 1,0 0 0,0-1-1,0 1 1,0 1 0,-1-1-1,1 0 1,-1 1-1,1-1 1,-1 1 0,0-1-1,0 1 1,0 0 0,-1 0-1,1 0 1,-1 0-1,2 4-60,45 186 406,-59-237-1225,8 38 908,0 0-1,0 1 1,0-1 0,-1 1-1,0 0 1,0 0 0,0 0-1,-1 0 1,1 1-1,-1 0 1,0 0 0,-1 0-1,1 0 1,-1 1 0,1 0-1,-1 0 1,0 0 0,0 1-1,-1 0 1,1 0 0,0 1-1,-1 0 1,1 0 0,0 0-1,-1 1 1,-5 0-89,8 4 153,0 1 0,0 0 0,0 0 1,1 0-1,-1 0 0,1 1 0,1-1 0,-1 1 0,1 0 1,0 0-1,0 0 0,0 0 0,1 0 0,0 0 0,0 0 0,1 0 1,-1 0-1,2 1 0,-1-1 0,0 0 0,1 0 0,1 0 1,0 4-154,-2-7 76,0-1-60,0 0 0,0 1 0,0-1 0,0 0 0,1 0 0,-1 0 0,1 0 0,-1 0-1,1 0 1,0 0 0,0 0 0,0 0 0,0 0 0,0 0 0,0 0 0,0-1 0,1 1 0,-1 0 0,1-1 0,-1 1 0,1-1 0,0 0 0,-1 1 0,1-1 0,0 0 0,0 0-1,0 0 1,0 0 0,0-1 0,0 1 0,0 0 0,0-1 0,0 0 0,0 1 0,1-1 0,-1 0 0,0 0 0,0 0 0,0 0 0,0 0 0,1-1 0,-1 1 0,2-1-16,80-36-2589,-52 11-5523,-29 23 6591,14-10-9412</inkml:trace>
  <inkml:trace contextRef="#ctx0" brushRef="#br0" timeOffset="1840.673">1138 106 9428,'0'0'42,"-32"-16"6819,-21 12-3178,51 8-3638,0-1-1,1 1 1,-1 0-1,1 0 1,0-1-1,0 1 1,0 0-1,0 0 1,0 0-1,1 0 1,0 0-1,0 0 1,0 0-1,1 0 0,-1 0 1,1 0-1,0 0 1,0 0-45,2 2 21,0 0 1,0-1-1,0 1 1,1 0 0,0-1-1,1 0 1,-1 0-1,1 0 1,0-1-1,0 0 1,0 1-1,0-2 1,1 1-1,0-1 1,3 2-22,18 14 2,-24-17 47,-1 0-1,1 1 0,-1-1 1,0 1-1,0 0 1,0-1-1,-1 1 0,1 0 1,-1 0-1,1 0 1,-1 0-1,0 0 0,0 1 1,0-1-1,-1 0 0,1 0 1,-1 1-1,0-1 1,0 0-1,0 0 0,0 1 1,0-1-1,-1 0 0,1 1 1,-1-1-1,0 0 1,0 0-1,0 0 0,-1 0 1,1 0-1,-1 0 0,0 0 1,1 0-1,-1-1 1,0 1-1,-1-1 0,1 1 1,0-1-1,-1 0 0,1 0 1,-1 0-1,0 0 1,0 0-1,0-1 0,-2 2-48,-52 10-77,31-34-5640,24 5-820,1-4-4433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0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7251,'7'9'8057,"0"16"-6692,-6-21-577,32 299 4329,-19-227-4887,-22-94-3962,-3-6-5390,8 6-816</inkml:trace>
  <inkml:trace contextRef="#ctx0" brushRef="#br0" timeOffset="339.125">343 55 9332,'-43'42'6255,"-35"36"-677,47-46-5076,1 2 1,2 1 0,1 1 0,-14 27-503,28-56-2637,16-36-7035,-3 26 8391,1-12-8289</inkml:trace>
  <inkml:trace contextRef="#ctx0" brushRef="#br0" timeOffset="589.027">0 108 9572,'15'29'6337,"30"2"-4549,-37-26-1055,222 120 3079,-163-82-5018,-61-41-2968,-3-3-1368,1-1-5762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3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84 120 10197,'-3'0'249,"0"-1"1,0 1 0,0 0 0,0 0-1,0 0 1,0 1 0,0-1-1,0 0 1,0 1 0,0 0 0,0 0-1,0 0 1,0 0 0,0 0-1,1 1 1,-1-1 0,1 1 0,-1 0-1,1 0 1,-1 0 0,1 0-1,0 0 1,0 0 0,0 0 0,0 1-1,0-1 1,1 1 0,-1 0-1,1-1 1,0 1 0,0 0 0,0 0-1,0 0 1,0 0 0,0 0-1,1 0 1,-1 0 0,1 0 0,0 0-1,0 1-249,1-1 2,0 1 0,1-1-1,-1 0 1,1 0 0,0 0-1,0 0 1,0 0 0,0-1 0,0 1-1,0-1 1,1 1 0,-1-1-1,1 0 1,0 0 0,0 0-1,0 0 1,0 0 0,0-1 0,0 1-1,0-1 1,0 0 0,1 0-1,-1 0 1,1-1 0,1 1-2,37 19 16,-41-17 22,-1-1 0,1 1 0,-1 0 0,0 0 0,0 0 1,0 0-1,0-1 0,0 1 0,0 0 0,-1 0 0,0 0 0,1-1 0,-1 1 1,0 0-1,0-1 0,-1 1 0,1 0 0,0-1 0,-1 0 0,1 1 0,-1-1 0,0 0 1,0 0-1,0 0 0,0 0 0,0 0 0,-1 0 0,1-1 0,0 1 0,-1-1 0,1 1 1,-1-1-1,0 0 0,1 0 0,-3 0-38,-32 1-1364,21-21-8541,13 6-388</inkml:trace>
  <inkml:trace contextRef="#ctx0" brushRef="#br0" timeOffset="281.834">152 57 9284,'12'10'7266,"0"17"-5832,-9-20-572,35 137 3154,-30-45-7114,-10-107-6464,0-1-624</inkml:trace>
  <inkml:trace contextRef="#ctx0" brushRef="#br0" timeOffset="532.699">152 239 12822,'4'0'3329,"2"0"129,4 0-1729,0-2-641,-2 1-191,2-1-97,1 1-272,-2 0-224,1 0-160,1 1-240,-3-1-240,-1 1-448,-1 0-753,0 0-2064,-2 0-2706,0 1-6115</inkml:trace>
  <inkml:trace contextRef="#ctx0" brushRef="#br0" timeOffset="876.374">353 240 10213,'32'6'7396,"47"-21"-6028,-81 15-1365,0 1-1,0 0 1,0-1 0,1 0 0,-1 0 0,0 1-1,0-1 1,0 0 0,0 0 0,0-1 0,0 1 0,0 0-1,0-1 1,0 1 0,0-1 0,1 0 0,-1 1-1,0-1 1,0 0 0,1 0 0,-1 0 0,1 0 0,-1 0-1,1-1 1,-1 1 0,1 0 0,0-1 0,-1 1 0,1-1-1,0 1 1,0-1 0,0 0 0,0 0 0,0 1-1,1-1 1,-1 0 0,0 0 0,1 0 0,0 0 0,-1 1-1,1-1 1,0 0 0,0 0 0,0 0 0,0 0 0,0 0-1,0 0 1,1 0 0,-1 0 0,1 0 0,-1 0-1,1 1 1,0-1 0,0 0 0,0 0 0,0 1 0,0-1-1,0 1 1,0-1 0,0 1 0,1-1 0,-1 1-1,0 0 1,1-1 0,-1 1 0,1 0 0,0 0 0,-1 0-1,1 0-2,-8 5 186,1 0 0,-1 1 0,1-1 0,0 1 0,0 0 0,0 0 0,1 1 0,0 0 0,0-1 0,0 1 0,1 1 0,0-1 0,0 0 0,0 1 0,1-1 0,0 1 0,0 0 0,1 0 0,0 0-1,0 0 1,1 0 0,-1 0 0,2 0 0,-1 0 0,1 0 0,0 0 0,0 0 0,1 0 0,0-1 0,1 2-186,-2-5 22,1 0 0,-1-1 0,1 1 0,0-1 0,0 1 0,0-1 0,0 0-1,1 0 1,-1 0 0,1 0 0,-1 0 0,1-1 0,0 1 0,-1-1 0,1 0 0,0 1 0,0-1 0,0-1 0,0 1 0,0 0 0,0-1 0,0 1 0,0-1-1,0 0 1,0 0 0,0 0 0,0-1 0,0 1 0,1-1 0,-1 1 0,-1-1 0,1 0 0,0 0 0,0 0 0,0-1 0,0 1 0,0-2-22,19-10-3886,-4-4-3885,-8 4-6118</inkml:trace>
  <inkml:trace contextRef="#ctx0" brushRef="#br0" timeOffset="1539.477">548 179 8116,'21'8'7068,"6"52"-4559,-11 48-41,-5-169-1598,-8 43-877,-2 9-44,0 0 0,0-1 0,1 1 0,0 0 0,1 1 0,0-1 0,1 0 0,-1 1 0,2-1 0,-1 1 0,1 1 0,0-1 0,4-3 51,-9 10-13,1 1-1,0-1 0,-1 0 1,1 1-1,0 0 1,0-1-1,-1 1 0,1-1 1,0 1-1,0 0 0,0-1 1,0 1-1,0 0 1,-1 0-1,1 0 0,0 0 1,0 0-1,0 0 0,0 0 1,0 0-1,0 0 1,0 0-1,0 0 0,-1 0 1,1 1-1,0-1 0,0 0 1,0 1-1,0-1 1,-1 1-1,1-1 0,0 1 1,0-1-1,-1 1 0,1-1 1,0 1-1,-1 0 1,1-1-1,-1 1 0,1 0 1,-1 0-1,1-1 0,-1 1 1,1 0-1,-1 0 1,0 0-1,0 0 0,1 0 14,14 47-220,-14-40 225,14 73 507,-3-118 398,11-79-737,-23 115-175,1 0 0,-1 0 1,1 0-1,-1 0 0,1 0 1,0 0-1,-1 1 0,1-1 0,0 0 1,0 0-1,0 0 0,-1 1 0,1-1 1,0 0-1,0 1 0,0-1 0,0 1 1,0-1-1,0 1 0,0 0 0,0-1 1,0 1-1,0 0 0,0 0 0,0 0 1,1-1-1,-1 1 0,0 0 0,0 1 1,0-1-1,0 0 0,0 0 0,0 0 1,0 1-1,0-1 0,0 0 0,0 1 1,0-1-1,0 1 0,0-1 0,0 1 1,0 0-1,0-1 0,0 1 0,-1 0 1,1 0 1,34 39 101,-21 126 534,-15-168-11608,-1-7 219</inkml:trace>
  <inkml:trace contextRef="#ctx0" brushRef="#br0" timeOffset="2039.353">939 10 9076,'6'10'9144,"1"12"-6136,-1-4-2023,21 30-2509,-23-58-8814,-1 2 3</inkml:trace>
  <inkml:trace contextRef="#ctx0" brushRef="#br0" timeOffset="2289.781">1025 0 10373,'2'6'2769,"1"3"128,0 2-1232,-1-3-512,1 2-433,2 0-192,-1-3-64,2 1-255,-2 0-338,1-1-623,-1-1-1665,-3-5-576,0-1-2050,1-1-4385</inkml:trace>
  <inkml:trace contextRef="#ctx0" brushRef="#br0" timeOffset="2636.192">438 203 3682,'-7'-3'3745,"9"-4"-2576,3-11 888,8 18 5806,16 13-6527,-17 17-1765,-14-17-9128,0-8-293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5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6755,'9'-2'6077,"6"-5"-4147,21-7-989,10 5 163,1 1 0,-1 2 0,1 3 0,15 1-1104,381 13 1848,-109-13-492,-124 65-1642,-210-79-12141,-4 5 1833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32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8644,'0'4'6639,"-2"14"-4418,-2 38 47,2-11-4283,3-44-2189,0-2 26,2-2-5181</inkml:trace>
  <inkml:trace contextRef="#ctx0" brushRef="#br0" timeOffset="252.489">102 9 9444,'0'9'2401,"-2"2"129,-1 1-1346,0 3-351,1 1-1,-2 0-80,3 0-288,-1 1-111,1-3-97,1 0-64,0-2-48,1-2-224,0-4-448,0-2-321,1-4-1920,0 0-2177,2-1-5251</inkml:trace>
  <inkml:trace contextRef="#ctx0" brushRef="#br0" timeOffset="652.555">312 151 7363,'-24'-24'8202,"-4"15"-4201,25 9-3926,0 0 0,0 0 0,0 1 0,-1-1 0,1 1 0,0 0 0,0 0 0,0 0 0,0 0 0,0 0 0,0 1 0,1-1 0,-1 1 0,0 0 0,1 0 0,-1 0 0,1 0 0,0 1 0,-1-1 0,1 0 0,0 1 0,1 0 0,-1-1 0,0 1 0,1 0 0,-1 0 0,1 1-75,0-2 7,0 0-1,0 0 0,0 0 1,0 0-1,1 0 1,-1 1-1,1-1 0,0 0 1,-1 0-1,1 0 1,0 1-1,0-1 1,1 0-1,-1 0 0,0 1 1,1-1-1,-1 0 1,1 0-1,0 0 0,-1 0 1,1 0-1,0 0 1,1 0-1,-1 0 0,0 0 1,0 0-1,1-1 1,-1 1-1,1 0 0,-1-1 1,1 1-1,0-1 1,0 0-1,2 2-6,77 32 7,-54-26 16,-25-9 9,0 1 0,0 0 0,0 0-1,0-1 1,1 1 0,-1 1 0,0-1-1,-1 0 1,1 0 0,0 1 0,0-1-1,-1 1 1,1-1 0,0 1 0,-1 0-1,0 0 1,1 0 0,-1-1 0,0 1-1,0 0 1,0 1 0,0-1 0,0 0-1,-1 0 1,1 0 0,-1 0 0,1 1-1,-1-1 1,0 0 0,0 1 0,0-1-1,0 0 1,0 0 0,0 1 0,-1-1-1,1 0 1,-1 0 0,0 0 0,1 1-1,-1-1 1,0 0 0,0 0 0,-1 0-1,1 0 1,0 0 0,-1-1 0,1 1-1,-1 0 1,1-1 0,-1 1 0,-1 0-32,-1 1-32,1-1-1,-2 0 1,1 1 0,0-2 0,0 1 0,-1 0 0,1-1 0,-1 0 0,1 0-1,-1 0 1,1-1 0,-1 1 0,0-1 0,1 0 0,-1 0 0,0-1-1,1 1 1,-1-1 0,1 0 0,-1-1 0,1 1 0,-4-2 32,0-19-4565,15-2-5007,1 12 973</inkml:trace>
  <inkml:trace contextRef="#ctx0" brushRef="#br0" timeOffset="1059.232">437 169 9636,'1'3'6021,"3"11"-4371,1 15-3,-4-21-1550,-1 0-1,2 1 1,-1-1 0,1 0 0,0 0-1,1-1 1,0 1 0,0 0-1,1-1 1,0 0 0,0 0 0,0 0-1,1 0 1,2 2-97,-5-8-12,-1 0 1,1 0-1,-1-1 1,1 1-1,0 0 1,0 0-1,-1-1 0,1 1 1,0-1-1,0 0 1,-1 1-1,1-1 1,0 0-1,0 0 1,0 0-1,0 0 0,-1-1 1,1 1-1,0 0 1,0-1-1,0 1 1,-1-1-1,1 0 0,0 1 1,-1-1-1,1 0 1,-1 0-1,1 0 1,-1 0-1,1-1 0,-1 1 1,0 0-1,1 0 1,-1-1-1,0 1 1,0-1 11,39-56-1078,-19-43 1577,-25 247 3839,5-79-3842,5 70-629,-3-133-2107,1-10-8225,-1 0-828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3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12 8996,'-55'-12'7836,"51"13"-7626,0-1 0,-1 1 0,1 0 0,0 0 1,0 0-1,-1 1 0,1-1 0,0 1 0,1 0 0,-1 0 1,0 1-1,1-1 0,-1 1 0,1-1 0,-1 1 0,1 0 1,0 1-1,-2 2-210,1 4 122,0 0 0,0 1 1,1-1-1,1 1 0,-1 0 1,2 0-1,0 0 0,0 0 1,1 0-1,0 0 0,1 0 1,0 0-1,0 0 0,2 0 0,-1 0 1,1-1-1,1 1 0,0-1 1,2 3-123,18 98 202,-32-135-13176,4 9 2823</inkml:trace>
  <inkml:trace contextRef="#ctx0" brushRef="#br0" timeOffset="236.44">4 217 9652,'-4'10'8156,"16"-5"-5127,29-3-3264,-31-2 880,54-5-1962,-43-1-2087,-1-3-3696,-5 1-2310</inkml:trace>
  <inkml:trace contextRef="#ctx0" brushRef="#br0" timeOffset="425.233">267 153 7331,'-21'5'8013,"5"14"-4462,-4 55-2111,19-70-1434,1 0 0,-1 0 0,1 0 0,1 0 0,-1 0 1,0 0-1,1 0 0,0 0 0,0 0 0,0 0 0,0 0 1,1 0-1,0-1 0,-1 1 0,1-1 0,1 1 0,-1-1 1,0 0-1,1 0 0,-1 0 0,1 0 0,0 0 0,0 0 1,0-1-1,1 0 0,-1 0 0,1 1 0,-1-2 0,1 1 1,0 0-1,-1-1 0,1 0 0,0 0 0,0 0 0,0 0 1,0 0-1,0-1 0,0 0 0,0 0 0,0 0 0,0 0 1,0-1-1,0 1 0,0-1 0,0 0-6,0-2 6,0 1-1,0-1 0,0 0 1,0 0-1,0-1 1,-1 1-1,0-1 1,1 0-1,-1 1 1,-1-2-1,1 1 0,-1 0 1,1 0-1,-1-1 1,0 1-1,-1-1 1,1 1-1,-1-1 0,0 0 1,0 0-1,-1 0 1,1 0-1,-1 1 1,0-1-1,0 0 1,-1 0-1,1 0 0,-1 0 1,0 0-1,0 1 1,-1-1-1,0 0 1,0 1-1,0-1 1,0 1-1,0 0 0,-1 0 1,0 0-1,0 0 1,0 0-1,0 1 1,-1-1-1,1 1 1,-1 0-1,0 0 0,0 0 1,0 0-1,0 1 1,-1 0-1,1 0 1,-4-2-6,-17 9-1082,21 1-2085,4 3-4179,1-3-1933</inkml:trace>
  <inkml:trace contextRef="#ctx0" brushRef="#br0" timeOffset="690.803">458 266 9028,'6'39'4943,"7"23"-1314,-3-77-2620,-9-5-924,-2 9 84,0 1 0,2 0 0,-1 0 1,1 0-1,0-1 0,1 1 1,0 0-1,1 1 0,0-1 0,1 0 1,0 1-1,0 0 0,1-1 1,0 2-1,1-1 0,0 1 0,0 0 1,5-6-170,-8 13-3,0-1 1,-1 1 0,1 0 0,0-1 0,0 1-1,0 1 1,0-1 0,0 0 0,0 1-1,0-1 1,1 1 0,-1 0 0,0 0 0,0 0-1,0 1 1,0-1 0,0 1 0,0-1-1,0 1 1,0 0 0,1 0 2,16 10-3223,-1 2-4219,-5-1-3571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30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9540,'53'10'6655,"-50"-9"-6631,1-2 1,-1 1-1,0 0 0,1-1 1,-1 0-1,0 1 0,1-1 0,-1-1 1,0 1-1,0 0 0,0-1 0,0 0 1,0 1-1,0-1 0,-1 0 0,1 0 1,-1-1-1,1 1 0,-1-1 1,0 1-1,0-1 0,0 0 0,0 1 1,0-1-1,0 0 0,-1 0 0,0-1 1,0 1-1,1 0 0,-2 0 1,1-1-1,0 1 0,-1 0 0,1-1 1,-1 1-1,0 0 0,0-1-24,-1 2 61,0 1 1,1-1-1,-1 1 0,0-1 0,0 1 1,0-1-1,0 1 0,0 0 1,-1-1-1,1 1 0,0 0 0,-1 0 1,1 0-1,-1 0 0,1 0 0,-1 0 1,1 0-1,-1 0 0,1 1 0,-1-1 1,0 1-1,1-1 0,-1 1 1,0 0-1,0-1 0,1 1 0,-1 0 1,0 0-1,0 0 0,0 0 0,1 1 1,-1-1-1,0 0 0,1 1 0,-1-1 1,0 1-1,1 0 0,-1 0 1,0-1-1,1 1 0,-1 0 0,1 0 1,0 0-1,-1 1 0,1-1 0,0 0 1,0 0-1,-1 1 0,1-1 0,0 1 1,0-1-1,1 1 0,-1-1 1,0 1-1,0-1 0,1 2-61,-4 5 196,1 0 1,0 1-1,0-1 1,1 1-1,0-1 0,0 1 1,1 0-1,1 0 1,-1 0-1,1 0 0,1-1 1,0 1-1,0 0 0,0 0 1,1-1-1,1 1 1,0-1-1,1 3-196,-2-8 6,0 0-1,1 0 1,-1-1-1,1 1 1,0-1-1,-1 0 1,1 0-1,0 0 1,1 0-1,-1 0 1,0-1-1,0 0 1,1 1-1,-1-1 1,1 0-1,-1 0 1,1-1-1,-1 1 1,1-1-1,0 0 1,-1 0-1,1 0 1,-1 0-1,1-1 1,0 1-1,-1-1 1,2-1-6,61-13-7406,-49 7 955,-1-3-3884</inkml:trace>
  <inkml:trace contextRef="#ctx0" brushRef="#br0" timeOffset="284.614">386 136 11061,'-36'-4'6861,"3"11"-3564,30-6-3215,-1 1 0,1 0 0,0 0 0,0 0 0,0 0 0,0 0 1,0 1-1,0-1 0,1 1 0,-1 0 0,1 0 0,-1 0 1,1 0-1,0 0 0,1 1 0,-1-1 0,0 0 0,1 1 1,0-1-1,0 1 0,0 0 0,0-1 0,0 1 0,1 0 1,0 0-1,0 0-82,-1 0 51,0-1 1,0 0-1,0 1 1,1-1-1,-1 0 0,1 1 1,0-1-1,0 1 1,0-1-1,1 0 1,-1 1-1,1-1 1,0 0-1,0 1 0,0-1 1,0 0-1,1 0 1,-1 0-1,1 0 1,0 0-1,-1 0 1,1 0-1,1-1 1,-1 1-1,0-1 0,1 1 1,-1-1-1,1 0 1,0 0-1,0 0 1,-1 0-1,1-1 1,1 1-1,-1-1 0,2 1-50,-1-2-155,-1 0 1,1 0-1,0 0 1,-1-1 0,1 0-1,-1 1 1,1-1-1,-1-1 1,1 1 0,-1 0-1,1-1 1,-1 0-1,0 0 1,0 0 0,0 0-1,0 0 1,0 0-1,-1-1 1,2-1 153,11-15-4141,-1-3-3399,-4 3-3004</inkml:trace>
  <inkml:trace contextRef="#ctx0" brushRef="#br0" timeOffset="518.932">416 1 10613,'0'6'6346,"0"17"-3877,6 68 1666,13 47-2716,-12-97-1358,-6-31-290,4 18-1766,3-13-4054,-6-14-468,-1-2-3720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2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5587,'0'0'281,"0"0"0,1 0 1,-1 0-1,0 0 0,1 0 1,-1 0-1,0 0 0,1 0 1,-1 0-1,0 0 0,1 0 1,-1 0-1,0 0 0,1 0 1,-1-1-1,0 1 1,1 0-1,-1 0 0,0 0 1,0-1-1,1 1 0,-1 0 1,0 0-1,0-1 0,1 1 1,-1 0-1,0 0 0,0-1 1,0 1-1,0 0 0,1-1 1,-1 1-1,0 0 0,0-1-281,5 34 1725,8 175 393,6-345-1859,-18 131-260,0 0 0,0 0-1,1 0 1,0 0 0,0 0 0,0 1-1,0-1 1,1 1 0,0-1-1,0 1 1,1 0 0,-1 0 0,1 0-1,0 1 1,1-1 0,-1 1 0,1 0-1,-1 0 1,1 1 0,0-1-1,5-1 2,-6 6 4,0 0 0,0 0 0,0 1 0,0 0 0,-1 0-1,1 0 1,-1 0 0,1 0 0,-1 0 0,0 1 0,0 0-1,0 0 1,0 0 0,0 0 0,-1 0 0,0 0-1,1 1 1,-1-1 0,0 1 0,0 0 0,-1-1 0,1 1-1,-1 0 1,0 0 0,0 0 0,0 0 0,-1 0 0,1 0-1,-1 0 1,0 1-4,4 10 178,-1 1 0,-1 0 0,0-1 0,-1 1-1,0 0 1,-2 0 0,0 0 0,0 0 0,-2 2-178,-3-15-2610,5-25-6345,2 5-407</inkml:trace>
  <inkml:trace contextRef="#ctx0" brushRef="#br0" timeOffset="472.498">295 243 6947,'13'10'7222,"20"-9"-5956,-30-1-766,2-1-427,0 1-1,0-1 0,0-1 1,0 1-1,0-1 0,-1 1 0,1-2 1,0 1-1,-1 0 0,0-1 1,1 0-1,-1 0 0,0 0 1,0 0-1,-1-1 0,4-3-72,-5 5 3,-1 0-1,1 1 0,-1-1 1,0 0-1,0 0 0,1 0 1,-1 0-1,-1 0 0,1 0 1,0 0-1,0 0 0,-1 0 1,1-1-1,-1 1 0,0 0 1,1 0-1,-1 0 1,0-1-1,-1 1 0,1 0 1,0 0-1,0-1 0,-1 1 1,0 0-1,1 0 0,-1 0 1,0 0-1,0 0 0,0 0 1,0 0-1,0 0 0,-1 0 1,1 0-1,0 1 1,-1-1-1,0 1 0,1-1 1,-1 1-1,0-1-2,1 1 23,0 0 0,-1 0 0,1 0 0,-1 0 1,1 0-1,-1 1 0,0-1 0,1 0 0,-1 1 0,1-1 0,-1 1 0,0 0 1,0-1-1,1 1 0,-1 0 0,0 0 0,1 0 0,-1 0 0,0 1 0,0-1 1,1 0-1,-1 1 0,0-1 0,1 1 0,-1-1 0,1 1 0,-1 0 1,1 0-1,-1 0 0,1 0 0,-1 0 0,1 0 0,0 0 0,-1 0 0,1 0 1,0 1-1,0-1 0,0 0 0,0 1 0,0-1 0,0 1 0,1-1 0,-1 1 1,0 0-24,-28 73 1740,27-71-1680,2-1 0,-1 0 0,0 1-1,0-1 1,1 1 0,0-1 0,0 1-1,0-1 1,0 1 0,0-1 0,1 0-1,0 1 1,-1-1 0,1 1 0,0-1-1,1 0 1,-1 0 0,1 0 0,-1 0-1,1 0 1,0 0 0,0 0 0,0 0-1,0-1 1,1 1 0,-1-1 0,1 1-1,0-1 1,-1 0 0,1 0 0,0 0-1,0-1 1,0 1 0,0-1 0,1 0-1,-1 1 1,0-1 0,1-1 0,-1 1-1,0 0 1,1-1 0,-1 0 0,1 0-1,-1 0 1,1 0 0,-1 0 0,1-1-1,-1 1-59,54-34-1963,-42 11-7305,-10 10-2295</inkml:trace>
  <inkml:trace contextRef="#ctx0" brushRef="#br0" timeOffset="831.786">568 219 8628,'37'-4'6564,"-33"2"-6548,0 0 1,0 0-1,0 0 0,0 0 0,0 0 0,0-1 1,-1 0-1,1 1 0,-1-2 0,0 1 1,0 0-1,0 0 0,0-1 0,0 0 1,-1 0-1,0 1 0,1-1 0,-1-1 0,0-1-16,-1 4 43,-1 1-1,0-1 1,0 0-1,0 1 0,0-1 1,0 1-1,-1-1 1,1 0-1,0 1 0,-1-1 1,1 1-1,-1-1 1,1 1-1,-1-1 0,0 1 1,0 0-1,0-1 1,0 1-1,0 0 0,0 0 1,0-1-1,0 1 1,0 0-1,0 0 0,-1 0 1,1 0-1,0 1 1,-1-1-1,1 0 0,0 0 1,-1 1-1,1-1 1,-1 1-1,0-1 0,1 1 1,-1 0-1,1 0 1,-1 0-1,1 0 0,-1 0 1,0 0-1,1 0 1,-1 0-1,1 0 0,-1 1 1,1-1-1,-1 1 1,1-1-1,-1 1 0,1 0 1,-1-1-1,1 1 1,-1 0-1,1 0 0,0 0 1,0 0-1,0 0 1,-1 0-1,1 0 0,0 1 1,0-1-1,1 0 1,-1 1-1,0-1 0,0 1-42,-5 5 188,1 0 0,0 0 0,1 1-1,-1-1 1,2 1 0,-1 0 0,1 0 0,0 0-1,0 1 1,1-1 0,0 1 0,1-1-1,0 1 1,0 0 0,1-1 0,0 1-1,1 0 1,0-1 0,0 1 0,1 0-1,1 3-187,-2-9 58,1 0 0,0 0 0,0-1 0,0 1 0,0-1 0,0 1 0,0-1 0,1 0 0,-1 0 0,1 0 0,0 0 0,-1 0 0,1 0 0,0-1 0,0 1-1,0-1 1,0 0 0,1 0 0,-1 0 0,0 0 0,0-1 0,1 1 0,-1-1 0,0 0 0,1 0 0,-1 0 0,0-1 0,1 1-58,48-9-2651,-9-9-7979,-24 5 105</inkml:trace>
  <inkml:trace contextRef="#ctx0" brushRef="#br0" timeOffset="1128.591">897 162 8452,'-22'-13'7271,"0"7"-3620,20 5-3578,0 1 0,0 0 1,0 0-1,0 0 0,0 0 1,0 0-1,0 1 0,0-1 1,0 1-1,-1-1 0,1 1 1,1 0-1,-1 0 0,0 0 1,0 0-1,0 0 0,0 0 1,1 0-1,-1 1 0,0-1 1,1 1-1,-1-1 1,1 1-1,0-1 0,0 1 1,-1 0-1,1 0 0,0 0 1,0-1-1,1 1 0,-2 2-73,0-1 37,0 1-1,0 0 0,0 0 0,0 0 1,0 0-1,1 1 0,0-1 0,0 0 1,0 0-1,0 1 0,1-1 0,0 1 1,-1-1-1,2 1 0,-1-1 0,0 0 1,1 1-1,0-1 0,0 0 0,0 1 1,1-1-1,-1 0 0,1 0 0,0 0 1,0 0-1,1 0 0,-1-1 0,1 1 1,0-1-1,0 1 0,0-1 1,0 0-1,0 0 0,1-1 0,-1 1 1,1-1-1,0 1 0,0-1 0,0 0 1,0 0-1,0-1 0,0 0 0,1 1 1,-1-1-37,-1-1-124,-1 0 0,1 0 0,-1-1 1,1 1-1,-1 0 0,0-1 0,1 0 1,-1 1-1,0-1 0,1 0 0,-1 0 1,0-1-1,0 1 0,0 0 0,0-1 1,0 1-1,0-1 0,0 0 0,0 1 1,-1-1-1,1 0 0,-1 0 0,1 0 0,-1 0 1,0 0-1,0-1 0,0 1 124,9-27-9077,-7 13-1731</inkml:trace>
  <inkml:trace contextRef="#ctx0" brushRef="#br0" timeOffset="1394.158">916 1 9989,'-3'58'9462,"15"33"-5943,-5-46-2193,10 75-1213,-16-127-13376,-2-4 2133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3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141 211 6371,'6'-38'6740,"-6"37"-6638,0-1 1,-1 1-1,1-1 1,0 1 0,-1 0-1,0-1 1,1 1-1,-1 0 1,0 0 0,0 0-1,0-1 1,0 1-1,0 0 1,0 0 0,0 0-1,0 0 1,0 1-1,0-1 1,0 0-1,-1 0 1,1 1 0,0-1-1,-1 1 1,1-1-1,0 1 1,-1-1 0,1 1-1,-1 0 1,1 0-1,0-1 1,-1 1 0,1 0-1,-1 1 1,1-1-1,-1 0 1,1 0 0,0 1-1,-1-1 1,0 0-103,-4 3 140,0 1 1,-1-1-1,1 1 1,0 0-1,1 0 1,-1 1-1,1 0 0,0 0 1,0 0-1,0 0 1,1 1-1,0 0 1,0 0-1,0 0 1,1 0-1,0 1 0,0-1 1,0 1-1,1 0 1,0 0-1,0 1-140,1-3 41,-1-1-1,1 0 1,0 1-1,1-1 1,-1 1-1,1-1 0,0 1 1,0 0-1,0-1 1,0 1-1,1-1 1,0 1-1,0-1 1,0 1-1,1-1 1,-1 0-1,1 0 1,0 0-1,0 1 0,1-2 1,-1 1-1,1 0 1,0 0-1,0-1 1,0 0-1,0 0 1,1 1-1,-1-2 1,1 1-1,0 0 1,-1-1-1,1 0 0,2 1-40,72 0-584,-54-13-2829,-2-4-4342,-10 3-1873</inkml:trace>
  <inkml:trace contextRef="#ctx0" brushRef="#br0" timeOffset="390.48">331 177 8820,'-29'14'7311,"13"23"-5214,9 44-1434,7-78-644,0 0 0,-1 0 0,2 0 0,-1-1 0,0 1-1,0 0 1,1 0 0,0-1 0,-1 1 0,1 0 0,0-1-1,0 1 1,1-1 0,-1 1 0,1-1 0,-1 0 0,1 1 0,-1-1-1,1 0 1,0 0 0,0 0 0,0 0 0,1 0 0,-1-1-1,0 1 1,0-1 0,1 1 0,-1-1 0,1 0 0,0 0 0,-1 0-1,1 0 1,0-1 0,-1 1 0,1-1 0,0 1 0,0-1-1,-1 0 1,1 0 0,0 0 0,0-1 0,0 1 0,-1-1-1,1 1 1,0-1 0,-1 0 0,2 0-19,3-1 10,0 0 0,0-1 1,0 1-1,0-1 0,0-1 0,0 1 0,-1-1 0,0-1 1,1 1-1,-2-1 0,1 0 0,0 0 0,3-5-10,-8 8 7,1 0-1,0 0 0,-1 0 1,1-1-1,-1 1 0,0-1 0,1 1 1,-1-1-1,-1 0 0,1 1 1,0-1-1,0 0 0,-1 1 1,0-1-1,0 0 0,1 0 0,-2 0 1,1 1-1,0-1 0,0 0 1,-1 0-1,0 1 0,1-1 1,-1 0-1,0 1 0,0-1 1,-1 1-1,1-1 0,0 1 0,-1-1 1,0 1-1,1 0 0,-1 0 1,0 0-1,0 0 0,0 0 1,-2-1-7,-87-57-450,70 50-3267,0 2-3676,20 8-1174</inkml:trace>
  <inkml:trace contextRef="#ctx0" brushRef="#br0" timeOffset="708.864">644 189 6947,'-11'-31'6829,"-14"28"-3935,-28 40-1324,49-31-1411,0 0 0,0 1 0,0-1 0,1 1 0,0 0 0,0 0 0,1 0 0,0 0 0,0 0 0,1 1 0,0-1 0,0 1 0,0-1 0,1 7-159,0-12 37,0 1 1,1 0 0,-1 0-1,0 0 1,1 0-1,0 0 1,0-1 0,0 1-1,0 0 1,0 0 0,0-1-1,1 1 1,-1-1-1,1 1 1,0-1 0,-1 0-1,1 0 1,0 0 0,1 0-1,-1 0 1,0 0-1,0 0 1,1-1 0,-1 1-1,1-1 1,0 0 0,-1 0-1,1 0 1,0 0-1,0 0 1,-1 0 0,1-1-1,0 1 1,0-1-1,0 0 1,0 0 0,0 0-1,1 0-37,80-23-2629,-63 4-1624,-8-7-3530,-8 10 569</inkml:trace>
  <inkml:trace contextRef="#ctx0" brushRef="#br0" timeOffset="1028.238">637 0 9140,'-11'28'7012,"15"26"-4990,-3-45-1286,48 225 3543,-49-233-4657,6 16 179,-2-14-3484,0-6-4876,-2-2-1795</inkml:trace>
  <inkml:trace contextRef="#ctx0" brushRef="#br0" timeOffset="1284.623">806 263 8804,'43'4'8457,"60"-38"-6816,-101 34-1634,0-1 0,0 1 0,0-1 0,0 1 0,0-1-1,0 0 1,0 0 0,0 1 0,0-2 0,-1 1 0,1 0 0,0 0 0,-1 0 0,1-1 0,-1 1 0,1-1-1,-1 1 1,0-1 0,0 0 0,1 1 0,-1-1 0,0 0 0,-1 0 0,1 0 0,0 0 0,0 0 0,-1 0 0,1 0-1,-1 0 1,0 0 0,0 0 0,1 0 0,-1 0 0,-1 0 0,1 0 0,0 0 0,0 0 0,-1 0 0,1 0-1,-1 0 1,0 0 0,1 0 0,-1 0 0,-1-1-7,-4 1 11,0 0-1,-1 0 1,1 1-1,0 0 1,0 1-1,-1-1 1,1 1-1,-1 0 1,1 1-1,0 0 1,-1 0-1,1 0 1,0 0-1,0 1 1,0 0-1,0 1 1,-2 0-11,3-1 93,-1 0 0,1 1-1,0 0 1,0-1 0,0 1 0,1 1 0,-1-1 0,1 1 0,0 0-1,0 0 1,0 0 0,0 1 0,1-1 0,-1 1 0,1 0 0,0 0-1,1 0 1,-1 0 0,1 0 0,0 0 0,1 1 0,-1-1 0,1 1 0,0 0-1,0-1 1,1 1 0,-1 0 0,1 0 0,1-1 0,-1 1 0,1 1-93,3-2 79,0-1 1,0 1 0,1-1 0,-1 0 0,1 0-1,0 0 1,0 0 0,1-1 0,-1 0 0,0 0-1,1-1 1,0 1 0,0-1 0,0-1 0,0 1 0,0-1-1,0 0 1,0 0 0,0 0 0,0-1 0,1 0-1,-1-1 1,0 1 0,4-2-80,129-16-1408,-95 1-3004,-5-7-4279,-18 6-961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4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20 6499,'-5'-3'1220,"-34"-12"5577,37 15-6698,1-1 1,-1 1-1,1 0 0,-1 0 0,0 0 0,1 0 0,-1 0 0,1 0 1,-1 0-1,0 0 0,1 0 0,-1 1 0,1-1 0,-1 1 0,1-1 0,-1 1 1,1 0-1,0 0 0,-1-1 0,1 1 0,0 0 0,-1 0 0,1 0 1,0 1-1,0-1 0,0 0 0,0 0 0,0 0 0,0 1 0,0-1 1,1 1-1,-1-1 0,0 0 0,1 1 0,-1-1 0,1 1 0,-1 0-99,-3 17 239,1 0 0,0 1 0,1 0 0,1 0 0,1-1 0,1 1-1,1 0 1,1 0 0,0-1 0,6 16-239,-4-4 164,-3-23-2114,-3-18-7699,-1 4 527</inkml:trace>
  <inkml:trace contextRef="#ctx0" brushRef="#br0" timeOffset="251.594">1 214 9508,'0'-2'2385,"1"0"145,2-3-1506,0 1-240,1 1-15,1 0-113,1 0-208,1 2-128,1 1-143,1 0-33,0 1-176,0-2-289,2 1-431,1 0-96,0-1-1842,2-2-2048,1-1-4610</inkml:trace>
  <inkml:trace contextRef="#ctx0" brushRef="#br0" timeOffset="554.72">213 152 8004,'-37'36'9565,"26"19"-7084,11-53-2485,0 0 0,0 0 1,0 0-1,0 0 0,1 0 1,-1 1-1,1-1 0,-1 0 0,1 0 1,0 0-1,0 0 0,-1 0 1,2 0-1,-1-1 0,0 1 1,0 0-1,0 0 0,1-1 0,-1 1 1,1-1-1,-1 1 0,1-1 1,0 1-1,0-1 0,-1 0 1,1 0-1,0 0 0,0 0 0,0 0 1,0-1-1,0 1 0,0-1 1,1 1-1,-1-1 0,0 0 0,0 1 1,0-1-1,0 0 0,0-1 1,1 1-1,-1 0 0,0 0 1,0-1-1,0 0 0,0 1 0,0-1 1,2-1 3,-1 1 1,0 0 0,0 0 0,0-1 0,0 0 0,0 1 0,0-1 0,-1 0 1,1-1-1,-1 1 0,1 0 0,-1-1 0,0 1 0,0-1 0,0 0 0,0 1 0,0-1 0,-1 0 0,1 0 1,-1 0-1,0-1 0,0 1 0,0 0 0,0 0 0,-1-1 0,1 1 0,-1 0 0,0-1 0,0 1 1,0 0-1,0-1 0,-1 1 0,1 0 0,-1-1 0,0 1 0,0 0 0,0 0 0,0 0 0,-1 0 0,1 0 1,-1 0-1,0 0 0,0 0 0,0 1 0,0-1 0,0 1 0,0-1 0,-1 1 0,1 0 0,-1 0 1,0 0-1,0 0 0,1 0 0,-1 1 0,0-1 0,-1 1 0,0-1-1,-19 3-253,20 5-4752,4-5-515,1 0-3623</inkml:trace>
  <inkml:trace contextRef="#ctx0" brushRef="#br0" timeOffset="882.775">346 165 9284,'35'140'8063,"-30"-198"-6481,-6 54-1509,0 0 0,1-1 0,0 1 1,-1 0-1,1 0 0,1 0 0,-1-1 0,1 1 1,-1 0-1,1 0 0,0 0 0,1 0 1,-1 0-1,1 0 0,0 0 0,-1 1 1,2-1-1,-1 0 0,0 1 0,1 0 0,0-1 1,-1 1-1,1 0 0,1 1 0,-1-1 1,0 0-1,1 1 0,-1 0 0,1 0 0,-1 0 1,1 0-1,0 0 0,0 1 0,0 0 1,0 0-1,0 0 0,0 0 0,4 0-73,30 7-2070,-15 1-6833,-10-2-1819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4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48 7443,'-23'-38'9054,"22"37"-8933,-1 0-1,1 0 0,-1 0 0,1 0 0,-1 0 0,1 1 0,-1-1 1,0 0-1,1 1 0,-1-1 0,0 1 0,1 0 0,-1-1 0,0 1 1,0 0-1,1 0 0,-1 0 0,0 0 0,1 1 0,-1-1 1,0 0-1,0 1 0,1-1 0,-1 1 0,1-1 0,-1 1 0,0 0 1,1 0-1,-1 0 0,1 0 0,0 0 0,-1 0 0,1 0 1,0 0-1,0 1 0,-1-1-120,-2 4 26,1 1 1,-1-1-1,1 0 1,0 1-1,0 0 1,1-1-1,0 1 1,0 0-1,0 0 0,1 0 1,0 1-1,0-1 1,0 0-1,1 0 1,0 1-1,0-1 1,1 0-1,0 0 1,0 1-1,0-1 1,1 0-1,-1 0 0,2 0 1,-1 0-1,1-1 1,0 3-27,12 51 262,-10 26-534,-7-83-2873,-4-7-6839,3 0 1628</inkml:trace>
  <inkml:trace contextRef="#ctx0" brushRef="#br0" timeOffset="297.405">1 218 9828,'0'1'2402,"1"-1"191,2 0-1521,1-1-191,2 1-129,1-1 0,3 0-63,3 0-193,0-1-208,2 0-16,-2 0-48,0 1-144,-3-1-224,0 1-384,-2-1-544,1-1-1810,0 0-2288,-1-1-5347</inkml:trace>
  <inkml:trace contextRef="#ctx0" brushRef="#br0" timeOffset="612.449">255 200 7603,'2'26'6143,"1"-1"-3692,2 13-1904,-5-36-1303,0-2-1701,0-1-2924,1-2-2753</inkml:trace>
  <inkml:trace contextRef="#ctx0" brushRef="#br0" timeOffset="847.314">237 114 8804,'-3'2'1937,"1"1"16,2 0-1489,1 2-224,0-1-208,2 2-240,1 0-1681,2-2-1664,1-1-4211</inkml:trace>
  <inkml:trace contextRef="#ctx0" brushRef="#br0" timeOffset="1136.756">323 182 9108,'6'53'7063,"14"24"-5890,-14-150-1197,10 9-208,-16 63 227,1-1 0,0 1 0,-1-1 0,1 1 0,0 0 1,0-1-1,-1 1 0,1 0 0,0 0 0,0 0 0,0-1 0,1 1 0,-1 0 0,0 0 1,0 1-1,0-1 0,1 0 0,-1 0 0,1 1 0,-1-1 0,0 0 0,1 1 1,-1 0-1,1-1 0,-1 1 0,1 0 0,-1 0 0,1 0 0,-1 0 0,1 0 1,0 0-1,-1 0 0,1 0 0,-1 1 0,1-1 0,-1 0 0,0 1 0,1-1 0,-1 1 1,1 0-1,0 0 5,3 5 175,-1-1 0,0 1 0,0 0 0,0 0 0,-1 1 0,0-1 0,0 1 0,0 0 0,-1 0 1,0 0-1,0 0 0,-1 0 0,0 0 0,0 0 0,-1 0 0,0 3-175,5 39 358,-3-60-11380,-1 4 2013</inkml:trace>
  <inkml:trace contextRef="#ctx0" brushRef="#br0" timeOffset="1464.804">537 247 7908,'75'5'8182,"-72"-5"-8164,-1 0 0,1-1-1,0 0 1,-1 1-1,1-1 1,-1 0-1,0 0 1,1 0-1,-1-1 1,0 1-1,1-1 1,-1 1-1,0-1 1,0 0-1,0 1 1,-1-1-1,1 0 1,0 0-1,-1-1 1,1 1-1,-1 0 1,0 0-1,1-1 1,-1 1 0,0-1-1,-1 1 1,1-1-1,0 1 1,-1-1-1,1 1 1,-1-1-1,0 0 1,0 1-1,0-1 1,0 0-1,0 1 1,-1-1-1,1 1 1,-1-1-1,0 1 1,1-1-1,-2 0-17,2 2 53,-1-1 0,0 1 0,0-1 1,0 1-1,-1 0 0,1 0 0,0-1 0,0 1 0,-1 0 0,1 0 0,-1 0 0,1 0 0,-1 0 0,1 1 0,-1-1 0,1 0 0,-1 1 0,0-1 0,1 1 0,-1-1 0,0 1 0,0 0 0,1 0 0,-1 0 0,0 0 0,0 0 0,1 0 1,-1 0-1,0 1 0,0-1 0,1 1 0,-1-1 0,0 1 0,1 0 0,-1-1 0,1 1 0,-1 0 0,1 0 0,-1 0 0,1 0 0,0 0 0,-1 1 0,1-1 0,0 0 0,0 1 0,0-1 0,0 0 0,0 1 0,0-1 0,0 1 0,1 0 1,-1-1-1,1 1 0,-1 0 0,1-1 0,-1 1 0,1 0 0,0-1 0,0 2-53,-2 1 60,0 0 1,1 0 0,-1 0-1,1 0 1,0 1 0,1-1-1,-1 0 1,1 0 0,-1 1-1,1-1 1,0 0 0,1 1-1,-1-1 1,1 0 0,0 0-1,0 0 1,0 0 0,1 0-1,-1 0 1,1 0 0,0 0-1,0 0 1,1 0 0,-1-1-1,1 0 1,-1 1 0,1-1-1,0 0 1,0 0 0,1 0-1,-1-1 1,1 1 0,-1-1-1,1 0 1,0 0 0,0 0-1,-1 0 1,1-1 0,1 1-1,-1-1 1,0 0 0,0-1-1,0 1 1,1-1 0,-1 1-1,4-1-60,18-5-3159,-9-1-6079,-7 2-1095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5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11 8548,'-17'-11'7537,"-36"22"-4357,49-8-3098,1-1-1,0 1 1,0 0 0,0-1 0,0 1-1,0 1 1,0-1 0,1 0 0,0 1-1,0-1 1,0 1 0,0 0 0,0-1-1,1 1 1,-1 0 0,1 0 0,0 0-1,0 0 1,1 0 0,-1 1 0,1-1-1,0 0 1,0 0 0,0 0 0,1 0-1,0 0 1,-1 0 0,1 1 0,1-1-1,-1-1 1,0 1 0,1 0-1,0 0 1,0-1 0,0 1 0,1-1-1,-1 1 1,1-1 0,-1 0 0,1 0-1,0 0 1,0 0 0,1-1 0,-1 1-1,0-1 1,1 0 0,0 0 0,-1 0-1,1 0 1,0-1 0,0 0 0,0 0-1,0 1-81,61-10-102,-52 4-3931,1 0-4053,-8 2-3274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5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84 126 7363,'-40'5'5992,"36"-1"-5770,0-1-1,1 1 0,-1 0 0,1 0 1,0 1-1,0-1 0,1 1 1,-1 0-1,1-1 0,0 1 0,0 0 1,0 0-1,1 1 0,0-1 1,0 0-1,0 0 0,1 5-221,-1-7 56,0 0 0,1 0 0,-1 0 0,1 0-1,0 0 1,0 0 0,0 0 0,1 0 0,-1 1 0,1-1 0,-1 0-1,1-1 1,0 1 0,0 0 0,1 0 0,-1 0 0,0 0 0,1-1-1,0 1 1,0-1 0,-1 1 0,1-1 0,1 0 0,-1 0 0,0 0-1,0 0 1,1 0 0,0 0 0,-1-1 0,1 1 0,0-1 0,-1 1-1,1-1 1,0 0 0,0 0 0,0-1 0,0 1 0,0-1 0,0 1-1,0-1 1,0 0 0,0 0 0,0 0 0,1-1 0,-1 1 0,0-1-1,1 0-55,33-17-2717,-25 11-4122,-2 1-3331</inkml:trace>
  <inkml:trace contextRef="#ctx0" brushRef="#br0" timeOffset="352.085">252 143 6339,'-17'-4'6712,"-23"31"-3198,38-24-3475,0 1 1,-1-1-1,1 0 0,1 1 1,-1-1-1,0 1 0,1-1 1,0 1-1,0 0 0,0 0 0,0 0 1,1-1-1,-1 1 0,1 0 1,0 0-1,0 0 0,0 0 1,1 0-1,-1 0 0,1 0 1,0-1-1,0 1 0,0 0 1,1-1-1,0 1 0,-1-1 1,1 1-1,0-1 0,0 0 1,1 1-1,-1-1 0,1-1 1,0 1-1,-1 0 0,1 0 1,0-1-1,1 0 0,-1 0 1,0 0-1,1 0 0,-1 0 1,1-1-1,-1 1 0,1-1 1,0 0-1,0 0 0,0 0 1,-1-1-1,1 1 0,1-1-39,-3 1 4,1-1 0,0 0 0,0 1 0,0-1 0,0 0 0,0-1 0,0 1 0,-1 0-1,1-1 1,0 1 0,0-1 0,0 0 0,-1 0 0,1 0 0,0-1 0,-1 1 0,1 0 0,-1-1 0,0 0 0,1 1 0,-1-1 0,0 0-1,0 0 1,0 0 0,0-1 0,-1 1 0,1 0 0,-1-1 0,1 1 0,-1-1 0,0 0 0,0 1 0,0-1 0,0 0 0,0 1-1,0-1 1,-1 0 0,0 0 0,1 0 0,-1 0 0,0 0 0,-1 0 0,1 1 0,0-1 0,-1 0 0,1 0 0,-1 0 0,0 1 0,0-1-1,0 0 1,-1 1 0,1-1 0,-1 0-4,-56-60 65,28 54-2731,29 12-5079,2-1-632</inkml:trace>
  <inkml:trace contextRef="#ctx0" brushRef="#br0" timeOffset="711.377">482 149 7187,'-21'-13'7705,"-22"32"-4832,41-17-2811,-1 0 0,0 0 0,1 0 0,-1 0 0,1 1 0,0-1 0,-1 1 0,1-1 0,1 1 0,-1 0 0,0 0 0,1 0 0,-1 0 0,1 0 0,0 0 0,0 0 0,0 0 0,0 0 0,1 1 0,-1-1 0,1 0 0,0 1 0,0-1 0,0 0 0,0 1 0,1-1 0,-1 0 0,1 0 0,0 1 0,0-1 0,0 0 0,0 0 0,1 0 0,-1 0 0,1 0 0,0 0 0,0-1 0,0 1 0,0-1 0,0 1 0,0-1 0,1 0 0,-1 1 0,1-1 0,0 0 0,0-1 0,0 1 0,0-1 0,0 1 0,0-1-1,0 0 1,0 0 0,0 0 0,0 0 0,1-1 0,2 1-62,51-19-1018,-42 5-2468,-6-5-4287,-6 5-1170</inkml:trace>
  <inkml:trace contextRef="#ctx0" brushRef="#br0" timeOffset="1073.808">502 0 9925,'-5'45'6939,"20"25"-4195,-4-25-1222,10 79-922,-19-126-11800,-1-2 686</inkml:trace>
  <inkml:trace contextRef="#ctx0" brushRef="#br0" timeOffset="1323.763">631 204 9861,'42'-9'5932,"-27"7"-5563,-1-1 1,1 0-1,-1-1 0,-1-1 0,1 0 1,0 0-1,-1-2 0,1-1-369,-13 8 5,0-1 0,0 0 0,0 0 0,0 0 0,-1 0 0,1 0 0,0 0 0,-1 0 0,1 0 0,0 0 0,-1 0 0,0-1 0,1 1 0,-1 0 0,1 0 0,-1 0 0,0-1 0,0 1 0,0 0 0,0 0 0,0-1 0,0 1 0,0 0 0,0 0 0,-1-1 0,1 1 0,0 0 0,-1 0 0,1 0 0,-1 0 0,1 0 0,-1-1 0,1 1 0,-1 0 0,0 0 0,0 0 0,0 0 0,1 1 0,-1-1 0,0 0 0,0 0 0,0 0 0,0 1 0,0-1 0,0 0 0,-1 1 0,1-1 0,0 1 0,0 0 0,0-1 0,-1 1 0,1 0 0,0 0 0,0-1 0,0 1 0,-1 0 0,1 0 0,0 1 0,0-1 0,-1 0 0,1 0 0,0 0 0,-1 1-5,-2-2 50,-1-1 0,0 2 0,0-1 0,0 1 0,-1-1 0,1 1 0,0 1 0,0-1 0,0 1 0,0 0 0,0 0 0,0 0-1,1 0 1,-1 1 0,0 0 0,1 0 0,-1 1 0,1-1 0,-1 1 0,1 0 0,0 0 0,0 0 0,1 1 0,-1-1 0,1 1 0,-1 0 0,1 0 0,0 0 0,1 0 0,-1 1 0,1-1 0,0 1 0,0-1 0,0 1 0,1 0-1,-1 0 1,1 0 0,0 0 0,1 0 0,-1 3-50,1-4 108,1 0 0,-1 1-1,1-1 1,0 0 0,0 0-1,1 0 1,-1 0 0,1 0-1,0 0 1,0-1-1,0 1 1,0 0 0,1-1-1,-1 0 1,1 1 0,0-1-1,0 0 1,0-1 0,0 1-1,1 0 1,-1-1 0,1 0-1,0 0 1,-1 0 0,1 0-1,0-1 1,0 1 0,0-1-1,0 0 1,0 0 0,1 0-1,-1-1 1,0 0 0,0 1-1,1-1 1,-1-1-1,1 1-107,4 1-1,0-1-1,-1 0 0,1 0 0,0 0 0,0-1 0,-1 0 0,1-1 0,-1 0 1,1 0-1,-1-1 0,0 0 0,0-1 0,0 0 0,-1 0 0,1 0 0,-1-1 0,4-3 2,-5-5-3504,-4-1-5669,-2 5-3145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4:4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72 6883,'-9'-13'7310,"-8"8"-3890,-38 16-1440,52-9-1967,0-1 1,0 0-1,0 1 0,0-1 1,0 1-1,0 0 0,1 0 1,-1 0-1,1 0 0,-1 1 1,1-1-1,0 1 0,0-1 1,0 1-1,0 0 0,0 0 1,0 0-1,1 0 0,0 0 1,-1 0-1,1 0 0,0 0 1,1 1-1,-1-1 0,1 0 1,-1 1-1,1-1 0,0 0 1,0 1-1,0-1 0,1 0 1,-1 1-1,1-1 1,0 0-1,0 0 0,0 1 1,1 1-14,1-3-7,0 0 0,1 1 1,-1-1-1,0 0 1,1-1-1,0 1 0,-1-1 1,1 1-1,0-1 1,0 0-1,0 0 0,0-1 1,0 1-1,0-1 1,0 0-1,-1 0 0,1 0 1,0-1-1,0 1 1,0-1-1,0 0 1,0 0-1,0 0 0,-1-1 1,1 1-1,0-1 1,-1 0-1,1 0 0,-1 0 1,0-1-1,0 1 1,0-1-1,0 1 0,2-3 7,-2 2-30,1 0 0,-1 1-1,1-1 1,-1 0-1,0-1 1,0 1 0,-1 0-1,1-1 1,-1 0-1,1 0 1,-1 1-1,-1-1 1,1-1 0,0 1-1,-1 0 1,0 0-1,0 0 1,0-1 0,0 1-1,-1-1 1,0 1-1,0 0 1,0-1 0,0 1-1,-1-1 31,1 5 14,1 1 0,-1-1 0,0 0 0,0 1 0,0-1 1,0 0-1,0 1 0,0-1 0,0 0 0,0 1 0,0-1 0,0 0 0,0 1 0,0-1 0,0 0 0,0 1 0,0-1 0,0 0 0,0 1 1,-1-1-1,1 0 0,0 1 0,0-1 0,0 0 0,0 1 0,-1-1 0,1 0 0,0 0 0,0 1 0,-1-1 0,1 0 0,0 0 0,0 0 1,-1 1-1,1-1 0,0 0 0,-1 0 0,1 0 0,0 0 0,-1 0 0,1 1 0,0-1 0,-1 0 0,1 0 0,0 0 0,-1 0 0,1 0 1,0 0-1,-1 0 0,1 0 0,0 0 0,-1-1 0,1 1 0,0 0 0,-1 0 0,1 0 0,0 0 0,-1 0 0,1 0 0,0-1 0,-1 1 1,1 0-1,0 0 0,0-1 0,-1 1 0,1 0 0,0 0 0,0-1 0,-1 1-14,-2 29 427,14 57 39,-7-73-280,-2 1-1,1-1 1,-1 1-1,-1-1 1,-1 1-1,0 0 1,0-1-1,-2 1 1,0 0-1,0-1 0,-1 0 1,-2 7-186,-1-27-3450,7-23-5860,-1 29 8461,2-14-8718</inkml:trace>
  <inkml:trace contextRef="#ctx0" brushRef="#br0" timeOffset="411.084">266 144 8916,'15'23'7419,"12"-26"-5152,19-36-1607,-47 41-631,0-1-1,0 1 1,0-1-1,0 1 1,0-1 0,0 0-1,-1 0 1,1 1-1,0-1 1,-1 0-1,1 0 1,-1 0 0,1 0-1,-1-1 1,1 1-1,-1 0 1,0-1-1,1 1 1,-1-1-1,0 0 1,0 1 0,1-1-1,-1 0 1,0 0-1,0 0 1,1 0-1,-1 0 1,0 0 0,0-1-1,1 1 1,-1-1-1,0 1 1,1-1-1,-1 0 1,0 1 0,1-1-1,-1 0 1,1 0-1,-1 0 1,1 0-1,0-1 1,-1 1 0,1 0-1,0 0 1,0-1-1,0 1 1,0-1-1,0 1 1,0-1 0,0 1-1,1-1 1,-1 0-1,0 1 1,1-1-1,0 0 1,-1 1-1,1-1 1,0 0 0,0 0-1,0 1 1,0-1-1,0 0 1,0 0-1,0 1 1,1-2-29,-4 10 129,0-1-1,0 0 1,1 0 0,0 1 0,1 0-1,-1-1 1,1 1 0,0 0 0,1-1-1,0 1 1,0 0 0,0 0-1,1 0 1,0-1 0,0 1 0,1 0-1,0-1 1,0 1 0,1-1-1,1 5-127,-1-10-9,0 1 0,-1-1 0,1 1 0,0-1 0,0 0 0,0 0 0,0 0 0,0 0-1,0 0 1,0-1 0,0 1 0,0-1 0,0 0 0,0 0 0,0 0 0,0 0 0,0-1 0,0 1 0,0-1 0,0 0 0,0 0 0,0 0 0,0 0 0,0 0 0,1-2 8,22-11-3981,-6-1-5361,-11 4-812</inkml:trace>
  <inkml:trace contextRef="#ctx0" brushRef="#br0" timeOffset="832.859">449 79 9684,'3'31'7069,"7"15"-4974,1 11-1916,-6-19 355,4-70-227,-4 8-306,-5 18-31,0-1 0,1 1 0,0 0 0,0-1 0,1 1 0,0 0 0,0-1 0,0 1 0,1 0 0,0 1 0,0-1 0,0 0 0,1 1 0,-1 0 0,2 0 0,-1 0 0,0 0 0,4-2 30,-6 6-7,-1 0 1,1 1-1,-1 0 1,1-1-1,-1 1 1,1 0-1,0 0 1,-1 0-1,1 0 0,-1 0 1,1 0-1,-1 0 1,1 0-1,0 1 1,-1-1-1,1 1 1,-1-1-1,1 1 1,-1-1-1,0 1 0,1 0 1,-1 0-1,0 0 1,1 0-1,-1 0 1,0 0-1,0 0 1,0 0-1,0 0 1,0 1-1,0-1 0,0 0 1,0 1-1,-1-1 1,1 1-1,0-1 1,-1 1-1,1-1 1,-1 1 6,18 70 1609,-15-57-1293,6 42-199,-8-56-3055,0-3-4771,0-1-2744</inkml:trace>
  <inkml:trace contextRef="#ctx0" brushRef="#br0" timeOffset="1274.777">708 150 9044,'27'9'7787,"21"-21"-6754,-46 12-1027,0 0-1,-1 0 1,1 0 0,0 0-1,-1-1 1,1 1 0,-1-1-1,1 1 1,0-1-1,-1 0 1,1 1 0,-1-1-1,1 0 1,-1 0 0,0 0-1,1 0 1,-1 0-1,0 0 1,0-1 0,0 1-1,0 0 1,0-1 0,0 1-1,0 0 1,0-1-1,0 1 1,-1-1 0,1 1-1,-1-1 1,1 0 0,-1 1-1,0-1 1,1 0-1,-1 1 1,0-1 0,0 0-1,0 1 1,0-1 0,0 0-1,-1 1 1,1-1 0,0 0-1,-1 1 1,0-1-1,1 1 1,-1-1 0,0 1-1,1-1 1,-1 1 0,0-1-1,0 1 1,0 0-1,0 0 1,-1-1 0,1 1-6,-1 0 42,0 0 0,0 0 1,0 0-1,0 1 0,0-1 1,0 1-1,0-1 0,0 1 1,0 0-1,0 0 0,0 0 1,0 0-1,0 0 0,0 0 1,0 0-1,0 1 0,0-1 1,0 1-1,0-1 0,0 1 1,0 0-1,0 0 0,0 0 1,0 0-1,1 0 0,-1 0 1,0 1-1,1-1 0,-1 1 1,1-1-1,-1 1 0,1-1 1,0 1-1,0 0 0,0-1 1,0 1-1,0 0 0,0 0 1,0 0-43,-27 79 1249,27-78-1180,1 0 0,-1 0 0,1 0 0,0 0-1,0 0 1,0 0 0,0 0 0,1 0 0,-1 0 0,1 0 0,0 0 0,0 0 0,0-1 0,0 1 0,0 0 0,1 0 0,-1-1 0,1 1 0,-1-1 0,1 1 0,0-1 0,0 0 0,0 0 0,1 0 0,-1 0 0,0 0 0,1 0 0,-1-1 0,1 1 0,0-1 0,-1 1 0,1-1 0,0 0 0,0 0 0,0-1 0,0 1-1,0 0 1,0-1 0,0 0 0,0 0 0,0 0 0,0 0 0,0 0 0,0-1 0,0 1 0,-1-1 0,2 0-69,62-18-2045,-41 7-9132,-17 7 100</inkml:trace>
  <inkml:trace contextRef="#ctx0" brushRef="#br0" timeOffset="1868.386">274 60 5827,'4'1'6431,"15"-8"-3746,-1 1-1322,-15 6-1263,0 1-1,1 0 0,-1 0 1,1 0-1,-1 0 1,0 0-1,0 1 1,0 0-1,0 0 1,0-1-1,0 2 0,0-1 1,-1 0-1,1 0 1,-1 1-1,1 0 1,-1-1-1,0 1 0,0 0 1,0 0-1,0 0 1,0 2-100,-4 3-255,-1-8-2265,-1-2-3379,1-1-3905</inkml:trace>
  <inkml:trace contextRef="#ctx0" brushRef="#br0" timeOffset="2805.667">945 83 6579,'1'7'5538,"5"8"-3554,1 6-1694,8 114 2594,3-264-497,-16 126-2338,0-1-1,0 1 1,0 1-1,0-1 1,0 0-1,0 0 1,1 1-1,-1-1 1,1 1-1,0 0 1,0 0-1,-1 0 1,1 0-1,1 0 1,-1 1-1,0 0 1,0-1-1,1 1 1,-1 0 0,0 0-1,1 1 1,-1-1-1,1 1 1,-1 0-1,1 0 1,-1 0-1,1 0 1,-1 0-1,3 1-48,17 1-3986,0 2-4007,-23-4 7750,7 1-8588</inkml:trace>
  <inkml:trace contextRef="#ctx0" brushRef="#br0" timeOffset="3102.474">1191 92 8324,'2'37'7642,"3"-1"-4748,2 38-1105,-7-73-1850,0 20 170,0-17-3229,-1-15-5282,1 4-757</inkml:trace>
  <inkml:trace contextRef="#ctx0" brushRef="#br0" timeOffset="3337.113">1202 1 8052,'-2'0'2193,"1"0"128,0 1-160,1 2-1457,0 0-352,1 1-16,0 0-144,1 0-320,1 0-128,0 1-2097,2 0-1921,1 1-5010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8068,'25'82'11116,"-18"54"-9244,-7-73-1057,-1-38-1491,-2-21-2950,1-18-4563,1 0-1175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1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4498,'79'14'4672,"504"-47"-1396,1458-16-841,-1779 35-2236,297-3 470,-540 18-639,82-12 84,-94 2-992,-9 3-6555,-4 5-133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4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93 6163,'19'-27'12170,"-33"7"-8381,11 16-3659,0 0 1,0 0-1,-1 1 0,0-1 0,0 1 0,0 0 1,0 0-1,0 1 0,0-1 0,-1 1 0,1 0 1,-1 0-1,0 1 0,1-1 0,-1 1 1,0 0-1,0 0 0,0 1 0,0-1 0,0 1 1,0 0-1,0 0 0,0 1 0,0 0 0,0 0 1,-3 1-131,-5 1 24,1 2 1,0 0 0,-1 0 0,2 2-1,-1-1 1,1 1 0,0 1 0,0 0-1,1 0 1,0 1 0,0 1 0,1-1-1,1 1 1,0 1 0,0 0 0,1 0-1,0 0 1,1 1 0,0 0 0,1 1-1,-1 2-24,2-5-4,1 1 0,-1-1-1,2 1 1,0 0 0,0 0-1,1 0 1,0 0 0,1 1-1,0-1 1,1 0-1,0 0 1,1 0 0,0 0-1,0 0 1,2 0 0,-1-1-1,1 1 1,1-1 0,0 0-1,0 0 1,1-1 0,0 0-1,1 0 1,0 0 0,3 3 4,-4-7-3,0 0 0,0 0 1,1-1-1,-1 0 1,1 0-1,0 0 0,0-1 1,1 0-1,-1-1 1,1 1-1,-1-1 0,1-1 1,-1 0-1,1 0 1,0 0-1,0-1 0,0 0 1,6-1 2,138-32 116,-133 30-531,11-4 615,-23 1-4434,-3-2-4056,-3 2-4943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4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9572,'13'66'7594,"-1"36"-5118,-9-70-1599,6 181-245,-8-226-11949,0 1 1499</inkml:trace>
  <inkml:trace contextRef="#ctx0" brushRef="#br0" timeOffset="314.383">152 257 9973,'30'10'6264,"6"-7"-3528,66-31-1700,-100 26-995,0 1 0,0 0 0,0-1 0,0 1-1,-1-1 1,1 0 0,-1 0 0,1 1 0,-1-1 0,0 0-1,1 0 1,-1 0 0,0 0 0,0-1 0,-1 1 0,1 0 0,0 0-1,-1-1 1,1 1 0,-1 0 0,0-1 0,0 1 0,0 0 0,0-1-1,0 1 1,0 0 0,-1-1 0,1 1 0,-1 0 0,1 0-1,-1-1 1,0 1 0,0 0 0,0 0 0,0 0 0,-1 0 0,1 0-1,0 0 1,-1 0 0,1 1 0,-1-1 0,0 0 0,1 1-1,-1-1 1,0 1 0,0 0 0,0 0 0,0 0 0,0 0 0,-1 0-1,1 0 1,0 0 0,0 0 0,-1 1 0,1 0 0,0-1 0,-1 1-1,1 0 1,0 0 0,-1 0 0,1 0-41,-5 2 80,0 0-1,1 1 1,0 0-1,-1 0 1,1 0 0,0 0-1,1 1 1,-1 0-1,1 1 1,-1-1-1,1 1 1,1 0 0,-1 0-1,1 0 1,0 1-1,0 0 1,0 0 0,1 0-1,0 0 1,0 0-1,0 1 1,1-1 0,0 1-1,0 0-79,0-3 42,0 0 0,1 0 0,-1 0 1,1 0-1,-1 0 0,1 1 0,0-1 0,1 0 0,-1 1 0,1-1 0,0 0 0,0 1 0,0-1 0,1 1 1,0-1-1,-1 0 0,1 1 0,1-1 0,-1 0 0,1 0 0,0 0 0,-1 0 0,2 0 0,-1 0 0,0-1 1,1 1-1,0-1 0,0 1 0,0-1 0,0 0 0,0 0 0,1 0 0,-1-1 0,1 1 0,0-1 1,0 0-1,0 0 0,0 0 0,0-1 0,0 1 0,0-1 0,0 0 0,1 0 0,-1 0 0,2-1-42,66-11-2911,-51-1-1477,-4-5-4269,-9 4-1676</inkml:trace>
  <inkml:trace contextRef="#ctx0" brushRef="#br0" timeOffset="679.018">474 225 8452,'6'60'6921,"11"53"-4011,-17-113-2896,0-1 0,0 1 0,0 0-1,1 0 1,-1 0 0,0 0 0,0-1 0,1 1 0,-1 0-1,0 0 1,0 0 0,1 0 0,-1 0 0,0 0 0,0 0 0,1 0-1,-1 0 1,0 0 0,0 0 0,1 0 0,-1 0 0,0 0-1,1 0 1,-1 0 0,0 0 0,0 0 0,1 0 0,-1 0 0,0 0-1,0 0 1,1 0 0,-1 1 0,0-1 0,0 0 0,1 0-14,1-31 750,-2 13-322,0 0-1,1 0 1,1 0-1,0 1 1,2-1-1,0 1 0,1-1 1,0 1-1,3-3-427,-7 17 27,1 1 0,-1 0 0,1 0 0,-1 0 0,1 0 0,0 0 0,0 0 0,0 0 0,0 0 0,0 1 0,0-1 0,0 1 0,0-1 0,1 1 0,-1 0 0,1 0 0,-1 0 0,1 0 0,-1 1 0,1-1 0,-1 1 0,1-1-1,0 1 1,-1 0 0,1 0 0,0 0 0,-1 0 0,1 1 0,0-1 0,-1 1 0,1-1 0,-1 1 0,1 0 0,-1 0 0,1 0 0,1 2-27,84 54-2918,-84-55 2414,7 4-9581,-7-5-728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4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272 152 7091,'-7'-25'7696,"-21"16"-3886,-37 15-1184,64-5-2495,-10 3-64,0 2 0,0-1 0,1 1 0,0 1 0,0 0 0,1 0 0,0 1 0,0 0 0,1 1 0,0 0 0,0 0 0,1 0 0,1 1-1,-1 0 1,2 1 0,-1-1 0,1 1 0,1 0 0,-3 11-67,5-17 36,0-1 0,1 1 0,-1-1 0,1 1-1,1-1 1,-1 1 0,1 0 0,-1-1 0,1 1-1,0 0 1,1 0 0,-1-1 0,1 1-1,0 0 1,0-1 0,1 1 0,-1-1 0,1 0-1,0 1 1,0-1 0,1 0 0,-1 0 0,1 0-1,0 0 1,0-1 0,0 1 0,0-1 0,1 0-1,-1 0 1,1 0 0,0 0 0,0 0 0,0-1-1,0 0 1,1 0 0,3 1-36,109 39 818,-36-60-4504,-52 0-6551,-16 8-557</inkml:trace>
  <inkml:trace contextRef="#ctx0" brushRef="#br0" timeOffset="484.253">429 200 9652,'-49'23'10030,"20"27"-7265,18 66-2356,11-113-405,1 1 1,0 0 0,-1-1 0,2 1-1,-1 0 1,0-1 0,1 1-1,-1-1 1,1 0 0,0 1-1,0-1 1,1 0 0,-1 0-1,1-1 1,-1 1 0,1 0-1,0-1 1,0 1 0,0-1 0,0 0-1,0 0 1,1 0 0,-1-1-1,1 1 1,-1-1 0,1 0-1,-1 0 1,1 0 0,0 0-1,0 0 1,2-1-5,2 1-38,1-1 0,-1 1 1,1-2-1,-1 1 0,1-1 0,-1 0 0,1-1 0,-1 0 0,0-1 1,0 1-1,0-2 0,0 1 0,7-5 38,-11 5-24,0 0 0,0-1 0,-1 1-1,0-1 1,1 1 0,-1-1 0,0 0 0,-1-1 0,1 1 0,-1 0 0,0-1-1,0 1 1,0-1 0,-1 0 0,1 0 0,-1 1 0,-1-1 0,1 0 0,0 0-1,-1 0 1,0 0 0,0 0 0,-1 0 0,1 0 0,-1 0 0,-1-2 24,0-4 126,0 1 0,-1-1 1,0 1-1,-1 0 1,0 0-1,0 0 0,-1 1 1,-1-1-1,1 1 1,-2 0-1,-5-7-126,8 13 15,1 1 0,0 0 1,-1-1-1,1 1 0,-1 0 0,0 1 0,1-1 1,-1 1-1,0-1 0,0 1 0,0 0 0,0 1 1,0-1-1,-1 1 0,1-1 0,0 1 0,0 1 1,0-1-1,-3 1-15,-15 23-3747,23-11-5961,3-6-382</inkml:trace>
  <inkml:trace contextRef="#ctx0" brushRef="#br0" timeOffset="1112.078">626 186 9028,'10'8'7605,"4"28"-5880,5 152 550,-19-188-2268,1 0 0,-1 0 0,0 0 0,1 0 0,-1-1 0,0 1 0,1 1-1,-1-1 1,0 0 0,1 0 0,-1 0 0,0 0 0,1 0 0,-1 0-1,0 0 1,0 0 0,1 0 0,-1 1 0,0-1 0,1 0 0,-1 0 0,0 0-1,0 1 1,1-1 0,-1 0 0,0 0 0,0 0 0,0 1 0,0-1-1,1 0 1,-1 1 0,0-1 0,0 0 0,0 0 0,0 1-7,8-34 69,-3 2-45,-4 15-19,1 0 0,0 0 1,1 1-1,1-1 0,1 1 0,0 0 0,1 0 0,0 0 0,1 1 0,1 0 0,0 0 0,8-8-5,-16 21-3,1 0 0,0 1-1,-1-1 1,1 0 0,0 1-1,-1-1 1,1 1 0,0-1-1,0 1 1,0-1-1,0 1 1,-1 0 0,1-1-1,0 1 1,0 0 0,0-1-1,0 1 1,0 0 0,0 0-1,0 0 1,0 0 0,0 0-1,0 0 1,0 0 0,0 1-1,0-1 1,-1 0 0,1 0-1,0 1 1,0-1 0,0 0-1,0 1 1,0-1 0,-1 1-1,1-1 1,0 1 0,0 0-1,-1-1 1,1 1-1,0 0 1,-1-1 0,1 1-1,-1 0 1,1 0 0,-1 0-1,1-1 1,-1 1 0,1 0-1,-1 0 1,0 0 0,0 0-1,1 0 4,17 51-175,0 101 167,-18-153 10,0 0 0,0 0 0,1 0 0,-1-1-1,0 1 1,0 0 0,1 0 0,-1 0 0,0-1 0,0 1 0,1 0 0,-1 0 0,0 0 0,1 0 0,-1 0 0,0 0 0,0 0 0,1 0 0,-1 0 0,0 0-1,1 0 1,-1 0 0,0 0 0,1 0 0,-1 0 0,0 0 0,0 0 0,1 0 0,-1 0 0,0 0 0,1 0 0,-1 1 0,0-1 0,0 0 0,1 0 0,-1 0-1,0 0 1,0 1 0,0-1 0,1 0 0,-1 0 0,0 1 0,0-1 0,0 0 0,1 0 0,-1 1 0,0-1 0,0 0 0,0 0 0,0 1 0,0-1 0,0 0-1,0 1 0,10-28 125,-10 27-125,2-19 10,1 0 1,1 0-1,1 1 0,1 0 1,0-1-1,1 2 1,1-1-1,1 1 1,0 1-1,2-2-11,-10 17-1,0 0 1,0 0-1,-1 0 0,1 0 1,0 0-1,0 1 0,0-1 0,0 0 1,0 0-1,0 1 0,0-1 1,0 1-1,0-1 0,0 1 1,0-1-1,1 1 0,-1 0 1,0 0-1,0-1 0,0 1 0,0 0 1,1 0-1,-1 0 0,0 0 1,0 0-1,0 1 0,1-1 1,-1 0-1,0 0 0,0 1 1,0-1-1,0 1 0,0-1 1,0 1-1,0-1 0,0 1 0,0 0 1,0 0-1,0-1 0,0 1 1,0 0-1,0 0 0,0 0 1,-1 0-1,1 0 0,0 0 1,-1 0-1,1 0 0,-1 0 0,1 0 1,-1 1 0,26 60 54,1 167 1282,-24-217-3101,1-16-7008,-3-3-3043</inkml:trace>
  <inkml:trace contextRef="#ctx0" brushRef="#br0" timeOffset="1394.85">1151 178 11061,'21'113'9393,"-7"58"-6906,-5-45-2073,-5-96-2394,-12-56-9049,6 8 699</inkml:trace>
  <inkml:trace contextRef="#ctx0" brushRef="#br0" timeOffset="1707.434">1174 214 7251,'66'-74'10896,"-62"73"-10810,1 1 0,-1 0 0,0 0 0,0 0 1,1 1-1,-1-1 0,0 1 0,0 0 0,0 0 0,0 1 0,0-1 1,0 1-1,-1 0 0,1 0 0,0 0 0,-1 0 0,1 1 0,-1 0 0,0-1 1,0 1-1,0 0 0,0 1 0,-1-1 0,1 0 0,-1 1 0,0-1 0,0 1 1,0 0-1,1 2-86,1 0 119,0-3-8,-1 1-1,1 0 1,-1-1-1,0 1 1,0 1-1,0-1 1,-1 0 0,1 1-1,-1-1 1,0 1-1,-1 0 1,1 0-1,-1 0 1,0-1-1,0 1 1,0 0-1,-1 1 1,1-1 0,-1 0-1,-1 0 1,1 0-1,-1 0 1,0 0-1,0 0 1,0 0-1,0-1 1,-1 1-1,0 0 1,0 0-1,-1-1 1,1 0 0,-1 1-1,0-1 1,0 0-1,0 0 1,0-1-1,-1 1 1,0 0-1,0-1 1,0 0-1,0 0 1,0-1 0,-1 1-1,1-1 1,-1 1-1,-3 0-110,-56 1-904,50-5-4110,1 0-4656,12 1-575</inkml:trace>
  <inkml:trace contextRef="#ctx0" brushRef="#br0" timeOffset="2209.794">1538 180 8036,'6'10'8524,"-6"21"-6607,0-28-1273,1 53 1512,-5 39-2370,2-108-11490,1 1 2361</inkml:trace>
  <inkml:trace contextRef="#ctx0" brushRef="#br0" timeOffset="2476.013">1515 0 10965,'-4'0'2513,"1"3"-16,1 1-1552,1 2-577,1 0-208,1 0-240,2 0-288,1-1 720,3-1-2865,1 0-2113,0-2-5571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7940,'15'39'8221,"4"23"-5016,0 105-174,0-312-3015,19 54-386,-37 89 356,1-1 0,-1 1 0,1-1 0,0 1 0,-1-1 0,1 1 0,1 0 0,-1 0 0,0 0 0,0 0 0,1 0 0,-1 1-1,1-1 1,-1 1 0,1 0 0,0-1 0,0 1 0,-1 0 0,1 1 0,0-1 0,0 0 0,0 1 0,0 0 0,0-1 0,0 1 0,0 0 0,0 1-1,0-1 1,0 0 0,0 1 0,1 0 14,1 3 21,0 0-1,-1 1 0,1-1 0,-1 1 1,0 0-1,0 0 0,-1 0 0,0 1 1,1-1-1,-2 1 0,1 0 1,-1 0-1,0 0 0,0 0 0,1 6-20,-3-10 14,26 194 1402,-17-220-13153,-8 20 9647,3-16-7408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10453,'68'22'9100,"-59"-21"-8896,0 0-1,0 0 1,0-1-1,0 0 1,1-1-1,-1 0 1,0 0-1,0-1 1,0 0 0,8-4-204,-12 4 7,-1-1 1,0 0-1,0 0 1,0 0-1,-1 0 1,1-1-1,-1 1 1,0-1-1,0 0 1,0 0-1,0 0 1,-1 0-1,1-1 1,-1 1-1,0-1 1,0 1-1,-1-1 1,0 0-1,1 0 1,-2 1-1,1-1 1,0 0-1,-1 0 1,0 0-1,0 0 1,-1 0-1,0-3-7,-1 5 103,0 0-1,-1 1 0,1-1 0,-1 1 0,0 0 1,0 0-1,0 0 0,0 0 0,0 0 1,0 0-1,0 1 0,-1 0 0,1 0 1,-1 0-1,1 0 0,-1 0 0,1 1 0,-1-1 1,1 1-1,-1 0 0,1 0 0,-4 0-102,2 1 65,0 0 0,0 1-1,1-1 1,-1 1-1,1-1 1,-1 1 0,1 1-1,0-1 1,0 1-1,0-1 1,0 1 0,0 0-1,1 1 1,-1-1 0,1 1-1,0-1 1,0 1-1,0 0 1,0 0 0,1 0-1,0 1 1,0-1-1,0 0 1,0 1 0,1 0-1,-2 4-64,0 2 138,1 0 0,0 0 0,0 0 1,1 1-1,0-1 0,1 0 0,1 1 0,0-1 0,0 0 0,1 0 0,1 3-138,-2-10 48,0-1-1,1 1 1,0 0-1,0 0 0,0-1 1,0 0-1,0 1 1,1-1-1,-1 0 1,1 0-1,0 0 1,0 0-1,0-1 1,1 1-1,-1-1 0,0 0 1,1 0-1,0 0 1,-1 0-1,1-1 1,0 1-1,0-1 1,0 0-1,0 0 1,0 0-1,0-1 0,0 0 1,0 0-1,0 0 1,4 0-48,60-14-806,-15-20-3662,-33 8-7137,-9 10-163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11413,'4'0'3250,"2"-2"159,3 0-976,3-1-896,2-1-608,2 0-177,2 0-192,3-1-208,-1 0-240,2 1-320,2 1-1072,2-2-2242,0 0-2833,-4-1-7011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11989,'16'-4'3330,"-1"-1"80,-2 2-1153,3 0-913,-2 1-543,0 1-161,2 1-176,-1 0-304,-3 1-112,0-2-1088,-2 1-2450,3-2-2817,-3 0-7283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13 148 10293,'63'9'8107,"-53"-8"-7990,-1-1 1,0 0 0,0-1-1,0 0 1,1 0-1,-1-1 1,0 0 0,-1-1-1,1 0 1,0 0-1,-1-1 1,1 0 0,-1 0-1,0-1 1,4-4-118,-10 8 35,-1-1-1,1 1 1,-1-1 0,0 1 0,1-1-1,-1 0 1,0 0 0,0 0 0,0 0 0,0 0-1,-1 0 1,1 0 0,0 0 0,-1 0-1,1 0 1,-1 0 0,0 0 0,0 0-1,0 0 1,0 0 0,0-1 0,0 1-1,0 0 1,-1 0 0,1 0 0,-1 0-1,0 0 1,1 0 0,-1 0 0,0 0 0,0 0-1,0 0 1,0 1 0,-1-1 0,1 0-1,0 1 1,-1-1 0,1 1 0,-1-1-35,-2-2 129,0 0 1,0 1 0,0-1 0,0 1 0,-1 0-1,1 0 1,-1 0 0,0 1 0,1 0 0,-1 0 0,0 0-1,-1 0 1,1 1 0,0 0 0,-3-1-130,3 2 48,-1 1 1,0 0-1,0 0 1,1 0-1,-1 0 1,1 1-1,-1 0 1,1 0-1,0 0 1,0 1-1,0 0 1,0 0-1,0 0 1,1 0-1,-1 1 1,1 0-1,0 0 1,0 0-1,0 0 1,1 1 0,-1-1-1,1 1 1,0 0-1,1 0 1,-1 0-1,1 1 1,0-1-1,-1 4-48,-1 2 90,0 0-1,1 0 1,1 0-1,0 1 1,0-1-1,1 0 1,0 1-1,1-1 1,1 1-1,0-1 1,0 1 0,1-1-1,0 0 1,1 1-90,2-6 52,0-1 0,-1 1 0,2-1-1,-1 0 1,1 0 0,-1 0 0,1-1 0,1 0 0,-1 0 0,1-1 0,-1 1 0,1-1 0,0-1 0,0 1 0,0-1 0,0-1 0,1 1 0,-1-1 0,0 0 0,1-1 0,-1 0 0,0 0 0,1-1 0,-1 0 0,1 0 0,-1 0 0,5-3-52,5 3 77,121-18 329,-115-5-3041,-32-27-7500,6 43 8090,-1-3-11089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9700,'8'116'10547,"22"57"-7955,-10-64-940,-9 10-2714,-20-155-12125,6 17 2961</inkml:trace>
  <inkml:trace contextRef="#ctx0" brushRef="#br0" timeOffset="296.804">183 335 9220,'2'8'2321,"-1"0"112,1 3-1376,0 2-273,-1-1-159,2 1-97,-2 1-128,0 1-128,4 0-192,-4-1-176,2-3-352,-1-1-288,1-9-1794,-6-1-2000,3-5-4834</inkml:trace>
  <inkml:trace contextRef="#ctx0" brushRef="#br0" timeOffset="546.756">187 197 8708,'-2'-1'2097,"0"1"-48,1 2-801,1 1-831,2 0-545,3 3-97,2 1-1839,2 2-1746,2 1-4466</inkml:trace>
  <inkml:trace contextRef="#ctx0" brushRef="#br0" timeOffset="847.153">336 219 8196,'20'44'9505,"-3"71"-6818,-20-10-1791,37-252-877,29 35-107,-62 111 92,0 0 0,0 0-1,0 0 1,0 0 0,0 0 0,0 0-1,0 0 1,0 0 0,0 0 0,1 1 0,-1-1-1,0 1 1,0-1 0,1 1 0,-1-1-1,0 1 1,1 0 0,-1-1 0,0 1-1,1 0 1,-1 0 0,0 0 0,1 0 0,-1 0-1,1 0 1,-1 1 0,0-1 0,1 0-1,-1 1 1,0-1 0,0 1 0,1-1-1,-1 1 1,0 0 0,0-1 0,0 1 0,0 0-1,0 0 1,1 0 0,-2 0 0,1 0-1,0 0 1,0 0 0,0 0 0,0 0-1,0 2-3,29 59 1092,-14 122 1271,-16-159-2416,5-60-13601,-3 17 2534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9364,'-1'-2'2129,"1"2"0,2 0-1488,1 0-385,1 3-320,1 1 2481,1-2-4498,-2 0-2161,2 0-6291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8852,'8'-8'7717,"2"25"-5792,28 298 1108,-17-241-2723,-20-74-308,-1 1 1,1-1-1,0 0 1,-1 0 0,1 0-1,0 0 1,-1 0-1,1 0 1,0 0 0,-1 0-1,1 0 1,-1 0 0,1 0-1,0-1 1,-1 1-1,1 0 1,0 0 0,-1-1-1,1 1 1,-1 0-1,1-1 1,-1 1 0,1 0-1,-1-1 1,1 1-1,-1-1 1,1 1 0,-1-1-1,1 1 1,-1-1-1,0 1 1,1-1 0,-1 1-1,0-1 1,0 0-1,1 1 1,-1-1 0,0 1-1,0-1 1,0 0-1,0 1 1,0-1 0,0 0-1,0 1 1,0-1-1,0 0 1,0 1 0,0-1-1,0 0 1,0 1-1,-1-1 1,1 1 0,0-1-1,0 0 1,-1 1-1,1-1-2,1-1 15,2-13 35,0-3-10,0 1 1,1 0 0,1 0-1,1 0 1,0 1-1,1 0 1,1 0 0,0 1-1,1 0 1,7-8-41,-14 21 1,-1 0 0,1 1 0,0-1 0,-1 0 0,1 1 0,0 0 0,0-1 0,0 1-1,0 0 1,1 0 0,-1 0 0,0 0 0,0 1 0,1-1 0,-1 0 0,0 1 0,1 0 0,-1 0 0,0-1 0,1 1 0,-1 1 0,1-1 0,-1 0 0,0 1 0,1-1 0,-1 1-1,0-1 1,0 1 0,1 0 0,-1 0 0,0 0 0,0 0 0,0 1 0,0-1 0,0 1 0,0-1 0,-1 1 0,2 1-1,3 1 8,-2 1 0,1 0 0,0 0-1,-1 1 1,0 0 0,0-1 0,-1 1 0,0 0 0,0 0 0,0 1 0,-1-1 0,1 1 0,-2-1-8,1 3 88,-1 0 1,0-1 0,-1 1-1,1 0 1,-2 0 0,1-1 0,-1 1-1,-1-1 1,0 1 0,0-1-1,0 1 1,-1-1 0,-1 0 0,1 0-1,-1 0 1,-1-1 0,1 1-1,-1-1 1,0 0 0,-1 0 0,0-1-1,0 0 1,0 0 0,-1 0-1,0-1 1,0 0 0,0 0-1,-2 0-88,8-4-38,-1 0 0,0 0 0,0 0-1,0 0 1,0-1 0,0 1-1,0 0 1,0-1 0,-1 0-1,1 0 1,0 1 0,0-1-1,0 0 1,0-1 0,0 1-1,-1 0 1,1-1 0,0 1-1,0-1 1,0 1 0,0-1-1,0 0 1,0 0 0,0 0-1,1 0 1,-1 0 0,0-1-1,0 1 1,1 0 0,-1-1-1,1 1 1,-1-1 0,1 0-1,0 1 1,0-1 0,-1 0 0,1 0-1,1 0 1,-1 0 0,0 0-1,0-2 39,-2-26-4366,11-2-4522,2 11-1346</inkml:trace>
  <inkml:trace contextRef="#ctx0" brushRef="#br0" timeOffset="409.559">424 205 8996,'9'29'7096,"-3"4"-3405,-6-26-3556,1 0-1,0-1 0,0 1 0,1-1 0,-1 1 0,1-1 1,1 1-1,-1-1 0,1 0 0,0 0 0,1 0 0,0-1 1,-1 1-1,2-1 0,-1 0 0,3 3-134,-2-7-3,0 0 0,0 0 0,0 0 0,0-1 0,0 0 0,0 0 0,0 0-1,0-1 1,0 0 0,0 0 0,0 0 0,0 0 0,-1-1 0,1 0 0,0 0 0,-1 0 0,1 0 0,-1-1 0,0 0-1,0 0 1,0 0 0,0 0 0,-1-1 0,1 1 0,-1-1 0,2-2 3,2 0 13,0-1-1,0 0 1,-1 0 0,0 0 0,-1-1-1,1 1 1,-1-1 0,-1-1-1,0 1 1,0-1 0,0 0 0,-1 0-1,0 0 1,-1 0 0,0 0-1,-1-1 1,0 0-13,19 103 2233,-9 251 1027,-2-314-3599,-5-59-3260,1 0-1478,-1 9-2234,-4 19 6915,4-17-10425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5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9284,'5'66'8989,"-5"0"-5905,4 48-1153,19 107-717,-19-213-4705,-3-25-6158,0 9 6600,0-10-5248</inkml:trace>
  <inkml:trace contextRef="#ctx0" brushRef="#br0" timeOffset="253.116">160 252 9845,'0'31'7333,"15"18"-5266,2 6-2146,-16 7-2338,-4-62-5603,0-6-693</inkml:trace>
  <inkml:trace contextRef="#ctx0" brushRef="#br0" timeOffset="424.952">170 115 7732,'-4'5'1728,"3"3"17,1 1-993,2-4-784,3 1-1680,5 2-1458,2 0-3857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5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85 7748,'8'-31'8503,"-8"30"-8362,-1-1 0,1 1 0,0 0 0,-1 0-1,1 0 1,-1 0 0,1 0 0,-1 0 0,0 0-1,1 0 1,-1 0 0,0 1 0,0-1 0,1 0-1,-1 0 1,0 0 0,0 1 0,0-1 0,0 1-1,0-1 1,0 1 0,0-1 0,0 1 0,0-1-1,0 1 1,-1 0 0,1 0 0,0-1 0,0 1-1,0 0 1,0 0 0,0 0 0,0 0 0,-1 0 0,1 1-1,0-1 1,0 0 0,0 0-141,-7 1 60,0 0 0,1 1 0,-1-1 0,0 1 0,1 1 0,0-1 0,-1 1 0,1 1 0,0-1 0,1 1 0,-1 1 0,1-1 0,-1 1 0,1 0 0,1 0 0,-1 1 0,1 0 0,0 0 0,0 0 0,1 0 0,0 1 0,0 0 0,0 0 0,1 0 0,0 0 0,0 0 0,1 1 0,0-1 0,0 1 0,1 0 0,0-1 0,0 1 0,1 0 0,0 0 0,1 5-60,-1-10-1,1-1 0,0 1 0,0 0 0,0 0 0,1-1 1,-1 1-1,1 0 0,-1-1 0,1 0 0,0 1 0,0-1 1,0 0-1,0 0 0,0 0 0,1 0 0,-1 0 1,1-1-1,-1 1 0,1-1 0,-1 1 0,1-1 0,0 0 1,0 0-1,0 0 0,-1-1 0,1 1 0,0-1 1,0 1-1,0-1 0,0 0 0,0 0 0,0 0 0,2-1 1,100-24-58,-99 21 57,0-1 0,0 0 0,-1 0 0,1 0 1,-1 0-1,0-1 0,0 0 0,-1 0 0,0 0 0,0-1 0,-1 1 0,1-1 0,-1 0 0,-1 0 0,1 0 0,-1-1 1,-1 1-1,1 0 0,-1-1 0,-1 1 0,1-1 0,-1 1 0,0-1 0,-1 1 0,0-1 0,0 1 0,-1 0 0,1-1 0,-2 0 1,-2 46-2,19 128 405,-6-96 39,-3 0 1,-3 1 0,-3 9-443,1-77 37,0 0 0,1 1 0,-1-1-1,-1 1 1,1-1 0,0 0 0,-1 1-1,1-1 1,-1 0 0,0 0 0,0 1-1,-1-1 1,1 0 0,-1 0 0,1 0-1,-1 0 1,0 0 0,0-1 0,0 1-1,0-1 1,-1 1 0,1-1 0,-1 0-1,1 0 1,-1 0 0,0 0 0,0 0-37,3-39-7414,5 21 293,2-4-4639</inkml:trace>
  <inkml:trace contextRef="#ctx0" brushRef="#br0" timeOffset="569.64">466 33 7347,'-30'5'11230,"-25"51"-8288,52-48-2886,0 0 0,1 0 0,-1 0 1,2 0-1,-1 0 0,1 0 0,1 1 0,-1-1 0,1 0 0,1 0 0,0 1 0,0-1 1,0 0-1,1 0 0,0 0 0,1 0 0,2 4-56,-4-8-2,1 0 0,0 0 0,0 0 0,1 0 0,-1-1 0,1 1 0,0-1 0,0 0 0,0 0 0,0 0 0,0 0 0,1 0 0,-1 0 0,1-1 0,0 0 0,0 0 0,0 0 0,0 0 0,0-1 0,0 1 0,0-1 0,0 0 0,1 0 0,-1-1 0,0 1 0,1-1 0,-1 0 1,1 0-1,-1 0 0,0-1 0,1 0 0,-1 0 0,2 0 2,-1-1-8,-1 1 1,0-1-1,0 0 1,0 0-1,0 0 1,0 0-1,0-1 1,0 0-1,-1 0 1,1 0-1,-1 0 1,0 0-1,0-1 1,0 1-1,0-1 1,-1 0-1,0 0 1,1 0-1,-1 0 1,-1 0-1,1-1 1,-1 1-1,1 0 1,-1-1-1,0 1 1,-1-1-1,1 1 1,-1-1-1,0-3 8,0 0 45,0 1 0,0-1 0,-1 0 0,0 1-1,0-1 1,-1 1 0,0 0 0,0-1 0,0 1-1,-1 0 1,-1 0 0,1 1 0,-1-1-1,0 1 1,0-1 0,-1 1 0,-5-5-45,-31-3-1329,43 15-9999,2-2 1049</inkml:trace>
  <inkml:trace contextRef="#ctx0" brushRef="#br0" timeOffset="977.921">698 142 8452,'9'0'1785,"26"2"1735,43-16-1054,-77 13-2397,1-1 0,-1 1 0,1-1 0,-1 1-1,0-1 1,0 0 0,0 0 0,0 1-1,0-1 1,0 0 0,0 0 0,-1 0 0,1 0-1,-1 0 1,1 0 0,-1 0 0,0 0 0,0 0-1,0 0 1,0 0 0,0 0 0,0 0-1,-1 0 1,1 0 0,-1 0 0,1 0 0,-1 0-1,0 0 1,0 0 0,1 0 0,-1 0-1,-1 1 1,1-1 0,0 0 0,0 1 0,-1-1-1,1 1 1,-1-1 0,1 1 0,-1 0 0,1 0-1,-1-1 1,0 1 0,0 0 0,0 1-1,1-1 1,-1 0 0,0 0 0,0 1 0,0-1-1,0 1 1,0 0 0,0 0 0,0-1-1,-1 1-68,-2 3 119,-1 0-1,1 0 0,0 1 0,0 0 1,0-1-1,1 2 0,-1-1 0,1 0 1,0 1-1,0 0 0,1 0 0,-1 0 1,1 0-1,0 1 0,1-1 0,-1 1 1,1 0-1,0 0 0,0 0 0,1 0 1,0 0-1,0 0 0,0 0 0,1 0 1,0 0-119,-2-1 47,1-1 0,-1 1 1,1-1-1,0 1 0,1 0 1,-1-1-1,1 1 1,0 0-1,0 0 0,1-1 1,-1 1-1,1 0 1,0-1-1,0 1 0,0 0 1,1-1-1,0 0 0,0 1 1,0-1-1,0 0 1,1 0-1,-1 0 0,1 0 1,0 0-1,0-1 1,1 0-1,-1 1 0,1-1 1,0 0-1,-1-1 1,1 1-1,1-1 0,-1 1 1,0-1-1,0 0 0,1-1 1,-1 1-1,1-1 1,0 0-1,-1 0 0,1 0 1,4-1-48,46-12-2107,-19-2-3408,-15 5-1942,-7 3-2401</inkml:trace>
  <inkml:trace contextRef="#ctx0" brushRef="#br0" timeOffset="1340.469">1142 20 10165,'-41'-19'7795,"7"41"-5304,32-19-2428,0-1 0,0 1 0,0 0 1,0 1-1,0-1 0,1 0 0,0 0 1,0 1-1,0-1 0,0 1 0,0-1 0,1 1 1,-1-1-1,1 1 0,0-1 0,0 1 1,0-1-1,1 1 0,-1-1 0,1 1 1,0-1-1,0 1 0,0-1 0,0 0 0,1 1-63,64 58 340,-59-57-333,0-1-1,0 1 1,-1 0 0,0 0 0,0 1 0,0 0 0,-1 0 0,0 0 0,0 0 0,-1 1 0,1 0 0,-1 0 0,1 5-7,-4-10 75,0 1 1,-1-1-1,0 0 0,1 0 1,-1 1-1,0-1 0,0 0 1,0 1-1,0-1 0,0 0 1,-1 0-1,1 1 0,-1-1 1,0 0-1,1 0 0,-1 0 1,0 0-1,0 0 0,0 0 1,-1 0-1,1 0 0,0 0 1,-1 0-1,1 0 0,-1-1 1,0 1-1,0-1 0,1 1 1,-1-1-1,0 0 0,0 0 1,0 0-1,0 0 0,0 0 0,-1 0 1,1 0-1,0-1 0,0 1-74,-89 8-282,60-15-2326,11 1-6199,6 1-4808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60 3874,'-62'1'4666,"82"-7"-1102,546-17 1070,-254 5-2323,102 15-2311,-117 10 1278,-257-14-2890,-48 3-7120,-5-3-1235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4 104 6979,'-4'-10'7589,"21"-27"-4573,-13 32-2785,0 0 1,0 1-1,1 0 0,0 0 1,0 0-1,0 0 0,0 1 1,0 0-1,1 0 0,0 0 1,-1 1-1,1-1 0,6 0-231,-8 1 6,1 1 0,-1 0 0,0 0 0,1 1 0,-1-1 0,1 1 0,-1 0 0,1 0 0,-1 0 0,1 1 0,-1-1 0,1 1-1,-1 0 1,0 1 0,1-1 0,-1 1 0,0-1 0,0 1 0,0 1 0,0-1 0,0 0 0,-1 1 0,1 0 0,-1 0 0,0 0 0,0 0 0,0 1 0,0-1 0,0 1 0,0 1-6,-2-1 46,-1-1 1,1 0-1,-1 1 1,0-1-1,0 1 1,0-1-1,-1 1 1,1-1-1,-1 1 1,0-1-1,0 0 1,0 1-1,0-1 1,0 0-1,-1 0 1,0 0-1,0 0 1,1 0 0,-2 0-1,1 0 1,0-1-1,0 1 1,-1-1-1,0 1 1,-2 0-47,-16 26 483,2 84 1923,23-116-3806,-3 0-2757,-2 2-5047,0 3-841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11829,'-3'3'2866,"0"-1"15,1 1-1728,1-1-545,1-1-96,0 0-144,0-2-336,2 0-720,2 0-321,-1-3-1904,0-3-2241,-2 1-5315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5378,'9'-15'8677,"3"0"-3919,-10 12-4648,1 0 0,0 0 0,0 1 0,0-1 0,0 1 0,0 0 0,1 0 0,-1 0 0,1 0 0,-1 0 0,1 1 1,0 0-1,-1-1 0,1 1 0,0 1 0,0-1 0,0 1 0,0-1 0,0 1 0,0 0 0,3 1-110,-5 0 13,1 0-1,0 0 1,-1 1-1,1-1 1,-1 1-1,0 0 1,0 0-1,1 0 0,-1 0 1,0 0-1,-1 0 1,1 0-1,0 1 1,-1-1-1,1 1 1,-1-1-1,0 1 0,0 0 1,0-1-1,0 1 1,0 0-1,0 0 1,-1 0-1,1-1 1,-1 1-1,0 0 1,0 0-1,0 0 0,0 0 1,-1 0-1,1 0 1,-1-1-1,0 1 1,0 0-1,0 0 1,0-1-1,0 1 0,0-1 1,-1 1-1,1-1 1,-1 1-1,0-1-12,-12 16 61,11-15-38,0 0-1,0 0 1,0 0 0,1 1-1,0-1 1,-1 1 0,1 0 0,0-1-1,1 1 1,-1 0 0,1 0-1,-1 0 1,1 0 0,0 0 0,1 1-1,-1-1 1,1 0 0,0 0-1,0 0 1,0 2-23,9 92 2996,-9-104-8593,1 5-4832,-1 2 1313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12166,'-4'6'3073,"1"-3"80,1 2-1616,2-2-704,0-2-193,0 0-64,0-1-336,1-1-352,1-3-784,0 0-2290,3-4-2576,0-5-6484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5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7411,'5'-16'8251,"33"-14"-5808,-38 30-2404,3-2 17,-1 1 0,1-1 0,-1 1 0,1 0 0,-1 0 0,1 0 0,0 0 0,0 0 0,0 0 0,0 1 0,-1-1 0,1 1 0,0 0 0,0 0 0,0 0 0,0 0 0,0 1 0,0-1 0,0 1 0,0 0 0,-1-1 0,1 1 0,0 1 0,-1-1 0,1 0 0,0 1 0,-1-1 0,0 1 0,1 0 0,-1 0 0,0-1 0,0 2-1,0-1 1,0 0 0,0 0 0,0 1 0,-1-1 0,1 1 0,-1-1 0,0 1 0,0 0 0,0-1 0,0 1 0,0 0 0,0 0 0,-1 0 0,1 0 0,-1 0 0,0-1 0,0 1 0,0 0 0,0 1-56,-1 1 30,0-1 0,0 1 0,0-1 0,0 0 0,-1 1 0,1-1 0,-1 0 0,0 0 0,-1 0 0,1 0 0,0-1 0,-1 1 0,0 0 0,0-1 0,0 0 0,-1 0 0,1 0-30,-32 46 328,35-46-273,-1 0 0,1 0 0,-1 0 1,1 0-1,0 0 0,0 0 0,0-1 1,1 1-1,-1 0 0,1 0 0,-1 0 1,1 0-1,0 0 0,0 0 0,0 0 1,1-1-1,-1 1 0,1-1 1,-1 1-1,1-1-55,14 45 1803,-19-41-2259,2-6-4627,0-1-4988,0 1 896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 11621,'-2'5'2834,"0"0"79,1-3-1648,0 1-673,0-3-64,2-3-128,-2-1-352,3 1-496,-1-2-112,2-2-2338,2-1-2336,-1-1-5811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7187,'36'0'7606,"12"1"-4248,63-16-2538,-107 13-796,-1 0 0,0-1 0,1 1 0,-1-1 0,0 0 0,0 0 0,0 0 0,-1-1 0,1 1 0,-1 0 0,0-1 0,1 0 0,-2 0 0,1 1-1,0-1 1,-1 0 0,0 0 0,0 0 0,0-1 0,0 1 0,-1 0 0,0 0 0,1 0 0,-2-1 0,1 1 0,0 0 0,-1 0 0,0 0 0,0-1 0,0 1 0,0 0-1,-1 0 1,1 1 0,-1-1 0,0 0 0,-1 0 0,1 1 0,-1-1-24,2 1 46,0 1 0,-1 0 0,1 1 0,0-1 0,-1 0 0,1 0 0,-1 0 0,0 1 0,1-1 0,-1 1 0,0-1 0,0 1 0,0 0 0,0 0-1,0 0 1,0 0 0,-1 0 0,1 0 0,0 1 0,0-1 0,-1 1 0,1-1 0,0 1 0,0 0 0,-1 0 0,1 0 0,0 0 0,-1 1 0,1-1 0,0 0 0,-1 1 0,1 0 0,0-1 0,0 1 0,0 0 0,0 0 0,0 0-1,0 1 1,0-1 0,-1 1-46,-69 63 1107,65-54-948,0 0 0,2 0 0,-1 0 0,1 1-1,1 0 1,0-1 0,1 2 0,0-1-1,1 0 1,0 1 0,1-1 0,0 1-1,1 9-158,1-15 75,-1 0-1,2-1 0,-1 1 1,0 0-1,1-1 0,1 0 1,-1 1-1,1-1 0,0 0 1,0 0-1,1 0 0,-1-1 1,1 1-1,1-1 0,-1 0 1,1 0-1,0 0 0,0-1 1,0 1-1,0-1 0,1-1 1,0 1-1,0-1 0,0 0 1,0 0-1,1-1-74,-3 0-121,0 0 0,1 0 0,-1 0 0,1-1-1,-1 0 1,1 0 0,0 0 0,-1 0 0,1-1 0,0 0 0,0 0 0,-1 0 0,1-1 0,0 1-1,0-1 1,-1 0 0,1-1 0,-1 1 0,1-1 0,-1 0 0,0 0 0,1 0 0,1-2 121,29-25-6856,-13 8-847,-5 4-1760</inkml:trace>
  <inkml:trace contextRef="#ctx0" brushRef="#br0" timeOffset="674.207">727 103 5475,'9'-36'10869,"-58"-8"-5255,38 37-5204,7 5-364,0 0 0,0 0 1,-1 0-1,1 0 0,0 1 1,-1 0-1,1 0 0,0 0 1,-1 0-1,0 1 0,1 0 1,-1 0-1,1 0 0,-1 0 1,1 1-1,-1-1 0,1 1 1,-1 1-1,1-1 0,0 0 1,0 1-1,-1 0 0,1 0 1,0 0-1,1 1 1,-1-1-1,0 1 0,1 0 1,-1 0-1,1 0 0,0 1 1,0-1-1,0 1 0,1-1 1,-2 4-47,-7 6 26,8-10-22,-1 0 0,1 0 1,0 0-1,0 0 0,0 1 1,1-1-1,-1 1 1,1-1-1,0 1 0,0 0 1,0 0-1,0 0 1,1 0-1,-1 0 0,1 1 1,0-1-1,1 0 0,-1 1 1,1-1-1,0 0 1,0 1-1,0-1 0,0 0 1,1 1-1,-1-1 1,1 0-1,1 1 0,-1-1 1,0 0-1,2 1-4,2 0 3,1 0 1,0 0-1,0-1 0,0 0 0,1 0 0,-1 0 1,1-1-1,0 0 0,0 0 0,0-1 1,0 0-1,1 0 0,-1-1 0,1 0 1,-1 0-1,5-1-3,89 31 76,-96-29-63,0 1-1,-1 0 1,1 1 0,-1-1-1,0 1 1,1 0 0,-2 0-1,1 0 1,0 0 0,-1 0 0,0 1-1,0 0 1,0 0 0,-1 0-1,1 0 1,-1 0 0,-1 0-1,1 1 1,-1-1 0,1 0-1,-2 1 1,1-1 0,-1 1-1,1 0 1,-1-1 0,-1 1-1,1-1 1,-1 1 0,0-1-1,0 1 1,-1-1 0,0 0-1,0 0 1,0 1 0,0-1-1,-2 1-12,-1 4 169,-1 0 0,-1-1 0,0 0 0,0 0 0,0-1 0,-1 0-1,0 0 1,-1 0 0,0-1 0,-6 3-169,11-7 35,0-1 1,0 0-1,-1-1 0,1 1 1,0-1-1,0 1 1,-1-1-1,1-1 0,-1 1 1,1-1-1,-1 1 1,1-1-1,-1-1 0,1 1 1,-1-1-1,1 1 0,-1-1 1,1 0-1,0-1 1,-1 1-1,1-1 0,0 0 1,0 0-1,0 0 0,0-1 1,1 1-1,-4-4-35,-21-19-305,-14-11-4448,29 24-6119,11 8-557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7187,'8'-26'7081,"11"2"-3580,-18 22-3426,0 0 1,1 1-1,-1-1 1,1 1-1,-1 0 1,1-1-1,0 1 0,-1 0 1,1 0-1,0 0 1,0 0-1,0 0 0,0 0 1,0 1-1,0-1 1,0 1-1,0-1 0,0 1 1,0 0-1,0 0 1,1 0-1,-1 0 1,0 0-1,0 0 0,0 1 1,0-1-1,0 1 1,0-1-1,0 1 0,0 0 1,0 0-1,0-1 1,0 2-1,-1-1 0,1 0 1,0 0-1,-1 0 1,1 1-1,0-1 1,-1 1-76,2 3 15,-1 0 0,0 0 1,0 0-1,0 1 0,-1-1 1,1 0-1,-1 1 0,-1-1 1,1 1-1,-1 0 0,0-1 1,0 1-1,-1-1 1,1 1-1,-1-1 0,0 1 1,-1-1-1,1 0 0,-1 1 1,0-1-1,-1 0 0,1 0 1,-1 0-1,0-1 0,0 1 1,-1-1-1,1 1 1,-1-1-1,0 0 0,0 0 1,-1 0-16,-8 13 164,13-14-58,0 0 0,0 0-1,0 0 1,0 0 0,1 1 0,-1-1 0,1 0 0,0 0 0,0 0 0,0 0-1,0-1 1,0 1 0,0 0 0,1 0 0,0-1 0,-1 1 0,1-1 0,0 1-1,2 1-105,5 12 614,-8 32-171,-4-48-3611,4-1-7991,1 1 1008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11125,'-1'6'2961,"1"-1"145,-1 0-1281,0-2-705,2-1-415,-1-1-97,1 0-144,0-1-288,1-2-368,1 1-352,-1 1-561,1-5-2048,0-3-2450,1-2-5874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9156,'17'-35'8445,"-15"34"-8329,1-1 0,0 1 0,-1-1 1,1 1-1,0 0 0,0 0 0,0 0 0,0 1 0,0-1 0,0 1 0,0-1 0,0 1 1,0 0-1,0 0 0,0 0 0,0 1 0,0-1 0,0 1 0,0-1 0,-1 1 0,1 0 0,0 0 1,0 1-1,0-1 0,-1 0 0,1 1 0,-1 0 0,1 0 0,-1-1 0,2 3-116,-1-1 32,0 0-1,0 0 0,0 0 1,-1 0-1,1 0 0,-1 1 1,0-1-1,0 1 0,0 0 1,0-1-1,-1 1 0,0 0 1,1 0-1,-1 0 0,-1 0 1,1 0-1,0 1 0,-1-1 1,0 0-1,0 0 0,0 0 0,-1 0 1,0 0-1,1 1 0,-1-1 1,-1 0-1,1-1 0,0 1 1,-1 0-1,0 0 0,0 0-31,-8 12 24,7-13 9,1 0 0,-1 1 1,1-1-1,0 1 0,0-1 1,0 1-1,1 0 0,-1 0 1,1 0-1,0 0 0,0 0 1,0 0-1,1 0 0,-1 0 1,1 0-1,0 0 0,0 0 0,1 1 1,-1-1-1,1 0 0,0 1-33,32 96 2530,-35-101-3504,1 0-5158,1 0-731,-1 0-4460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13718,'-3'6'3138,"1"-1"15,1-1-1856,1-2-817,1 0-176,-1-2-368,2-2 1393,1-3-4467,0 0-2913,-1-5-8099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49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34 9076,'-48'-29'9181,"46"28"-9072,0 0 0,-1 1 0,1-1 0,0 1 0,-1-1 0,1 1 0,0 0 0,-1 0 0,1 0 0,0 0 0,-1 0 0,1 0 0,0 0 0,-1 1 0,1 0 0,0-1 0,0 1 0,-1 0 0,1 0-1,0 0 1,0 0 0,0 0 0,0 1 0,0-1 0,1 1 0,-1-1 0,0 1 0,1 0 0,-1-1 0,1 1 0,-1 0 0,1 0 0,0 0 0,-1 2-109,-2 13 149,0 0 1,2 1-1,0-1 1,1 1-1,1-1 1,0 1-1,1 0 0,1-1 1,1 0-1,1 2-149,1 19 259,11 66-235,-28-121-13585,9 6 3399</inkml:trace>
  <inkml:trace contextRef="#ctx0" brushRef="#br0" timeOffset="249.94">2 223 11397,'-2'-1'2914,"2"3"127,1-3-1680,1 1-417,2 0-48,1 1-159,3 0-177,0 0-240,0 1-176,3-1 48,0 0-160,1-1-256,1 0-400,1-1-561,-1 1 1361,0-2-3377,-2 1-2594,-1-2-5874</inkml:trace>
  <inkml:trace contextRef="#ctx0" brushRef="#br0" timeOffset="424.243">209 196 9572,'12'54'11724,"-12"-18"-11434,0-19-4447,1-1-3804,-2-19-1491</inkml:trace>
  <inkml:trace contextRef="#ctx0" brushRef="#br0" timeOffset="580.419">213 86 9989,'-2'1'2305,"1"1"0,0 2-1569,1 0-336,0 1-192,3 1-416,0 0 736,0 0-2833,2-2-1985,1-1-5362</inkml:trace>
  <inkml:trace contextRef="#ctx0" brushRef="#br0" timeOffset="850.431">317 194 9060,'10'52'7687,"5"20"-5556,-5-135-101,-10 55-1901,1 0 1,0 0-1,1 0 0,0 1 0,0-1 0,1 0 1,0 1-1,0-1 0,0 1 0,1 0 0,0 0 1,1 0-1,0 1 0,1-2-129,32 6-1024,-12 13-5415,-18-7 1102,3 0-4564</inkml:trace>
  <inkml:trace contextRef="#ctx0" brushRef="#br0" timeOffset="1194.101">622 122 7748,'-46'-5'10865,"43"7"-10787,0 0 0,0 0 0,0 0 0,0 0 0,0 0 0,1 0 0,-1 1 0,1-1 0,-1 1 0,1 0 0,0-1 0,0 1 0,0 0 0,0 1 0,1-1 0,-1 0 0,1 0 0,0 1 0,0-1 1,0 1-1,0-1 0,1 1 0,0-1 0,-1 1 0,1-1 0,0 1 0,1-1 0,-1 1 0,0-1 0,2 3-78,55 27 694,-38-26-665,-17-7-9,0 0 0,0 1 0,0-1 0,0 0 0,0 1 0,0-1 1,-1 1-1,1 0 0,0-1 0,0 1 0,-1 0 0,1 0 0,-1 0 1,1 0-1,0 0 0,-1 1 0,0-1 0,1 0 0,-1 1 1,0-1-1,0 1 0,0-1 0,0 1 0,0 0 0,0-1 0,0 1 1,0 0-1,-1 0 0,1 0 0,-1-1 0,1 1 0,-1 0 0,0 0 1,0 0-1,0 0 0,0 0 0,0 0 0,0 0 0,0-1 0,-1 1 1,1 0-1,-1 0 0,1 0 0,-1 0 0,0-1 0,1 1 0,-1 0 1,0-1-1,-1 2-20,-1 0 32,-1 0 0,0 0 0,0-1 1,0 1-1,0-1 0,0 0 0,0 0 1,-1 0-1,1-1 0,-1 1 0,1-1 0,-1 0 1,0 0-1,1-1 0,-1 1 0,0-1-32,-10-5-4015,3-7-3792,8 2-3534</inkml:trace>
  <inkml:trace contextRef="#ctx0" brushRef="#br0" timeOffset="1581.046">769 31 9220,'0'5'8151,"0"15"-5617,16 120 1459,1-16-5467,-19-118-1051,-4-7-7922,2-3 1011</inkml:trace>
  <inkml:trace contextRef="#ctx0" brushRef="#br0" timeOffset="1815.37">713 239 11157,'2'1'3009,"3"-1"241,2-1-1233,3-1-656,1 1-305,4-1-160,0 0-223,0 1-177,1-1-192,0 1-240,-2 0-304,-1 0-913,-2 1-2320,-1-2-2738,-1 0-6979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4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8836,'33'7'7935,"23"-22"-6646,-52 14-943,-2 1-330,1 0 1,-1 0 0,0-1-1,0 1 1,0-1 0,0 1-1,0-1 1,0 0 0,0 0-1,0 0 1,0 0 0,0 0-1,0 0 1,0 0 0,-1 0-1,1-1 1,-1 1 0,1-1-1,-1 0 1,1 1 0,-1-1-1,0 0 1,0 0 0,0 0-1,0 1 1,0-1 0,0 0-1,0-1 1,-1 1 0,1 0-1,-1 0 1,1 0 0,-1 0-1,0 0 1,0 0 0,0-1-1,0 1 1,0 0 0,-1 0-1,1 0 1,0 0 0,-1 0-1,0 0 1,1 0 0,-1 0-1,0 0 1,0 0 0,0 0-1,-1 0 1,1 0-1,0 1 1,-1-1 0,-1-1-17,0 1 36,0 1 1,-1 0-1,1-1 0,-1 1 1,1 1-1,-1-1 0,1 0 1,-1 1-1,0 0 0,1 0 1,-1 0-1,1 0 0,-1 0 1,0 1-1,1 0 0,-1 0 1,1 0-1,-1 0 0,1 0 1,0 1-1,-1-1 0,1 1 1,0 0-1,0 0 0,0 0 1,0 0-1,1 1 0,-1-1 1,1 1-1,-1 0 0,1 0 1,0 0-1,0 0 0,0 0 1,0 0-1,1 0 1,-1 0-1,1 1 0,0-1 1,0 1-1,0-1 0,0 1 1,1-1-1,-1 1 0,1 2-36,-1-2 54,0 1 0,0-1 0,0 1 1,1 0-1,-1-1 0,1 1 0,0-1 0,1 1 0,-1 0 0,1-1 0,0 1 0,0-1 0,0 1 0,0-1 0,1 0 0,0 1 0,0-1 1,0 0-1,1 0 0,-1 0 0,1-1 0,0 1 0,0 0 0,0-1 0,0 0 0,1 0 0,-1 0 0,1 0 0,0-1 0,0 1 0,0-1 1,0 0-1,0 0 0,1 0 0,-1-1 0,0 1 0,1-1 0,-1 0 0,1-1 0,0 1 0,1-1-54,29-11-3227,-3-7-6047,-13 5-1350</inkml:trace>
  <inkml:trace contextRef="#ctx0" brushRef="#br0" timeOffset="298.876">341 174 8932,'-33'0'7008,"6"9"-3366,24-7-3504,-1 1-1,1 0 1,0 0-1,0 0 0,0 0 1,1 0-1,-1 0 1,1 1-1,0-1 0,0 1 1,0 0-1,0-1 1,1 1-1,-1 0 0,1 0 1,0 0-1,0 0 0,0 0 1,1 1-1,0 1-137,9 87 1571,-8-91-1576,-1 0-1,1 0 1,0 0-1,-1 0 1,1 0-1,0 0 1,0 0-1,1 0 1,-1 0-1,0 0 0,1-1 1,-1 1-1,1 0 1,-1-1-1,1 1 1,0-1-1,-1 0 1,1 0-1,0 1 1,0-1-1,0 0 1,0-1-1,0 1 1,0 0-1,0 0 1,1-1-1,-1 0 1,0 1-1,0-1 0,0 0 1,1 0-1,-1 0 1,0 0-1,0 0 1,0-1-1,1 1 1,-1-1-1,0 1 1,0-1-1,1 0 6,35-27-4308,-20 0-4950,-9 12-840</inkml:trace>
  <inkml:trace contextRef="#ctx0" brushRef="#br0" timeOffset="486.334">364 1 8292,'0'1'4644,"1"10"-2165,10 131 5770,13 73-7035,-19-194-3303,-3-16-8948,-1-7-699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4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153 185 6867,'-12'-3'7289,"-15"7"-5116,22-3-1163,-1 1-759,-1 0 1,1 1-1,0-1 1,1 1-1,-1 0 1,0 0-1,1 1 1,0 0-1,-1 0 1,2 0 0,-1 1-1,0-1 1,1 1-1,0 0 1,0 1-1,0-1 1,-2 6-252,4-9 27,1 1-1,-1 0 1,1-1 0,-1 1-1,1 0 1,0 0 0,0 0-1,0 0 1,0 0 0,1 0-1,-1 0 1,1 1 0,0-1-1,0 0 1,0 0 0,0 0 0,1 0-1,-1 0 1,1 1 0,0-1-1,-1 0 1,2 0 0,-1 0-1,0-1 1,0 1 0,1 0-1,0 0 1,-1-1 0,1 1 0,0-1-1,1 1 1,-1-1 0,0 0-1,0 0 1,1 0 0,2 1-27,0 0-17,1-1 0,-1 1 0,1-1 0,0-1 0,0 1 0,0-1 1,0 0-1,0 0 0,0-1 0,0 0 0,0 0 0,0 0 0,0-1 1,0 0-1,0 0 0,0 0 0,0-1 0,0 0 0,0 0 0,4-3 17,13-11-4261,-8-6-4109,-10 7-1221</inkml:trace>
  <inkml:trace contextRef="#ctx0" brushRef="#br0" timeOffset="281.185">152 15 8340,'-11'18'6098,"17"45"-2781,29 174 236,-28-215-5049,0-17-8712,-4-5 620</inkml:trace>
  <inkml:trace contextRef="#ctx0" brushRef="#br0" timeOffset="708.172">282 234 8244,'26'9'6822,"46"-22"-5270,-70 12-1513,-1 0 1,1 0-1,0 0 0,-1 0 0,1 0 0,-1-1 1,0 1-1,0 0 0,1-1 0,-1 1 0,0-1 0,0 1 1,0-1-1,0 1 0,0-1 0,-1 0 0,1 1 1,0-1-1,-1 0 0,0 0 0,1 0 0,-1 0 1,0 1-1,0-1 0,0 0 0,0 0 0,0 0 0,0 0 1,0 1-1,-1-1 0,1 0 0,-1 0 0,1 0 1,-1 1-1,0-1 0,0 0 0,0 1 0,0-1 0,0 1 1,0-1-1,0 1 0,0-1 0,-1 1 0,1 0 1,0-1-1,-1 1 0,1 0 0,-1 0 0,1 0 0,-1 0 1,0 1-1,1-1 0,-1 0 0,0 1 0,0-1 1,0 1-1,1-1 0,-1 1 0,0 0 0,0 0 1,0 0-1,0 0 0,1 0 0,-2 0-39,-2 2 122,1-1 0,-1 1 1,0 0-1,0 1 0,1-1 0,-1 1 0,1 0 1,0 0-1,0 0 0,0 1 0,0-1 1,1 1-1,-1 0 0,1 0 0,0 0 0,0 0 1,0 1-1,1-1 0,-1 1 0,1 0 0,0 0 1,1 0-1,-1 0 0,1 0 0,0 0 0,0 0 1,1 0-1,-1 0 0,1 0 0,0 0 0,1 1 1,-1-1-1,1 0 0,0 0 0,0 0 0,1 0 1,-1 0-1,1 0 0,0 0 0,1-1 0,1 3-122,-2-4-24,0 0-1,0-1 1,0 0-1,1 1 1,-1-1-1,1 0 1,-1 0-1,1-1 0,0 1 1,0 0-1,0-1 1,0 0-1,0 0 1,0 1-1,0-2 1,0 1-1,0 0 1,0-1-1,1 1 1,-1-1-1,0 0 0,0 0 1,1-1-1,-1 1 1,0 0-1,0-1 1,0 0-1,0 0 1,1 0-1,1-1 25,16-7-4241,-4-3-3700,-5 0-3261</inkml:trace>
  <inkml:trace contextRef="#ctx0" brushRef="#br0" timeOffset="1114.643">609 10 8356,'-41'-10'8964,"39"10"-8854,1 1 0,-1-1 0,0 1 0,0 0 0,1-1 0,-1 1 0,0 0 0,1 0 0,-1 0-1,1 0 1,-1 0 0,1 1 0,-1-1 0,1 0 0,0 1 0,0-1 0,-1 0 0,1 1 0,0 0-1,1-1 1,-1 1 0,0 0 0,0-1 0,1 1 0,-1 0 0,1 0 0,-1 0 0,1-1 0,0 1-1,0 1-109,-3 23 521,2 0-1,1-1 0,0 1 0,2-1 0,2 1 0,4 18-520,5 48-4,-13-87-1743,-2-12-10182,2 0 1887</inkml:trace>
  <inkml:trace contextRef="#ctx0" brushRef="#br0" timeOffset="1379.888">490 192 11221,'0'1'2961,"0"0"177,2 0-1313,2 0-737,2-1-287,3 0-129,1 0-128,0 0-256,2-1-112,-2 1-64,0-1-224,-1 1-496,1-2-576,-2 2-2098,0 0-2497,-1-1-6066</inkml:trace>
  <inkml:trace contextRef="#ctx0" brushRef="#br0" timeOffset="1661.075">673 182 7764,'11'41'9395,"6"39"-7847,-17-76-1801,1-2-2647,-2-4-3474,0-3-2790</inkml:trace>
  <inkml:trace contextRef="#ctx0" brushRef="#br0" timeOffset="1832.908">682 83 9316,'-4'3'2241,"3"0"-16,1-1-832,0-1-1057,0 1-624,4-1-1857,3-1-1889,2 0-4994</inkml:trace>
  <inkml:trace contextRef="#ctx0" brushRef="#br0" timeOffset="2145.344">791 145 9796,'4'49'6951,"6"26"-5322,-8-56-671,-2-27-925,-1-4-24,1-1 1,0 1-1,1-1 0,1 1 0,-1-1 0,2 1 0,0 0 1,0 0-1,1 0 0,1 0 0,0 1 0,1-1 0,3-4-9,-8 14 2,0 1 1,0-1-1,0 1 0,1 0 0,-1 0 0,0 0 0,1 0 0,-1 0 0,0 0 1,1 0-1,-1 0 0,1 0 0,0 1 0,-1-1 0,1 1 0,-1-1 0,1 1 1,0 0-1,-1-1 0,1 1 0,0 0 0,0 0 0,-1 0 0,1 0 0,0 1 1,-1-1-1,1 0 0,0 1 0,-1-1 0,1 1 0,-1-1 0,1 1 0,0 0 1,-1 0-1,0 0 0,1 0 0,-1 0 0,0 0 0,1 0 0,-1 0 0,0 0 1,0 1-1,0-1 0,0 0 0,0 1 0,0-1 0,0 1 0,0-1 0,-1 1 1,1 0-1,-1-1 0,1 1 0,-1 0 0,1 0-2,34 185 886,-34-184-4018,0-4-3269,0-1-4537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5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7043,'2'-13'9163,"12"23"-5298,-10 9-3421,0 0 0,0 1-1,-2-1 1,-1 1 0,0-1 0,-2 18-444,1 20 215,4 62 1191,-3-117-1347,1-1 0,0 0 0,0 0 0,0 0 0,0 0 0,0 0 0,0 0 0,1 0 0,-1-1 0,0 1 0,0-1 0,0 0-1,1 1 1,-1-1 0,0 0 0,0 0 0,1-1 0,-1 1 0,0 0 0,0-1 0,1 1 0,-1-1 0,0 0 0,0 0 0,1 0-59,4 0 119,29-5 42,1 1-1,-1 3 1,1 0-1,0 3 1,4 1-161,-22-4-3288,-15-10-8244,-3 4-383</inkml:trace>
  <inkml:trace contextRef="#ctx0" brushRef="#br0" timeOffset="643.951">22 230 9252,'9'-4'6681,"14"-1"-5214,-20 5-691,67-7 2811,36 12-2463,-9 1-1067,-53-10 79,-37 42 360,17 229 843,-25-230-1368,-4-53-5768,3 5-2250,1 2-2979</inkml:trace>
  <inkml:trace contextRef="#ctx0" brushRef="#br0" timeOffset="1383.333">143 350 7619,'7'4'10170,"12"12"-8639,-11-8-610,56 57 1208,-36-93-160,130-221-1310,-60 102-1206,-89 140 833,-1 1-3050,-4 2-8524,-3 3 619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6:5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23 2769,'-86'-1'6913,"126"6"-5008,621-9 963,-552 5-2884,65 2-553,0-7 1,68-15 568,-241 18-776,1 1-426,-1-1-3255,-3-1-2394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0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153 198 5811,'-19'-8'9430,"-6"13"-5095,-39 41-2018,59-39-2278,0 1 0,0-1 0,0 1 0,1 1 0,0-1 0,1 0 0,0 1 0,0 0 0,0 0 0,2 0 0,-2 4-39,3-10 9,0 0 0,0 0 0,0 0 0,0 0 0,0 0 0,1 0 0,-1 0 0,1 0 0,0 0 0,-1 0 0,2 0 0,-1-1 0,0 1 0,0 0 0,1 0 0,0-1 0,-1 1 0,1-1 0,0 0 0,0 1 0,0-1 0,1 0 0,-1 0 0,0 0 0,1-1 0,-1 1 0,1-1 0,0 1 0,0-1 0,-1 0 0,1 0 0,0 0 0,0 0 0,0 0 0,3 0-9,0 0-25,1 0-1,-1-1 1,1 1-1,-1-1 1,1-1-1,0 1 1,-1-1-1,1 0 1,-1-1-1,1 1 1,-1-1-1,0-1 1,1 1 25,41-36-7451,-43 26 1685,-2-3-3307</inkml:trace>
  <inkml:trace contextRef="#ctx0" brushRef="#br0" timeOffset="265.57">151 49 9636,'5'57'6389,"19"27"-3577,1 5-1368,-23-75-1252,1-6-119,-1 1 0,-1 0 1,0-1-1,0 1 0,-1 0 1,0 0-1,0 0 0,-1 0 1,0 0-1,-1 0 0,-2 8-73,3-16-2614,2-6-6228,0 2-965</inkml:trace>
  <inkml:trace contextRef="#ctx0" brushRef="#br0" timeOffset="656.097">309 300 8852,'43'-3'6113,"-37"1"-6058,0 0 0,-1-1 0,1 0-1,-1 0 1,1 0 0,-1 0 0,0-1 0,0 0-1,-1 0 1,1 0 0,-1-1 0,0 0 0,0 1-1,0-1 1,-1-1 0,3-3-55,-6 7 78,0 1 0,1-1 0,-1 0 1,0 0-1,0 0 0,0 0 0,0 0 0,0 0 0,0 0 1,0 1-1,-1-1 0,1 0 0,-1 0 0,0 0 0,1 0 1,-1 1-1,0-1 0,0 0 0,0 1 0,0-1 0,0 1 0,0-1 1,-1 1-1,1 0 0,0-1 0,-1 1 0,1 0 0,-1 0 1,0 0-1,1 0 0,-1 0 0,0 0 0,1 0 0,-1 1 1,0-1-1,0 1 0,0-1 0,0 1 0,1 0 0,-1-1 1,0 1-1,0 0 0,0 0 0,0 1 0,0-1 0,0 0 1,0 1-1,1-1 0,-1 1 0,0-1 0,0 1 0,0 0 0,1 0 1,-1 0-1,0 0 0,1 0 0,-1 0 0,1 0 0,0 0 1,-1 1-1,1-1 0,0 1 0,0-1 0,-1 1-78,-2 5 97,1 0 0,-1-1 0,2 1 0,-1 0-1,1 0 1,0 0 0,0 1 0,1-1 0,0 0 0,0 1-1,1-1 1,0 1 0,0-1 0,0 1 0,1-1 0,1 0-1,-1 1 1,1-1 0,0 0 0,1 0 0,0 0 0,0 0-1,0-1 1,1 1 0,0-1 0,0 0 0,0 0-97,1-3 0,-1-1 1,0 1-1,0-1 1,1 0-1,0 0 0,-1-1 1,1 1-1,0-1 1,-1 0-1,1 0 1,0-1-1,0 1 1,0-1-1,0 0 1,0-1-1,0 1 1,0-1-1,-1 0 0,1 0 1,2-1-1,28-9-3843,-6-2-5257,-14 5-1409</inkml:trace>
  <inkml:trace contextRef="#ctx0" brushRef="#br0" timeOffset="1033.934">678 179 8548,'-34'-20'8075,"1"25"-4357,29-2-3595,0 0 0,-1 0 1,1 0-1,0 1 0,1 0 1,-1-1-1,0 1 1,1 0-1,0 1 0,0-1 1,1 1-1,-1-1 1,1 1-1,0 0 0,0 0 1,0 0-1,1 0 1,0 0-1,-1 5-123,0-7 46,1 0 0,0 1 0,0-1 0,0 1 0,0-1 0,1 1-1,-1-1 1,1 1 0,0 0 0,0-1 0,0 1 0,1-1 0,-1 1 0,1 0 0,0-1 0,0 1 0,0-1 0,0 0 0,1 1-1,-1-1 1,1 0 0,0 0 0,0 0 0,0 0 0,0 0 0,0 0 0,1-1 0,0 1 0,-1-1 0,1 1 0,0-1 0,0 0-1,0 0 1,0-1 0,0 1 0,1-1 0,-1 1 0,0-1 0,1 0 0,-1 0 0,1 0 0,0-1 0,-1 1 0,1-1 0,-1 0-1,1 0 1,0 0-46,66-31-2897,-46 8-6993,-13 8-2150</inkml:trace>
  <inkml:trace contextRef="#ctx0" brushRef="#br0" timeOffset="1206.184">776 60 12005,'5'79'8628,"6"0"-6329,4 60-3341,-14-130-2070,0-4-4992,0-5-2554</inkml:trace>
  <inkml:trace contextRef="#ctx0" brushRef="#br0" timeOffset="1815.003">916 158 9845,'4'-3'5577,"10"-5"-4691,-8 5-349,-4 0-489,0 1 0,0-1 0,1 1-1,-1 0 1,1 0 0,0 0 0,-1 0 0,1 1 0,0-1-1,0 1 1,0 0 0,0-1 0,0 1 0,0 1 0,1-1-1,-1 0 1,0 1 0,0-1 0,1 1 0,-1 0 0,0 0 0,0 1-1,1-1 1,-1 1 0,0-1 0,0 1 0,0 0 0,1 0-1,-1 0 1,0 1 0,-1-1 0,1 1 0,0 0 0,0-1-1,-1 1 1,1 1 0,-1-1 0,1 0 0,-1 0 0,0 1-1,0 0 1,0-1 0,0 1 0,0 1-48,52 171-611,-109-261 304,53 84 371,0 0 0,0 0 0,-1 0 0,1 1 1,0-1-1,-1 1 0,1 0 0,-1-1 0,0 1 0,1 0 0,-1 1 0,0-1 0,0 0 1,0 1-1,1-1 0,-1 1 0,0 0 0,0 0 0,0 0 0,0 0 0,0 1 0,0-1 1,1 1-1,-1 0 0,0 0 0,0 0 0,1 0 0,-1 0 0,1 0 0,-1 1 1,1-1-1,-1 1 0,1 0 0,0 0 0,-1 1-64,-1-1 163,1 1-1,0 0 1,0 0 0,0 0-1,0 0 1,1 1-1,-1-1 1,1 1 0,0-1-1,0 1 1,0 0 0,0 0-1,1 0 1,-1 0 0,1 0-1,0 0 1,0 0 0,1 1-1,-1-1 1,1 0 0,0 0-1,0 1 1,1-1-1,-1 0 1,1 0 0,0 1-1,0-1 1,1 1-163,1-3-106,1 0 0,0 0 0,0-1 1,0 0-1,0 0 0,0 0 0,0 0 0,0-1 0,0 1 0,0-1 1,0 0-1,0 0 0,0-1 0,0 1 0,1-1 0,-1 0 0,0 0 1,-1 0-1,1 0 0,0-1 0,0 0 0,0 0 0,-1 0 0,1 0 1,-1 0-1,0-1 0,0 1 0,1-1 106,10-8-3342,0-2-3651,0 0-4522</inkml:trace>
  <inkml:trace contextRef="#ctx0" brushRef="#br0" timeOffset="2184.487">1175 139 8244,'22'46'8505,"-7"27"-4790,-7-22-2334,-1-113-757,10-18 107,-16 78-733,-1 1 0,1-1 0,-1 1 1,1-1-1,0 1 0,0-1 0,0 1 0,0 0 0,0-1 0,0 1 0,0 0 0,0 0 0,0 0 0,1 0 0,-1 0 0,0 0 0,1 0 0,-1 0 0,1 0 1,-1 0-1,1 1 0,-1-1 0,1 1 0,0-1 0,-1 1 0,1 0 0,0 0 0,-1 0 0,1 0 0,0 0 0,-1 0 0,1 0 0,0 0 0,-1 0 0,1 1 1,-1-1-1,1 1 0,0-1 0,-1 1 0,1 0 0,-1 0 0,1-1 0,-1 1 0,0 0 0,1 0 0,-1 0 0,0 1 2,6 3-1040,19 11-571,-9-7-7578,-8-5-2064</inkml:trace>
  <inkml:trace contextRef="#ctx0" brushRef="#br0" timeOffset="2528.155">1450 213 10309,'34'12'6762,"15"-34"-4374,-48 21-2382,1 0 0,-1 0 0,0-1 0,1 1-1,-1 0 1,0-1 0,0 1 0,0-1 0,0 0 0,0 1 0,0-1-1,-1 0 1,1 1 0,-1-1 0,1 0 0,-1 0 0,1 1 0,-1-1-1,0 0 1,0 0 0,0 0 0,0 1 0,0-1 0,0 0 0,-1 0-1,1 0 1,-1 1 0,1-1 0,-1 0 0,0 0 0,1 1 0,-1-1-1,0 1 1,0-1 0,0 0 0,0 1 0,0 0 0,-1-1 0,1 1-1,0 0 1,-1 0 0,1-1 0,-1 1 0,1 0 0,-1 1 0,1-1-1,-2 0-5,-1 0 72,0 0 0,-1 0 0,1 1 0,0 0 0,-1 0 0,1 0 0,-1 1 0,1-1 0,0 1 0,0 0 0,-1 0 0,1 0 0,0 1 0,0 0 0,0 0 0,0 0 0,1 0 0,-1 0 0,0 1 0,1-1 0,0 1 0,-1 0 0,1 0 0,1 1 0,-1-1-1,0 0 1,1 1 0,-1 0 0,1-1 0,0 1 0,0 0 0,1 0 0,-1 0 0,1 1 0,0-1 0,0 0 0,0 0 0,1 1 0,-1-1 0,1 4-72,0-4 4,-1 0 0,1 0 0,-1 0 0,1 0 1,0 0-1,1 0 0,-1 0 0,1-1 0,0 1 0,0 0 0,0 0 0,0 0 0,1-1 1,-1 1-1,1 0 0,0-1 0,0 0 0,0 1 0,1-1 0,-1 0 0,1 0 1,0 0-1,0-1 0,0 1 0,0-1 0,0 1 0,0-1 0,1 0 0,-1 0 0,1-1 1,-1 1-1,1-1 0,0 1 0,0-1 0,0 0 0,-1-1 0,1 1 0,0-1 0,0 0 1,0 0-1,0 0 0,0 0 0,0 0 0,0-1 0,0 0 0,0 0 0,-1 0 0,2-1-4,36-18-4748,-14 4-3448,-9 4-1654</inkml:trace>
  <inkml:trace contextRef="#ctx0" brushRef="#br0" timeOffset="2824.963">1785 144 7203,'0'-1'212,"0"0"0,0 1 0,0-1-1,1 0 1,-1 0 0,0 0 0,0 0-1,0 1 1,0-1 0,0 0 0,-1 0-1,1 0 1,0 1 0,0-1 0,0 0 0,-1 0-1,1 1 1,0-1 0,-1 0 0,1 0-1,-1 1 1,1-1 0,-1 0 0,1 1-1,-1-1 1,1 1 0,-1-1 0,1 1-1,-1-1 1,0 1 0,1-1 0,-1 1-1,0 0 1,0-1 0,1 1 0,-1 0 0,0-1-1,0 1 1,0 0 0,1 0-212,-56 0 4362,51 1-4257,1 1 0,-1 0-1,1 1 1,0-1 0,-1 1 0,1-1 0,1 1 0,-1 0 0,0 1-1,1-1 1,-1 1 0,1-1 0,0 1 0,0 0 0,1 0 0,-1 0-1,1 1 1,0-1 0,0 1 0,0-1 0,1 1 0,-1 0 0,1-1-1,0 1 1,1 0 0,-1 0 0,1 0 0,0 0 0,0-1 0,0 1-1,1 0 1,0 0 0,0 0 0,0 0 0,0-1 0,1 1 0,0-1 0,0 1-1,0-1 1,0 0 0,1 1 0,0-1 0,0-1 0,0 1 0,0 0-1,2 1-104,-2-2-42,1-1-1,0 1 1,0-1-1,0 0 1,0 0-1,1 0 1,-1 0-1,1-1 1,-1 1-1,1-1 1,-1-1-1,1 1 1,-1 0-1,1-1 1,0 0-1,-1 0 1,1-1-1,0 1 1,-1-1-1,1 0 1,-1 0-1,1 0 1,-1-1-1,0 0 1,1 0-1,0-1 43,26-24-4712,-17-14-5222,-13 23 842</inkml:trace>
  <inkml:trace contextRef="#ctx0" brushRef="#br0" timeOffset="3172.894">1763 1 10501,'10'78'11537,"29"29"-8113,-25-74-2605,30 88-1894,-38-116-2705,-2-4-3837,-1-1-6176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220 257 6067,'0'-25'8990,"-34"9"-5078,26 17-3776,0 0 0,0 1 0,1 0 0,-1 0-1,0 1 1,1 0 0,-1 0 0,1 1 0,0 0 0,0 0 0,1 1 0,-1 0 0,1 0 0,0 0 0,0 1 0,1 0 0,0 0 0,0 0 0,0 1 0,1 0 0,0-1 0,0 2 0,0-1 0,1 0 0,-1 6-136,0-7 41,0 0 0,1 0 1,0 1-1,0-1 1,0 1-1,1 0 0,0 0 1,1 0-1,-1 0 1,1 0-1,1 0 0,-1 0 1,1 0-1,0 1 1,1-1-1,0 0 0,0 0 1,1 0-1,-1 0 0,1 0 1,1-1-1,-1 1 1,1 0-1,1-1 0,-1 0 1,1 0-1,0 0 1,0 0-1,1 0 0,0-1 1,4 4-42,-3-5-23,0 0 0,1 0 0,0 0 0,0-1 0,0 0 1,1 0-1,-1-1 0,1 0 0,-1 0 0,1 0 0,0-1 0,0-1 0,-1 1 0,1-1 1,0-1-1,0 1 0,0-1 0,-1-1 0,1 1 0,0-1 0,-1 0 0,0-1 1,1 0-1,-1 0 0,0-1 0,5-3 23,7-48-3092,-17 13-1873,-1 19-1179,0 5-2695</inkml:trace>
  <inkml:trace contextRef="#ctx0" brushRef="#br0" timeOffset="328.041">244 0 9780,'-5'18'6442,"8"15"-4855,-3-28-1102,29 200 3877,-19 103-2476,-5-286-3481,-2-20-2522,2-7-5261,1-3-58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1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280 374 9957,'-17'2'8166,"-11"-18"-6827,24 13-709,-59-33 699,53 32-1257,1 1 1,-1-2-1,1 1 1,-1-1-1,1 0 1,1-1 0,-1 0-1,1-1 1,0 0-1,1 0 1,-1 0-1,1-1 1,1 0-1,-1 0 1,2-1 0,-1 0-1,1 0 1,0 0-1,1-1 1,0 0-1,1 0 1,0 0 0,0 0-1,1 0 1,0-4-73,1 9-1,1 1 1,0-1 0,1 0-1,-1 0 1,1 1 0,0-1-1,0 0 1,1 1 0,-1-1-1,1 1 1,0-1 0,0 1-1,0 0 1,1 0 0,-1 0-1,1 0 1,0 0-1,0 0 1,1 1 0,-1 0-1,1-1 1,0 1 0,-1 1-1,1-1 1,1 0 0,-1 1-1,0 0 1,1 0 0,-1 0-1,1 1 1,-1-1 0,1 1-1,0 0 1,-1 1 0,1-1-1,0 1 1,0 0 0,-1 0-1,1 0 1,-1 0 1,-1-1-1,0 1 1,0 0-1,0 0 0,0 0 1,0 0-1,0 1 1,0-1-1,0 1 0,0 0 1,0 0-1,0 0 1,0 0-1,0 0 1,0 1-1,-1-1 0,1 1 1,0 0-1,-1 0 1,0 0-1,1 0 0,-1 0 1,0 0-1,0 1 1,0-1-1,0 1 0,-1-1 1,1 1-1,-1 0 1,1 0-1,-1 0 1,0-1-1,0 1 0,0 0 1,-1 0-1,1 1 1,-1-1-1,0 0 0,1 0 1,-1 0-1,-1 0 1,1 0-1,0 0 1,-1 0-1,0 1 0,-4 8 33,0-1 1,-1 0-1,0-1 0,-1 1 1,0-1-1,-1-1 0,0 1 1,0-1-1,-5 4-33,5-7 2,1 1 1,-1 1-1,2-1 1,-1 1-1,1 1 0,1-1 1,-1 1-1,1 0 1,1 0-1,0 0 0,0 1 1,1-1-1,0 1 0,-1 8-2,3-15 21,0 0-1,0 0 1,0 0-1,1 0 0,0 0 1,-1 0-1,1 0 0,0 0 1,1 0-1,-1 0 0,0 1 1,1-1-1,0 0 0,0 0 1,0 0-1,0-1 0,0 1 1,0 0-1,1 0 0,-1-1 1,1 1-1,0 0 1,0-1-1,0 0 0,0 1 1,0-1-1,1 0 0,-1 0 1,1 0-1,-1-1 0,1 1 1,0-1-1,-1 1 0,1-1 1,0 0-1,0 0 0,0 0 1,0 0-1,0-1 1,0 1-1,0-1 0,0 0 1,2 0-21,3 0 75,1-1 0,-1 0 1,1-1-1,-1 0 0,1 0 1,-1-1-1,0 0 0,0 0 1,0-1-1,0 0 1,-1 0-1,0-1 0,0 0 1,0 0-1,0-1 0,-1 0 1,0 0-1,0-1 1,0 1-1,-1-1 0,0 0 1,-1-1-1,1 1 0,-1-1 1,-1 0-1,0 0 0,0 0 1,0 0-1,-1-1 1,0 1-1,-1-1 0,0 0-75,1-4 61,-1 1-976,-1 13-3270,0 6-4262,0-1-4911</inkml:trace>
  <inkml:trace contextRef="#ctx0" brushRef="#br0" timeOffset="958.472">244 379 7700,'30'12'8974,"-1"5"-4917,16 35-7345,-45-52-3054,0 0-4743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3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11877,'14'47'7386,"-5"0"-3464,0 98-4734,-9-142-2889,1-2-3179,-1 0-4896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3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12694,'-3'3'3089,"0"-1"113,1-1-673,1-1-1857,1 0 913,0-1-4707,1 0-2960,0-3-8469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3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39 6291,'2'-10'8881,"-16"5"-5418,-22 7-1513,30 0-1908,-1 0-1,0 0 0,1 1 0,0-1 1,0 2-1,0-1 0,0 0 0,0 1 0,0 0 1,1 1-1,0-1 0,0 1 0,0 0 0,1 0 1,-1 1-1,1-1 0,1 1 0,-1 0 1,1 0-1,0 0 0,0 1 0,1-1 0,-1 1 1,2-1-1,-1 1 0,1 0 0,0 0 0,0-1 1,1 1-1,0 0 0,0 0 0,0 0 1,1 0-1,0 0 0,0-1 0,1 1 0,0 0 1,0-1-1,1 1 0,0-1 0,0 0 0,0 0 1,1 0-1,0 0 0,0-1 0,0 0 1,1 1-1,0-1 0,3 2-41,0-2 1,1-1 0,0-1-1,0 1 1,0-1 0,0-1 0,0 1 0,1-2 0,-1 1-1,1-1 1,0-1 0,-1 0 0,1 0 0,-1-1 0,1 0-1,-1-1 1,1 0 0,-1 0 0,0-1 0,0 0-1,0-1 1,0 0 0,-1 0 0,1-1 0,-1 0 0,0 0-1,2-3 0,-7 5 3,0-1-1,0 1 0,0-1 0,-1 1 0,0-1 1,1 0-1,-1 0 0,-1 0 0,1 0 0,-1 0 0,1-1 1,-1 1-1,0 0 0,-1-1 0,1 1 0,-1 0 1,0-1-1,0 1 0,0-1 0,-1 1 0,1 0 1,-1-1-1,0 1 0,0 0 0,-1 0 0,1-1 1,-1 1-1,0 0 0,-1-1-2,-75-106 334,33 78-554,22 29-3778,20 7-5438,4-2 82</inkml:trace>
  <inkml:trace contextRef="#ctx0" brushRef="#br0" timeOffset="334.89">399 1 10053,'9'35'7739,"5"-1"-5276,10 39-1434,-18 94-556,2-171-12199,-3-7 1711</inkml:trace>
  <inkml:trace contextRef="#ctx0" brushRef="#br0" timeOffset="725.355">663 19 9332,'-3'4'8092,"-7"6"-6135,3-2-1345,-147 145 2934,154-152-3533,1 0 0,-1 0-1,0-1 1,1 1 0,-1 0 0,1 0 0,-1 0 0,1 0 0,-1-1 0,1 1-1,0 0 1,-1 0 0,1-1 0,0 1 0,0 0 0,-1-1 0,1 1 0,0-1 0,0 1-1,0-1 1,0 0 0,0 1 0,-1-1 0,1 0 0,0 1 0,0-1 0,0 0-1,0 0 1,0 0 0,0 0 0,0 0 0,0 0 0,0 0 0,0 0 0,0-1 0,0 1-1,0 0 1,0 0 0,0-1 0,0 1 0,0-1-13,5 1 80,-1 1 13,1-1 1,-1 1-1,1 0 0,-1 1 0,0-1 1,1 1-1,-1 0 0,0 0 0,0 1 1,0 0-1,-1 0 0,1 0 1,0 0-1,-1 0 0,0 1 0,0 0 1,0 0-1,0 0 0,-1 1 0,0-1 1,0 1-1,0 0 0,0 0 0,0 1-93,9 19 297,-2-3-790,-7-22-6351,-3-12-434,0-3-4773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1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281 210 8580,'-88'-16'10436,"81"16"-10207,-1 0 0,1 1-1,0 0 1,-1 0 0,1 1 0,0-1 0,0 2-1,0-1 1,0 1 0,0 0 0,0 0 0,1 1 0,-1 0-1,1 0 1,0 1 0,-1 1-229,-60 73 1210,66-76-1194,0 0-1,0-1 0,0 1 1,0 0-1,0 0 0,1 0 0,-1 0 1,1 0-1,0 0 0,0 0 1,0 0-1,0 0 0,0-1 1,1 1-1,-1 0 0,1 0 1,0 0-1,0 0 0,0 0 0,0-1 1,0 1-1,1 0 0,-1-1 1,1 1-1,-1-1 0,1 0 1,0 1-1,0-1 0,0 0 1,1 0-1,-1 0 0,0-1 0,2 2-15,3 2-2,0 0 0,0-1-1,0 1 1,1-1-1,0-1 1,0 0-1,0 0 1,0 0-1,0-1 1,0 0-1,1-1 1,-1 0-1,1 0 1,-1-1-1,0 0 1,1 0-1,-1-1 1,1 0-1,-1-1 1,1 1-1,5-4 3,53-47-4128,-42 13-5858,-13 19-224</inkml:trace>
  <inkml:trace contextRef="#ctx0" brushRef="#br0" timeOffset="250.117">233 0 9588,'-2'0'230,"1"1"-1,0-1 0,-1 1 1,1 0-1,0-1 0,-1 1 1,1 0-1,0 0 0,0 0 1,0 0-1,0 0 0,0 0 1,0 0-1,0 0 0,0 0 1,0 0-1,1 1 0,-1-1 1,0 0-1,1 0 0,-1 1 1,1-1-1,-1 1 0,1-1 1,0 0-1,-1 1 0,1-1 1,0 1-1,0-1 0,0 1 1,0-1-1,0 0 0,1 1 1,-1-1-1,0 1 0,1-1 1,0 2-230,21 59 1593,-16-51-1072,9 28-1,-1 0 0,-2 0 1,-2 1-1,-2 1 0,1 11-520,-4 16-1313,3-72-9897,0-5 960</inkml:trace>
  <inkml:trace contextRef="#ctx0" brushRef="#br0" timeOffset="609.884">412 318 7796,'38'3'7320,"25"-25"-6585,-54 19-269,0-1-390,-2 2-55,0-1 0,-1 1 0,1-1 0,-1 0 0,1-1 0,-1 0 0,0 0 0,-1 0 0,1-1 0,-1 0 0,0 0 0,0 0 0,4-5-21,-9 9 37,1 0-1,0 0 0,-1 0 1,1-1-1,-1 1 0,1 0 1,-1 0-1,0-1 0,1 1 0,-1 0 1,0-1-1,0 1 0,0 0 1,0 0-1,0-1 0,0 1 1,-1 0-1,1-1 0,0 1 1,-1 0-1,1 0 0,0-1 1,-1 1-1,0 0 0,1 0 1,-1 0-1,0 0 0,1 0 1,-1 0-1,0 0 0,0 0 1,0 0-1,0 0 0,0 0 0,0 0 1,0 1-1,0-1 0,-1 0 1,1 1-1,0-1 0,0 1 1,0 0-1,-1-1 0,1 1 1,-1-1-37,-59-5 1746,56 7-1643,0-1 1,0 2-1,1-1 1,-1 1 0,0-1-1,1 1 1,-1 0-1,1 1 1,0-1 0,0 1-1,0 0 1,0 0 0,0 0-1,0 0 1,1 1-1,0 0 1,-1-1 0,2 1-1,-1 1 1,0-1-1,1 0 1,0 0 0,0 1-1,0 0 1,0-1 0,1 1-1,-1 0 1,1-1-1,1 1 1,-1 0 0,1 0-1,0 4-103,-1-5 51,0 0 0,1 0 0,0 0-1,0 0 1,0 1 0,0-1 0,1 0-1,-1 0 1,1 0 0,0 0 0,1 0-1,-1 0 1,1 0 0,-1 0 0,1-1 0,0 1-1,0 0 1,1-1 0,-1 0 0,1 1-1,0-1 1,0 0 0,0-1 0,0 1 0,0 0-1,1-1 1,-1 0 0,1 0 0,0 0-1,-1 0 1,1 0 0,0-1 0,0 1 0,0-1-1,0 0 1,0-1 0,0 1 0,4-1-51,81-17-2011,-62 4-2070,-1-5-4189,-10 6-2644</inkml:trace>
  <inkml:trace contextRef="#ctx0" brushRef="#br0" timeOffset="941.923">859 175 9124,'-33'-8'7935,"3"10"-4068,27-1-3749,-1 0-1,1 0 0,0 0 1,-1 1-1,1 0 1,0 0-1,0 0 1,0 0-1,1 0 0,-1 0 1,0 1-1,1-1 1,-1 1-1,1 0 0,0 0 1,0-1-1,0 1 1,0 1-1,1-1 1,-1 0-1,1 0 0,0 1 1,0-1-1,-1 3-117,0 3 142,1-1 0,-1 1 1,1-1-1,1 1 0,-1-1 0,2 1 0,-1 0 0,1-1 1,0 1-1,1-1 0,2 7-142,-4-12 4,1 0 0,0 0-1,1 0 1,-1 0 0,1 0 0,-1-1 0,1 1 0,0 0 0,0-1 0,0 1-1,0-1 1,0 0 0,1 0 0,-1 0 0,1 0 0,-1 0 0,1 0 0,0-1-1,-1 1 1,1-1 0,0 0 0,0 0 0,0 0 0,0 0 0,1 0 0,-1-1-1,0 1 1,0-1 0,0 0 0,0 0 0,1 0 0,-1 0 0,0-1-4,47-19-2443,-21-3-3013,-12 11-1351,0-1-3907</inkml:trace>
  <inkml:trace contextRef="#ctx0" brushRef="#br0" timeOffset="1225.337">1002 30 10021,'0'44'7398,"8"22"-4129,1 3-1872,11 121-789,-10-196-12934,-6-7 1975</inkml:trace>
  <inkml:trace contextRef="#ctx0" brushRef="#br0" timeOffset="1634.102">1152 154 8548,'25'-23'6739,"3"13"-3866,-24 9-2848,-1 1 0,1 0 0,0 0 1,0 0-1,0 0 0,0 1 0,0 0 1,0 0-1,0 0 0,-1 0 0,1 0 1,0 1-1,-1 0 0,1 0 0,-1 0 1,0 0-1,1 0 0,-1 1 0,0-1 1,0 1-1,-1 0 0,2 2-25,6 8-2,0 1-1,-2 1 0,0 0 1,-1 0-1,0 0 0,-1 1 1,-1 0-1,0 0 0,-1 1 1,-1-1-1,0 11 3,-6-35 119,0 0 0,0 1 0,-1 0 0,0-1 0,0 1 0,-1 1 0,0-1 0,0 1 0,-1-1 0,0 2 0,0-1 0,0 1 0,-1 0 0,0 0 0,0 0 0,0 1 0,0 0 0,-4-1-119,7 4 123,1 1 0,-1 0 0,1-1 0,-1 1 0,0 0 0,1 1 0,-1-1 0,1 1 0,-1-1 0,1 1 0,-1 0 0,1 1 0,0-1 0,-1 0 0,1 1 0,0 0 0,0 0 0,0 0 0,0 0 0,0 0 0,1 0 0,-1 1 0,1 0 0,-1-1 0,1 1 0,0 0 0,0 0 0,0 0 0,1 0 0,-1 0 0,1 1 0,-1-1 0,1 3-123,-2-1 120,1 0 0,1 0 0,-1 0 0,1 0 0,-1 0 0,1 1 0,1-1 0,-1 0 0,1 1 0,0-1 0,0 0 0,1 1 0,-1-1 0,1 0 0,1 0 0,-1 1 0,1-1 0,-1 0 0,1 0 0,1 0 0,-1-1 0,2 3-120,-2-5 28,0 0-1,0 0 1,0 0-1,1 0 1,-1 0-1,0 0 1,1-1-1,-1 1 1,1-1-1,0 0 0,-1 0 1,1 0-1,0 0 1,0 0-1,0 0 1,0-1-1,0 1 1,0-1-1,0 0 1,-1 0-1,1 0 1,0 0-1,0-1 1,0 1-1,0-1 1,0 0-1,0 0 1,0 0-1,-1 0 0,1 0 1,-1-1-1,1 1 1,0-1-1,-1 1 1,0-1-1,1-1-27,42-37-2599,-14-3-9031,-19 25-2641</inkml:trace>
  <inkml:trace contextRef="#ctx0" brushRef="#br0" timeOffset="2109.613">1479 190 9044,'6'3'8008,"17"27"-6828,-16-15-798,-2 0-1,0 1 0,0-1 1,-2 1-1,0 0 0,0 0 0,-2 0 1,0 6-382,1-7 447,-2-15-427,0 0 0,0 0 0,0 0 0,0-1 0,0 1 0,1 0 0,-1 0 0,0 0 0,0 0 0,0 0 0,0-1 0,1 1 0,-1 0 0,0 0 0,0 0 0,0 0 0,1 0 0,-1 0 0,0 0 0,0 0 0,0 0 0,1-1 0,-1 1 0,0 0 0,0 0 0,1 0 0,-1 0 0,0 0 0,0 0 0,0 1 0,1-1 0,-1 0 0,0 0 0,0 0 0,1 0 0,-1 0-1,0 0 1,0 0 0,0 0 0,0 0 0,1 1 0,-1-1 0,0 0 0,0 0 0,0 0-20,8-23 101,0-21 26,-7 33-64,1 0 1,0 0-1,0 0 1,1 0-1,1 1 0,-1-1 1,2 1-1,0 0 0,0 0 1,1-1-64,-5 10 1,1-1-1,-1 1 1,1 0 0,0-1 0,-1 1-1,1 0 1,0 0 0,0 0 0,-1 0-1,1 0 1,0 1 0,0-1 0,0 1-1,0-1 1,0 1 0,0-1 0,0 1 0,0 0-1,1 0 1,-1 0 0,0 0 0,0 1-1,0-1 1,0 0 0,0 1 0,2 0-1,15 6-2246,-1 0-3338,-7-2-567,-3-2-3363</inkml:trace>
  <inkml:trace contextRef="#ctx0" brushRef="#br0" timeOffset="2428.576">1815 278 10021,'45'9'6576,"5"-8"-3889,-47-1-2669,-1 0 0,1 0 0,-1-1 0,0 1 0,1-1 0,-1 0 0,0 1 0,1-1 0,-1 0 0,0 0 0,0-1 0,0 1 0,0 0 0,0-1 0,0 1 0,0-1 0,0 1 0,0-1 0,-1 0 0,1 0 0,-1 0 0,0 0 0,1 0 0,-1 0 0,0-1 0,0 1 0,0 0 0,0 0 0,-1-1 0,1 1 0,-1-1 0,1 1 0,-1 0 0,0-1 0,0 1 0,0-1 0,0 0-18,0 0 11,-1 0 0,1 1 0,-1-1-1,1 0 1,-1 1 0,0-1 0,0 0-1,0 1 1,0-1 0,0 1-1,0 0 1,-1-1 0,0 1 0,1 0-1,-1 0 1,0 0 0,0 0-1,0 0 1,0 0 0,0 1 0,0-1-1,-1 1 1,1-1 0,0 1 0,-1 0-1,1 0 1,-1 0 0,0 0-1,1 1 1,-1-1 0,0 1 0,1-1-1,-1 1 1,0 0 0,1 0-1,-1 0 1,0 0 0,0 1 0,1-1-1,-1 1 1,1 0 0,-1-1 0,0 1-1,1 0 1,-1 1 0,1-1-1,0 0 1,-1 1 0,1-1 0,0 1-1,0 0 1,0 0 0,-2 2-11,-2 1 120,0 1 0,0 0 0,0 0 1,1 1-1,-1 0 0,2 0 0,-1 0 1,1 0-1,0 1 0,1 0 0,0 0 1,0 0-1,0 0 0,1 0 0,0 0 1,1 1-1,0-1 0,0 1-120,1-3 84,0-1 0,0 0-1,0 0 1,1 0 0,-1 0 0,1 0-1,1 0 1,-1 0 0,1 0 0,0 0-1,0 0 1,0-1 0,0 1 0,1-1-1,0 1 1,0-1 0,0 0 0,0 0-1,1 0 1,0-1 0,0 1 0,0-1-1,0 0 1,0 0 0,0-1 0,1 1-1,-1-1 1,1 0 0,0 0 0,1 0-84,1 1-138,0-2 1,-1 1 0,1-1 0,0 0 0,0 0 0,0-1 0,0 0 0,0 0 0,0 0-1,0-1 1,0 0 0,0-1 0,-1 0 0,1 0 0,0 0 0,-1-1 0,6-2 137,36-27-10769,-29 15-1311</inkml:trace>
  <inkml:trace contextRef="#ctx0" brushRef="#br0" timeOffset="2727.848">2215 252 9572,'-15'-18'7233,"-24"4"-5437,34 12-1255,0 1-461,1 0-1,0 0 1,0 1-1,-1-1 1,1 1-1,0 0 1,0 0-1,-1 1 1,1-1-1,0 1 1,0 0-1,-1 0 1,1 0-1,0 1 1,0 0-1,0-1 1,1 1-1,-1 1 1,0-1-1,1 0 1,-1 1-1,1 0 1,0 0-1,0 0 1,0 0-1,0 0 1,1 1 0,-1-1-1,1 1 1,0-1-1,0 1 1,0 0-1,0 0 1,1 0-1,-1 0 1,1 0-1,0 1 1,1-1-1,-1 0 1,1 0-1,-1 1 1,1-1-1,1 0 1,-1 1-1,1-1 1,0 1-80,-1 1 35,1 0 1,0 0 0,0-1-1,1 1 1,-1 0-1,1-1 1,1 1 0,-1-1-1,1 0 1,0 0-1,0 0 1,0 0 0,1-1-1,0 1 1,-1-1 0,2 0-1,-1 0 1,0 0-1,1 0 1,0-1 0,0 0-1,0 0 1,0 0-1,0-1 1,1 1 0,-1-1-1,1-1 1,-1 1-1,6 0-35,-7-1-223,0-1-1,0 0 0,0 0 0,0 0 0,0 0 0,0-1 0,0 0 0,0 1 0,0-1 0,0-1 0,0 1 0,-1-1 1,1 1-1,0-1 0,-1 0 0,0 0 0,1-1 0,-1 1 0,0-1 0,0 1 0,0-1 0,0 0 0,-1 0 0,1 0 0,-1-1 1,0 1-1,0-1 0,2-3 224,6-13-6425,-1-2-4697</inkml:trace>
  <inkml:trace contextRef="#ctx0" brushRef="#br0" timeOffset="2903.54">2244 8 10133,'-4'10'5750,"4"13"-3572,1-16-1316,14 195 4413,27-5-4312,-41-192-1262,2 5-2489,-2-15-7267,-2-3-1948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2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6803,'4'-17'8196,"6"42"-5691,-3 41-2076,-4-30-54,2 0 1,0-1-1,3 0 0,1 0 1,1 0-1,6 9-375,-16-44 1,0 0-1,1-1 1,-1 1-1,0-1 1,0 1-1,0 0 0,0-1 1,1 1-1,-1 0 1,0-1-1,0 1 1,1 0-1,-1 0 1,0-1-1,1 1 1,-1 0-1,0 0 0,1-1 1,-1 1-1,0 0 1,1 0-1,-1 0 1,0 0-1,1 0 1,-1 0-1,1-1 1,-1 1-1,0 0 0,1 0 1,-1 0-1,1 0 1,-1 0-1,0 0 1,1 1-1,-1-1 1,1 0-1,-1 0 1,0 0-1,1 0 0,-1 0 1,0 0-1,1 1 1,-1-1-1,0 0 1,1 0-1,-1 1 1,0-1-1,1 0 1,-1 0-1,0 1 0,0-1 1,1 0-1,-1 1 1,0-1-1,0 0 1,0 1-1,1-1 1,-1 0-1,0 1 1,0-1-1,0 1 0,0-1 1,0 0-1,0 1 1,0 0-1,8-35 44,-7 32-40,1-11-1,0 0 1,1 0-1,1 0 1,0 0 0,1 1-1,0 0 1,1 0 0,0 0-1,1 0 1,0 1-1,1 0 1,0 1 0,1 0-1,1 0-3,-10 9 0,1 0-1,0 0 0,0 0 0,0 0 0,0 1 1,0-1-1,-1 0 0,1 1 0,1-1 0,-1 1 1,0-1-1,0 1 0,0-1 0,0 1 1,0 0-1,0 0 0,0-1 0,1 1 0,-1 0 1,0 0-1,0 0 0,0 0 0,0 0 1,1 1-1,-1-1 0,0 0 0,0 0 0,0 1 1,0-1-1,0 1 0,0-1 0,0 1 1,0-1-1,0 1 0,0 0 0,0-1 0,0 1 1,0 0-1,0 0 0,0 0 0,-1 0 0,1 0 1,0 0-1,-1 0 0,1 0 0,-1 0 1,1 0-1,-1 0 0,1 0 0,-1 1 1,17 58 301,-5 107 1065,-8-190-13561,-3 7 2465</inkml:trace>
  <inkml:trace contextRef="#ctx0" brushRef="#br0" timeOffset="334.016">366 250 6611,'50'11'6977,"-41"-11"-6710,-1 0 0,0 0 0,1-1 0,-1 0 0,0-1 0,1 0 0,-1 0 0,0-1-1,0 0 1,-1 0 0,1-1 0,-1 1 0,1-2 0,1-1-267,-7 4 43,0 0 1,0 0-1,0-1 0,0 1 0,0-1 1,-1 1-1,1-1 0,-1 0 0,0 0 1,0 1-1,0-1 0,0 0 0,0 0 1,0 0-1,-1 0 0,0 0 0,1 0 0,-1 0 1,0-1-1,0 1 0,-1 0 0,1 0 1,-1 0-1,0 0 0,1 0 0,-1 0 1,0 1-1,-1-1 0,1 0 0,-1 0 0,1 1 1,-1-1-1,0 1 0,1-1 0,-2 1 1,1 0-1,0 0 0,0 0 0,0 0 1,-1 0-1,1 0 0,-1 1 0,0-1 0,0 1 1,1 0-1,-1-1 0,0 1 0,0 1 1,-2-2-44,-2 4 87,0-1-1,0 1 1,0 1 0,1-1 0,-1 1 0,1 0 0,0 1 0,0 0 0,0 0 0,0 0 0,1 0 0,0 1 0,0 0 0,0 0 0,0 0 0,1 1 0,-1 0 0,2 0 0,-1 0 0,1 0-1,-1 0 1,2 1 0,-1-1 0,1 1 0,0 0 0,0 0 0,1 0 0,0 0 0,0 0 0,1 0 0,0 0 0,0 0 0,0 0 0,1 0 0,0 0 0,1 0 0,-1 0 0,1 0-1,1 1-86,-2-5-41,1 1-1,-1-1 0,1 0 0,-1 1 0,1-1 1,0 0-1,0 0 0,1 0 0,-1 0 0,1-1 0,-1 1 1,1-1-1,0 1 0,0-1 0,0 0 0,0 0 1,0 0-1,0-1 0,1 1 0,-1-1 0,0 0 0,1 1 1,-1-2-1,1 1 0,0 0 0,-1-1 0,1 1 1,0-1-1,-1 0 0,1 0 0,0-1 0,-1 1 0,1-1 1,-1 0-1,1 0 0,0 0 0,-1 0 0,0-1 1,1 1-1,-1-1 0,0 0 0,0 0 0,0 0 1,0 0-1,0 0 0,1-2 42,25-34-6927,-22 27 2651,6-7-5416</inkml:trace>
  <inkml:trace contextRef="#ctx0" brushRef="#br0" timeOffset="677.687">681 190 8532,'-1'48'5264,"19"64"-3698,-18-112-1548,1 0 0,-1 0 0,0-1 1,0 1-1,1 0 0,-1 0 0,0 0 0,1 0 1,-1 0-1,0 0 0,0 0 0,1 0 0,-1 0 1,0 0-1,1 0 0,-1 0 0,0 0 0,1 0 1,-1 1-1,0-1 0,0 0 0,1 0 0,-1 0 1,0 0-1,0 0 0,1 1 0,-1-1 0,0 0 1,0 0-1,0 0 0,1 1 0,-1-1 0,0 0 1,0 0-1,0 1 0,0-1 0,1 0 1,-1 0-1,0 1 0,0-1 0,0 0 0,0 1 1,0-1-19,4-34 796,-4 29-657,1-6 169,1 1 0,0 0 0,0-1 0,1 1 1,1 0-1,-1 0 0,2 1 0,-1-1 0,1 1 0,1 0 0,0 1 1,0-1-1,1 1 0,7-7-308,-12 13-13,1 0 1,0 1 0,0-1-1,0 1 1,-1 0 0,1 0-1,1 0 1,-1 1-1,0-1 1,0 1 0,0-1-1,0 1 1,0 0 0,1 0-1,-1 0 1,0 1-1,0-1 1,0 1 0,0 0-1,0 0 1,0 0 0,0 0-1,0 0 1,0 1-1,0-1 1,-1 1 0,1 0-1,-1 0 1,1 0 0,-1 0 12,13 5-2377,-8-4-6747,-2-1-382</inkml:trace>
  <inkml:trace contextRef="#ctx0" brushRef="#br0" timeOffset="1043.88">1012 240 8756,'41'5'4433,"3"-15"-3431,-42 10-1005,0-1 1,0 0-1,0 0 1,0 0-1,0 0 0,0 0 1,0 0-1,0-1 1,0 1-1,0-1 0,-1 1 1,1-1-1,-1 1 1,1-1-1,-1 0 0,0 0 1,0 0-1,1 0 0,-1 0 1,-1 0-1,1 0 1,0 0-1,0 0 0,-1-1 1,1 1-1,-1 0 1,0 0-1,0-1 0,0 1 1,0 0-1,0 0 1,0-1-1,0 1 0,-1 0 1,1 0-1,-1-2 3,-1 2 106,0-1 0,0 1 0,0-1 0,0 1-1,0-1 1,-1 1 0,1 0 0,-1 0 0,1 0 0,-1 1 0,0-1-1,0 1 1,1-1 0,-1 1 0,0 0 0,-1 0 0,1 0 0,0 0 0,0 1-1,0-1 1,0 1 0,0 0 0,-1 0 0,1 0 0,0 0 0,0 1-1,0-1 1,-1 1 0,1 0 0,0 0 0,0 0 0,0 0 0,0 0-1,1 1 1,-1-1 0,0 1 0,0 0 0,1 0 0,-1 0 0,1 0-1,0 0 1,0 1 0,-1-1 0,1 1 0,1-1 0,-1 1 0,0 0 0,1 0-1,-1-1 1,1 2-106,-3 5 255,0 2 0,0-1 0,1 0 1,1 1-1,0-1 0,0 1 0,1 0 0,0-1 0,1 1 0,0 0 0,1 0 0,0 0 0,1-1 0,0 1 0,1-1 0,0 1 1,0-1-1,5 8-255,-7-15 74,1 0 0,0 0 0,0-1 0,0 1 0,1 0 0,-1-1 0,1 0 0,-1 1 0,1-1 0,0 0 0,0 0 0,0-1 1,0 1-1,0 0 0,0-1 0,0 0 0,0 0 0,1 0 0,-1 0 0,0-1 0,1 1 0,-1-1 0,1 0 0,-1 1 0,1-2 0,-1 1 1,1 0-1,-1-1 0,0 0 0,1 0-74,49-18-2354,-9-11-9189,-27 16-748</inkml:trace>
  <inkml:trace contextRef="#ctx0" brushRef="#br0" timeOffset="1387.549">1248 250 9028,'15'8'6586,"26"-10"-5030,-39 1-1179,71-8 2150,211-10 3251,-97 45-5856,-172-23-1767,-13-4-2244,0 0-3479,-2-2-4688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3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7379,'-1'5'7100,"0"27"-4819,48 157 240,16 34-1651,-54-271-820,-8 42-49,1-11 1,1 0-1,1 0 1,0 0-1,1 0 1,1 1 0,0-1-1,1 1 1,1 1-1,1 0 1,0 0-1,0 0 1,2 1 0,6-6-2,-16 19 0,0 0 1,0 1-1,0-1 1,0 0-1,0 1 1,1-1 0,-1 1-1,0-1 1,0 1-1,1-1 1,-1 1 0,0 0-1,0 0 1,1 0-1,-1 0 1,0 0-1,1 0 1,-1 0 0,0 0-1,1 0 1,-1 0-1,0 1 1,0-1 0,1 1-1,-1-1 1,0 1-1,0-1 1,0 1-1,0 0 1,0-1 0,0 1-1,0 0 1,0 0-1,0 0 1,0 0 0,0 0-1,0 0 1,0 0-1,-1 0 1,1 0-1,0 0 1,-1 1 0,1-1-1,-1 0 1,0 0-1,1 1 1,-1-1-1,20 61 39,-5 104-316,-14-174-10549,2-1 1656</inkml:trace>
  <inkml:trace contextRef="#ctx0" brushRef="#br0" timeOffset="315.473">426 274 8916,'34'10'5140,"26"-16"-3994,-49 4-623,83-31 964,-92 31-1457,1 1-1,-1-1 0,0 0 1,0 1-1,0-1 0,0 0 1,0 0-1,0-1 1,-1 1-1,1 0 0,0 0 1,-1-1-1,0 1 0,0-1 1,0 0-1,0 1 1,0-1-1,0 0 0,-1 1 1,1-1-1,-1 0 0,0 0 1,0 1-1,0-1 1,0 0-1,0 0 0,0 0 1,-1 1-1,0-1 1,1 0-1,-1 1 0,0-1 1,0 0-1,-1 0-29,0 0 36,1 0-1,-1 0 1,0 1 0,0-1-1,0 1 1,-1 0 0,1 0 0,0-1-1,-1 1 1,1 1 0,-1-1-1,0 0 1,0 1 0,1-1-1,-1 1 1,0 0 0,0 0-1,0 0 1,-1 0 0,1 1-1,0-1 1,0 1 0,0 0 0,0 0-1,-1 0 1,1 0 0,0 0-1,0 1 1,0 0 0,0-1-1,-2 2-35,-2-1 74,-1 1-1,1 0 1,0 1-1,0 0 1,0 0-1,0 0 0,1 1 1,-1 0-1,1 1 1,0-1-1,0 1 1,-5 5-74,6-3 94,0 0-1,1 0 1,0 0 0,0 0 0,1 1 0,0-1 0,0 1 0,1 0 0,0 0 0,0 0 0,1 0 0,0 0 0,0 1 0,1-1 0,0 0-1,1 0 1,-1 1 0,2-1 0,-1 0 0,1 0 0,0 0 0,1 0 0,0-1 0,3 8-94,-3-12 1,0 0 0,0 1-1,0-1 1,0-1 0,0 1 0,0 0 0,1-1-1,0 0 1,-1 0 0,1 0 0,0 0 0,0-1-1,0 1 1,0-1 0,0 0 0,0 0 0,0 0-1,0-1 1,0 0 0,1 1 0,-1-1 0,0-1-1,0 1 1,0-1 0,1 1 0,2-2-1,62-31-3609,-34-4-5681,-20 15-269</inkml:trace>
  <inkml:trace contextRef="#ctx0" brushRef="#br0" timeOffset="659.146">739 171 6595,'15'78'7062,"18"36"-5740,-24-87-737,2 5 256,-6-64 346,-2-12-391,-3 29-576,1 0 0,0 0 1,1 0-1,1 0 0,0 1 1,1-1-1,1 1 0,0 0 0,1 0 1,4-7-221,-8 17 34,1 1 0,0 0 1,0 0-1,0 0 0,0 0 0,0 0 1,0 1-1,1 0 0,0-1 0,-1 1 1,1 0-1,0 1 0,0-1 0,0 1 1,0 0-1,0 0 0,0 0 0,0 0 1,0 1-1,1-1 0,-1 1 0,0 0 1,0 1-1,1-1 0,-1 1-34,43 11-3308,-33-8-5504,-5-4-499</inkml:trace>
  <inkml:trace contextRef="#ctx0" brushRef="#br0" timeOffset="973.175">1097 239 9284,'9'-1'545,"0"0"0,-1 0 0,0 0 0,1-1 0,-1-1 0,0 1 0,0-1 0,0-1 0,0 1 0,0-1 0,-1-1 0,0 1 0,0-1 0,7-6-545,-13 10 10,-1 0 0,1 1-1,0-1 1,0 0-1,0 0 1,0 0 0,-1 0-1,1 0 1,0 0-1,-1 0 1,1 0 0,-1 0-1,1 0 1,-1 0-1,1-1 1,-1 1 0,0 0-1,0 0 1,1 0 0,-1-1-1,0 1 1,0 0-1,0 0 1,-1 0 0,1-1-1,0 1 1,0 0-1,-1 0 1,1 0 0,0 0-1,-1-1 1,1 1-1,-1 0 1,0 0 0,1 0-1,-1 0 1,0 0-1,1 0 1,-1 1 0,0-1-1,0 0 1,0 0-1,0 0 1,0 1 0,0-1-1,0 0 1,0 1-1,0-1 1,0 1 0,0-1-10,-62-9 704,60 11-613,-1 0 1,1 0-1,0 0 0,0 1 1,0 0-1,0-1 0,0 1 1,0 0-1,1 0 0,-1 1 1,0-1-1,1 0 0,0 1 1,-1 0-1,1-1 1,0 1-1,1 0 0,-1 0 1,0 0-1,1 0 0,0 0 1,-1 1-1,1-1 0,1 0 1,-1 1-1,0 1-91,-8 94 2102,8-94-2005,0 0 0,0 0 0,1 0 0,-1 0 0,1 0 0,1 0 0,-1 0 0,1 0 0,0 0 0,0 0 0,0-1 0,1 1 0,-1 0 0,1 0 0,0-1 0,1 1 0,-1-1 0,1 0 0,0 0 0,0 0 0,0 0 0,1 0 0,-1 0 0,1-1 0,0 0 0,0 0 0,0 0 0,0 0 0,0-1 0,1 1 0,-1-1 0,1 0 0,2 0-97,2 0-99,0-2-1,0 1 0,0-1 1,0-1-1,0 1 1,0-2-1,0 1 0,0-1 1,0 0-1,0-1 1,0 0 99,24-11-3900,-1-3-4218,-7 2-4530</inkml:trace>
  <inkml:trace contextRef="#ctx0" brushRef="#br0" timeOffset="1414.266">1506 165 7331,'0'0'129,"1"0"0,-1 0-1,0 1 1,1-1 0,-1 0 0,0 0-1,1 1 1,-1-1 0,0 0-1,1 1 1,-1-1 0,0 1 0,0-1-1,1 0 1,-1 1 0,0-1-1,0 1 1,0-1 0,0 1-1,1-1 1,-1 0 0,0 1 0,0-1-1,0 1 1,0-1 0,0 1-1,0-1 1,0 1 0,-1-1 0,1 1-1,0-1 1,0 1 0,0-1-1,0 0 1,0 1 0,-1-1 0,1 1-1,0-1 1,0 0 0,-1 1-1,1-1 1,0 0 0,-1 1-1,1-1 1,0 0 0,-1 1 0,1-1-1,0 0 1,-1 0 0,1 1-1,-1-1 1,1 0 0,-1 0 0,1 0-1,0 0 1,-1 1 0,1-1-1,-1 0 1,1 0 0,-1 0-1,1 0 1,-1 0 0,1 0 0,-1 0-1,1-1 1,-1 1 0,1 0-1,0 0 1,-1 0 0,1 0-129,31 17 3172,108 2 1862,72-25-2627,-16-16-2653,-178 12-3410,-18-4-6782,-4 6-2160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2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2 321 8196,'67'10'5765,"-60"-11"-5728,0 0-1,0-1 1,0 1-1,0-2 1,0 1-1,0-1 0,0 0 1,-1 0-1,1-1 1,-1 1-1,0-1 1,5-5-37,-10 7 41,1-1 0,-1 1 0,0 0 0,-1 0 1,1 0-1,0-1 0,-1 1 0,1 0 1,-1 0-1,0-1 0,1 1 0,-1-1 1,0 1-1,-1 0 0,1-1 0,0 1 0,-1 0 1,1-1-1,-1 1 0,0 0 0,1 0 1,-1 0-1,0-1 0,-1 1 0,1 0 0,0 0 1,-1 0-1,1 1 0,-1-1 0,1 0 1,-1 1-1,0-1 0,0 1 0,1-1 0,-1 1 1,0 0-1,-1-1 0,1 1 0,0 0 1,0 1-1,0-1 0,-2 0-41,-1 0 107,1 0 0,-1 1 0,0 0 0,1 0 0,-1 0 1,0 0-1,1 1 0,-1 0 0,1 0 0,-1 0 0,1 0 0,0 1 0,-1 0 0,1-1 0,0 2 0,0-1 1,0 0-1,0 1 0,1 0 0,-1 0 0,1 0 0,-1 0 0,1 1 0,0-1 0,0 1 0,1-1 0,-1 1 1,1 0-1,0 0 0,0 1 0,0-1 0,0 0 0,1 1 0,0-1 0,0 1 0,0-1 0,0 1 0,1-1 0,0 1 1,0 0-1,0-1 0,0 1 0,1 0-107,-2-1 35,1 0 1,0 1-1,0-1 1,1 0-1,-1 1 1,1-1-1,0 0 1,0 1-1,0-1 1,0 0-1,1 0 1,0 0-1,0 0 0,0 0 1,0-1-1,0 1 1,1-1-1,0 1 1,0-1-1,0 0 1,0 0-1,0 0 1,1 0-1,-1-1 1,1 1-1,-1-1 1,1 0-1,0 0 1,0-1-1,0 1 1,0-1-1,0 1 1,1-1-1,-1-1 0,0 1 1,1 0-1,2-1-35,48-13-3646,-21-4-4961,-16 6-1171</inkml:trace>
  <inkml:trace contextRef="#ctx0" brushRef="#br0" timeOffset="328.047">469 42 8228,'-33'-33'7632,"32"32"-7491,-1 0 1,1 0-1,-1 0 1,0 1-1,0-1 1,1 0-1,-1 1 1,0-1-1,0 1 1,0-1-1,0 1 1,0 0-1,1 0 1,-1 0-1,0 0 1,0 0-1,0 0 1,0 1-1,0-1 1,0 1-1,1-1 1,-1 1-1,0 0 1,0-1-1,1 1 1,-1 0-1,0 0 1,1 0-1,-1 1 1,1-1-1,-1 0 1,1 0-1,-1 2-141,-4 5 168,1 1 1,1-1-1,-1 1 0,1 1 0,1-1 0,0 0 0,0 1 0,1 0 0,0-1 0,0 1 0,1 0 0,1 0 0,-1 0 0,2 0 1,-1 0-1,2 0 0,-1 0 0,3 8-168,50 206 42,-56-232-13325,0-2 2985</inkml:trace>
  <inkml:trace contextRef="#ctx0" brushRef="#br0" timeOffset="484.26">292 280 10693,'2'3'2817,"-2"-2"129,8 1-1426,3 1-527,4-3-209,-1 2-32,2 1-239,-4-1-209,3 0-208,-2-2-336,1 0-545,-1 1-383,-1-2-1890,1 2-2336,-1-2-5363</inkml:trace>
  <inkml:trace contextRef="#ctx0" brushRef="#br0" timeOffset="656.131">539 270 8276,'1'6'2337,"0"1"112,1 2-544,2 2-977,0 2-287,1-1-33,1 3-144,-2-2-240,0 2-80,-2 2-64,0-3-144,-2-3-240,0 0-384,-1-5-81,2-5-1776,-2-1-2017,1-1-4546</inkml:trace>
  <inkml:trace contextRef="#ctx0" brushRef="#br0" timeOffset="860.103">540 183 9877,'0'5'2112,"0"0"65,3-1-1808,3 1-433,3 0-1985,1 3-1777,2 1-4754</inkml:trace>
  <inkml:trace contextRef="#ctx0" brushRef="#br0" timeOffset="1141.289">698 274 10149,'8'36'5732,"2"-1"-3491,11 47-1352,-18-68-856,-2-21 4,0-23 45,-2 17-55,1 0-1,1 0 0,0 1 1,1-1-1,0 0 0,1 0 1,0 1-1,1-1 0,0 1 0,1 0 1,1 1-1,0-1 0,0 1 1,7-9-27,-12 19 2,-1 0 1,1 0 0,0 0-1,-1 0 1,1 0 0,0 1-1,0-1 1,0 0 0,0 0-1,0 0 1,0 1 0,0-1 0,0 0-1,0 1 1,0-1 0,0 1-1,0-1 1,0 1 0,0 0-1,0 0 1,1-1 0,-1 1-1,0 0 1,0 0 0,0 0-1,0 0 1,1 0 0,-1 0 0,0 0-1,0 1 1,0-1 0,0 0-1,1 1 1,-1-1 0,0 1-1,0-1 1,0 1 0,0-1-1,0 1 1,0 0 0,0 0-1,0-1 1,0 1 0,-1 0 0,1 0-1,0 0 1,0 0 0,-1 0-1,1 0 1,-1 0 0,1 0-1,-1 0 1,1 1-3,22 60 898,4 101-775,-27-163-49,2 4-2203,0-5-6477,0-3-1412</inkml:trace>
  <inkml:trace contextRef="#ctx0" brushRef="#br0" timeOffset="1516.2">1036 339 9732,'89'19'8125,"-85"-19"-8076,1 1 0,-1-1 0,1 0 0,-1 0 0,1-1 0,0 0 0,-1 1 0,0-1-1,1-1 1,-1 1 0,1-1 0,-1 0 0,0 0 0,0 0 0,0 0 0,0-1 0,-1 1 0,1-1 0,-1 0 0,1 0 0,-1 0 0,0-1 0,0 1 0,0-1 0,-1 0 0,1 0 0,-1 0-1,1-2-48,-2 4 44,0 0 0,0-1 0,0 1 0,0-1 0,-1 1-1,1-1 1,-1 1 0,1-1 0,-1 1 0,0-1-1,0 0 1,0 1 0,0-1 0,-1 1 0,1-1-1,-1 0 1,0 1 0,1 0 0,-1-1 0,0 1 0,0-1-1,-1 1 1,1 0 0,0 0 0,-1-1 0,1 1-1,-1 0 1,0 1 0,0-1 0,0 0 0,0 0-1,0 1 1,0-1 0,0 1 0,0 0 0,-1-1-1,1 1 1,0 0 0,-1 0 0,1 1 0,-1-1 0,1 0-1,-1 1 1,0 0 0,1 0 0,-1-1 0,1 1-1,-1 1 1,0-1 0,1 0 0,-1 1 0,1-1-1,-1 1 1,1 0 0,-1 0 0,1 0 0,0 0 0,-1 0-1,1 0 1,0 1 0,0-1 0,0 1 0,0-1-1,-2 3-43,-1 2 106,0 1-1,0 0 1,1 1-1,0-1 0,0 1 1,1 0-1,0 0 0,0 0 1,1 0-1,0 0 1,0 1-1,1-1 0,0 1 1,1-1-1,0 1 1,0-1-1,1 1 0,0 4-105,0-10 35,0 1-1,0-1 1,1 0-1,-1 0 1,1 0-1,-1 0 1,1 0-1,0-1 1,0 1-1,0 0 1,0-1-1,1 1 1,-1-1-1,1 0 1,-1 0-1,1 0 0,0 0 1,0 0-1,0-1 1,0 1-1,0-1 1,0 0-1,0 0 1,1 0-1,-1 0 1,0-1-1,0 1 1,1-1-1,-1 0 1,1 0-35,105-5-3020,-104 4 2650,29-5-3323,-2-5-4415,-12 2-1648</inkml:trace>
  <inkml:trace contextRef="#ctx0" brushRef="#br0" timeOffset="1750.534">1541 255 9877,'-61'-20'9861,"56"20"-9764,1 1-1,-1 0 0,1 0 0,0 0 0,-1 1 0,1-1 1,0 1-1,0 0 0,0 1 0,0-1 0,1 0 0,-1 1 1,0 0-1,1 0 0,0 0 0,0 1 0,0-1 0,0 1 1,0-1-1,1 1 0,0 0 0,-1 0 0,1 0 0,1 0 1,-1 0-1,1 1 0,-1-1 0,1 0 0,1 1 0,-1-1 1,0 1-1,1-1-96,-1 0 63,1-1-1,-1 1 1,1-1 0,-1 1 0,1-1-1,0 1 1,1-1 0,-1 1 0,1-1 0,-1 0-1,1 1 1,0-1 0,0 0 0,0 1-1,1-1 1,-1 0 0,1 0 0,0 0-1,0 0 1,0 0 0,0 0 0,0-1 0,1 1-1,-1-1 1,1 0 0,-1 1 0,1-1-1,0 0 1,0-1 0,0 1 0,0 0 0,0-1-1,1 0 1,1 1-63,1-1-184,0 0 1,1-1-1,-1 0 0,0 0 0,0-1 1,0 1-1,0-1 0,0-1 0,0 1 1,0-1-1,0 0 0,-1 0 1,1-1-1,0 0 0,-1 0 0,4-3 184,16-19-4501,-5-10-3756,-11 14-979</inkml:trace>
  <inkml:trace contextRef="#ctx0" brushRef="#br0" timeOffset="1984.842">1587 33 9909,'6'134'10714,"19"67"-6995,-23-190-4007,3 24 538,3-20-5775,-7-15-1390,0 0-4933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2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294 270 6051,'3'-19'7329,"-24"13"-3849,-31 13-707,38-4-2593,1 0 0,0 2 0,0-1 0,0 2 0,0 0 0,1 0 0,0 1-1,1 1 1,-1 0 0,1 0 0,1 1 0,0 1 0,0-1 0,1 2 0,0-1 0,1 1 0,0 1 0,-5 9-180,11-18 4,1 0 0,0 0 1,0 0-1,0 0 0,0 1 1,0-1-1,1 0 0,-1 1 1,1-1-1,0 1 0,0-1 0,0 0 1,1 1-1,-1-1 0,1 1 1,-1-1-1,1 0 0,0 0 1,1 1-1,-1-1 0,1 0 0,-1 0 1,1 0-1,0 0 0,0-1 1,0 1-1,0 0 0,0-1 1,1 0-1,-1 1 0,1-1 0,0 0 1,0 0-1,0 0 0,-1-1 1,2 1-1,-1-1 0,1 1-4,130 27 26,-125-28-77,-1-1-1,1 0 1,0-1-1,-1 1 1,1-2 0,0 1-1,-1-1 1,0-1-1,1 0 1,-1 0-1,0 0 1,0-1-1,-1 0 1,1-1 0,-1 1-1,0-2 1,4-3 51,-6 5-547,-1-1 0,1 0 1,-1 0-1,-1-1 1,1 1-1,-1-1 0,0 0 1,0 0-1,-1 0 1,1 0-1,-1 0 1,-1 0-1,1-1 0,-1 1 1,0-6 546,0-14-5467,0-2-3038</inkml:trace>
  <inkml:trace contextRef="#ctx0" brushRef="#br0" timeOffset="253.479">336 0 8244,'-10'49'6597,"22"31"-3750,-4-42-1782,19 260 1933,-26-287-5336,-4-23-7415,2 1 109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4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10645,'16'42'9470,"-7"29"-7368,-5-31-1087,14 129-1215,-19-165-2187,-2-1-7034,2-3-1787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36 8308,'-39'-24'8321,"33"24"-8124,0 0 0,0 0 1,0 1-1,0 0 0,0 0 0,0 1 1,0-1-1,0 1 0,1 0 1,-1 1-1,1 0 0,-1 0 0,1 0 1,0 0-1,0 1 0,0 0 0,0 1-197,-5 1 105,1 1-1,0 0 0,0 1 0,1 0 0,0 0 0,0 1 0,1 0 0,0 0 0,1 1 0,0 0 0,0 0 0,1 0 0,1 1 0,0 0 0,0 0 0,1 0 0,0 0 0,1 0 0,0 1 0,1-1 0,0 1 1,1 3-105,2-10-3,0-1 1,1 0-1,-1 0 1,1 0-1,0 0 1,0 0-1,1 0 1,-1-1-1,1 1 1,-1-1 0,1 0-1,0 0 1,0-1-1,1 1 1,-1-1-1,0 0 1,1 0-1,0 0 1,-1-1 0,1 1-1,0-1 1,0 0-1,-1-1 1,1 1-1,0-1 1,0 0-1,0 0 1,0-1-1,0 1 1,0-1 0,0 0-1,-1 0 1,1-1-1,0 1 1,-1-1-1,1 0 1,0-1 2,7-1-9,-1-1 1,1-1 0,-1 0-1,0 0 1,0-1-1,-1 0 1,0-1-1,0 0 1,-1-1 0,0 0-1,0 0 1,-1-1-1,0 0 1,-1 0-1,0-1 1,-1 0 0,0 0-1,-1-1 1,3-9 8,-6 17 9,-1 0 1,0 0-1,0 0 1,0 0-1,0 0 1,-1 0-1,0 0 1,1 0 0,-2 0-1,1-1 1,0 1-1,-1 0 1,0 0-1,0 0 1,0 0-1,0 0 1,-1 0-1,1 1 1,-1-1-1,0 0 1,0 1-10,-12 33 371,26 124 189,18 143 344,-30-284-777,-1 0 0,0 0 1,-1 0-1,0 0 0,-1 0 0,-1 0 0,0-1 0,-1 0 0,0 0 0,-1 0 0,0 0 0,-1-1 0,0 0 0,-1 0 0,0-1 0,-2 2-127,4-8 47,1-1 0,-1 0-1,1 0 1,-1-1 0,0 0-1,0 0 1,0 0 0,0-1-1,0 0 1,0 0 0,-1 0 0,1-1-1,0 0 1,0 0 0,-1 0-1,1-1 1,0 0 0,0 0-1,0-1 1,-4-1-47,9 2-139,-1 0 0,1 0 0,-1 0 0,1 0 0,-1 0 0,1-1 0,0 1 0,-1 0-1,1-1 1,0 1 0,0-1 0,0 0 0,0 1 0,1-1 0,-1 0 0,0 1 0,1-1 0,-1 0 0,1 0 0,-1 0 0,1 1 0,0-1 0,0 0 0,0 0 0,0 0-1,0 0 1,0 0 0,0 1 0,1-1 0,-1 0 0,1 0 0,-1 0 0,1 1 0,0-1 0,0-1 139,17-37-11370,-3 21 600</inkml:trace>
  <inkml:trace contextRef="#ctx0" brushRef="#br0" timeOffset="675.182">518 41 7684,'6'-29'10394,"-5"60"-8092,-2 6-1634,-1-23-585,1 1 0,1-1 0,0 1 0,1-1 0,0 1 0,1-1 0,1 0 0,0 1 0,1-2 0,0 1 0,1 0 0,1-1 0,0 0 0,8 11-83,-11-21 7,1-1 0,0 0-1,0 0 1,0 0 0,0-1-1,0 1 1,0-1 0,1 0 0,-1 0-1,0 0 1,1-1 0,-1 1-1,1-1 1,-1 0 0,0-1-1,1 1 1,-1-1 0,0 0 0,1 0-1,-1 0 1,0 0 0,0-1-1,0 0 1,0 0 0,0 0 0,0 0-1,-1 0 1,1-1 0,-1 0-1,1 0 1,-1 0 0,0 0-1,0 0 1,0 0 0,-1-1 0,1 0-1,1-3-6,3-5 96,0-1 0,-1 1 0,0-1-1,-1 0 1,-1-1 0,0 1 0,0-1-1,-2 0 1,0 0 0,0 0 0,-1 0-1,-1 0 1,0 0 0,-1 0-1,-1 0 1,0 0 0,-1 1 0,-1-4-96,-2 12-3244,4 21-5939,3-2-2556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4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11925,'-3'9'3010,"-1"-3"31,0-3-592,3 1-1568,2-2-721,0-2 1264,0 0-4401,1-2-2882,1-3-8179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7:4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27 7203,'-18'-7'7213,"-35"20"-4290,39-6-2597,0 2 0,0 0 0,1 0 1,0 1-1,0 1 0,1 0 1,1 1-1,0 0 0,0 1 0,-2 5-326,8-12 18,0 1 0,1 0 0,0 0-1,0 0 1,0 0 0,1 1-1,0 0 1,1-1 0,0 1-1,0 0 1,0 0 0,1 0-1,1 0 1,-1 0 0,1 1 0,0-1-1,1 0 1,0 0 0,0 0-1,1 0 1,0 0 0,1 0-1,-1-1 1,1 1 0,1-1-1,0 0 1,0 0 0,0 0 0,1 0-1,-1 0 1,2-1 0,-1 0-1,1 0 1,0-1 0,0 0-1,0 0 1,1 0 0,5 3-18,-1-4 4,1 0 0,-1-1-1,1 0 1,0-1 0,0 0 0,0 0 0,0-2 0,0 1 0,0-1 0,0-1 0,0-1-1,0 1 1,0-2 0,-1 0 0,1 0 0,-1-1 0,1 0 0,-1-1 0,-1 0 0,1-1-1,-1 0 1,0-1 0,0 0 0,5-5-4,-11 6 8,0 0 1,0 0-1,-1 0 0,0 0 0,0 0 1,-1-1-1,1 1 0,-2-1 0,1 0 1,0 1-1,-1-1 0,-1 0 0,1 0 1,-1 0-1,0 0 0,-1 0 0,1 0 1,-1 1-1,-1-1 0,-1-6-8,-3-6 122,0 1 1,-1 0-1,-1 0 0,0 0 1,-2 1-1,-10-15-122,11 18 28,7 9-47,0 0 0,-1-1-1,0 1 1,1 0-1,-2 1 1,1-1-1,0 0 1,-1 1-1,0 0 1,0 0-1,0 0 1,-1 0 0,1 1-1,-1 0 1,0 0-1,0 0 1,0 0-1,0 1 1,-1 0-1,1 0 1,-1 0-1,1 1 1,-1-1 0,1 1-1,-1 1 1,-5-1 19,4 5-2516,5 0-6259,3-3-1707</inkml:trace>
  <inkml:trace contextRef="#ctx0" brushRef="#br0" timeOffset="322.279">510 7 9492,'10'17'7954,"-2"15"-6122,-3-10-1021,7 10-461,-2 0-1,-2 0 1,-1 1-1,-1 0 1,-1 0-1,-3 0 1,0 33-350,6-79-13775,-2 4 5030</inkml:trace>
  <inkml:trace contextRef="#ctx0" brushRef="#br0" timeOffset="728.395">841 25 8900,'-5'-2'9576,"-28"32"-7747,-58 58-770,84-84-1015,0 0 57,0-1 1,1 1-1,-1 1 1,1-1-1,0 1 1,0 0 0,0 1-1,1-1 1,0 1-1,0 0 1,0 1-1,1-1 1,0 1-1,-1 2-101,6-7 19,1 1 0,-1 0 0,0 0 0,1 0 0,0-1 0,-1 1 0,1 0 0,0-1 0,1 0 0,-1 0 0,0 1 0,0-1 0,1 0 0,0-1 0,-1 1 0,1 0 0,0-1 0,0 0 0,0 1 0,0-1 0,0 0-1,0-1 1,0 1 0,0 0 0,0-1 0,0 0 0,0 1-19,13 3 86,-1 1 0,0 1-1,0 1 1,-1 0-1,1 0 1,-2 2 0,1 0-1,-1 0 1,-1 1 0,1 1-1,5 8-85,-6-9-2721,-5-25-9071,-2 2 2038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2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7571,'1'-33'7595,"18"48"-3133,-6 21-3804,-3 1 0,0 1 0,-3-1 0,-1 1 0,0 19-658,1 5 181,24 120 37,-18-226-231,44-138-609,-57 180 620,0 0-1,1 0 1,-1 0 0,0 0-1,1 0 1,0 0-1,-1 0 1,1 0-1,0 0 1,0 0-1,0 0 1,0 1-1,1-1 1,-1 0-1,0 1 1,1-1 0,-1 1-1,1-1 1,-1 1-1,1 0 1,0-1-1,0 1 1,0 0-1,-1 0 1,1 0-1,0 1 1,0-1-1,0 0 1,0 1 0,1-1-1,-1 1 1,0 0-1,0-1 1,0 1-1,0 0 1,0 1-1,0-1 1,0 0-1,1 0 1,-1 1-1,0-1 1,0 1-1,0 0 1,0 0 0,-1 0-1,1 0 1,0 0-1,0 0 1,0 0-1,-1 0 1,1 1-1,1 1 3,5 7 64,-1 2-1,0-1 1,-1 1 0,-1 0-1,1 0 1,-2 1-1,0-1 1,0 1-1,-1 0 1,-1 0-1,0 0 1,-1 1 0,0-1-1,-1 0 1,0 1-1,-1-1 1,-2 3-64,11-41-15498,-1 15 7377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2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7764,'45'14'6052,"5"-9"-3347,-39-5-2592,0 0 0,1-1 0,-1 0 0,0 0 0,0-2 0,0 1 0,0-1 0,-1-1 0,1 0 0,-1 0 0,0-1 1,3-2-114,-11 5 30,0-1 1,1 1 0,-1 0 0,0-1 0,0 1-1,0-1 1,-1 0 0,1 0 0,-1 1 0,1-1-1,-1 0 1,0 0 0,0 0 0,0 0 0,-1-1-1,1 1 1,-1 0 0,0 0 0,1 0 0,-1-1-1,-1 1 1,1 0 0,0 0 0,-1 0 0,0 0-1,0 0 1,0 0 0,0 0 0,0 0 0,0 0-1,-1 0 1,1 0 0,-1 0 0,0 1 0,0-1-1,0 1 1,0 0 0,-1-1 0,1 1 0,-1 0-1,1 0 1,-1 0 0,1 1 0,-4-2-31,0 1 81,-1 1 0,0 1 0,0-1 0,0 1 0,1 0 0,-1 0 0,0 1 0,0 0 1,0 0-1,1 1 0,-1-1 0,1 2 0,-1-1 0,1 1 0,0 0 0,0 0 0,0 0 0,0 1 0,0 0 0,1 0 0,0 1 1,0-1-1,0 1 0,0 0 0,1 1 0,0-1 0,0 1 0,0 0 0,1 0 0,0 0 0,0 0 0,0 0 0,1 1 0,0-1 1,0 1-1,1 0 0,0 0 0,0-1 0,1 1 0,-1 0 0,2 4-81,-1-1 122,1 0 1,1 0-1,-1-1 1,2 1-1,-1-1 0,1 0 1,1 0-1,0 0 1,0 0-1,5 7-122,-7-13-16,-1 0 0,1-1 0,0 0 0,-1 1 0,1-1 0,0 0 1,0 0-1,1 0 0,-1 0 0,0-1 0,1 1 0,-1 0 0,1-1 0,-1 0 0,1 1 0,0-1 0,0 0 0,-1-1 0,1 1 1,0 0-1,0-1 0,0 0 0,0 1 0,0-1 0,0 0 0,0-1 0,0 1 0,-1 0 0,1-1 0,0 0 0,0 1 0,0-1 1,0 0-1,-1-1 0,1 1 0,-1 0 0,1-1 0,0 0 16,62-64-4583,-45 31-3466,-8 12-2479</inkml:trace>
  <inkml:trace contextRef="#ctx0" brushRef="#br0" timeOffset="328.048">345 51 8612,'5'54'7248,"14"25"-5376,0-2-1473,1 29 100,-7-137-294,-8-21-51,-5 39-60,0 0-1,1 0 1,0 0 0,1 0-1,1 0 1,0 0-1,0 1 1,2-1 0,-1 1-1,1 0 1,1 0-1,0 1 1,1 0 0,0 0-1,1 0-93,-2 7 78,0 0 0,1 0-1,-1 1 1,1 0 0,0 0-1,-1 0 1,1 1 0,1 0-1,-1 1 1,0-1-1,0 1 1,0 1 0,1-1-1,-1 1 1,0 1 0,1-1-1,-1 1 1,0 1 0,4 0-78,26 40-3757,-26-20-5972,-3-12 1362</inkml:trace>
  <inkml:trace contextRef="#ctx0" brushRef="#br0" timeOffset="718.583">756 164 7571,'26'26'7665,"8"-15"-4280,79-26-2120,-109 14-1256,-1 0-1,1 0 1,0 0-1,0 0 1,-1 0-1,1-1 1,-1 1-1,0-1 1,1 0-1,-1 0 1,0-1-1,0 1 1,0 0-1,0-1 1,-1 0-1,1 0 1,-1 0 0,1 0-1,-1 0 1,0 0-1,0-1 1,-1 1-1,1-1 1,-1 1-1,1-1 1,-1 1-1,0-1 1,-1 0-1,1 0 1,-1 1-1,1-1 1,-1 0-1,0 0 1,-1 0-1,1 0 1,-1 1-1,1-1 1,-1 0-1,0 0 1,0 1-1,-1-1 1,1 1-1,-1-1 1,0 1-1,0 0 1,0-1-1,0 1 1,-1-1-9,-1 0 11,0 1 0,0-1 0,0 1 0,0-1 1,-1 1-1,1 0 0,-1 1 0,0-1 1,0 1-1,0 0 0,0 0 0,0 1 0,0-1 1,0 1-1,-1 0 0,1 1 0,0-1 1,-1 1-1,1 0 0,0 1 0,-1-1 0,1 1 1,0 0-1,0 0 0,-1 0 0,1 1 1,0 0-1,0 0 0,1 0 0,-1 1 0,0 0 1,1-1-1,-1 2 0,1-1 0,0 0 0,0 1 1,0 0-1,1 0 0,-1 0-11,-7 13 194,1 0 0,0 1 0,1 0-1,1 1 1,1-1 0,0 1 0,2 1 0,0-1-1,1 1 1,1 0 0,1 0 0,1 0 0,1 0-1,0 4-193,0-21 46,0 1 0,0 0-1,0 0 1,1-1-1,-1 1 1,1 0-1,0-1 1,0 1 0,0 0-1,0-1 1,1 1-1,0-1 1,0 0-1,-1 0 1,2 1 0,-1-1-1,0 0 1,1-1-1,-1 1 1,1 0-1,0-1 1,0 1 0,0-1-1,0 0 1,0 0-1,1 0 1,-1-1-1,0 1 1,1-1 0,-1 0-1,1 0 1,0 0-1,-1 0 1,1 0-1,0-1 1,0 0 0,0 0-46,23 1 93,0-2 0,0-1 0,0-2 0,0 0 0,-1-2 0,1-1 0,-2 0 1,1-2-1,-1-2 0,0 0 0,10-7-93,15-34-1166,-47 32-11544,-8 13 446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2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8356,'38'24'8182,"8"-27"-5752,41-38-2787,-81 37 616,-4 4-249,0-1-1,0 0 1,1 1-1,-1-1 1,0 0-1,0-1 1,0 1-1,0 0 1,0-1 0,0 1-1,-1-1 1,1 1-1,0-1 1,-1 0-1,0 0 1,1 0-1,-1 1 1,0-1 0,0-1-1,0 1 1,0 0-1,0 0 1,0 0-1,0 0 1,-1-1-1,1 1 1,-1 0 0,0-1-1,0 1 1,0 0-1,0-1 1,0 1-1,0 0 1,-1-1-1,1 1 1,-1 0 0,1 0-1,-1-1 1,0 1-1,0 0 1,0 0-1,0 0 1,0 0-1,-1 0 1,1 0 0,-1 0-1,1 1 1,-1-1-1,0 0 1,1 1-1,-1-1 1,0 1-1,0 0 1,0-1 0,-1 1-10,-1-1 41,1-1 1,-1 1-1,0 0 1,0 1-1,1-1 1,-1 1-1,-1-1 1,1 1-1,0 1 1,0-1-1,0 0 1,0 1-1,-1 0 1,1 0-1,0 0 1,0 1-1,0-1 1,-1 1 0,1 0-1,0 0 1,0 1-1,0-1 1,0 1-1,1 0 1,-1 0-1,0 0 1,1 0-1,-1 1 1,1-1-1,0 1 1,0 0-1,0 0 1,0 0-1,0 0 1,1 1-1,-1-1 1,1 1-1,0 0 1,-1 2-42,-2 6 217,0 1 0,1 1 0,1-1 1,0 0-1,1 1 0,0 0 0,1 0 0,0-1 0,2 1 0,-1 0 0,2 0 1,0-1-1,0 1 0,1-1 0,1 1 0,0-1 0,1 0 0,3 5-217,-6-15-35,0 0-1,0 0 0,0 0 0,1-1 1,-1 1-1,1-1 0,0 0 0,-1 1 1,1-1-1,0 0 0,0-1 0,1 1 0,-1-1 1,0 1-1,0-1 0,1 0 0,-1 0 1,1 0-1,-1-1 0,1 1 0,-1-1 1,1 0-1,-1 0 0,1 0 0,0 0 0,-1 0 1,1-1-1,-1 0 0,1 0 0,-1 0 1,0 0-1,1 0 0,-1-1 0,0 0 1,0 1-1,0-1 36,60-37-4920,-15-1-5547,-27 22 2234</inkml:trace>
  <inkml:trace contextRef="#ctx0" brushRef="#br0" timeOffset="328.047">519 214 9845,'-41'-6'7699,"-1"5"-3970,38 1-3641,0 0-1,0 0 1,0 1 0,-1-1 0,1 1 0,0 0 0,0 0 0,0 0 0,0 1 0,0-1-1,1 1 1,-1 0 0,0 0 0,1 0 0,-1 1 0,1-1 0,0 1 0,0 0 0,0 0-1,0 0 1,1 0 0,-1 1 0,1-1 0,-1 1 0,1-1 0,0 1 0,1 0 0,-1 1-88,-2 4 53,1-1 0,0 0 0,1 1 0,0 0 0,1-1 0,0 1 0,0 0 0,0 0 0,1 0 0,1 0 0,0 0 0,0 0 0,0-1 0,1 1 0,1 0 0,-1-1 0,1 1 0,1-1 0,-1 0 0,2 0 0,-1 0 0,1-1 0,0 0 0,1 1-53,-2-3-9,1 0 1,0 0-1,0-1 0,0 1 0,1-1 1,0-1-1,-1 1 0,1-1 0,0 0 1,1 0-1,-1 0 0,1-1 1,-1 0-1,1-1 0,4 2 9,-8-3-201,0 0 0,0-1 0,1 1 0,-1 0 0,0-1 0,0 0-1,0 0 1,0 0 0,0 0 0,0 0 0,-1 0 0,1-1 0,0 0 0,-1 1 0,1-1 0,-1 0 0,1 0 0,-1 0 0,0 0-1,0-1 1,0 1 0,0-1 0,0 1 0,-1-1 201,24-36-9922,-13 19-189</inkml:trace>
  <inkml:trace contextRef="#ctx0" brushRef="#br0" timeOffset="499.897">611 0 10261,'3'64'6841,"21"31"-4139,0-5-1510,4 124 476,-28-214-1808,1 0 0,-1 1 1,0-1-1,1 0 0,-1 0 1,1 1-1,0-1 1,-1 0-1,1 0 0,-1 0 1,1 0-1,-1 0 0,1 1 1,-1-1-1,1 0 0,-1-1 1,1 1-1,0 0 0,-1 0 1,1 0-1,-1 0 0,1 0 1,-1 0-1,1-1 1,-1 1-1,1 0 0,-1 0 1,1-1-1,-1 1 0,1 0 1,-1-1-1,0 1 0,1 0 1,-1-1-1,0 1 0,1-1 1,-1 1-1,0-1 0,1 1 1,-1-1-1,0 1 0,0-1 1,1 1-1,-1-1 1,0 1-1,0-1 0,0 1 1,0-1-1,0 0 0,0 1 1,0-1-1,0 1 0,0-1 1,0 1-1,0-1 0,0 1 1,0-1-1,0 1 0,-1-1 1,1 1-1,0-1 1,0 1-1,-1-1 0,1 1 1,0-1-1,-1 0 140,3-5-3610,4-11-6211</inkml:trace>
  <inkml:trace contextRef="#ctx0" brushRef="#br0" timeOffset="1001.066">874 211 7764,'62'-37'8423,"-58"36"-8359,0 1 0,-1 0 0,1 0 0,0 0 1,0 0-1,-1 1 0,1-1 0,0 1 0,-1 0 1,1 0-1,-1 0 0,1 1 0,-1-1 0,0 1 1,1 0-1,-1 0 0,0 0 0,0 0 1,0 1-1,0-1 0,-1 1 0,1-1 0,-1 1 1,0 0-1,1 0 0,-1 0 0,1 3-64,10 23 224,-1 0 0,-1 1 0,-1 0 0,-2 0-1,-2 1 1,3 23-224,-5-34 18,10 30-208,-15-92-447,-2 26 610,0 0 0,-1 1 0,0 0 0,-2 0-1,0 0 1,0 1 0,-1-1 0,-5-5 27,9 16 64,1 0 0,-1 0-1,0 0 1,0 1-1,0 0 1,-1-1-1,1 1 1,-1 0 0,1 0-1,-1 1 1,0-1-1,0 1 1,-1 0 0,1 0-1,0 0 1,-1 1-1,1-1 1,-1 1 0,1 0-1,-1 0 1,0 1-1,1-1 1,-1 1 0,0 0-1,0 1 1,1-1-1,-1 1 1,1 0 0,-1 0-1,-2 1-63,1 0 107,0 0 0,1 1 0,-1 0 0,0 0 0,1 0-1,0 0 1,0 1 0,0 0 0,0 0 0,1 1 0,0-1 0,-1 1 0,2 0-1,-1 0 1,0 1 0,1-1 0,0 0 0,0 1 0,1 0 0,0 0 0,0 0-1,0 0 1,1 0 0,0 0 0,0 0 0,0 1 0,1-1 0,0 0 0,0 1-1,0-1 1,1 0 0,0 0 0,0 0 0,1 1 0,0-1 0,0-1 0,0 1-1,1 0 1,-1 0 0,2-1 0,-1 1 0,0-1 0,1 0 0,0 0 0,0-1 0,1 1-1,-1-1 1,1 0 0,0 0 0,3 2-107,-4-5-17,0 1-1,0-1 1,1 0 0,-1 0-1,0 0 1,0 0 0,1-1-1,-1 0 1,0 0 0,1 0-1,-1-1 1,0 1 0,0-1-1,1 0 1,-1 0 0,0 0-1,0-1 1,0 1 0,0-1-1,0 0 1,0 0-1,-1-1 1,1 1 0,-1-1-1,0 0 1,3-2 17,37-40-3863,-10-3-6603,-17 24-227</inkml:trace>
  <inkml:trace contextRef="#ctx0" brushRef="#br0" timeOffset="1360.36">1231 260 9796,'19'106'7207,"7"42"-6407,-21-268 1179,-5 111-1844,0 1-1,1 0 1,0-1-1,0 1 0,1 0 1,0 0-1,1 0 1,0 0-1,0 0 1,0 0-1,1 1 0,0-1 1,3-2-135,-4 8 56,1 1 0,0-1 0,0 1 0,0 0-1,0 0 1,1 0 0,-1 0 0,0 1 0,0 0 0,0 0 0,1 0 0,-1 0 0,0 1 0,0-1 0,0 1 0,0 0 0,0 0-1,0 1 1,0-1 0,0 1 0,0 0 0,0 0 0,-1 0 0,1 1 0,2 1-56,8 3-126,19 3-2089,-21-10-1474,0 0-3693,0 0-2118</inkml:trace>
  <inkml:trace contextRef="#ctx0" brushRef="#br0" timeOffset="1735.267">1586 335 8596,'55'-1'7988,"73"-25"-6812,-126 25-1172,-1 0-1,1 0 1,0 0-1,-1-1 0,1 1 1,0 0-1,-1-1 1,0 0-1,1 1 1,-1-1-1,0 0 1,0 0-1,0 1 1,0-1-1,0 0 1,0 0-1,-1 0 1,1 0-1,-1-1 1,1 1-1,-1 0 0,0 0 1,0 0-1,0 0 1,0 0-1,0 0 1,0 0-1,0-1 1,-1 1-1,1 0 1,-1 0-1,0 0 1,1 0-1,-1 0 1,0 0-1,0 1 0,0-1 1,-1 0-1,1 0 1,0 1-1,-1-1 1,1 1-1,-1-1 1,1 1-1,-1-1 1,0 1-1,0 0 1,1 0-1,-1 0 1,0 0-1,0 0 1,0 0-1,0 1 0,0-1 1,0 1-1,0-1 1,-1 1-1,1 0 1,0 0-1,0 0-3,-3-1 44,0 1 0,0-1-1,0 1 1,0 1 0,0-1-1,0 1 1,0 0 0,0 0-1,0 0 1,0 0 0,1 1-1,-1 0 1,1 0 0,-1 1-1,1-1 1,0 1 0,-1 0-1,1 0 1,1 0 0,-1 0-1,0 1 1,1 0 0,0-1-1,0 1 1,0 0 0,0 1-1,1-1 1,-1 0 0,1 1 0,0 0-1,1-1 1,-1 1 0,1 0-1,0 0 1,-1 4-44,-1 10 512,1 1 0,1 0 1,0 0-1,2-1 0,0 1 0,1 0 1,4 14-513,-3-29 31,0-1 0,1 1 0,0-1 1,-1 0-1,2 0 0,-1 0 0,0-1 1,1 1-1,0-1 0,-1 0 0,1 0 1,0-1-1,1 0 0,-1 0 0,0 0 1,1 0-1,-1-1 0,1 0 0,-1 0 1,1 0-1,0-1 0,-1 0 0,1 0 1,0 0-1,-1-1 0,1 0 0,0 0 1,0 0-32,42-15-3474,-7-11-6755,-20 11-10</inkml:trace>
  <inkml:trace contextRef="#ctx0" brushRef="#br0" timeOffset="2078.941">2113 265 8180,'-33'-26'8527,"-15"25"-5494,-38 41-974,80-35-1957,0 0 0,0 1 0,1 0 0,0 0 0,0 1 0,1 0 0,0-1 1,0 1-1,0 1 0,1-1 0,0 0 0,1 1 0,-1 0 0,2-1 0,-1 1 0,1 0 0,0 0 0,0 0 0,1 0 0,0 0 0,1 0 0,0 0 0,0 0 0,1 0 0,0 0 0,0-1 0,0 1 0,1-1 0,4 7-102,-5-10-11,0 0 0,1 0 0,-1 0-1,1 0 1,0 0 0,0-1 0,0 0 0,1 1 0,-1-1-1,1 0 1,0-1 0,0 1 0,0-1 0,0 0 0,0 0-1,0 0 1,1 0 0,-1-1 0,1 1 0,-1-1 0,1 0-1,-1-1 1,1 1 0,0-1 0,-1 0 0,1 0 0,0-1-1,-1 1 1,1-1 0,-1 0 0,1 0 0,-1 0 0,1-1-1,-1 0 1,0 0 0,1 0 0,-1 0 0,0 0 11,41-69-4258,-28 16-5497,-16 50 8443,6-21-7681</inkml:trace>
  <inkml:trace contextRef="#ctx0" brushRef="#br0" timeOffset="2250.77">2104 31 10869,'1'83'9215,"3"-1"-5126,37 161-2765,-31-212-1441,7 29 65,-12-19-2876,-5-42-2513,1-2 175,-1-7-6411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2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263 323 6707,'-8'-44'9099,"-32"33"-5393,-52 37-1368,83-20-2221,0 0-1,0 1 1,0 0-1,1 0 1,0 1 0,1 0-1,-1 1 1,2-1-1,-1 1 1,1 1 0,0-1-1,1 1 1,0 0-1,1 0 1,-3 10-117,5-15 7,0 1 0,1 0 0,-1-1 0,1 1 0,1 0 0,-1 0 0,1 0 0,0 0 0,0 0 0,0-1 0,1 1 0,0 0 0,0 0 0,1-1 0,-1 1 0,1 0 0,1-1 0,-1 0 0,1 1 0,0-1-1,0 0 1,0 0 0,1-1 0,-1 1 0,1-1 0,0 0 0,1 0 0,-1 0 0,1 0 0,1 0-7,2 0-13,1 0 0,0 0-1,0-1 1,0-1 0,0 1-1,1-2 1,-1 1 0,1-1-1,-1-1 1,1 1-1,-1-2 1,1 1 0,-1-1-1,1-1 1,-1 0 0,0 0-1,1-1 1,5-2 13,-8 0-340,0 1-1,0-1 1,0 0 0,0-1-1,-1 0 1,0 0-1,-1 0 1,1-1 0,-1 0-1,0 0 1,-1 0-1,0 0 1,2-4 340,13-34-8367,-10 16-2393</inkml:trace>
  <inkml:trace contextRef="#ctx0" brushRef="#br0" timeOffset="296.807">273 0 8020,'-3'28'7067,"9"19"-4219,0-14-1350,8 203 2926,-9 0-4515,-5-234-616,2-37-12267,2 18 2905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1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8708,'3'33'6361,"9"15"-4130,0-3-1347,-2 14-363,-2 1-1,-3 0 0,-3 0 0,-2 0 1,-3 0-1,-7 34-520,32-130 152,2-35-116,-19 52-44,0 0 0,2 0 0,1 0 1,0 1-1,1 0 0,1 1 0,0 0 0,9-11 8,-18 27 1,0-1 0,0 1 0,0-1 0,0 1 0,0-1 0,0 1 0,0-1 0,0 1 0,0 0 0,1 0 0,-1 0 0,0 0 0,1 0 0,-1 0 0,1 0 0,-1 0 0,1 0 0,0 1 0,-1-1 0,1 1 0,0-1 0,-1 1 0,1-1 0,0 1 0,0 0-1,-1 0 1,1 0 0,0 0 0,0 0 0,-1 1 0,1-1 0,0 0 0,-1 1 0,1-1 0,0 1 0,-1 0 0,1-1 0,-1 1 0,1 0 0,-1 0 0,1 0 0,-1 0 0,1 0 0,-1 0 0,0 1 0,0-1 0,0 0 0,0 1 0,0-1 0,0 1 0,0-1 0,0 2-1,55 239 216,-46-185-867,-10-52 335,3 5-2603,4-16-3872,0-3-4214</inkml:trace>
  <inkml:trace contextRef="#ctx0" brushRef="#br0" timeOffset="328.052">421 402 9156,'37'18'6721,"68"-39"-4950,-101 20-1761,0-1 0,0 1 0,-1-1 0,1 0 0,0 0 1,-1-1-1,1 1 0,-1-1 0,0 0 0,0 0 0,0 0 0,0 0 0,-1 0 0,1-1 0,-1 1 0,0-1 0,0 0 0,0 1 1,0-1-1,-1 0 0,1 0 0,-1 0 0,0 0 0,0-1 0,-1 1 0,1 0 0,-1 0 0,0 0 0,0-1 0,0 1 0,-1 0 1,0 0-1,1 0 0,-1 0 0,-1-1 0,1 1-10,0 0 37,0 1 0,0-1 0,0 1 0,-1 0 0,1 0 0,-1 0 0,1-1 0,-1 2 0,0-1 0,0 0 0,-1 0 0,1 1 0,0-1 0,-1 1 0,0-1 0,1 1 0,-1 0 0,0 0 0,0 1 0,0-1 0,-1 0 0,1 1 0,0 0 0,0 0 0,-1 0 0,1 0 0,-1 0 0,1 1 0,-1 0 0,1-1 0,-1 1 0,1 1 0,-1-1 0,1 0 0,-1 1 0,1 0 0,-1 0 0,1 0 0,0 0 0,0 0 0,-1 1 0,1-1 0,0 1 0,0 0 0,0 0 0,-1 1-37,-4 5 122,1 1 0,0-1 1,0 1-1,0 1 0,1 0 0,1 0 1,0 0-1,0 0 0,1 1 0,0-1 1,1 1-1,0 0 0,1 1 0,0-1 1,0 0-1,2 0 0,-1 1 0,1-1 1,1 1-1,0-1 0,1 0 0,0 2-122,-2-9 30,0 1 0,0-1 0,1 1-1,0-1 1,-1 1 0,1-1 0,1 0-1,-1 0 1,1 1 0,-1-1 0,1 0 0,0 0-1,1 0 1,-1-1 0,1 1 0,-1-1 0,1 1-1,0-1 1,1 0 0,-1 0 0,0 0-1,1 0 1,0-1 0,0 0 0,-1 1 0,1-1-1,1-1 1,-1 1 0,0 0 0,0-1-1,0 0 1,1 0 0,-1 0 0,1-1 0,-1 0-1,1 1 1,0-1-30,61-14-2738,-15-29-5054,-31 16 2494,1-1-2362</inkml:trace>
  <inkml:trace contextRef="#ctx0" brushRef="#br0" timeOffset="609.231">799 261 8788,'3'74'7453,"12"36"-5073,-2-15-1728,-4-65-425,-4-72 135,-1 2-210,2-1 1,1 1-1,3 1 0,9-26-152,4 27 325,-22 37-350,-1 0 0,1 1 1,-1-1-1,1 1 1,-1-1-1,1 1 1,-1-1-1,1 1 0,-1-1 1,1 1-1,0 0 1,-1-1-1,1 1 0,0 0 1,0-1-1,-1 1 1,1 0-1,0 0 1,0 0-1,-1 0 0,1 0 1,0-1-1,0 1 1,-1 1-1,1-1 0,0 0 1,0 0-1,-1 0 1,1 0-1,0 0 1,0 1-1,-1-1 0,1 0 1,0 1-1,-1-1 1,1 1-1,0-1 0,-1 0 1,1 1-1,-1-1 1,1 1-1,-1 0 1,1-1-1,-1 1 0,1-1 1,-1 1-1,0 0 1,1-1-1,-1 1 0,0 0 1,1-1-1,-1 1 1,0 0-1,0 0 1,0 0 24,16 14-10090,-5-12 752</inkml:trace>
  <inkml:trace contextRef="#ctx0" brushRef="#br0" timeOffset="1004.152">1108 318 8836,'51'24'6521,"-42"-23"-6451,1 0-1,-1-1 0,1-1 0,-1 1 0,1-1 0,-1-1 0,1 0 0,-1 0 0,0-1 0,0 0 0,0-1 0,0 0 0,5-4-69,-11 7 69,-1-1 0,1 0-1,-1 0 1,1 0-1,-1 0 1,0 0-1,0 0 1,0-1-1,0 1 1,0-1 0,0 0-1,-1 1 1,0-1-1,1 0 1,-1 0-1,0 0 1,0 0-1,0 0 1,-1 0 0,1 0-1,-1 0 1,0 0-1,0 0 1,0 0-1,0 0 1,0 0-1,-1 0 1,1 0 0,-1 0-1,0 0 1,0 0-1,0 0 1,0 0-1,0 0 1,-1 0-1,1 1 1,-1-1 0,0 1-1,0-1 1,0 1-1,0-1 1,0 1-1,-1 0 1,1 0-1,0 0 1,-1 1 0,0-1-1,1 0 1,-1 1-1,0 0 1,0 0-1,0 0 1,0 0-1,0 0 1,0 0-1,-2 1-67,-3 2 25,-1 1 1,1 1 0,0 0 0,0 0-1,1 1 1,-1-1 0,1 2 0,0-1-1,0 1 1,1 0 0,0 0 0,0 1 0,0 0-1,1 0 1,0 0 0,0 1 0,1-1-1,0 1 1,0 0 0,1 1 0,0-1-1,0 1 1,1-1 0,0 1 0,1 0 0,0 0-1,0-1 1,1 1 0,0 9-27,-2-11 81,1 0 0,0 0 0,0 1 0,0-1 0,1 1-1,0-1 1,1 1 0,-1-1 0,2 1 0,-1-1 0,1 0 0,0 0 0,0 0 0,1 0 0,0 0 0,0 0 0,1 0 0,0-1-1,0 0 1,0 0 0,1 0 0,0 0 0,0-1 0,0 0 0,1 0 0,0 0 0,0-1 0,0 1 0,0-1 0,6 2-81,-4-3 65,0-1 1,0 0-1,0 0 0,0 0 1,0-1-1,0 0 1,0-1-1,0 0 1,1 0-1,-1-1 0,0 0 1,0 0-1,0-1 1,0 0-1,0 0 0,0-1 1,-1 0-1,1-1 1,-1 1-1,0-1 1,2-2-66,-2-1 60,-1 0-1,0 0 1,-1 0 0,0-1 0,0 0 0,-1 0 0,0 0 0,0 0-1,0-1 1,-2 1 0,1-1 0,0-2-60,2-15-3747,0 0-4096,-5 23-5942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1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0 435 9828,'55'-3'6885,"-47"1"-6772,-1-1 1,0 0-1,0 0 0,0-1 1,-1 0-1,1 0 0,-1 0 0,0-1 1,0 0-1,0 0 0,-1 0 1,0-1-1,0 0 0,0 0 1,-1 0-1,3-6-113,-5 9 75,0 0-1,-1 0 1,0 0 0,0-1 0,0 1 0,0-1 0,0 1-1,-1-1 1,1 1 0,-1-1 0,0 1 0,0-1 0,0 1-1,0-1 1,-1 0 0,0 1 0,0 0 0,0-1-1,0 1 1,0-1 0,0 1 0,-1 0 0,0 0 0,0 0-1,0 0 1,0 0 0,0 0 0,0 0 0,-1 1-1,1-1 1,-1 1 0,0 0 0,0 0 0,1 0 0,-2 0-1,1 0 1,0 1 0,0-1 0,0 1 0,-1 0 0,1 0-1,-1 0 1,1 0 0,-3 0-75,2 3 38,1-1 1,0 1-1,1 0 1,-1 0-1,0 0 1,1 0-1,-1 1 1,1-1-1,-1 1 1,1-1-1,0 1 1,0 0-1,0 0 1,1 0-1,-1 0 1,1 0-1,-1 2-38,0-1 42,-6 14 89,2 0-1,0 1 0,1-1 0,0 1 1,2 0-1,0 0 0,2 0 0,0 0 0,1 0 1,1 1-1,2 15-130,-3-31 18,1 0 1,-1 1-1,1-1 1,0 0-1,0 0 1,0 1-1,1-1 1,0 0-1,-1 0 1,1 0-1,1-1 1,-1 1-1,0 0 1,1-1-1,0 0 0,0 1 1,0-1-1,0 0 1,1-1-1,-1 1 1,1 0-1,-1-1 1,1 0-1,0 0 1,0 0-1,0 0 1,0-1-1,0 1 1,0-1-1,1 0 1,-1-1-1,0 1 0,1-1 1,-1 1-1,0-1 1,1-1-1,-1 1 1,1-1-1,2 0-18,130-30-4599,-78 12-4877,-32 10-1100</inkml:trace>
  <inkml:trace contextRef="#ctx0" brushRef="#br0" timeOffset="224.315">522 267 10053,'-78'-23'9432,"73"22"-9311,0 1 0,1 1 0,-1-1 0,1 1 0,-1 0 0,0 0 1,1 0-1,0 1 0,-1-1 0,1 1 0,0 0 0,0 0 0,0 1 0,0-1 1,0 1-1,1 0 0,-1 0 0,1 0 0,0 0 0,0 1 0,0-1 0,0 1 0,0 0 1,-1 4-122,-1 2 68,1 1 0,1 0 1,0 0-1,0 0 1,1 0-1,1 1 1,0-1-1,0 1 0,1-1 1,1 0-1,0 1 1,0-1-1,1 1 1,0-1-1,1 0 0,1 0 1,3 8-69,-4-13 58,1 0 0,0 1 0,0-1 0,0-1 1,1 1-1,0-1 0,0 0 0,0 0 0,1 0 0,0-1 0,0 0 1,0 0-1,0 0 0,0-1 0,1 0 0,0 0 0,-1-1 0,1 1 1,2-1-59,-5-1-163,0 0 1,1 0 0,-1-1-1,0 1 1,1-1-1,-1 0 1,0 0 0,1-1-1,-1 1 1,0-1 0,0 0-1,1 0 1,-1 0 0,0-1-1,0 0 1,0 1 0,0-1-1,-1 0 1,1-1-1,2-1 163,12-18-4023,-7-6-3535,-4-3-2257</inkml:trace>
  <inkml:trace contextRef="#ctx0" brushRef="#br0" timeOffset="458.624">545 0 9572,'-6'34'6252,"8"24"-3905,0-33-1373,40 398 1261,-40-398-5446,1-11-6581,-3-13 1431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1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306 326 6003,'1'-1'231,"0"0"1,0 0-1,0 0 1,0 0-1,0 0 0,0 0 1,0 0-1,0 0 1,-1 0-1,1-1 1,0 1-1,-1 0 0,1-1 1,-1 1-1,0 0 1,1-1-1,-1 1 1,0-1-1,0 1 1,0 0-1,0-1 0,0 1 1,0-1-1,0 1 1,0 0-1,-1-1 1,1 1-1,0-1 0,-1 1 1,1 0-1,-1 0 1,0-1-1,1 1 1,-1 0-1,0 0 1,0 0-1,0-1 0,0 1 1,0 0-1,0 0 1,0 1-1,0-1 1,0 0-1,0 0 1,0 0-1,-1 1 0,1-1 1,0 1-1,-1-1 1,1 1-1,0-1 1,-1 1-232,-15-1 496,0 1 1,0 1-1,0 1 0,1 0 1,-1 1-1,0 1 1,1 0-1,0 2 1,0-1-1,1 2 1,-2 1-497,9-2 51,0 0 1,1 1-1,0 0 1,0 0 0,1 1-1,0 0 1,0 0-1,1 0 1,0 1 0,0 0-1,1 0 1,0 0-1,1 0 1,0 1-1,0 0 1,1-1 0,0 1-1,1 0-51,0-5 4,0 0-1,1 0 0,0 0 1,0 0-1,0 0 1,0 0-1,1 0 0,0 0 1,0 0-1,0 0 1,1 0-1,0-1 0,0 1 1,0 0-1,0-1 1,1 0-1,-1 1 1,1-1-1,0 0 0,0-1 1,1 1-1,-1 0 1,1-1-1,0 0 0,0 0 1,0 0-1,0 0 1,1-1-1,-1 1 0,1-1 1,-1 0-1,1-1 1,0 1-1,0-1 0,0 0 1,0 0-4,7 2-139,1 0 1,-1-1 0,1-1-1,-1 0 1,1-1-1,-1 0 1,1-1-1,0 0 1,-1-1 0,0-1-1,1 0 1,-1 0-1,0-1 1,-1-1-1,1 0 1,-1-1 0,0 0-1,4-3 139,14-33-5100,-17 10-1697,-10 28 5451,7-22-7453</inkml:trace>
  <inkml:trace contextRef="#ctx0" brushRef="#br0" timeOffset="256.607">313 1 8292,'-6'17'6993,"10"21"-5397,-2-23-530,27 353 4128,-17-170-4738,-3-211-4860,2-18-5171,-3 9-27</inkml:trace>
  <inkml:trace contextRef="#ctx0" brushRef="#br0" timeOffset="698.557">509 423 7315,'26'36'6948,"39"-23"-4814,-60-13-2117,1 0 0,-1-1 0,0 0 0,0 0 0,1 0 0,-1 0 0,0-1 0,0 0 0,0 0 0,-1 0 0,1-1 0,0 0 0,-1 0 0,1 0 0,-1 0 0,0-1 0,0 1 0,-1-1 0,1 0 0,-1 0 0,1 0 0,-1-1 0,-1 1 0,1-1 1,-1 0-1,1 0 0,-1 0 0,-1 0 0,1 0 0,-1 0 0,0 0 0,0 0 0,0-1 0,-1-2-17,1 5 41,0 1 1,-1 0 0,0 0-1,1-1 1,-1 1 0,0 0-1,0-1 1,0 1 0,0 0-1,-1-1 1,1 1 0,0 0-1,-1 0 1,0-1 0,1 1-1,-1 0 1,0 0 0,0 0-1,-1 0 1,1 0 0,0 0-1,-1 0 1,1 0 0,-1 1-1,1-1 1,-1 0 0,0 1-1,0-1 1,0 1 0,1 0-1,-2 0 1,1 0 0,0 0-1,-1-1-41,-4 0 89,1 1 0,0-1-1,-1 1 1,1 0 0,-1 1-1,0 0 1,1 0 0,-1 0-1,1 1 1,-1 0 0,1 0-1,-1 1 1,1-1 0,0 1-1,0 1 1,0-1-1,0 1 1,0 0 0,0 1-1,1-1 1,0 1 0,-1 0-1,1 0 1,1 1 0,-1 0-1,1 0 1,-1 0 0,2 0-1,-1 0 1,0 1 0,1 0-1,0 0 1,1 0 0,-1 0-1,1 1-88,-1 6 127,0 1 0,2-1 0,0 1 0,0 0-1,1-1 1,1 1 0,0-1 0,3 11-127,-3-19 42,0 0 0,0 0-1,1 0 1,0-1 0,0 1 0,0-1-1,0 1 1,1-1 0,0 0 0,0 0-1,0 0 1,0 0 0,0 0 0,1-1-1,0 1 1,-1-1 0,2 0 0,-1 0-1,0-1 1,0 1 0,1-1 0,-1 0-1,1 0 1,4 1-42,1 0-57,0-1 0,1-1-1,-1 0 1,0 0 0,0 0 0,1-2 0,-1 1-1,0-1 1,0-1 0,1 0 0,4-2 57,25-12-3850,-5-8-5042,-17 6-1233</inkml:trace>
  <inkml:trace contextRef="#ctx0" brushRef="#br0" timeOffset="1029.989">1047 62 8996,'-32'-33'8178,"29"32"-8020,1 0 0,-1 0 0,1 1 1,-1-1-1,1 1 0,-1 0 0,1-1 1,-1 1-1,0 0 0,1 1 0,-1-1 1,1 0-1,-1 1 0,1-1 0,-1 1 0,1 0 1,-1 0-1,1 0 0,0 0 0,0 0 1,-1 0-1,1 1 0,0-1 0,0 1 1,-1 1-159,-5 6 173,1 0 1,0 1 0,1 0 0,0 0 0,1 0-1,0 1 1,1 0 0,0 0 0,0 0 0,1 0-1,1 1 1,-1 4-174,3-15 9,-3 24 155,2 1 0,0-1 1,1 0-1,2 0 0,0 1 0,2-1 0,1-1 1,1 1-1,6 16-164,2 18 45,1-7 245,-8-34-1714,-5-25-4586,-3-6-479,0-4-4609</inkml:trace>
  <inkml:trace contextRef="#ctx0" brushRef="#br0" timeOffset="1218.18">857 405 10693,'0'1'2769,"1"0"128,4-1-1472,3-1-432,5 0-177,1-3-16,4 2-271,3 0-209,-2 0-32,-2 2-192,-1-1-176,-4 1-256,-6-1-481,2 0-415,-1-1-1858,0-1-2384,5 2-5107</inkml:trace>
  <inkml:trace contextRef="#ctx0" brushRef="#br0" timeOffset="1499.405">1161 378 8932,'10'72'8729,"3"92"-7763,-13-157-4680,-1-22-3094,-1-3-1281</inkml:trace>
  <inkml:trace contextRef="#ctx0" brushRef="#br0" timeOffset="1764.941">1163 269 9732,'-4'-1'2338,"3"3"15,1-2-1345,1 3-464,5 0-304,-1 2-416,3 0 1841,2-1-4018,2-1-2193,0 2-6243</inkml:trace>
  <inkml:trace contextRef="#ctx0" brushRef="#br0" timeOffset="2030.5">1307 355 9364,'14'109'6739,"-1"-9"-5685,-6-34-840,-2-149-81,-2 59-127,21-93 32,-23 113-37,1-1 0,0 1 0,0-1 0,0 1 0,1 0 0,-1 0 0,1 0 0,0 0 0,0 1 0,0-1 0,1 1 0,-1-1 0,1 1 0,0 1 0,0-1 0,0 0 0,0 1 1,0 0-1,1 0 0,-1 0 0,1 0 0,3 0-1,-6 1 20,1 1-1,-1-1 1,0 1 0,0 0 0,1 0 0,-1 0 0,0 0 0,1 0-1,-1 1 1,0-1 0,0 1 0,0-1 0,1 1 0,-1 0 0,0 0-1,0 0 1,0 0 0,0 0 0,0 0 0,-1 1 0,1-1 0,0 1-1,0-1 1,-1 1 0,1-1 0,-1 1 0,0 0 0,1 0 0,-1 0-1,0 0 1,0 0 0,0 0 0,0 1-20,19 80 1039,-16-56-836,26 162 1203,-23-173-2047,-2-25-108,-2-17-7927,2 9-2116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3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5 863 3041,'-4'17'9467,"10"-25"-7021,1-51-811,-4 2-453,83-80-843,-79 125-327,1 1 0,0 1 1,0-1-1,1 1 1,1 1-1,0 0 1,0 0-1,1 1 1,0 0-1,0 1 0,1 0 1,0 0-1,0 2 1,0-1-1,1 2 1,0 0-1,0 0 0,0 1 1,1 1-13,41-17 20,-21 10 175,0 1 0,0 2 0,0 2 0,1 0 0,0 3 0,20 1-195,48-3 302,211-32 312,84 2 96,22 4-121,54 14-181,-297 11-342,172 8 82,-302-3-128,1-1 1,-1-2-1,1-3 0,29-7-20,10 0 20,-61 9 16,-1 0 0,1-2 0,-1 0 0,0-2-1,0-1 1,0-1 0,5-4-36,-23 10 14,13-6 6,0-1 1,-1-1-1,0 0 1,-1-1-1,-1-1 1,0-1-1,13-13-20,-12-38 27,-10 16 64,-8 50-92,0-1 1,0 1-1,0-1 0,0 1 1,0 0-1,0-1 0,-1 1 1,2-1-1,-1 1 1,0-1-1,0 1 0,0 0 1,0-1-1,0 1 0,0-1 1,0 1-1,1-1 0,-1 1 1,0-1-1,1 1 1,-1-1-1,0 1 0,1-1 1,-1 0-1,0 1 0,1-1 1,-1 1-1,1-1 1,-1 0-1,1 1 0,-1-1 1,1 0-1,-1 0 0,1 1 1,-1-1-1,1 0 1,-1 0-1,1 0 0,-1 1 1,1-1-1,-1 0 0,1 0 1,0 0-1,-1 0 0,1 0 1,-1 0-1,1-1 1,-1 1-1,1 0 0,-1 0 1,1 0-1,0 0 0,-1-1 1,1 1-1,-1 0 1,-3 16 17,1 0 1,1 1-1,0-1 0,1 1 0,1-1 0,0 0 1,1 1-1,1-1 0,2 7-17,-2-18 18,0 0-1,1 0 1,-1 0 0,1-1 0,0 1-1,0-1 1,0 0 0,1 0-1,-1 0 1,1-1 0,0 1 0,0-1-1,0 0 1,1-1 0,-1 1 0,1-1-1,-1 0 1,1-1 0,0 1-1,0-1 1,0 0 0,0 0 0,3-1-18,14 6 32,280 38 142,-112-22-108,-34-3 70,1-7 0,92-6-136,415-42 155,-213 41-131,-139-1-32,82-11 45,-24 27-55,58-10 20,-192 42-26,-189-39 39,-21-7-6,0 0-1,0 2 1,0 2-1,-1 0 0,-1 1 1,0 2-1,0 0 1,-1 2-1,19 15-8,260 217 80,-255-216-74,-74-26-2103,-25 2-8316,21-3-1478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5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281 268 5378,'1'-2'272,"1"1"0,-1-1 0,-1 1 0,1-1-1,0 0 1,0 0 0,-1 1 0,1-1 0,-1 0-1,1 0 1,-1 0 0,0 0 0,0 1 0,0-1-1,0 0 1,0 0 0,0 0 0,0 0 0,-1 0-1,1 0 1,0 1 0,-1-1 0,0 0 0,1 0-1,-1 1 1,0-1 0,0 0 0,0 1-1,0-1 1,0 1 0,-1-1 0,1 1 0,0 0-1,-1-1 1,1 1 0,-1 0 0,0-1-272,-66-28 3072,62 29-2914,-9-1 20,0 1 0,0 1 0,0 0-1,0 0 1,0 2 0,0 0 0,0 0 0,1 2-1,-12 3-177,24-6-1,0 0 0,0 0-1,0 1 1,0-1-1,0 0 1,0 1 0,0 0-1,1-1 1,-1 1-1,1 0 1,-1 0 0,1-1-1,0 1 1,-1 0-1,1 1 1,0-1 0,0 0-1,0 0 1,1 0 0,-1 1-1,1-1 1,-1 0-1,1 0 1,-1 1 0,1-1-1,0 1 1,0-1-1,1 0 1,-1 1 0,0-1-1,1 0 1,-1 0 0,1 1-1,0-1 1,0 0-1,0 0 1,0 0 0,0 0-1,0 0 1,0 0-1,1 0 1,-1 0 0,1 0-1,0 0 1,-1-1-1,1 1 1,0-1 0,0 1-1,0-1 1,2 1 1,132 42-91,-34 16 57,-89-47 38,-10-11 5,-1-1 1,0 1-1,0 0 1,0 0 0,1 0-1,-2 0 1,1 0 0,0 0-1,0 0 1,-1 0 0,1 1-1,-1-1 1,0 1 0,0-1-1,0 1 1,0-1-1,0 1 1,0 0 0,-1 0-1,1-1 1,-1 1 0,0 0-1,0 0 1,0-1 0,0 1-1,0 0 1,0 0 0,-1-1-1,0 1 1,1 0-1,-1 0 1,0-1 0,0 1-1,-1-1 1,1 1-10,-5 3 140,1-1 0,-1 0 0,0-1-1,0 0 1,0 0 0,0 0 0,-1 0 0,0-1 0,0 0-1,0-1 1,0 1 0,0-1 0,0-1 0,0 1 0,-1-1 0,1-1-1,-1 1 1,1-1 0,-1 0 0,-5-2-140,-44 7 554,-36-3-1061,92-3 355,1 1 0,-1-1-1,0 0 1,0 0 0,1 1 0,-1-1 0,1 0 0,-1 0-1,1 0 1,-1 0 0,1 0 0,-1 0 0,1 0 0,0 0-1,0 0 1,-1 0 0,1 0 0,0 0 0,0 0 0,0 0-1,0 0 1,0 0 0,0 0 0,0 0 0,1 0 0,-1 0-1,0 0 1,0 0 0,1 0 0,-1 0 0,1 0 0,-1 0-1,1 0 1,-1 0 0,1 1 0,0-1 0,-1 0 0,1 0-1,0 0 153,15-21-7663,0 7-1979</inkml:trace>
  <inkml:trace contextRef="#ctx0" brushRef="#br0" timeOffset="459.265">508 28 5458,'0'-1'139,"0"0"0,0 0-1,0 0 1,0 0-1,1 0 1,-1 0-1,0 0 1,0 1-1,1-1 1,-1 0-1,0 0 1,1 0-1,-1 0 1,1 0 0,0 0-1,-1 1 1,1-1-1,-1 0 1,1 1-1,0-1 1,0 0-1,-1 1 1,1-1-1,0 1 1,0-1-1,0 1 1,0-1 0,0 1-1,0 0 1,0-1-1,-1 1 1,1 0-1,0 0 1,0 0-1,0 0 1,0-1-1,0 1 1,0 1-1,0-1 1,0 0 0,0 0-1,0 0 1,0 0-1,0 1 1,0-1-1,0 0 1,0 1-1,0-1 1,0 1-1,-1-1 1,1 1-1,0 0 1,0-1-1,-1 1 1,1 0 0,0-1-1,-1 1 1,1 0-1,-1 0 1,1 0-1,-1-1 1,1 1-1,-1 0 1,1 0-1,-1 0 1,0 0-1,1 0 1,-1 0 0,0 0-139,8 28 627,-1-1 0,-1 1 0,-2-1 0,0 1 0,-2 1 0,-2 15-627,5 39 498,19 169-423,-25-253-239,1 1 0,-1-1 0,0 0 0,0 1 0,0-1 0,0 0 0,0 0 0,0 0-1,0 0 1,0 0 0,0 0 0,0 0 0,0 0 0,0 0 0,0-1 0,0 1 0,1 0 0,-1 0 0,0-1 0,0 1 0,0-1 0,0 1 0,0-1 0,1 1 0,-1-1 0,0 1 0,0-1 0,1 0 0,-1 0 0,1 1-1,-1-1 1,0 0 0,1 0 0,-1 1 0,1-1 0,0 0 0,-1 0 0,1 0 0,0 0 0,-1 0 0,1 0 0,0 0 0,0-1 164,-11-12-4704,1-4-2875</inkml:trace>
  <inkml:trace contextRef="#ctx0" brushRef="#br0" timeOffset="731.816">401 314 7459,'13'-15'7446,"52"2"-3919,57 19-1000,-49 1-8324,-61-7 130,-1-2-3812</inkml:trace>
  <inkml:trace contextRef="#ctx0" brushRef="#br0" timeOffset="1483.673">840 265 7011,'-1'-17'6397,"-2"26"-3378,-3 30-1539,5-20-1426,0-1 0,1 1 0,0 0 0,2-1 0,0 1 0,2-1 0,-1 0 0,6 12-54,-8-27-2,0 1 1,0-1-1,0 0 0,0 0 0,1 0 1,0 0-1,-1 0 0,1 0 1,0 0-1,1-1 0,-1 1 0,0-1 1,1 1-1,-1-1 0,1 0 1,0 0-1,0 0 0,0 0 0,0-1 1,0 1-1,0-1 0,0 0 1,0 1-1,1-2 0,-1 1 0,0 0 1,1-1-1,-1 1 0,0-1 1,1 0-1,-1 0 0,1 0 0,-1-1 1,1 1-1,-1-1 0,0 0 1,0 0-1,1 0 0,-1 0 0,0-1 1,0 1-1,2-2 2,3-4 6,0 0 0,0-1 1,-1-1-1,0 1 0,-1-1 0,0 0 0,0 0 1,0-1-1,-2 0 0,1 0 0,-1 0 0,0 0 0,-1-1 1,-1 1-1,1-1 0,-2 0 0,1-7-6,15-52 87,-6 23 135,-8 77 474,2 337 873,2-148-1068,-9-208-1266,2-20-939,1-20-7272,2 13-1010</inkml:trace>
  <inkml:trace contextRef="#ctx0" brushRef="#br0" timeOffset="1906.261">1268 0 7315,'9'3'7201,"2"32"-5051,15 329 1899,-23-253-3626,-3-12-1093,12-125-11047,-8 11 2982</inkml:trace>
  <inkml:trace contextRef="#ctx0" brushRef="#br0" timeOffset="2407.676">1499 342 7812,'52'-11'5738,"2"10"-3664,54-13-405,-104 10-1620,-1 1-1,0-1 1,0-1 0,0 1-1,0 0 1,-1-1-1,1 1 1,-1-1 0,0 0-1,0 0 1,-1 1-1,0-1 1,0 0 0,0-1-1,0 1 1,-1 0-1,0 0 1,0 0 0,0 0-1,0 0 1,-1 0-1,0 0 1,-1-2-49,2 4 21,0 0-1,0 1 1,-1-1-1,0 0 1,1 0-1,-1 0 1,0 1-1,0-1 1,-1 1-1,1-1 1,0 1-1,-1-1 1,0 1-1,1 0 1,-1-1-1,0 1 1,0 0 0,0 0-1,-1 1 1,1-1-1,0 0 1,-1 1-1,1-1 1,-1 1-1,1 0 1,-1 0-1,0 0 1,0 0-1,1 0 1,-1 1-1,0-1 1,0 1-1,0 0 1,0 0-1,1 0 1,-1 0-1,0 0 1,0 1-1,-1-1-20,-2 1 82,-1-1 0,0 1 0,1 1 0,-1-1 0,1 1 0,0 0 0,-1 0 0,1 1 0,0 0 0,0 0 0,1 1 0,-1-1 0,1 1 0,0 0 0,0 1 0,0-1 0,0 1 0,1 0 0,-1 0 0,1 0 0,1 1 0,-1 0 0,1-1 0,0 1 0,0 0 0,1 1 0,0-1 0,0 0 0,-1 5-82,-1 1 140,1 1 0,-1 0 0,2-1 0,0 1 0,1 0 0,0 0 0,1 0 0,0 0 0,1 0 0,0 0 0,1 0 0,1-1 0,0 1 0,1-1 1,0 1-1,1-1 0,0 0 0,1-1 0,0 1 0,5 4-140,-7-11 56,0 0 1,0-1-1,1 0 0,-1 1 1,1-2-1,0 1 1,1 0-1,-1-1 0,0 0 1,1-1-1,0 1 1,0-1-1,0 0 0,0 0 1,0-1-1,0 1 1,0-2-1,0 1 0,1-1 1,-1 1-1,0-2 1,5 0-57,138-36-1553,-120 27-11,-16 0-9214,-12 1-942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3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8948,'13'61'6232,"3"33"-4017,-3-20-1033,24 203 882,-37-275-2056,0 0-1,0 0 0,0 0 0,0 0 1,0 0-1,1-1 0,-1 1 0,0 0 1,1 0-1,-1 0 0,1-1 0,0 1 0,0 0 1,0-1-1,0 1 0,0 0 0,0-1 1,0 1-1,0-1 0,0 0 0,1 1 0,-1-1 1,1 0-1,-1 0 0,1 0 0,-1 0 1,1 0-1,0 0 0,-1 0 0,1-1 1,0 1-8,5-42 96,-2 20-82,0 1 0,2 0 1,0-1-1,2 2 0,0-1 1,1 2-1,1-1 0,5-5-14,-13 20-2,0 0 1,0 0-1,0 1 0,1 0 0,-1-1 0,1 2 0,0-1 1,0 0-1,0 1 0,0-1 0,1 1 0,-1 0 0,1 1 1,-1-1-1,1 1 0,-1 0 0,1 0 0,0 0 0,0 1 1,-1-1-1,1 1 0,0 0 0,0 1 0,0-1 0,-1 1 1,1 0-1,0 0 0,-1 1 0,1-1 0,-1 1 0,1 0 1,-1 0-1,0 0 0,0 1 0,0 0 0,0 0 0,0 0 0,-1 0 1,1 0-1,-1 1 0,0-1 0,0 1 0,0 0 0,0 0 1,0 2 1,1 2 22,-1 0 0,0 0 0,0 0 0,-1 0 0,0 1 0,0-1 0,-1 1 0,-1-1 0,1 1 0,-1-1 0,0 1 0,-1 0 1,0-1-1,-1 1 0,1-1 0,-2 0 0,1 0 0,-1 1 0,0-1 0,-1-1 0,0 1 0,-1 0-22,0-1 67,-1 0-1,0 0 1,0-1 0,0 0-1,-1 0 1,0-1-1,0 0 1,-1 0 0,1-1-1,-1 1 1,0-2-1,0 1 1,-1-1 0,1 0-1,0-1 1,-1 0-1,-6 0-66,10-1-52,0 0 1,0 0-1,0-1 0,0 0 0,0 0 0,0-1 0,0 1 1,0-1-1,1 0 0,-1 0 0,0-1 0,0 1 0,0-1 1,1 0-1,-1 0 0,1-1 0,0 1 0,0-1 0,0 0 1,0 0-1,0-1 0,0 1 0,1-1 0,0 0 0,-1 1 0,1-2 1,1 1-1,-1 0 0,1 0 0,0-1 0,-1-2 52,-2-41-1358,17 19-7054,4 15-2806</inkml:trace>
  <inkml:trace contextRef="#ctx0" brushRef="#br0" timeOffset="378.58">567 282 10005,'-9'2'8031,"1"21"-6843,7-17-419,-6 8-588,2-1-1,0 1 1,1 1-1,0-1 1,1 1-1,1-1 1,1 1-1,0 0 1,0 0-1,1 0 1,1 0-1,1-1 1,0 1 0,1 0-1,0-1 1,2 0-1,-1 0 1,3 4-181,-5-16 5,0 1 1,0-1-1,1 0 1,-1 1 0,1-1-1,-1 0 1,1 0-1,0-1 1,-1 1 0,1 0-1,0-1 1,0 0-1,0 0 1,0 1 0,1-2-1,-1 1 1,0 0-1,0-1 1,1 0 0,-1 1-1,0-1 1,0-1-1,1 1 1,-1 0 0,0-1-1,0 1 1,0-1-1,4-1-5,80-44-34,-81 40 31,-1 1-1,0-1 0,0 0 0,-1 0 1,0 0-1,0-1 0,0 0 0,-1 1 1,0-1-1,0 0 0,-1-1 0,0 1 0,0 0 1,-1-1-1,1 1 0,-2-1 0,1 1 1,-1-1-1,0 0 0,-1 1 0,0-1 1,0 1-1,0-1 0,-1 1 0,0 0 1,-1-1-1,0 1 0,0 0 0,0 1 1,-1-1-1,0 1 0,0-1 0,-1 1 0,1 0 1,-2 1-1,1-1 0,0 1 0,-1 0 1,-4-2 3,3 4-41,-1 0 0,1 1 1,-1 0-1,0 1 0,0 0 1,0 0-1,0 0 0,0 1 1,0 0-1,0 1 1,0 0-1,0 0 0,0 1 1,0 0-1,1 0 0,-1 1 1,-2 1 40,2 3-2339,10-4-7731,0-2-33</inkml:trace>
  <inkml:trace contextRef="#ctx0" brushRef="#br0" timeOffset="691.004">891 138 9877,'22'24'7211,"11"51"-5517,-33-75-1691,15 48 221,-3 1 0,-2 0 0,-2 0 0,-2 1 0,-2 29-224,-4-70 242,-1-7-2304,1 0-6136,-1-9-1673</inkml:trace>
  <inkml:trace contextRef="#ctx0" brushRef="#br0" timeOffset="925.326">860 344 8820,'9'-6'2417,"3"-1"160,-1-1-688,6 1-880,-1 2-273,0 2-32,1-1-143,-1 4-177,-2 0-160,-3 0-112,0 1-16,0 2-176,-3-3-272,0 0-337,-2-2-239,-1-2-1889,-2-4-2082,2 1-4849</inkml:trace>
  <inkml:trace contextRef="#ctx0" brushRef="#br0" timeOffset="1223.745">1117 70 9524,'11'73'7463,"-8"1"-4637,6 49-869,-6-109-1819,2 24 102,2-1 0,2 0 1,2 0-1,13 31-240,-24-68-1,1-1 0,-1 1 0,0-1-1,1 1 1,-1-1 0,0 1 0,1-1 0,-1 1-1,0 0 1,1-1 0,-1 1 0,1-1 0,-1 1 0,0 0-1,1 0 1,-1-1 0,1 1 0,0 0 0,-1 0-1,1-1 1,-1 1 0,1 0 0,-1 0 0,1 0-1,-1 0 1,1 0 0,0 0 0,-1 0 0,1 0 0,-1 0-1,1 0 1,-1 0 0,1 0 0,-1 0 0,1 1-1,-1-1 1,1 0 0,0 0 0,-1 1 0,1-1 0,-1 0-1,0 0 1,1 1 0,-1-1 0,1 1 0,-1-1-1,0 0 1,1 1 0,-1-1 0,0 1 0,1-1-1,-1 1 1,0-1 0,1 1 0,-1-1 0,0 1 0,0-1-1,0 1 1,0 0 0,0-1 0,0 1 0,1-1-1,-1 1 2,5-58 3,-5 44-3,0-1 0,1 1 1,0-1-1,1 1 0,1-1 0,0 1 0,0 0 0,2 0 1,-1 0-1,2 1 0,0-1 0,0 1 0,1 1 0,0-1 1,1 1-1,8-8 0,-14 17 0,0 1 1,0-1-1,1 0 0,-1 1 1,0 0-1,1-1 1,-1 1-1,1 0 0,0 0 1,-1 1-1,1-1 1,0 0-1,-1 1 0,1 0 1,0-1-1,0 1 1,0 0-1,-1 1 0,1-1 1,0 0-1,-1 1 1,1-1-1,0 1 1,-1 0-1,1 0 0,0 0 1,-1 0-1,1 1 1,-1-1-1,0 1 0,0-1 1,1 1-1,-1 0 1,0 0-1,0 0 0,0 0 0,51 89 618,-43-51-360,-1 2 0,-2-1 0,-3 1 1,0 27-259,-8-46-1969,-10-33-9442,8-4 342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58:3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55 256 7876,'-5'11'5827,"12"36"-3229,31 132 1033,-34-150-3639,-2-20-1356,-4-22-1837,-1-26-4707,1 14 473</inkml:trace>
  <inkml:trace contextRef="#ctx0" brushRef="#br0" timeOffset="187.465">35 56 8900,'-9'0'2273,"3"1"96,0 1-1360,-1 1-337,3-1-144,2 2-64,2 0-47,1 2-353,5 2-417,4 1-255,-2-2-1793,4 1-1889,2 3-4738</inkml:trace>
  <inkml:trace contextRef="#ctx0" brushRef="#br0" timeOffset="518.555">185 201 8276,'2'29'5247,"4"14"-2930,1 4-1440,-7-44-835,2 22 215,0 0 0,2-1 0,1 1 0,1-1 1,0 0-1,7 13-257,3-161 240,-15 107-234,2 0 0,0 0 0,0 0 0,2 1 0,0-1 0,1 1 0,1 0 0,0 0 0,1 1 0,1 0 1,9-12-7,-17 25-3,0 1 1,0 0 0,0-1 0,-1 1 0,1 0-1,0 0 1,0 0 0,1 0 0,-1 0 0,0 0 0,0 0-1,0 0 1,1 0 0,-1 1 0,0-1 0,1 0-1,-1 1 1,1-1 0,-1 1 0,0 0 0,1-1-1,-1 1 1,1 0 0,-1 0 0,1 0 0,-1 0 0,1 0-1,-1 0 1,1 0 0,-1 1 0,1-1 0,-1 1-1,1-1 1,-1 1 0,1-1 0,-1 1 0,0 0 0,0-1-1,1 1 1,-1 0 0,0 0 0,0 0 0,0 0-1,0 0 1,1 1 2,33 62 77,-9 108 1069,-21-97-680,-6-74-500,1 0 1,0 0 0,0 0-1,0 0 1,0 0 0,0-1 0,0 1-1,0 0 1,0 0 0,0 0 0,0 0-1,1 0 1,-1 0 0,0 0-1,1-1 1,-1 1 0,0 0 0,1 0-1,-1 0 1,1-1 0,-1 1 0,1 0-1,0-1 1,-1 1 0,1 0-1,0-1 1,-1 1 0,1-1 0,0 1-1,0-1 1,0 1 0,-1-1 0,1 0-1,0 1 1,0-1 0,0 0-1,0 0 1,1 1 33,27-26-9719,-15 6 520</inkml:trace>
  <inkml:trace contextRef="#ctx0" brushRef="#br0" timeOffset="815.361">817 194 8964,'-12'-19'8045,"-16"18"-5145,-27 23-1517,49-18-1302,1-1-1,0 1 1,-1 1-1,2-1 1,-1 1-1,0 0 1,1 0-1,0 0 1,0 1-1,1-1 1,-1 1 0,1 0-1,0 0 1,1 0-1,-1 1 1,1-1-1,1 1-80,-3 10 119,1 0-1,0 0 1,2 1-1,0-1 1,1 1 0,0-1-1,2 1 1,0-1-1,1 1 1,1-1 0,0 2-119,-3-16 11,1 1 0,-1-1-1,0 1 1,1-1 0,0 0 0,0 0 0,0 1 0,0-1 0,0-1 0,1 1 0,-1 0 0,1 0 0,0-1 0,0 0 0,0 1 0,0-1 0,0 0-1,0 0 1,0-1 0,1 1 0,-1-1 0,1 0 0,-1 0 0,1 0 0,0 0 0,-1 0 0,1-1 0,0 0 0,-1 1 0,1-2 0,0 1 0,0 0-1,0-1-10,4 0-202,0-1 0,-1 0 0,1-1 0,-1 1 0,0-1 0,1-1 0,-2 0 0,1 0 0,0 0 0,-1 0-1,0-1 1,0 0 0,0-1 0,0 1 0,2-4 202,-4 3-525,30-39-3781,-15 11-3231,-8 8-1374</inkml:trace>
  <inkml:trace contextRef="#ctx0" brushRef="#br0" timeOffset="1129.295">957 0 8676,'-8'7'5600,"15"25"-3018,3-7-2049,-1 0-1,-1 0 0,-1 1 0,-2 1 1,0-1-1,-2 1 0,-1-1 0,-1 1 0,-1 5-532,2 6 309,17 106-10,-19-144-325,0 1 1,0-1 0,-1 1-1,1-1 1,0 1 0,0-1-1,0 1 1,0-1 0,0 1-1,0-1 1,0 1 0,0-1-1,0 1 1,0-1 0,1 1-1,-1-1 1,0 1 0,0-1-1,0 1 1,1-1 0,-1 0-1,0 1 1,0-1 0,1 1-1,-1-1 1,0 1 0,1-1 0,-1 0-1,0 1 1,1-1 0,-1 0-1,1 0 1,-1 1 0,1-1-1,-1 0 1,1 0 0,-1 1-1,1-1 1,-1 0 0,1 0-1,-1 0 1,1 0 0,-1 0-1,1 0 1,-1 0 0,1 0-1,-1 0 1,1 0 0,-1 0-1,1 0 1,-1 0 0,1 0-1,-1-1 1,1 1 0,-1 0 0,1 0-1,-1 0 1,0-1 0,1 1-1,-1 0 1,1-1 25,14-29-6740,-13 24 4156,8-20-8787</inkml:trace>
  <inkml:trace contextRef="#ctx0" brushRef="#br0" timeOffset="1316.753">1157 223 8836,'3'27'6235,"10"15"-4699,-2-7-911,-5-9-273,25 79 747,-29-102-1070,-1 0-1,0 0 1,1 0 0,0-1-1,0 1 1,0 0-1,0-1 1,0 0 0,0 1-1,1-1 1,-1 0 0,1 0-1,-1 0 1,1 0 0,0-1-1,0 1 1,0-1 0,0 1-1,0-1 1,0 0-1,0 0 1,0-1 0,0 1-1,0-1 1,1 1 0,-1-1-1,0 0 1,0 0 0,1-1-1,-1 1-28,3-4 14,1 0 0,-1 0 0,-1 0 0,1-1 0,0 0 0,-1 0 0,0-1 0,0 1 0,-1-1 0,0 0 0,0 0 0,0-1 0,-1 1 0,1-1 0,-2 0 0,1 1-1,-1-1 1,0-1 0,0 1 0,-1 0 0,0 0 0,0-2-14,3-5 16,28-142-595,-24 161-9778,-5 5 1444</inkml:trace>
  <inkml:trace contextRef="#ctx0" brushRef="#br0" timeOffset="1647.932">1709 252 8852,'-19'-41'6908,"17"39"-6770,0 0 1,0 0-1,1 1 0,-1-1 0,0 1 0,0-1 0,0 1 1,-1 0-1,1 0 0,0-1 0,0 2 0,-1-1 0,1 0 0,-1 0 1,1 1-1,0 0 0,-1-1 0,1 1 0,-1 0 0,1 0 1,-1 0-1,1 0 0,-1 1 0,1-1 0,-3 1-138,-2 3 108,0 0 0,0 0 0,1 1 0,-1-1 0,1 2 0,0-1 0,0 1 0,0-1 0,1 2 0,0-1 0,1 0 0,-1 1 0,1 0 0,0 0 0,1 0 0,-1 1 0,2-1 0,-1 1 0,1 0 0,0 0 0,0 0 0,1 0 0,0 0 0,1 0 0,0 0 0,0 0 0,1 3-108,-2-6 60,-1 1 0,1-1 0,1 1 0,-1-1 0,1 1 0,0 0 0,1-1 0,-1 1 0,1-1 0,0 1 0,0-1 0,1 1 0,-1-1 0,1 0 0,1 1 0,-1-1 0,1 0 0,0 0 0,0-1 0,0 1 0,0-1 0,1 1 0,0-1 0,0 0 0,0-1 0,0 1 0,1-1 0,0 0 0,-1 0 0,1 0 0,0 0 0,0-1 0,2 1-60,-1-3-54,0 0 1,1-1-1,-1 1 1,0-1-1,0-1 1,0 1-1,0-1 1,0 0-1,0 0 1,0-1 0,-1 1-1,1-1 1,-1-1-1,0 1 1,0-1-1,0 0 1,0 0-1,-1 0 1,1-1-1,-1 1 1,0-1-1,-1 0 1,3-4 53,30-62-4037,-19-2-5786,-15 43 819</inkml:trace>
  <inkml:trace contextRef="#ctx0" brushRef="#br0" timeOffset="1835.766">1759 24 8452,'-18'95'12351,"30"55"-9008,-4-85-2357,24 112-2537,-33-201-12100,1 5 3737</inkml:trace>
  <inkml:trace contextRef="#ctx0" brushRef="#br0" timeOffset="2163.439">1895 365 8420,'86'-3'7241,"40"-22"-4515,-123 24-2703,0-1 0,0 1 0,0-1 0,0 0 0,-1 0 0,1 0-1,0-1 1,-1 1 0,0-1 0,0 1 0,1-1 0,-1 0 0,-1 1 0,1-1 0,0 0 0,-1 0 0,0-1-1,1 1 1,-1 0 0,0 0 0,-1-1 0,1 1 0,-1 0 0,1-1 0,-1 1 0,0-1 0,0 1-1,-1 0 1,1-1 0,-1 1 0,1 0 0,-1-1 0,0 1 0,0 0 0,-1 0 0,1 0 0,-1 0 0,1 0-1,-1 0 1,0 0 0,0 0 0,0 1 0,-1-1 0,1 1 0,-1 0 0,1-1 0,-1 1 0,0 0 0,1 0-1,-1 1 1,0-1 0,0 1 0,-1-1 0,1 1 0,0 0 0,0 0 0,-1 1 0,1-1-23,-2 0 99,0 0 1,0 1 0,0 0-1,0 0 1,0 0 0,0 1-1,0-1 1,0 1 0,0 1-1,0-1 1,1 0 0,-1 1-1,0 0 1,1 0 0,-1 1-1,1-1 1,0 1 0,0 0-1,0 0 1,0 0 0,1 1-1,-1-1 1,1 1 0,0 0-1,0 0 1,0 0-1,0 0 1,1 1 0,-2 3-100,-2 5 184,0 0-1,1 1 1,0-1 0,2 1-1,-1 0 1,2 1 0,0-1-1,0 0 1,1 13-184,1-20 48,-1-1 0,1 1-1,0-1 1,0 1 0,1 0 0,-1-1-1,2 1 1,-1-1 0,1 1 0,0-1-1,0 0 1,0 0 0,1 0 0,0 0-1,1 0 1,-1-1 0,1 1 0,0-1-1,0 0 1,1 0 0,-1 0 0,1-1-1,0 0 1,0 0 0,1 0 0,-1 0-1,1-1 1,0 0 0,0 0 0,1 0-48,91 5-1331,-66-17-2569,-5-7-4275,-3-6-4095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6931,'10'15'5291,"-9"38"-2680,-2-51-2619,0 1-1,0-1 1,0 0 0,-1 1-1,1-1 1,-1 0-1,1 0 1,-1 0-1,1 0 1,-1 0-1,0 0 1,0 0-1,0-1 1,0 1-1,-1-1 1,1 1-1,0-1 1,-1 0-1,1 0 1,0 0-1,-1 0 1,-1 0 8,2-1 480,2-1-5411,0 1 3963,0-1-8244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5 121 2977,'-2'-8'395,"1"0"0,0-1 1,1 1-1,0 0 0,0-1 0,0 1 0,1 0 0,1-1 0,-1 1 0,1 0 0,1 0 0,-1 0 0,4-6-395,-6 15 115,0 0 0,0-1 0,0 1 0,1-1 0,-1 1 1,0-1-1,0 1 0,1-1 0,-1 1 0,0-1 0,1 1 0,-1-1 0,0 1 0,1-1 0,-1 1 0,1-1 0,-1 0 1,1 1-1,-1-1 0,1 0 0,-1 1 0,1-1 0,-1 0 0,1 0 0,-1 1 0,1-1 0,-1 0 0,1 0 1,0 0-1,-1 0 0,1 0 0,-1 0 0,1 0 0,0 0 0,-1 0 0,1 0 0,-1 0 0,1 0 0,-1 0 0,1-1 1,0 1-1,-1 0 0,1 0 0,-1-1 0,1 1 0,-1 0 0,1-1 0,-1 1 0,1 0 0,-1-1 0,1 1-115,23 217 3605,-9 80-1460,-9-273-2735,-7-28-9246,0-4 546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0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 8804,'0'0'2209,"-2"2"64,-2-2-336,3 1-1457,0-1-384,1 0-16,1 0-48,3-2-112,0 0 2033,1 1-4242,2-1-2209,-6-1-6483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2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0 999 4786,'7'-2'3228,"26"-2"-2678,37 0 372,69-4 364,0 5 1,32 9-1287,363 25 942,-33-29-593,-77-20 14,310 22 53,-69-3-162,50-2 151,-341 19-312,100-18-36,-48 27 63,-276-21-99,-46-1 198,1-5-1,40-7-218,-85 2 18,0 2 0,0 3 0,0 2 0,10 4-18,416 7 411,-196-13-309,-153-2-32,0 5 1,2 6-71,95 8 133,120-10-133,106-9 139,274 17 45,-364-4 222,-274-3-312,0-3 0,-1-5 1,17-6-95,43 2 34,-150 4-635,8-2-6345,-4-3-2912</inkml:trace>
  <inkml:trace contextRef="#ctx0" brushRef="#br0" timeOffset="6621.407">9694 1434 7075,'0'-1'315,"1"0"0,-1 0-1,1-1 1,-1 1 0,1 1 0,-1-1-1,1 0 1,0 0 0,-1 0 0,1 0-1,0 0 1,0 0 0,-1 1-1,1-1 1,0 0 0,0 1 0,0-1-1,0 1 1,0-1 0,0 1 0,0-1-1,0 1 1,0 0 0,0-1 0,0 1-1,1 0 1,-1 0 0,0 0-1,0 0 1,0 0 0,0 0 0,0 0-1,0 0 1,1 1-315,105 61 4634,-19-8-3905,100 15-204,-117-46-321,0-2-1,2-4 1,22 0-204,-13-3 239,1-3 0,0-5 0,0-2 0,1-5 0,-1-3 0,1-4 0,7-5-239,-50 5 101,0-2 1,-1-2-1,-1-2 0,26-13-101,2-4 172,0-3-1,-3-3 0,-1-2 0,-2-4 0,-2-2 1,32-32-172,-60 41 89,-1-2 1,-3 0 0,-1-2 0,6-14-90,-13 23 182,1-9-38,-2 0 0,-2-1 0,-1 0 0,-2-2 0,-2 1 1,-2-2-1,-1-13-144,2-13 230,-4 0 1,-2-1-1,-4 0 1,-3 0-1,-11-62-230,5 13-55,12 70-6165,-2 49 5332,-1 0-2925,-1 0-3224,1 1-5017</inkml:trace>
  <inkml:trace contextRef="#ctx0" brushRef="#br0" timeOffset="7515.126">12030 49 3249,'19'-35'10859,"-29"51"-6809,1-2-3477,-106 119 2858,104-131-4643,19-16-2861,-2 9-2036,0-1-4643</inkml:trace>
  <inkml:trace contextRef="#ctx0" brushRef="#br0" timeOffset="7890.467">12027 1 8916,'5'0'5473,"16"14"-3286,58 81 2639,-41-43-3778,-38-48-5729,-2-3-3441,-1-1-1509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2:4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4034,'1'-1'109,"0"1"0,0-1 0,0 1 0,0-1-1,0 1 1,0-1 0,0 1 0,1 0 0,-1 0 0,0-1 0,0 1 0,0 0 0,1 0 0,-1 0 0,0 0 0,0 0 0,0 1 0,1-1-1,-1 0 1,0 0 0,0 1 0,0-1 0,0 1 0,0-1 0,0 1 0,0 0 0,0-1 0,0 1 0,0 0 0,0-1 0,0 1-1,0 0 1,0 0 0,-1 0 0,1 0-109,8 2 3800,17-3-3696,-18 0 208,654-22 2774,-254 28-2560,-288-2-355,0-5-1,26-7-170,43 4 159,0 9-1,19 10-158,-195-14 1,321-3 106,29 2 15,-172 10 32,137-12-154,-237-1 36,558 1 65,-61 1-50,-192 20 5,322-25 216,-274 10-200,-243-14 80,155 14-152,263 39 176,-477-36-146,-1-7 1,73-11-31,-115 6 56,268 19 46,-242-3-33,-94-10-27,1-1 0,0-1 0,-1-2 0,1-1 0,-1-2 0,0-1 0,-1-1 0,7-4-42,38-4-525,-70 16-989,-9 1-5840,-8-3-1493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4:4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4 156 6787,'-3'11'4299,"34"19"-3660,-18-24-365,0 0-1,0-2 0,0 0 1,1 0-1,0-1 0,-1-1 1,1 0-1,0-1 1,0 0-1,0-1 0,0-1 1,0 0-1,0-1 0,10-3-273,28 0 439,504-47 799,-428 40-919,64-7 440,116 6-759,68 22 179,208-2 176,-273-7 58,66-18-413,-209 11 214,144 14-214,-185-2 16,662 12 138,-337-26-4,131-13 34,110 15-112,-267-22 35,39 1-22,-239 19-108,459-2 105,259 9 8,13-4-23,-218-10 40,-59 15 50,-256 9 147,-195-2-648,-227-5-372,6-2-563,-4-2-5797,-2-8-4513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4:5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9092,'6'8'6666,"5"15"-6158,-8-17 196,94 189 2223,-94-191-3608,8 11 513,-8-10-2920,0 0-3630,-4-6-2508</inkml:trace>
  <inkml:trace contextRef="#ctx0" brushRef="#br0" timeOffset="265.945">17 186 11109,'0'-3'2881,"2"-2"161,0-1-1409,3 1-465,-1-1-304,0 0-79,1 1-209,2 1-224,0 0-128,2 2-224,1-1-224,0 1-192,1 1-336,2-1-497,-1 1 145,-1-1-2146,-1-2-2176,1-1-4771</inkml:trace>
  <inkml:trace contextRef="#ctx0" brushRef="#br0" timeOffset="610.006">233 49 8452,'-12'-10'8252,"3"34"-5819,7-15-2306,1-1 0,1 1 0,-1-1 0,1 0 0,1 1 0,0-1 1,0 1-1,0-1 0,1 0 0,1 0 0,-1 0 0,2 2-127,-3-7 5,0-1-1,1 1 1,-1 0-1,1-1 1,0 1 0,0-1-1,0 0 1,0 0-1,0 1 1,1-1-1,-1-1 1,0 1 0,1 0-1,0-1 1,-1 1-1,1-1 1,0 1-1,0-1 1,0 0 0,-1-1-1,1 1 1,0 0-1,0-1 1,0 0-1,1 1 1,-1-1 0,0 0-1,0-1 1,0 1-1,0 0 1,0-1-1,0 0 1,0 0 0,2-1-5,-1 2 31,0-1-1,0 0 1,-1 0 0,1 0 0,0 0 0,-1-1 0,1 0 0,-1 0 0,0 0 0,1 0 0,-1 0 0,0 0 0,0-1 0,0 0 0,-1 1 0,1-1 0,-1 0 0,1-1 0,-1 1 0,0 0 0,0 0 0,0-1 0,-1 1 0,1-1 0,-1 0 0,0 0 0,0 1 0,0-1 0,-1 0 0,1 0 0,-1 0 0,0 0 0,0 1 0,0-1 0,-1 0 0,1 0 0,-1 0 0,0 0 0,0 1-1,0-1 1,-1-2-31,0 1 48,0 1 0,0-1 0,0 1-1,0-1 1,-1 1 0,1-1 0,-1 1-1,0 0 1,-1 0 0,1 1 0,-1-1-1,0 1 1,1 0 0,-2 0 0,1 0 0,0 0-1,0 1 1,-1-1 0,0 1 0,1 0-1,-1 1 1,0-1 0,0 1 0,0 0-1,0 0 1,0 0 0,0 1 0,0 0-1,0 0 1,-2 0-48,-5 7-742,-7 3-2963,2-1-4974,6-4-1699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4:5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175 538 8932,'3'-3'7721,"27"16"-5464,23 39-621,23 13-1090,-75-65-524,0 1-1,-1-1 0,1 1 0,0-1 0,0 1 1,0-1-1,0 0 0,-1 0 0,1 1 1,0-1-1,0 0 0,0 0 0,0 0 0,0 0 1,0 0-1,0 0 0,0 0 0,-1 0 0,1 0 1,0-1-1,0 1 0,0 0 0,0 0 1,0-1-1,-1 1 0,1-1 0,0 1 0,0-1 1,-1 1-1,1-1 0,0 1 0,-1-1 1,1 0-1,0 1 0,-1-1 0,1 0 0,-1 0 1,1 1-1,-1-1 0,1 0 0,-1 0 0,0 0 1,1 1-1,-1-1 0,0 0 0,0 0 1,0 0-1,0 0 0,0 0 0,0 0 0,0 0 1,0 1-1,0-1 0,0 0 0,0 0 1,0 0-1,-1 0 0,1 0 0,0 0 0,-1 1 1,1-1-22,-15-60 1082,15 61-1079,-17-70 1168,44 85-973,0 16-215,-24-25 21,1-1 0,0 1 0,0-1 0,1 0 0,-1-1 0,1 1 0,0-1 0,0 0 0,1 0 0,-1 0 1,1-1-1,0 0 0,0 0 0,0 0 0,0-1 0,0 0 0,0 0 0,2 0-4,-6-2 34,-1-1 0,1 1-1,-1 0 1,1-1 0,-1 1 0,1-1 0,-1 0 0,1 0 0,-1 1 0,0-1 0,1 0 0,-1 0 0,0 0-1,0 0 1,0-1 0,0 1 0,0 0 0,0 0 0,0-1 0,0 1 0,0 0 0,-1-1 0,1 1 0,0-1-1,-1 1 1,0-1 0,1 1 0,-1-1 0,0 1 0,1-1 0,-1 0 0,0 1 0,0-1 0,0 1 0,-1-1-1,1 1 1,0-1 0,-1 0-34,-8-65 747,-6 11-327,-1-4-5108,17 54-1908,3 4-537,-1 1-1786</inkml:trace>
  <inkml:trace contextRef="#ctx0" brushRef="#br0" timeOffset="660.366">597 348 8228,'3'-17'8766,"17"-10"-7487,-16 22-418,-3 2-795,0 0 1,0 0-1,1 0 0,-1 1 0,1-1 1,0 1-1,-1-1 0,1 1 0,0 0 1,0 0-1,1-1 0,-1 1 0,0 1 0,1-1 1,-1 0-1,1 1 0,0-1 0,-1 1 1,1 0-1,0 0 0,0 0 0,0 0 1,0 0-1,0 1 0,0-1 0,0 1 1,0 0-1,0 0 0,0 0 0,0 0 1,0 1-1,0-1 0,0 1 0,0 0 1,0-1-1,0 1 0,0 1 0,-1-1 1,1 0-1,0 1 0,2 1-66,10 14 24,0 1 1,-2 1-1,0 0 1,-1 0-1,0 1 1,6 20-25,-14-32 34,-7-14-24,-9-16-30,8 18 36,0 1 0,0-1 1,-1 1-1,1 0 0,-1 0 0,0 1 1,0 0-1,0 0 0,0 0 0,0 0 1,-1 1-1,1 0 0,0 0 0,-1 0 1,1 1-1,-1-1 0,1 1 1,0 1-1,-1-1 0,1 1 0,-1 0 1,1 0-1,0 0 0,0 1 0,0 0 1,0 0-1,0 0 0,0 1 1,0 0-1,0 0 0,1 0 0,0 0 1,0 1-1,0-1 0,0 1 0,0 0 1,1 0-1,-1 1 0,1-1 0,0 1 1,-1 2-17,4-5 52,0 0 1,-1 0-1,1 0 1,0 0-1,0 0 1,0 1-1,0-1 1,0 0-1,0 0 1,1 0 0,-1 0-1,1 0 1,0 0-1,-1 0 1,1 0-1,0 0 1,0 0-1,0 0 1,1 0-1,-1-1 1,0 1-1,1 0 1,-1-1-1,1 1 1,-1-1-1,1 0 1,0 1 0,-1-1-1,1 0 1,0 0-1,0 0 1,0 0-1,0 0 1,0-1-1,0 1 1,0-1-1,0 1 1,0-1-1,1 0 1,-1 1-1,1-1-52,4 1 60,0 0-1,0 0 0,0-1 1,0 1-1,1-2 0,-1 1 1,0-1-1,0 0 0,0 0 0,0-1 1,0 0-1,3-2-59,23-31-3587,-19-12-9896,-14 46 13102,3-13-7705</inkml:trace>
  <inkml:trace contextRef="#ctx0" brushRef="#br0" timeOffset="1226.388">843 201 8612,'-5'7'8059,"11"26"-5945,-3-26-1973,1 0 1,1 0-1,-1 0 1,1-1 0,0 1-1,1-1 1,-1 0-1,1-1 1,0 1 0,1-1-1,-1 0 1,1-1-1,3 2-141,-6-5 18,-1-1 0,1 1-1,0-1 1,-1 0-1,1 0 1,0 0-1,0-1 1,-1 1-1,1-1 1,0 0-1,-1 0 1,1 0 0,-1 0-1,1-1 1,-1 1-1,1-1 1,-1 0-1,0 0 1,0 0-1,0-1 1,0 1 0,-1-1-1,1 1 1,-1-1-1,1 0 1,-1 0-1,0 0 1,0 0-1,0-1 1,0 1-1,-1-1 1,1 1 0,-1-1-1,0 1 1,0-1-1,-1 0 1,1 1-1,0-1 1,-1 0-1,0 1 1,0-1-1,0 0 1,-1 0 0,1 1-1,-2-3-17,-2-47 510,2 33 27,2 27 284,6 29-794,1 0 0,1 0 0,2-1 1,2 0-1,5 10-27,0 2 26,-15-42-103,-1 0-1,1-1 0,0 1 0,0 0 1,0-1-1,0 1 0,1-1 1,0 0-1,0 1 0,0-1 0,1-1 1,-1 1-1,1 0 0,0-1 1,0 0 77,-8-27-7277,2 18 2641,-1-7-5715</inkml:trace>
  <inkml:trace contextRef="#ctx0" brushRef="#br0" timeOffset="1666.815">1205 10 9364,'-50'-9'9411,"48"9"-9352,0 0-1,0 0 1,0 0 0,1 1-1,-1-1 1,0 0-1,0 1 1,1-1 0,-1 1-1,0 0 1,1 0-1,-1 0 1,0-1-1,1 2 1,-1-1 0,1 0-1,0 0 1,-1 0-1,1 1 1,0-1 0,0 0-1,0 1 1,0-1-1,0 1 1,0 0 0,0-1-1,0 1 1,1 0-1,-1-1 1,1 1 0,-1 0-1,1 0 1,-1-1-1,1 1 1,0 0 0,0 0-1,0 0 1,0 0-1,1-1 1,-1 3-59,2-1 19,0 0 0,0 0 1,0 1-1,0-1 0,1-1 0,-1 1 0,1 0 0,0-1 1,0 1-1,0-1 0,0 0 0,0 0 0,0 0 0,1 0 1,-1 0-1,1-1 0,-1 0 0,1 1 0,0-2 1,-1 1-1,1 0 0,0-1-19,20 9 48,41 30 45,-64-38-60,0 0 0,1-1 0,-1 1 0,0 0 0,0 0 0,0 0 0,0 0 0,0 0 0,0 0 0,0 0 0,0 0 0,0 0 0,-1 1 0,1-1 1,0 0-1,-1 1 0,1-1 0,-1 0 0,0 1 0,1-1 0,-1 0 0,0 1 0,0-1 0,0 1 0,0-1 0,0 0 0,0 1 0,0-1 0,0 1 0,0-1 0,-1 0 0,1 1 0,-1-1 1,1 0-1,-1 1 0,1-1 0,-1 0 0,0 0 0,0 1 0,1-1 0,-1 0 0,0 0 0,0 0 0,0 0 0,0 0 0,-1 0 0,1 0 0,0-1 0,-1 2-33,-60 14 1101,21-22-6734,32-3-3972,7 0 457</inkml:trace>
  <inkml:trace contextRef="#ctx0" brushRef="#br0" timeOffset="6368.919">96 1121 8452,'-22'-12'7433,"-1"17"-3896,19-3-3397,1 0 1,-1 1 0,1-1-1,-1 1 1,1 0-1,0 0 1,0 0 0,0 1-1,1-1 1,-1 1-1,1 0 1,0-1-1,0 1 1,0 0 0,0 0-1,0 1-140,-2 90 1133,5-92-1086,-1 0 0,1-1 0,-1 1-1,1 0 1,0 0 0,0 0 0,0-1 0,1 1-1,-1 0 1,1-1 0,-1 1 0,1-1 0,0 0 0,0 1-1,0-1 1,0 0 0,0 0 0,1 0 0,-1-1-1,1 1 1,-1-1 0,1 1 0,-1-1 0,1 0-1,0 0 1,0 0 0,0 0 0,0 0 0,-1-1-1,2 1-46,6-1 19,1 0-1,-1-1 1,1 0-1,-1-1 1,1 0-1,-1-1 1,0 0-1,0 0 1,0-1-1,-1-1 1,1 1-1,-1-1 1,5-4-19,3-12-3069,-12 4-7375,-5 6-476</inkml:trace>
  <inkml:trace contextRef="#ctx0" brushRef="#br0" timeOffset="6857.707">206 1079 7331,'8'0'6263,"1"6"-3444,13 26-2543,-19-28 438,53 116 1124,-56-120-1823,0-1-1,1 1 1,-1-1 0,0 1-1,0-1 1,0 1 0,1 0 0,-1-1-1,0 1 1,1-1 0,-1 1-1,0 0 1,1-1 0,-1 1 0,0 0-1,1 0 1,-1-1 0,1 1-1,-1 0 1,1 0 0,-1-1 0,0 1-1,1 0 1,-1 0 0,1 0-1,-1 0 1,1 0 0,-1 0 0,1 0-1,-1 0 1,1 0 0,-1 0 0,1 0-1,-1 0 1,1 0 0,-1 0-1,1 0 1,-1 1 0,1-1 0,-1 0-1,0 0 1,1 1 0,-1-1-1,1 0 1,-1 0 0,0 1 0,1-1-1,-1 0 1,0 1 0,1-1-1,-1 1 1,0-1 0,0 0 0,1 1-1,-1-1 1,0 1 0,0-1-1,0 1 1,1-1 0,-1 1-15,-2-6 107,-4-16 203,0 1 0,1-1 0,1-1 0,1 1 0,0 0 0,2-1 0,1 1 0,0-1 0,4-13-310,-4 34 9,0-1-1,0 1 0,1 0 0,-1 0 1,0-1-1,1 1 0,-1 0 1,1 0-1,0 0 0,-1 0 1,1 0-1,0 0 0,0 0 1,0 0-1,-1 0 0,1 0 1,0 0-1,0 1 0,0-1 1,1 0-1,-1 1 0,0-1 1,0 0-1,0 1 0,0 0 0,1-1 1,-1 1-1,0 0 0,0-1 1,1 1-1,-1 0 0,0 0 1,0 0-1,1 0 0,-1 0 1,0 0-1,0 1 0,1-1 1,-1 0-1,0 1 0,0-1 1,0 1-1,1-1-8,28 14-1980,-4 1-5841,-20-10 2922,5 1-3764</inkml:trace>
  <inkml:trace contextRef="#ctx0" brushRef="#br0" timeOffset="7327.98">474 1061 8308,'13'7'8453,"17"-19"-5877,33-43-47,-62 53-2522,1 1 1,-1-1-1,0 1 0,0-1 0,0 0 0,0 1 0,0-1 0,0 0 1,-1 0-1,1 1 0,0-1 0,-1 0 0,0 0 0,1 0 0,-1 0 1,0 0-1,0 0 0,0 0 0,0 0 0,0 0 0,-1 1 1,1-1-1,0 0 0,-1 0 0,0 0 0,1 0 0,-1 0 0,0 1 1,0-1-1,0 0 0,0 1 0,0-1 0,0 1 0,0-1 1,-1 1-1,1-1 0,-1 1 0,1 0 0,-1 0 0,1 0 0,-2-1-7,0 2 16,-1 0 0,1 0 0,0 0 0,-1 0-1,1 1 1,0-1 0,0 1 0,-1 0-1,1 0 1,0 0 0,0 1 0,0-1 0,0 1-1,0-1 1,0 1 0,1 0 0,-1 0-1,0 0 1,1 1 0,0-1 0,-1 0-1,1 1 1,0 0 0,0-1 0,1 1 0,-1 0-1,0 0 1,1 0 0,0 0 0,0 1-1,0-1 1,0 0 0,0 0 0,1 1-16,-3 4 117,0 0 1,1 0-1,0 0 1,0 0 0,1 0-1,0 0 1,1 0-1,-1 1 1,2-1 0,-1 0-1,1 0 1,0 1-1,2 4-117,-2-10 37,0 0 0,0 0 0,0 0 0,1 0 0,-1 0 0,1 0 0,0-1 0,-1 1-1,1-1 1,0 1 0,1-1 0,-1 0 0,0 1 0,1-1 0,-1 0 0,1-1 0,-1 1 0,1 0 0,0-1-1,0 1 1,0-1 0,0 0 0,0 0 0,0 0 0,0-1 0,0 1 0,1-1 0,-1 1 0,0-1 0,0 0-1,0 0 1,0-1 0,1 1 0,-1-1 0,0 1 0,2-2-37,57-32-1969,-48 15-2262,-2-3-4653,-6 11-1569</inkml:trace>
  <inkml:trace contextRef="#ctx0" brushRef="#br0" timeOffset="7721.167">815 872 8676,'-12'-13'7746,"-5"13"-4076,-27 32-941,39-23-2545,1 1 0,0-1 0,0 1 0,1 0 0,0 0 0,1 0 0,0 0 0,1 1 0,0-1 0,0 2-184,1-9 16,0 0 0,0 0-1,1 0 1,-1 0 0,1 0 0,-1 0-1,1 0 1,0 0 0,0 0 0,0 0-1,1 0 1,-1-1 0,1 1-1,-1 0 1,1-1 0,0 1 0,0-1-1,0 0 1,0 0 0,1 0-1,-1 0 1,0 0 0,1 0 0,0 0-1,-1-1 1,1 1 0,0-1-1,0 0 1,0 0 0,0 0 0,0 0-1,0 0 1,0-1 0,0 1 0,3-1-16,0 1-32,0-1 0,1 0 1,-1 0-1,1 0 1,-1-1-1,1 0 1,-1 0-1,0 0 1,0-1-1,0 0 1,0-1-1,0 1 1,0-1-1,1-1 32,-5 3-226,0-1 1,0 1-1,0-1 1,0 0-1,0 0 1,-1 0-1,1 0 1,0 0-1,-1 0 0,0 0 1,1 0-1,-1-1 1,0 1-1,0-1 1,0 1-1,-1-1 1,1 1-1,0-1 0,-1 1 1,0-1-1,0 1 1,0-1-1,0 0 226,-3-20-3631,-3 1-3308,-1 3-2057</inkml:trace>
  <inkml:trace contextRef="#ctx0" brushRef="#br0" timeOffset="7986.736">753 749 9172,'4'4'8217,"4"9"-3720,48 81-1340,-47-73-3154,2 0-1,0 0 0,1-1 1,1 0-1,1-1 0,0 0 0,14 12-2,-14-24-2571,-11-8-1638,-1 0-3585,-1-1-2675</inkml:trace>
  <inkml:trace contextRef="#ctx0" brushRef="#br0" timeOffset="8283.538">962 814 9060,'4'0'8030,"13"14"-5148,28 65 90,-27-20-5477,-15-54 1127,-2-5-1523,0-2-3353,-1-3-3636</inkml:trace>
  <inkml:trace contextRef="#ctx0" brushRef="#br0" timeOffset="8455.799">919 722 11653,'-3'-2'2626,"1"0"-1,2 1-1665,0 0-576,0 1-384,2 2-320,0-2-368,2 2-1937,0 1-2097,2 1-5155</inkml:trace>
  <inkml:trace contextRef="#ctx0" brushRef="#br0" timeOffset="8752.177">1063 662 7876,'4'4'5864,"9"15"-4266,59 110 2892,-9-32-4922,-60-90-1234,-2-6-7388,-3-3 394</inkml:trace>
  <inkml:trace contextRef="#ctx0" brushRef="#br0" timeOffset="9051.197">1074 813 11445,'10'-10'9033,"18"-3"-7765,-22 10-366,63-12-197,-36 10-7642,-28 4 720,-2-1-3966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4:5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1251 305 8100,'-46'20'12107,"25"29"-9580,20-41-2578,0 1 1,0-1-1,1 0 1,0 1-1,1-1 1,0 1-1,0-1 1,0 0-1,1 0 1,1 0-1,2 8 51,-1-12-1,0 0-1,0-1 1,0 1-1,0-1 1,1 1-1,-1-1 0,1 0 1,0-1-1,0 1 1,0-1-1,0 0 1,0 0-1,0-1 1,1 0-1,-1 0 1,1 0-1,-1 0 1,1-1-1,-1 0 1,1 0-1,-1 0 1,1-1-1,-1 0 1,0 0-1,1 0 0,-1-1 1,0 0-1,0 0 1,0 0-1,0 0 1,0-1-1,0 0 1,-1 0-1,1 0 1,1-2 1,-2 0 40,0 1 0,-1 0-1,0-1 1,1 0 0,-2 0 0,1 0 0,-1 0 0,1 0 0,-1 0 0,-1-1-1,1 1 1,-1-1 0,0 0 0,0 1 0,-1-1 0,1 0 0,-1 1 0,-1-1 0,1 0-1,-1 1 1,0-1 0,0 1 0,0-1 0,-1 1 0,0-1 0,0 1 0,-1 0-1,1 0 1,-1 0 0,0 0 0,0 0 0,-1 1 0,1 0 0,-1-1 0,0 1 0,0 0-1,-1 1 1,1-1 0,-3-1-40,-52-9 1,21 24-7341,36-7 1132,1 0-3909</inkml:trace>
  <inkml:trace contextRef="#ctx0" brushRef="#br0" timeOffset="437.397">1593 38 9076,'-21'-25'7082,"-8"13"-3355,25 12-3623,0 0 1,1 0-1,-1 0 0,0 0 1,0 0-1,1 1 1,-1-1-1,1 1 1,-1 0-1,0 0 0,1 0 1,0 1-1,-1-1 1,1 1-1,0 0 1,0 0-1,0 0 1,0 0-1,0 1 0,0-1 1,0 1-1,1 0 1,0-1-1,-1 1 1,1 1-105,-2 8 103,1 1 0,0-1 1,1 1-1,0-1 1,1 1-1,0 0 1,1-1-1,1 1 1,0 0-1,1-1 0,0 1 1,1-1-1,2 6-103,1 4-32,1-1 0,1 0 0,1 0 0,1-1 0,1 0 0,1 0 0,0-2 0,9 10 32,-29-40-15834,-1 5 8100</inkml:trace>
  <inkml:trace contextRef="#ctx0" brushRef="#br0" timeOffset="687.345">1440 291 10885,'2'-2'3169,"1"-2"241,0 0-1089,3 2-576,0-1-497,3 0-223,2 2-241,4-2-288,0 1-255,2 0-65,0 0-272,1-1-225,-2-1-463,0 0 1024,0-1-3905,0-5-2978,1-4-7572</inkml:trace>
  <inkml:trace contextRef="#ctx0" brushRef="#br0" timeOffset="-2477.353">0 480 7860,'5'5'8668,"8"39"-6860,-4-13-799,66 185 1845,-41-108-2139,-42-137-9031,7 22 3925,-1-6-5800</inkml:trace>
  <inkml:trace contextRef="#ctx0" brushRef="#br0" timeOffset="-1867.148">251 588 8532,'-9'-4'8969,"1"21"-6559,0 22-2034,6-32-343,1 0 0,0 1 0,0-1 0,1 1 0,0-1 0,0 1 0,0-1 0,1 1-1,0-1 1,1 0 0,0 1 0,0-1 0,0 0 0,1 0 0,0 0 0,0-1 0,1 1 0,0-1 0,0 1 0,0-1 0,1-1 0,3 5-33,-4-9 3,1-1 0,-1 1 0,0 0 0,0-1 0,0 0 0,1 0 0,-1 0 0,0-1 0,0 1 0,0-1 0,0 0 0,0 0 0,0-1 0,0 1 0,0-1 0,0 0 0,0 0 0,-1 0 0,1 0 0,-1-1 0,0 1 0,1-1 0,-1 0 0,0 0 0,-1 0 0,1 0 0,0-1 0,-1 1 0,0-1 0,0 1 0,0-1 0,0 0 0,0-1-3,0 0 75,0 1 1,-1 0-1,1-1 1,-1 1-1,0-1 0,0 1 1,-1-1-1,1 0 1,-1 1-1,0-1 0,0 1 1,-1-1-1,1 0 1,-1 1-1,0-1 0,-1 1 1,1-1-1,-1 1 1,1 0-1,-1-1 0,0 1 1,-1 0-1,1 0 1,-1 0-1,0 1 0,0-1 1,0 1-1,0-1 1,-1 1-1,1 0 0,-1 1 1,0-1-1,0 0 1,0 1-1,0 0 0,0 0 1,0 0-1,-1 1 1,1-1-1,-1 1 0,1 0 1,-5 0-76,-61-1-1193,80 0-12109,-3 0 3535</inkml:trace>
  <inkml:trace contextRef="#ctx0" brushRef="#br0" timeOffset="-1458.201">443 381 8564,'10'9'8063,"1"15"-7102,-10-21-375,21 54 350,-2 1 1,-3 0-1,-3 2 0,4 34-936,-15-77-574,-2-18-2439,-3-10-4957,0 2-2376</inkml:trace>
  <inkml:trace contextRef="#ctx0" brushRef="#br0" timeOffset="-1192.633">427 596 10373,'8'-2'6410,"5"-7"-3304,4-2-1673,42-3-613,-39 9-4576,-1 0-5570,-10 3 282</inkml:trace>
  <inkml:trace contextRef="#ctx0" brushRef="#br0" timeOffset="-752.809">757 442 7924,'-4'-8'7414,"-7"9"-3887,-24 17-1350,31-15-2094,0 0 0,1 1 0,-1-1 0,1 1 0,-1-1 1,1 1-1,1 0 0,-1 0 0,0 0 0,1 1 0,0-1 0,0 1 1,0-1-1,0 1 0,1 0 0,0-1 0,0 1 0,0 0-83,3-3 8,-1 0 0,1 0 0,0 0 0,0-1-1,-1 1 1,1 0 0,0-1 0,1 0-1,-1 1 1,0-1 0,0 0 0,1 0 0,-1 0-1,0 0 1,1-1 0,-1 1 0,1-1 0,-1 1-1,1-1 1,-1 0 0,1 0 0,-1 0 0,1 0-1,-1 0 1,1-1-8,11 3 13,54 21 12,-67-22-3,1 0 0,-1 0 0,0 0 0,1 0-1,-1 1 1,0-1 0,0 0 0,0 1 0,0-1 0,0 1 0,0-1 0,0 1 0,0 0-1,0-1 1,-1 1 0,1 0 0,-1 0 0,0-1 0,1 1 0,-1 0 0,0 0 0,0 0-1,0-1 1,0 1 0,0 0 0,0 0 0,-1-1 0,1 1 0,-1 0 0,1 0 0,-1-1-1,1 1 1,-1 0 0,0-1 0,0 1 0,0-1 0,0 1 0,-1 0-22,-1 2 30,-1 0 0,0 0 0,0 0 0,0 0 0,0 0 0,-1-1 0,1 0 0,-1 0 0,0 0 0,0-1 0,0 0 0,0 1 0,0-2 0,-1 1 0,1-1 0,-1 1 1,1-2-1,-1 1 0,-2 0-30,-14-7-4436,5-10-4217,13 7-2416</inkml:trace>
  <inkml:trace contextRef="#ctx0" brushRef="#br0" timeOffset="5589.721">409 1288 5699,'8'2'8694,"28"-12"-5746,-31 9-2820,0 1 1,0-1-1,-1-1 0,1 1 0,-1-1 0,1 0 0,-1 0 0,0 0 0,1 0 1,-1-1-1,0 0 0,0 0 0,-1 0 0,1 0 0,-1 0 0,1-1 1,-1 1-1,0-1 0,-1 0 0,1 0 0,-1 0 0,1-1 0,-1 1 1,0-1-1,-1 1 0,1-1 0,-1 1 0,0-1 0,0 0 0,0 0 0,-1 1 1,0-1-1,0 0 0,0-4-128,-3 7 21,0 0 0,0-1 0,0 1 0,0 1 0,0-1 0,0 0 1,-1 1-1,1 0 0,-1-1 0,1 1 0,-1 1 0,1-1 0,-1 0 0,0 1 0,1 0 0,-1 0 1,1 0-1,-1 0 0,0 1 0,1-1 0,-1 1 0,1 0 0,-1 0 0,1 0 0,-1 0 0,1 1 0,0-1 1,0 1-1,-1 0 0,1 0 0,1 0 0,-3 2-21,0-1 24,0 0 0,0 0 1,0 1-1,0-1 0,0 1 0,1 0 1,0 1-1,0-1 0,0 1 1,1 0-1,-1 0 0,1 0 0,0 0 1,0 0-1,1 1 0,0-1 0,0 1 1,0 0-1,0 0 0,1-1 0,0 1 1,0 0-1,1 0 0,0 0 0,0 0 1,0 0-1,1 0 0,0 0 0,0 0 1,0 0-1,1 0 0,0 0-24,1-1 50,1 0 0,0-1-1,0 0 1,1 0 0,-1 0 0,1 0-1,0-1 1,0 0 0,0 0 0,0 0-1,0 0 1,1-1 0,-1 0 0,1 0-1,0 0 1,-1-1 0,1 0 0,0 0-1,0-1 1,0 1 0,0-1-1,0 0 1,0-1 0,-1 0 0,1 0-1,0 0 1,0 0 0,3-2-50,-2 1-11,-1 0 0,1-1 0,-1 0-1,0 0 1,1 0 0,-1-1 0,-1 0 0,1 0 0,0 0 0,-1-1 0,0 0 0,2-2 11,10-19-3536,-7-2-5198,-9 14-3389</inkml:trace>
  <inkml:trace contextRef="#ctx0" brushRef="#br0" timeOffset="6191.547">649 1118 7619,'11'-25'7829,"7"6"-4023,-16 17-3736,0 1 0,0-1 0,0 1-1,0 0 1,1 0 0,-1 0 0,0 0 0,1 1-1,-1-1 1,1 1 0,-1-1 0,1 1 0,-1 0-1,1 0 1,-1 0 0,1 0 0,-1 0 0,0 1-1,1-1 1,-1 1 0,1-1 0,-1 1-1,0 0 1,1 0 0,-1 0 0,0 0 0,0 1-1,0-1 1,0 1 0,0-1 0,0 1-70,7 7 26,0 0 1,0 1 0,-1 0 0,-1 1-1,0 0 1,0 0 0,-1 0-1,4 12-26,-8-18-2,-1-1 0,1 1 0,0-1 0,1 1-1,-1-1 1,1 0 0,0 0 0,0 0 0,0-1 0,0 1-1,1-1 1,0 0 0,-1 1 0,1-2 0,0 1 0,4 2 2,-15-36-19,4 28 41,1-1 1,0 0-1,-1 1 1,0-1 0,0 1-1,0 0 1,0 0-1,-1 0 1,1 0-1,-1 1 1,0-1-1,1 1 1,-1 0-1,0 0 1,-1 1-1,1-1 1,0 1 0,0 0-1,-1 0 1,1 0-1,0 0 1,-1 1-1,1 0 1,-1 0-1,1 0 1,0 0-1,-1 1 1,1 0-1,0 0 1,-1 0-1,1 0 1,0 1 0,0-1-1,0 1 1,0 0-1,0 0 1,0 1-1,1-1 1,-1 1-1,1 0 1,-1 0-1,1 0 1,0 0-1,0 1 1,1-1-1,-1 1 1,-1 2-23,3-4 50,0 1 1,0 0-1,0 0 0,0 0 0,0 0 1,0 0-1,1 0 0,-1 0 0,1 0 1,0 0-1,0 0 0,0 0 0,0 0 1,1 0-1,-1 1 0,1-1 0,0-1 1,0 1-1,0 0 0,0 0 0,0 0 1,1 0-1,-1-1 0,1 1 1,0-1-1,0 1 0,0-1 0,0 0 1,0 1-1,0-1 0,1 0 0,-1-1 1,1 1-1,-1 0 0,1-1 0,0 1 1,0-1-1,-1 0 0,1 0 0,0 0 1,0 0-1,0 0 0,0-1 0,0 0 1,0 1-1,1-1 0,-1 0 1,0 0-1,0-1 0,0 1 0,0-1 1,0 1-1,0-1 0,0 0 0,0 0 1,1-1-51,54-47-2052,-45 26-2193,-1 1-4230,-5 8-2189</inkml:trace>
  <inkml:trace contextRef="#ctx0" brushRef="#br0" timeOffset="6631.057">890 1068 7956,'11'7'9458,"9"16"-8966,-13-15 411,78 106 815,-95-164-1294,4 20-163,-11-120 1970,17 149-2225,0-1 0,0 1 1,0 0-1,0-1 0,0 1 0,1 0 1,-1-1-1,0 1 0,1 0 0,-1 0 1,1-1-1,-1 1 0,1 0 1,-1 0-1,1 0 0,0 0 0,0-1 1,0 1-1,0 0 0,-1 1 1,1-1-1,0 0 0,1 0 0,-1 0 1,0 1-1,0-1 0,0 0 0,0 1 1,0-1-1,1 1 0,-1-1 1,0 1-1,1 0 0,-1-1 0,0 1 1,1 0-1,-1 0 0,0 0 0,1 0-6,34 10-3870,-20-8-5737,-10-2-587</inkml:trace>
  <inkml:trace contextRef="#ctx0" brushRef="#br0" timeOffset="7164.341">1134 932 8580,'3'3'6712,"8"8"-5008,-3-2-1305,80 132 721,-88-141-1108,0-1-1,1 1 1,-1 0-1,0 0 0,0-1 1,1 1-1,-1 0 1,0 0-1,0 0 1,1 0-1,-1-1 1,0 1-1,0 0 1,1 0-1,-1 0 0,0 0 1,1 0-1,-1 0 1,0 0-1,1 0 1,-1 0-1,0 0 1,1 0-1,-1 0 1,0 0-1,0 0 0,1 0 1,-1 0-1,0 0 1,1 0-1,-1 0 1,0 0-1,1 1 1,-1-1-1,0 0 1,0 0-1,1 0 0,-1 1 1,0-1-1,0 0 1,1 0-12,-8-31 632,2 21-562,1-1 1,0 0-1,1 0 0,0 0 1,0-1-1,1 1 1,1-1-1,0 1 0,1-1 1,0 0-1,1 1 0,0-1 1,0 1-1,1-1 0,1 1 1,1-4-71,-1 14 36,-1-1 1,1 1 0,-1 0-1,1 0 1,0 0-1,0 0 1,-1 0-1,1 1 1,0-1-1,0 1 1,0 0 0,-1-1-1,1 2 1,0-1-1,0 0 1,0 0-1,0 1 1,-1 0 0,1-1-1,0 1 1,0 0-1,-1 0 1,1 1-1,-1-1 1,1 0 0,-1 1-1,0 0 1,1-1-1,-1 1 1,0 0-1,0 0 1,0 0-1,0 1 1,0 0-37,13 14 312,0 0 0,-1 2 0,-1-1 1,-1 2-1,0-1 0,-2 2 0,1 2-312,-10-12-2841,-11-10-7551,3-2-530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0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104 689 6739,'-28'7'3583,"-13"6"-3057,119-15 3019,183-2-357,98-21-3188,-222 9 548,0-7 0,-2-5-1,-1-6 1,124-50-548,322-141 1566,-211 66-1436,-165 63-1736,-193 91-662,-2 1-5762,-3 1-1518</inkml:trace>
  <inkml:trace contextRef="#ctx0" brushRef="#br0" timeOffset="2202.903">175 571 7652,'-1'0'3488,"-1"-1"2219,-7 6-3825,-115 96 337,85-61-2085,65-19 637,85 37 915,-11-17-1299,-104-41-3505,-12-5-7883,6 0 1210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2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5827,'1'0'617,"8"3"2697,27 2-2793,133 7 1883,-164-11-2360,115 2 1037,0-6 0,24-6-1081,90-8 1277,205 13-1277,-74 4 460,370 6 677,-175-3-1030,-338-3 933,111 19-1040,-177-10 60,0-7 0,71-11-60,-71 4 426,0 6-1,82 14-425,31-16 187,-264 2-119,0 0-1467,-8-3-8289,-2 0 655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6211,'-1'15'4792,"6"13"-3171,-1-11-561,-1 102 2531,8 36-718,-3-110-2646,-12-67-4248,4 13-1846,1-1-4604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13222,'1'1'3266,"-1"1"95,0-1-1584,0-1-993,0 0-272,1 1-79,1-1-289,2 1-256,0-2-465,0 2-671,0 1 2320,1-1-4465,-1 0-2770,1 1-6899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12774,'-4'3'3137,"1"-2"65,-1 1-1489,2-1-961,2 1-320,-1-1-288,6 1-848,0-1-2434,0-1-2672,1 0-6676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7587,'3'9'8624,"-2"12"-6836,-1-20-1261,7 88 3576,1 22-3943,-10-105-2127,-2-11-8573,3 0 274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 9941,'-1'-5'2529,"-2"5"64,2 0-1136,1 0-865,1 2-256,0 1 16,1-1-112,1 1-544,-2 2-416,1 1-1889,4 3-2050,0 4-5073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9492,'11'64'6637,"16"28"-4875,-25-73-1158,-7-30 374,4-3-918,0-1 0,1 1 0,0 0 0,1-1 0,0 1 0,1 0-1,1 0 1,1 0 0,0 0 0,0 1 0,1-1 0,1 1 0,0 0 0,1 1 0,7-10-60,-13 19 7,0 0-1,0 0 1,0 1-1,1-1 1,-1 0-1,1 1 1,-1-1 0,1 1-1,0-1 1,0 1-1,0 0 1,0 0 0,1 0-1,-1 0 1,0 0-1,1 1 1,0-1 0,-1 1-1,1-1 1,0 1-1,-1 0 1,1 0-1,0 0 1,0 1 0,0-1-1,0 1 1,0-1-1,0 1 1,0 0 0,0 0-1,0 0 1,0 1-1,0-1 1,0 1-1,0 0 1,0-1 0,0 1-1,-1 1 1,1-1-1,0 0 1,0 1 0,-1-1-1,1 1 1,-1 0-1,0 0 1,1 0-1,1 2-6,5 16 241,-1 0-1,-1 1 0,-1 0 0,0 0 0,-2 1 0,0-1 0,-2 1 0,0 0 0,-1 0 1,-2 0-1,0 0 0,-2 9-240,2-23-700,1-7-2468,7-10-6469,-1 3-405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151 178 9172,'-1'-2'343,"1"1"-1,-1-1 1,0 0 0,0 1-1,-1-1 1,1 1 0,0 0-1,0-1 1,-1 1 0,1 0-1,-1 0 1,1 0-1,-1 0 1,1 0 0,-1 0-1,0 0 1,0 0 0,1 1-1,-1-1 1,0 1 0,0-1-1,0 1 1,1 0-1,-1 0 1,0-1 0,0 1-1,0 1 1,0-1 0,-1 0-343,-1 1 134,0 1-1,0 0 1,0-1 0,0 1 0,1 0 0,-1 1 0,0-1 0,1 1 0,0-1 0,-1 1 0,1 0 0,0 1 0,1-1 0,-1 0-1,0 1 1,1-1 0,0 1 0,-2 3-134,3-4 15,-1-1 0,1 1-1,-1-1 1,1 1 0,0 0-1,0-1 1,0 1 0,1 0-1,-1 0 1,0 0 0,1 0-1,0 0 1,0-1 0,0 1-1,0 0 1,0 0 0,1 0-1,-1 0 1,1 0 0,0 0-1,-1-1 1,1 1 0,1 0-1,-1-1 1,0 1 0,1 0-1,-1-1 1,1 0 0,0 1-1,0-1 1,0 0 0,0 0-1,0 0 1,2 1-15,30 19 64,36 37-27,-69-56 31,0 0 1,0 1-1,-1-1 0,1 1 0,-1-1 0,0 0 0,0 1 0,-1-1 0,1 1 0,0-1 0,-1 0 0,0 1 0,0-1 0,0 0 0,0 0 0,-1 0 0,1 0 0,-1 0 0,0 0 0,0 0 0,0 0 0,0-1 0,0 1 0,-1-1 0,1 1 0,-1-1 0,1 0 0,-1 0 0,0 0 0,0 0 0,0-1 0,0 1 0,0-1 1,0 0-1,-1 0 0,1 0 0,0 0 0,-1 0 0,1-1 0,0 1 0,-1-1 0,1 0 0,-1 0 0,1-1-68,-59-19-2560,50 3-1606,8-6-4006,5 6-2027</inkml:trace>
  <inkml:trace contextRef="#ctx0" brushRef="#br0" timeOffset="297.643">264 87 8484,'22'38'8601,"-5"27"-6692,-8-28-1017,27 197-1020,-35-231-2424,-2-4-4321,0-2-3444</inkml:trace>
  <inkml:trace contextRef="#ctx0" brushRef="#br0" timeOffset="578.828">218 270 11333,'0'-3'3106,"3"1"159,2-2-1440,3 1-544,3 1-161,4 0-176,2 0-287,4 1-241,0 1-224,2 0-160,-3 1-576,0-1-1985,-2 1-913,-1 2-2545,-3 0-5666</inkml:trace>
  <inkml:trace contextRef="#ctx0" brushRef="#br0" timeOffset="1141.195">481 182 7331,'6'0'8913,"9"41"-7079,1 11-1095,18 109 458,-42-236 375,8 60-1454,0-1-1,2 1 1,0 0 0,0 0-1,2 0 1,0 0 0,0 0-1,4-4-117,-7 14-17,1 1 0,0-1 0,0 1-1,0 0 1,1 0 0,-1 0-1,1 0 1,0 0 0,0 0 0,1 1-1,-1 0 1,1-1 0,0 1-1,-1 1 1,1-1 0,1 0 0,-1 1-1,0 0 1,0 0 0,1 0-1,0 1 1,-1-1 0,1 1 0,0 0-1,-1 0 1,1 1 0,3-1 17,24 12-2771,-5 9-5322,-21-14 4678,6 4-4351</inkml:trace>
  <inkml:trace contextRef="#ctx0" brushRef="#br0" timeOffset="1471.287">789 186 10053,'-4'18'7584,"14"17"-6485,-9-31-538,-1-4-544,4 15 147,1 0 0,0-1 0,1 0-1,0 0 1,1 0 0,1-1 0,0 0 0,1-1 0,0 1 0,1-2 0,0 1 0,1-2-1,3 3-163,-12-11 28,1-1-1,-1 0 0,0 0 0,0 0 0,0-1 0,1 1 0,-1 0 1,0-1-1,1 0 0,-1 1 0,0-1 0,1 0 0,-1 0 0,0 0 1,1-1-1,-1 1 0,0-1 0,1 1 0,-1-1 0,0 0 0,0 1 0,1-1 1,-1 0-1,0-1 0,0 1 0,0 0 0,0 0 0,-1-1 0,1 0 1,0 1-1,0-1 0,-1 0 0,1 0-27,40-67 516,-34 45-463,0-1 0,-2 1 0,0-1 0,-2 0 0,-1 0 0,-1-1 0,-1-9-53,-6 23-1828,0 28-8705,5-5-317</inkml:trace>
  <inkml:trace contextRef="#ctx0" brushRef="#br0" timeOffset="1893.068">1279 117 7940,'0'-6'7040,"-8"6"-3473,-23 16-1677,29-14-1301,-6 2-469,1 0 0,0 1 1,1 0-1,-1 0 1,1 1-1,0 0 0,0 0 1,1 0-1,0 1 0,0 0 1,0 0-1,1 0 1,0 0-1,0 1 0,1 0 1,0-1-1,1 1 0,-1 0 1,2 0-1,-1 1 1,1-1-1,0 0 0,1 1 1,-1-1-1,2 9-120,-1-13 24,1 1 0,-1 0 0,1 0 0,-1 0 0,1-1 0,1 1 0,-1 0-1,1-1 1,-1 1 0,1-1 0,1 0 0,-1 0 0,1 0 0,-1 0 0,1 0 0,0 0 0,1 0 0,-1-1 0,1 0 0,-1 0 0,1 0 0,0 0-1,0 0 1,0-1 0,0 0 0,1 0 0,-1 0 0,1 0 0,-1-1 0,1 1 0,0-1 0,0 0 0,-1-1 0,5 1-24,-2 0-138,-1-1 1,1 1-1,0-1 1,-1 0 0,1-1-1,0 0 1,-1 0-1,1 0 1,-1-1-1,1 0 1,-1 0-1,0-1 1,6-2 137,13-16-4081,-6-9-4562,-10 8-1679</inkml:trace>
  <inkml:trace contextRef="#ctx0" brushRef="#br0" timeOffset="2158.627">1462 1 11125,'3'70'7306,"4"-1"-3536,30 139-2227,-29-168-1105,-5 1-3368,-10-40-8325,4-2 1274</inkml:trace>
  <inkml:trace contextRef="#ctx0" brushRef="#br0" timeOffset="2455.502">1401 253 12822,'2'-1'3345,"-1"-1"97,5 0-1713,1 0-641,3-1-143,0-1-193,2 4-272,-1-2-240,2 2-96,0 1-144,0 0-208,2 1-288,2 1-272,-1 0-609,-4-1 2466,1 0-4675,-3-1-2737,-1-1-6979</inkml:trace>
  <inkml:trace contextRef="#ctx0" brushRef="#br0" timeOffset="2612.021">1700 216 10389,'1'4'2689,"1"2"112,0 2-1440,0 2-449,1 2-111,3 1-49,0 0-240,-3 4-224,0 1-96,-2 1-47,0-4-81,-2 3-64,1-4-305,0-4-399,-2-3-368,2 0-1922,4-7-2288,-3 0-5251</inkml:trace>
  <inkml:trace contextRef="#ctx0" brushRef="#br0" timeOffset="2799.099">1712 74 10597,'-5'-2'2577,"4"2"-16,1 2-704,2 3-1409,0-2-688,2 1 2353,2 2-4674,3 2-2481,2 0-7252</inkml:trace>
  <inkml:trace contextRef="#ctx0" brushRef="#br0" timeOffset="3103.842">1955 148 9540,'-24'0'7448,"1"9"-3620,15-3-3725,0 0 1,1 1-1,0 0 0,0 1 0,0-1 0,1 2 1,0-1-1,1 0 0,-1 1 0,2 0 0,-1 1-103,2-5 7,0 0 0,0 0-1,0 1 1,1 0-1,0-1 1,0 1 0,0 0-1,1 0 1,0 0-1,0 0 1,1 0 0,-1 0-1,1 0 1,1 1 0,-1-1-1,1 0 1,0 0-1,0 0 1,1 0 0,0 0-1,0-1 1,0 1-1,0 0 1,1-1 0,0 0-1,1 0 1,-1 1-1,1-2 1,0 1 0,0 0-1,0-1 1,1 0 0,-1 0-1,1 0 1,0-1-1,0 1 1,1-1 0,-1 0-1,0-1 1,1 1-1,0-1 1,0 0 0,0-1-1,3 1-6,-3-1-16,-1 0 0,0 0-1,1-1 1,-1 0 0,0 0-1,1-1 1,-1 1 0,0-1-1,1 0 1,-1-1 0,0 1-1,0-1 1,0 0 0,0 0-1,-1-1 1,1 1 0,0-1-1,-1 0 1,0-1 0,1 1-1,-2-1 1,1 1 0,0-1-1,-1 0 1,1-1 0,-1 1-1,0 0 1,-1-1 0,1 0 0,-1 0-1,0 0 1,0 0 0,0 0-1,0-1 17,-1-6 81,1-1 0,-2 1 0,0 0 0,0 0 0,-1-1 0,-1 1 0,0 0 0,0 0 0,-1 0 0,-1 0 0,-4-9-81,6 16 77,0 0 0,-1-1-1,1 1 1,-1 0-1,0 0 1,-1 1-1,1-1 1,-1 1-1,0-1 1,0 1-1,0 0 1,-1 1-1,1-1 1,-1 1-1,0 0 1,0 0-1,0 0 1,0 1-1,-1 0 1,1 0-1,-1 0 1,1 0-1,-1 1 1,0 0-1,-4 0-76,-18 17-2240,27-1-7619,4-7-2517</inkml:trace>
  <inkml:trace contextRef="#ctx0" brushRef="#br0" timeOffset="3493.182">2134 189 13270,'16'37'5974,"-2"1"-3578,17 78-3261,-27-99 1217,1-2-550,-2-21 127,-4-13 122,1 0 1,0 0 0,2-1-1,0 1 1,2 0 0,0 1-1,1-1 1,0 1-1,2 0 1,0 0 0,9-16-52,-13 31 27,0 0 0,0 0 0,0 1 0,0-1 0,1 1 0,-1 0 0,1-1 0,-1 1 0,1 1 0,0-1 0,-1 1 0,1-1 0,0 1 0,0 0 0,0 0 0,0 1 0,0-1 0,0 1 0,1 0 0,-1 0 0,0 1 0,0-1 0,0 1 0,0-1 0,0 1 0,0 1 0,0-1 0,-1 0 0,1 1 0,0 0 0,-1 0 0,1 0 0,-1 0 0,1 1 0,-1-1 0,0 1 0,0 0 0,0 0 0,-1 0 0,1 0 0,-1 1 0,0-1 0,1 0 0,-1 1 0,-1 0 0,1-1 0,-1 1 0,1 0 0,-1 2-27,6 10 166,-1 0-1,-1 1 1,0 0-1,-1 0 1,-1 1-1,-1-1 1,0 1-1,-1-1 1,-1 3-166,2 26-2501,-2-45 1637,0 3-2648,-1-2-2541,-1 0-5240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8052,'3'-6'8881,"0"18"-4843,7 57-3441,-8-60 293,26 373 924,-31-359-2766,-9-31-2076,7-17-6232,2 4-1756</inkml:trace>
  <inkml:trace contextRef="#ctx0" brushRef="#br0" timeOffset="362.532">14 82 8788,'2'-5'581,"1"0"0,0 1 0,0-1 1,1 0-1,-1 1 0,1 0 0,0 0 0,0 0 0,0 0 0,1 0 0,-1 1 1,1 0-1,0 0 0,1 0-581,2-1 188,0 1 0,0 0 1,0 0-1,1 1 0,-1 0 1,0 0-1,1 1 0,0 0 0,-1 1 1,1 0-1,0 0 0,-1 1 1,9 1-189,-10 2 23,-1 0 0,1 0 1,-1 0-1,0 1 1,0 0-1,-1 0 1,1 0-1,-1 1 0,-1 0 1,1 0-1,-1 0 1,0 1-1,0-1 1,-1 1-1,1 0 1,-2 0-1,1 0 0,-1 0 1,0 1-1,0-1 1,-1 1-1,0-1 1,-1 1-1,0-1 1,0 1-1,0-1 0,-1 1 1,0 2-24,0-4 103,-1 1-1,0-1 1,0 1 0,0-1-1,-1 0 1,0 0 0,0 0-1,-1 0 1,1 0 0,-1-1-1,0 0 1,-1 0 0,1 0-1,-1 0 1,0-1 0,0 1-1,-1-1 1,1-1 0,-1 1-1,0-1 1,0 0 0,0 0-1,0 0 1,0-1 0,-1 0-1,1-1 1,-1 1 0,0-1-1,1 0 1,-1-1 0,0 0-1,1 0 1,-1 0 0,0-1-1,-1 0-102,-71-5-144,72-8-2902,12-2-6855,2 9-613</inkml:trace>
  <inkml:trace contextRef="#ctx0" brushRef="#br0" timeOffset="833.908">361 180 8388,'65'21'8312,"42"-32"-6945,-104 10-1328,0 0 1,-1 0-1,1 0 0,0 0 1,0-1-1,0 1 0,-1-1 1,1 1-1,-1-1 0,1 0 1,-1 0-1,0 0 1,1 0-1,-1-1 0,0 1 1,-1-1-1,1 1 0,0-1 1,-1 1-1,1-1 0,-1 0 1,0 0-1,0 0 0,0 0 1,0 0-1,-1 0 0,1 0 1,-1 0-1,0 0 0,0 0 1,0 0-1,0 0 1,0 0-1,-1 0 0,1 0 1,-1 0-1,0 0 0,0 0 1,0 0-1,0 0 0,0 0 1,-1 0-1,1 1 0,-1-1 1,0 1-1,0-1 0,0 1 1,0 0-1,0 0 0,-1 0 1,1 0-1,-1-1-39,-1 1 58,-1-1 0,1 1-1,0 0 1,-1 1 0,1-1 0,-1 1 0,1 0-1,-1 0 1,0 0 0,1 1 0,-1-1-1,0 1 1,0 0 0,1 1 0,-1-1-1,0 1 1,1 0 0,-1 0 0,0 0-1,1 1 1,0 0 0,-1 0 0,1 0-1,0 0 1,0 0 0,0 1 0,0 0-1,0 0 1,-2 3-58,-1 0 122,1 0-1,0 1 1,1 0 0,0 0-1,0 0 1,0 0-1,1 1 1,0 0-1,1-1 1,0 2 0,0-1-1,0 0 1,1 1-1,0-1 1,1 1 0,0 1-122,0-6 52,0 0 0,1 0 1,-1 0-1,1 0 1,0 0-1,0 0 0,0 0 1,1 1-1,0-1 1,-1 0-1,1-1 1,1 1-1,-1 0 0,1 0 1,-1 0-1,1-1 1,0 1-1,0-1 0,0 1 1,1-1-1,-1 0 1,1 0-1,0 0 1,0 0-1,0-1 0,0 1 1,1-1-1,-1 1 1,1-1-1,-1 0 0,1-1 1,0 1-1,-1-1 1,5 2-53,0-2-143,0 1 0,1-1-1,-1-1 1,1 0 0,0 0 0,-1 0 0,1-1 0,-1 0 0,0-1 0,1 0 0,-1 0 0,0-1 0,0 0 0,0 0-1,0-1 1,-1 0 0,0-1 0,1 1 0,2-4 143,5-3-637,-4 4-2562,-1 0-3562,-1 0-5423</inkml:trace>
  <inkml:trace contextRef="#ctx0" brushRef="#br0" timeOffset="1255.683">722 190 10277,'46'4'6228,"-37"-4"-6139,-1-1 1,1 0 0,0 0 0,0 0 0,-1-1 0,1-1 0,-1 1 0,0-2 0,1 1-1,-1-1 1,6-4-90,-11 6 42,-1 1-1,0-1 1,1 0-1,-1 0 0,0 0 1,0 0-1,-1-1 1,1 1-1,0 0 0,-1-1 1,1 1-1,-1-1 1,0 0-1,0 0 0,0 1 1,0-1-1,0 0 1,-1 0-1,1 0 0,-1 0 1,0 0-1,0 0 1,0 1-1,0-1 0,0 0 1,-1 0-1,1 0 1,-1 0-1,0 0 0,0 0 1,0 1-1,0-1 1,0 0-1,0 1 0,-1-1 1,0 1-1,1-1 1,-1 1-1,0 0 0,0 0 1,0 0-1,0 0 0,-1 0 1,1 0-1,0 1 1,-1-1-1,0 1 0,1-1 1,-1 1-1,0 0 1,1 0-1,-1 0 0,0 1 1,0-1-1,0 1 1,-3-1-42,1 1 87,0-1 0,0 1 0,0 1 0,0-1 1,-1 1-1,1 0 0,0 0 0,0 0 0,0 1 1,0 0-1,1 0 0,-1 0 0,0 0 0,1 1 1,0 0-1,-1 0 0,1 0 0,0 0 0,0 1 0,1-1 1,-1 1-1,1 0 0,0 0 0,0 1 0,0-1 1,1 1-1,-1-1 0,0 3-87,-1 2 211,0 1 0,0 0 0,1-1 0,1 1 0,0 0 0,0 1 0,1-1 0,0 0-1,0 0 1,2 1 0,-1-1 0,1 0 0,0 0 0,2 2-211,-2-7 36,1-1 0,-1 0-1,1 0 1,1 0 0,-1 0 0,0 0-1,1 0 1,0 0 0,0-1-1,0 1 1,0-1 0,1 0 0,-1 0-1,1 0 1,0-1 0,0 1 0,0-1-1,0 0 1,0 0 0,0 0-1,1-1 1,-1 1 0,1-1 0,-1 0-1,1 0 1,-1-1 0,1 1 0,0-1-1,-1 0 1,5-1-36,85-24-5794,-82 18 1606,-4 2-1847,2 0-4210</inkml:trace>
  <inkml:trace contextRef="#ctx0" brushRef="#br0" timeOffset="1632.265">1036 94 9268,'13'44'6157,"2"23"-4163,2 5-1229,-2-10 753,-15-112 195,0 32-1588,1 0-1,1 1 1,1-1-1,0 1 1,1-1 0,1 1-1,0 0 1,2 1-1,0-1 1,3-4-125,-8 18 69,0 0 0,0 0 0,0 0 1,1 1-1,-1-1 0,1 1 0,0 0 0,-1-1 0,1 1 0,0 0 0,0 1 0,0-1 1,0 1-1,1-1 0,-1 1 0,0 0 0,1 0 0,-1 0 0,0 1 0,1-1 0,-1 1 1,1 0-1,-1 0 0,1 0 0,-1 0 0,1 0 0,-1 1 0,1 0 0,-1 0 0,1 0 1,-1 0-1,3 2-69,43 16-4098,-15-4-5533,-24-11-1497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4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79 6787,'-6'-10'11051,"-6"22"-8256,-10 24-2405,18-30-345,1 1 1,0-1-1,0 1 0,0 0 1,1 0-1,0 0 0,1 0 1,-1 0-1,1 1 1,0-1-1,1 0 0,0 1 1,0-1-1,1 0 0,0 1 1,0-1-1,1 0 0,-1 0 1,2 0-1,-1 0 0,1 0 1,0 0-1,0-1 0,1 0 1,0 1-1,0-1 1,0 0-1,1-1 0,0 1 1,1 0-46,2-4 2,-1-1 1,0-1 0,1 1 0,-1-1 0,0-1-1,1 1 1,-1-1 0,0-1 0,0 1 0,0-1-1,0 0 1,0-1 0,0 0 0,0 0 0,-1 0 0,1-1-1,-1 0 1,0 0 0,3-3-3,-5 5 16,-1 0 0,1 1-1,-1-2 1,0 1 0,0 0 0,0 0 0,0-1-1,0 0 1,0 0 0,-1 0 0,1 0 0,-1 0-1,0 0 1,0 0 0,0-1 0,0 1 0,-1-1-1,1 1 1,-1-1 0,0 0 0,0 0 0,-1 1 0,1-1-1,-1 0 1,1 0 0,-1 0 0,0 0 0,-1 0-1,1 1 1,-1-1 0,0 0 0,0 0 0,0 0-1,0 1 1,0-1 0,-1 1 0,0-1 0,0 1-1,0 0 1,0-1-16,-5-5 110,-1-1 1,0 2-1,0-1 0,-1 1 0,0 1 0,-1 0 1,1 0-1,-1 1 0,0 0 0,-1 0 0,0 1 1,0 1-1,-7-3-110,-5 9-1655,22-2-2182,4 0-3304,4 0-4712</inkml:trace>
  <inkml:trace contextRef="#ctx0" brushRef="#br0" timeOffset="456.105">354 31 9428,'5'22'3439,"9"50"2570,4 97-3739,-18-149-2012,-1-31-72,2-34-59,1 22-129,2 1 1,0 0-1,1-1 1,1 1-1,2 1 1,0 0-1,1 0 1,1 0-1,5-6 2,-13 24 4,1 0-1,-1 0 1,0 1-1,1 0 1,-1-1-1,1 1 1,0 0-1,0 0 1,0 0-1,0 1 1,0-1-1,0 1 1,1 0-1,-1 0 1,0 0-1,1 0 1,-1 0-1,1 1 1,-1-1-1,1 1 1,-1 0-1,1 0 1,-1 0-1,0 1 1,1-1-1,-1 1 1,1 0-1,-1 0 1,0 0-1,1 0 1,-1 1-1,0-1 1,0 1-1,0 0 1,0 0-1,0 0 1,-1 0-1,1 0 1,-1 1-1,1-1 1,-1 1-1,0 0 1,0 0-1,0 0 1,0 0-1,0 0 1,-1 0-1,1 1-3,7 15 243,-1 0 0,0 0 0,-2 1-1,0 0 1,-2 0 0,0 1 0,-1-1 0,-1 1-1,-1 0 1,0 0 0,-2-1 0,-1 2-243,-5-11-2398,7-25-9480,2 7 1385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3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22 375 6515,'8'9'7436,"6"-3"-3522,68-3-2298,-60-6-1543,-1-2 0,1 0 0,-1-1 0,0-1 0,0-1-1,15-8-72,-33 14 12,0 0 0,-1 0 0,1 0-1,0-1 1,-1 1 0,0-1 0,1 1-1,-1-1 1,0 0 0,0 0 0,0 0-1,-1 0 1,1 0 0,-1 0 0,0 0-1,0-1 1,0 1 0,0 0-1,0-1 1,-1 1 0,1 0 0,-1-1-1,0 1 1,0-1 0,0 1 0,-1-1-1,1 1 1,-1-1 0,0 1 0,0 0-1,0 0 1,0-1 0,-1 1 0,1 0-1,-1 0 1,0 0 0,0 0-1,0 0 1,0 1 0,0-1 0,-1 1-1,1-1 1,-1 1 0,1 0 0,-1 0-1,0 0 1,0 0 0,0 1 0,0-1-1,0 1 1,-1-1 0,1 1 0,0 0-1,-1 1 1,-1-1-12,-7 0 87,0 1 0,0 0 0,0 0 0,0 2 0,0-1 0,0 2 0,0 0 0,0 0 0,1 1 0,0 0 1,-1 1-1,2 0 0,-1 1 0,0 0 0,-3 4-87,8-6 18,1-1 1,0 1-1,0 1 1,0-1-1,0 1 1,1 0-1,0 0 1,0 0 0,0 0-1,0 1 1,1 0-1,0-1 1,0 1-1,1 0 1,0 1-1,0-1 1,0 0-1,1 1 1,0-1 0,0 1-1,0-1 1,1 1-1,0-1 1,0 1-1,1-1 1,0 1-1,0-1 1,2 6-19,-1-6 18,0-1 0,1 1 1,0-1-1,0 0 0,0 0 1,1 0-1,0-1 0,0 1 0,0-1 1,0 0-1,1 0 0,0 0 1,-1 0-1,2-1 0,-1 0 0,0 0 1,0 0-1,1-1 0,0 0 1,-1 0-1,1 0 0,6 0-18,4 2 46,0-1 1,1-1-1,-1-1 0,1 0 0,-1-1 0,1-1 1,12-2-47,32-18-389,-25-3-4996,-26 16-1074,1 0-4407</inkml:trace>
  <inkml:trace contextRef="#ctx0" brushRef="#br0" timeOffset="439.591">678 192 8756,'-14'11'5901,"-3"16"-3279,-1 0-1322,-111 111 2353,41-34-3131,87-104-809,0 0-1,1-1 0,-1 1 1,0 0-1,0-1 0,1 1 1,-1-1-1,0 1 0,1-1 1,-1 0-1,0 1 0,1-1 0,-1 1 1,1-1-1,-1 0 0,1 0 1,-1 1-1,1-1 0,0 0 1,-1 0-1,1 1 0,0-1 1,0 0-1,0 0 0,-1 0 0,1 0 1,0 1-1,0-1 0,0 0 1,0 0-1,0 0 0,0 0 1,1 1-1,-1-1 0,0 0 1,0 0-1,1 0 0,-1 1 0,0-1 1,1 0-1,-1 0 0,1 1 1,-1-1-1,1 0 0,-1 0 288,1-2-2018,0-14-5756</inkml:trace>
  <inkml:trace contextRef="#ctx0" brushRef="#br0" timeOffset="720.774">407 180 7876,'-6'15'8219,"18"15"-6301,-12-29-1685,31 48 791,1-1 0,2-2 1,3-2-1,10 9-1024,-38-43 46,48 40-918,-48-57-1190,-5-5-3770,-3 8 3475,3-11-8893</inkml:trace>
  <inkml:trace contextRef="#ctx0" brushRef="#br0" timeOffset="1175.936">984 219 6691,'-22'-32'10759,"-16"25"-6669,-37 33-2046,67-19-1980,0 0-1,1 0 1,1 1-1,-1 0 1,1 0 0,0 0-1,1 1 1,0 0-1,0 0 1,1 0-1,0 0 1,1 1-1,0 0 1,1 0 0,0 0-1,0 0 1,1 0-1,0 0 1,1 0-1,0 0 1,0 0 0,1 0-1,2 7-63,-1-12 15,-1 0 0,1-1-1,0 0 1,1 1 0,-1-1 0,1 0-1,0 0 1,0 0 0,0 0 0,0-1-1,1 1 1,-1-1 0,1 0-1,0 0 1,0 0 0,0 0 0,1-1-1,-1 0 1,0 0 0,1 0 0,0 0-1,-1-1 1,1 0 0,0 0 0,4 1-15,3 0 5,0-1 1,1 0-1,-1-1 1,1 0 0,-1 0-1,1-2 1,-1 1-1,0-2 1,8-2-6,31-18-3726,-30 12-7152,-11 7 33</inkml:trace>
  <inkml:trace contextRef="#ctx0" brushRef="#br0" timeOffset="1660.2">1125 333 7219,'31'0'4837,"16"1"-1312,59-16-1415,-103 14-2090,-1 0 1,1-1-1,-1 1 0,1-1 1,-1 1-1,0-1 1,0 0-1,0 0 0,0 0 1,0 0-1,0 0 1,-1 0-1,1-1 0,-1 1 1,1-1-1,-1 1 1,0-1-1,0 1 0,0-1 1,0 1-1,0-1 1,-1 0-1,1 0 0,-1 1 1,0-1-1,0 0 1,0 0-1,0 0 0,0 1 1,-1-1-1,1 0 0,-1 0 1,1 1-1,-1-1 1,0 0-1,-1-1-20,1 0 71,0 1 0,-1-1-1,1 1 1,0-1 0,-1 1 0,0 0-1,0-1 1,0 1 0,0 0 0,0 0 0,-1 1-1,0-1 1,1 0 0,-1 1 0,0 0-1,0-1 1,0 1 0,0 0 0,-1 1-1,1-1 1,0 0 0,-1 1 0,1 0 0,-1 0-1,0 0 1,1 0 0,-1 1 0,0-1-71,-4 4 141,0-1 0,0 1 0,1 1 0,-1 0 0,1 0 0,-1 0 0,2 1 0,-1 0 0,0 0 0,1 0 0,0 1 0,0 0 1,1 1-1,-1-1 0,1 1 0,1 0 0,-1 0 0,1 0 0,1 1 0,-1 0 0,1-1 0,1 1 0,-1 0 0,0 6-141,1-8 53,1 0-1,-1 0 1,1 1-1,0-1 1,1 0 0,0 1-1,0-1 1,0 1-1,1-1 1,-1 0-1,2 1 1,-1-1-1,1 0 1,0 0 0,0 0-1,0 0 1,1 0-1,0-1 1,0 1-1,1-1 1,-1 1-1,1-1 1,0 0 0,1-1-1,-1 1 1,1-1-1,0 0 1,0 0-1,0 0 1,1-1-1,-1 0 1,1 0 0,0 0-1,0-1 1,0 0-1,0 0 1,0 0-1,0-1 1,1 0 0,3 1-53,73-15-651,-35-17-6577,-34 20 358,2 1-4260</inkml:trace>
  <inkml:trace contextRef="#ctx0" brushRef="#br0" timeOffset="1988.284">1506 259 8836,'4'7'7427,"3"10"-5954,-7-15-910,14 47 618,-2-1 0,-2 1-1,-3 1 1,-2 0 0,-1 6-1181,-2-24 307,6 97-1622,-8-129 341,-2-17-5971,0 3 1020,0-2-3410</inkml:trace>
  <inkml:trace contextRef="#ctx0" brushRef="#br0" timeOffset="2308.897">1543 195 9684,'50'-58'8217,"-48"55"-8126,1 1 0,-1 0 0,1 0-1,0 0 1,0 0 0,0 1 0,0-1 0,1 1-1,-1 0 1,0 0 0,0 0 0,1 0 0,-1 0-1,1 1 1,-1 0 0,1-1 0,-1 1 0,1 1-1,-1-1 1,0 0 0,1 1 0,-1 0 0,1-1 0,-1 1-1,0 1 1,0-1 0,1 0 0,-1 1 0,0 0-1,0 0 1,0 0-91,6 6 116,-1 0 1,0 1-1,0 0 0,-1 0 1,-1 1-1,1 0 0,-1 0 0,-1 0 1,0 1-1,-1 0 0,0 0 1,0 0-1,-1 0 0,-1 1 0,0-1 1,0 1-1,-1 4-116,-1-9 134,-1-1 0,1 1 0,-1-1-1,-1 0 1,1 1 0,-1-1 0,0 0 0,0 0-1,-1 0 1,0 0 0,0 0 0,0-1 0,-1 1-1,0-1 1,0 0 0,0 0 0,0 0 0,-1-1 0,0 0-1,0 0 1,0 0 0,-1 0 0,1-1 0,-1 0-1,0 0 1,0 0 0,0-1 0,-2 1-134,1-1-143,0 0 1,0 0-1,-1-1 0,1 0 1,0 0-1,0 0 0,-1-1 1,1-1-1,0 1 1,-1-1-1,1 0 0,0-1 1,0 0-1,0 0 0,0 0 1,-4-3 142,10 5-167,-6-5-3319,4 0-4050,3-2-5417</inkml:trace>
  <inkml:trace contextRef="#ctx0" brushRef="#br0" timeOffset="2824.4">1928 1 8628,'3'4'6553,"1"17"-4115,25 324 2236,-25-263-5893,0-88-9029,0-1-562</inkml:trace>
  <inkml:trace contextRef="#ctx0" brushRef="#br0" timeOffset="3089.965">1891 233 10437,'24'-11'10191,"23"12"-7786,-40 0-1648,15 1-335,44 2-3155,-24-13-9835,-27 2 3673</inkml:trace>
  <inkml:trace contextRef="#ctx0" brushRef="#br0" timeOffset="3405.836">2194 212 7603,'5'41'9927,"8"-1"-7285,5 36-2031,-17-14-1195,-9-72-10248,3-1 1481</inkml:trace>
  <inkml:trace contextRef="#ctx0" brushRef="#br0" timeOffset="3577.711">2195 66 11829,'-3'4'2626,"1"0"15,2 2-1649,1 0-768,3-1-560,0 1-2241,4 0-2225,1-2-5779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5:5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232 247 7764,'-24'0'6516,"-16"17"-4385,33-14-1468,5-2-601,-7 2 54,0 0-1,0 0 0,1 1 1,-1 0-1,1 1 1,0 0-1,0 0 1,1 1-1,-1 0 0,1 0 1,0 1-1,1 0 1,0 0-1,0 0 1,0 1-1,1 0 1,0 0-1,1 0 0,0 1 1,0-1-1,1 1 1,-3 8-116,5-13 9,0 0 0,0 0 0,0 0 0,0 0 0,0 0 0,1 0 0,0 0 0,0 0 0,0 1 0,0-1 0,1 0 0,0 0 0,-1 0 0,2 0 0,-1 0 0,0 0 0,1 0 0,-1 0 0,1-1 0,0 1 1,1 0-1,-1-1 0,1 0 0,-1 0 0,1 1 0,0-2 0,0 1 0,0 0 0,1 0 0,-1-1 0,0 0 0,1 0 0,0 0 0,-1 0 0,1 0 0,3 0-9,2-2 3,1-1-1,-1 0 1,1-1-1,-1 0 1,0 0-1,0-1 1,0 0-1,0 0 1,-1-1-1,1 0 1,-1-1-1,0 0 1,0 0-1,0-1 1,-1 0-1,0 0 1,0-1-1,-1 0 1,1 0-1,-2 0 1,1-1-1,-1 0 1,0 0-1,0 0 1,-1-1-1,-1 0 1,1 1-1,-1-1 1,-1 0-1,1-1 1,-2 1-1,1 0 1,-1-7-3,0 14 30,-1 1 1,1-1 0,-1 0-1,1 0 1,-1 1-1,0-1 1,1 0-1,-1 0 1,0 0-1,0 0 1,0 1 0,-1-1-1,1 0 1,0 0-1,-1 0 1,1 1-1,-1-1 1,0 0-1,1 1 1,-1-1-1,0 0 1,0 1 0,0-1-1,0 1 1,0-1-1,-1 1 1,1 0-1,0 0 1,-1-1-1,1 1 1,-1 0 0,1 0-1,-1 0 1,1 0-1,-1 1 1,0-1-1,1 0 1,-1 1-1,0-1 1,0 1 0,0-1-1,0 1-30,0 3 78,0-1 0,1 1-1,-1-1 1,1 1 0,-1 0-1,1 0 1,0 0 0,0 0 0,0 0-1,1 0 1,-1 0 0,1 0-1,0 0 1,0 0 0,0 1 0,0-1-1,0 0 1,1 0 0,-1 0-1,1 1-77,0 2 74,5 403 1726,-6-405-1708,3 21-656,3-39-6618,-3 0 651,3-2-4063</inkml:trace>
  <inkml:trace contextRef="#ctx0" brushRef="#br0" timeOffset="422.535">362 317 7876,'2'9'8956,"1"9"-6081,7 34-2773,-7-41-41,0-1-1,1 0 1,1 0-1,-1-1 1,2 0-1,-1 1 1,1-1-1,1-1 1,-1 0-1,1 0 1,1 0-1,0 0 1,0-1-1,0-1 1,1 1-1,5 2-59,-12-8 10,0-1 0,-1 1 0,1 0 0,0-1 0,0 1 0,0-1 0,0 1 0,0-1 0,0 0 0,0 0 0,0 0 0,0 0 0,0 0 0,0-1 0,0 1 0,0-1 0,0 1 0,0-1 0,0 0 0,0 1 0,-1-1 0,1 0 0,0 0 1,0 0-1,-1 0 0,1-1 0,-1 1 0,1 0 0,-1-1 0,0 1 0,1-1 0,-1 0 0,0 1 0,0-1 0,0 0 0,0 1 0,0-1 0,-1 0 0,1-1-11,20-84 590,-19 76-485,15-165-529,-17 182-11371,2 5 2127</inkml:trace>
  <inkml:trace contextRef="#ctx0" brushRef="#br0" timeOffset="800.574">666 378 9588,'47'13'8110,"34"-27"-7798,-74 12 41,-4 2-306,0 0-1,0 0 1,0-1-1,0 0 1,0 1-1,0-1 1,0 0-1,0-1 1,0 1-1,-1 0 1,1-1-1,-1 1 1,1-1-1,-1 0 1,1 0-1,-1 0 1,0 0-1,0-1 1,0 1-1,0 0 1,0-1-1,-1 1 1,1-1-1,-1 0 1,0 1-1,0-1 1,0 0-1,0 0 1,0 0-1,0 0 1,-1 0 0,1 0-1,-1 0 1,0 0-1,0 0 1,0 0-1,0 0 1,-1 0-1,1 0 1,-1 0-1,0 0 1,0 0-1,0 0 1,0 1-1,0-1 1,-2-2-47,1 3 50,-1-1 1,0 1 0,1 0-1,-1-1 1,0 2 0,0-1 0,0 0-1,0 0 1,-1 1 0,1 0-1,0 0 1,-1 0 0,1 0-1,0 0 1,-1 1 0,1-1-1,-1 1 1,1 0 0,-1 0 0,0 0-1,1 1 1,-1-1 0,1 1-1,0 0 1,-1 0 0,1 0-1,0 0 1,-1 1 0,1-1-1,0 1 1,0 0 0,0 0-1,0 0 1,1 0 0,-1 0 0,0 1-1,1-1 1,0 1 0,0 0-1,-1 1-50,-3 3 155,0 0 0,1 1 0,1 0 0,-1 0-1,1 1 1,0-1 0,1 1 0,0-1 0,1 1-1,-1 0 1,2 0 0,-1 1 0,1-1 0,1 0 0,0 0-1,0 1 1,0-1 0,2 4-155,-1-8 40,0 0 1,0 0-1,0 1 0,1-1 1,0 0-1,0 0 0,0 0 1,1-1-1,-1 1 0,1 0 1,0-1-1,0 0 0,1 0 0,0 0 1,-1 0-1,1 0 0,0-1 1,1 0-1,-1 1 0,1-2 1,-1 1-1,1 0 0,0-1 1,0 0-1,0 0 0,0-1 1,0 1-1,1-1 0,-1 0 1,0 0-1,6-1-40,66-9-2170,-54-2-2320,-1-3-4508,-7 1-1895</inkml:trace>
  <inkml:trace contextRef="#ctx0" brushRef="#br0" timeOffset="1253.6">1121 256 8676,'-44'-21'10707,"41"20"-10562,1 1 0,-1 0 0,1 0 0,-1 0 0,1 0 0,-1 1 0,1-1 0,-1 1 0,1-1 0,-1 1 0,1 0 0,0 0 0,-1 0 0,1 0 0,0 0 0,0 1 0,0-1 0,0 1 0,0-1 0,0 1 0,0 0 0,0 0 1,1 0-1,-1 0 0,1 0 0,0 0 0,-2 2-145,1-1 39,0 1 0,0-1 0,0 1 0,0 0 0,1-1 0,-1 1 0,1 0 0,0 0 0,0 0 0,1 0 1,-1 0-1,1 0 0,0 0 0,0 0 0,0 0 0,0 0 0,1 0 0,0 0 0,-1 0 0,2 0 0,-1 0 0,0 0 1,1 0-1,0-1 0,-1 1 0,2-1 0,-1 1 0,0-1 0,1 0 0,-1 0 0,1 0 0,0 0 0,0 0 0,0-1 0,0 1 1,1-1-1,1 1-39,28 16-12,-28-17 14,0 0 0,0 0 0,0 1 1,0 0-1,0 0 0,-1 0 0,1 0 0,-1 1 0,0-1 0,0 1 0,0 0 1,0 1-1,-1-1 0,1 0 0,-1 1 0,-1 0 0,1 0 0,0 0 1,-1 0-1,0 0 0,-1 1 0,1-1 0,-1 1-2,0-4 29,0 1-1,-1-1 1,1 1 0,-1 0 0,1 0-1,-1-1 1,0 1 0,0 0-1,-1-1 1,1 1 0,0 0 0,-1-1-1,0 1 1,0 0 0,1-1-1,-1 1 1,-1-1 0,1 1 0,0-1-1,-1 0 1,1 1 0,-1-1-1,0 0 1,1 0 0,-1 0 0,0 0-1,0-1 1,-1 1 0,1 0-1,0-1 1,0 1 0,-1-1 0,1 0-1,-1 0 1,1 0 0,-1 0-1,0 0 1,0-1-29,-5 2-122,1 0 1,-1-1-1,0 0 0,0-1 0,0 1 1,0-2-1,0 1 0,0-1 0,0 0 0,1-1 1,-5-1 121,-16-13-4512,10-13-5087,13 7-808</inkml:trace>
  <inkml:trace contextRef="#ctx0" brushRef="#br0" timeOffset="1603.561">1237 135 9941,'0'1'6135,"3"10"-4531,22 236 4244,-12-75-5373,-9-150-1281,-2-16-2836,-1-16-5906,-1 0-443</inkml:trace>
  <inkml:trace contextRef="#ctx0" brushRef="#br0" timeOffset="1791.009">1197 348 11061,'0'-1'3057,"0"0"305,4-1-1249,1 0-704,3-2-305,1 0-95,2 1-177,2 0-336,1 0-304,3 2-16,0 1-160,1 1-240,-2-1-112,-3 2-608,-1 1 1536,-3 1-4146,0 0-2961,0-3-7315</inkml:trace>
  <inkml:trace contextRef="#ctx0" brushRef="#br0" timeOffset="2156.817">1476 321 7764,'12'39'10573,"-6"28"-8985,-4-33-642,4 79-391,-7-108-1358,1 11 634,1-15-3085,2-4-3280,1-4-4116</inkml:trace>
  <inkml:trace contextRef="#ctx0" brushRef="#br0" timeOffset="2328.652">1468 173 9684,'-3'3'2113,"-1"2"48,4 3-1472,1 0-801,1 2-1985,6 0-1761,5 1-4706</inkml:trace>
  <inkml:trace contextRef="#ctx0" brushRef="#br0" timeOffset="2734.809">1698 278 7940,'-11'-5'9553,"-13"13"-6914,19-5-2463,0 1 1,0-1-1,0 1 1,1 0 0,0 0-1,-1 1 1,1-1-1,1 1 1,-1 0-1,1 0 1,0 0-1,0 0 1,0 1-1,1-1 1,0 1-1,0 0 1,0-1 0,1 1-1,-1 3-176,1-3 13,0 1 0,1 0 0,0 0 0,0 0 1,0 0-1,1 0 0,0-1 0,0 1 0,1 0 0,0 0 0,0-1 0,0 1 0,1-1 0,0 0 1,0 0-1,1 0 0,0 0 0,0 0 0,0-1 0,1 0 0,-1 0 0,1 0 0,1 0 0,-1-1 1,3 2-14,-1-2 1,0 0 0,0 0 1,0-1-1,0 1 1,1-2-1,-1 1 0,1-1 1,-1 0-1,1-1 1,0 0-1,0 0 1,0-1-1,0 0 0,0 0 1,-1-1-1,1 0 1,3-1-2,-7-1 0,0 0 1,0 0-1,0-1 1,-1 0-1,1 1 1,-1-1-1,0-1 1,0 1-1,0 0 1,-1-1-1,0 1 1,0-1-1,0 0 1,0 0-1,-1 0 1,1 0-1,-1 0 1,-1 0-1,1 0 1,-1 0-1,0 0 1,0 0-1,0-1 1,-1 1-1,1 0 1,-1 0-1,-1-1 0,2-5 16,0 4-23,0 0 0,0 1 0,-1-1 0,1 0 0,-2 1 0,1-1 0,-1 1 0,1-1 0,-2 1 0,1 0 0,-1 0 0,0 0-1,0 0 1,-1 0 0,0 1 0,0-1 0,0 1 0,0 0 0,-1 1 0,0-1 0,0 1 0,0-1 0,-1 2 0,1-1 0,-1 0 0,0 1 0,0 0 0,0 1 0,0-1 0,-1 1 0,1 1 0,-1-1 0,-3 0 7,-7 13-3975,18 4-6081,4-8 468</inkml:trace>
  <inkml:trace contextRef="#ctx0" brushRef="#br0" timeOffset="3140.971">1883 307 11445,'29'40'8307,"-16"43"-8078,-9-42 130,1-19-319,-1-34 69,-5 0-76,1 1 0,1-1 0,0 1-1,0-1 1,1 1 0,0 0-1,1 0 1,1 0 0,0 0 0,0 0-1,1 1 1,0 0 0,1 0-1,0 0 1,1 1 0,0-1 0,0 2-1,1-1 1,4-2-33,-9 10 21,1 0-1,0 1 1,0 0 0,0 0-1,0 0 1,0 1 0,0-1-1,-1 1 1,1 0 0,0 0-1,0 0 1,-1 0 0,1 1-1,-1 0 1,1 0 0,-1 0-1,0 0 1,0 0 0,1 0 0,-2 1-1,1 0 1,0-1 0,0 1-1,-1 0 1,0 0 0,1 1-1,-1-1 1,0 0 0,-1 1-1,1-1 1,-1 1 0,1 1-21,3 5-3,-1 0 1,0 0 0,0 0-1,-1 1 1,0-1 0,-1 1 0,0 0-1,-1 0 1,0 0 0,-1 0-1,0 0 1,0 0 0,-2 0 0,0 2 2,1-7-1854,1-9-6140,-1-3-3883</inkml:trace>
  <inkml:trace contextRef="#ctx0" brushRef="#br0" timeOffset="3619.709">2463 192 8388,'-33'-28'9678,"-40"33"-6262,67-3-3316,0 1 1,-1-1-1,1 1 1,0 1-1,1-1 1,-1 1 0,1 0-1,-1 0 1,1 1-1,1 0 1,-1-1-1,1 2 1,-1-1-1,1 0 1,1 1-1,-1 0 1,1 0-1,0 0 1,0 0-1,1 0 1,0 1 0,-1 3-101,4-7 5,1 0 1,-1 0-1,1-1 1,-1 1 0,1-1-1,0 1 1,0-1 0,0 1-1,0-1 1,0 0-1,1 0 1,-1 0 0,1-1-1,-1 1 1,1-1 0,0 1-1,0-1 1,-1 0-1,1 0 1,0 0 0,0 0-1,0 0 1,0-1 0,0 1-1,0-1 1,1 0-6,15 5 0,-19-5 1,14 4 10,-1 0 1,1 1-1,-1 1 1,-1 0-1,1 0 0,-1 2 1,0-1-1,-1 1 1,1 1-1,6 7-11,-16-14 50,-1 0 0,1 1 0,-1-1 0,0 0 1,0 0-1,0 1 0,0-1 0,-1 1 0,1-1 0,0 1 0,-1-1 0,0 1 1,0-1-1,1 1 0,-2-1 0,1 1 0,0-1 0,0 1 0,-1-1 0,1 1 1,-1-1-1,0 1 0,0-1 0,0 0 0,0 1 0,0-1 0,0 0 0,-1 0 1,1 0-1,-1 0 0,0 0 0,1 0 0,-1 0 0,0-1 0,0 1-50,-78 44 756,73-43-904,0-1-1,0 0 0,0-1 0,-1 1 1,1-2-1,0 1 0,0-1 0,-1 0 0,1 0 1,0-1-1,0 0 0,0 0 0,-1-1 1,1 0-1,1 0 0,-1-1 0,-4-1 149,3-13-3428,8-2-3828,1 15 5340,0-11-9404</inkml:trace>
  <inkml:trace contextRef="#ctx0" brushRef="#br0" timeOffset="3985.544">2586 0 10613,'4'35'10122,"10"18"-7048,-3-13-1885,7 35 93,21 134-1225,-41-195-3247,0-10-1280,0-1-4301,1-2-1119</inkml:trace>
  <inkml:trace contextRef="#ctx0" brushRef="#br0" timeOffset="4204.246">2670 660 16151,'-2'2'3826,"2"0"144,0-1-2033,1 0-1297,1-1-208,2-1-112,0 0-207,0-1-338,2 0-975,-3 2-2770,1 0-3121,-3-3-7796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 6243,'3'-2'4997,"-2"10"-3808,-1 0-919,-41 175 3230,41-182-3482,0 0 0,0-1-1,0 1 1,0 0 0,0 0-1,0 0 1,0-1-1,0 1 1,0 0 0,0 0-1,0 0 1,0-1 0,1 1-1,-1 0 1,0 0 0,1-1-1,-1 1 1,0 0-1,1-1 1,-1 1 0,1 0-1,-1-1 1,1 1 0,-1 0-1,1-1 1,0 1-1,-1-1 1,1 1 0,0-1-1,-1 0 1,1 1 0,0-1-1,-1 0 1,1 1 0,0-1-1,0 0 1,0 0-1,-1 0 1,1 1 0,0-1-1,0 0 1,0 0 0,-1 0-1,1 0 1,0-1 0,0 1-1,0 0 1,-1 0-1,1 0 1,0-1 0,0 1-1,-1 0 1,1-1 0,0 1-1,-1 0 1,1-1-1,0 1 1,-1-1 0,1 0-18,13-1 123,147-8 445,-155 0-1404,-6 4-6708,1 4-1991</inkml:trace>
  <inkml:trace contextRef="#ctx0" brushRef="#br0" timeOffset="459.937">222 4 5923,'0'1'178,"0"-1"1,0 0-1,0 0 0,1 1 1,-1-1-1,0 0 1,1 0-1,-1 0 1,0 1-1,0-1 1,1 0-1,-1 0 0,0 0 1,1 0-1,-1 0 1,0 0-1,1 0 1,-1 1-1,0-1 0,1 0 1,-1 0-1,0 0 1,1 0-1,-1-1 1,0 1-1,1 0 1,-1 0-1,0 0 0,1 0 1,-1 0-1,0 0 1,1 0-1,-1-1 1,0 1-1,1 0 0,-1 0 1,0 0-1,0-1 1,1 1-1,-1 0 1,0 0-1,0-1 1,1 1-179,18 317 5765,-10-251-5264,-20-81-3022,8 1-247,2-1-3655,1 4-1711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6:3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45 5378,'-8'2'1186,"-9"1"1912,25-2-1518,63-9-294,193 32 425,337-20-762,-68-6-757,-213-5-109,432-16 203,-523 6-135,-30 2 47,99 8-198,197 31 243,409-34 184,-655 5 21,-221 3-1251,-41 4-7121,-3-3-549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6:4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8100,'0'3'5356,"2"12"-3384,25 142 3961,-9 79-4415,-14-172-1120,-2 1-451,-6-107-14778,2 26 6454</inkml:trace>
  <inkml:trace contextRef="#ctx0" brushRef="#br0" timeOffset="234.318">0 278 8532,'5'0'7778,"18"-2"-4837,76-9 1816,-33 10-5895,-23 0-3897,-33 0-1640,-2 0-4469</inkml:trace>
  <inkml:trace contextRef="#ctx0" brushRef="#br0" timeOffset="828.52">326 246 8884,'1'9'8000,"-1"7"-5628,1 22-1832,21 67 1118,-22-102-1642,1 0 0,0 0 0,1 0 0,-1-1-1,0 1 1,1 0 0,-1-1 0,1 1 0,0-1 0,0 0 0,0 1 0,0-1 0,0 0-1,0 0 1,1-1 0,-1 1 0,1 0 0,-1-1 0,1 1 0,0-1 0,-1 0-1,1 0 1,0 0 0,0 0 0,0-1 0,0 1 0,0-1 0,0 0 0,0 1 0,0-2-1,0 1 1,0 0 0,0 0 0,1-1-16,2-4-10,1 1 0,-1-1-1,1-1 1,-1 1 0,-1-1 0,1 0 0,-1-1-1,0 1 1,-1-1 0,1 0 0,-1 0 0,-1 0-1,1-1 1,-1 1 0,-1-1 0,1 0 0,-1 0-1,-1 0 1,1 0 0,-1 0 0,-1 0 0,0 0-1,0-1 11,19-53 147,-13 87 840,16 384 2703,-20-444-19617,-2 14 5287</inkml:trace>
  <inkml:trace contextRef="#ctx0" brushRef="#br0" timeOffset="1120.196">687 286 9732,'22'99'9152,"-12"54"-6019,-5-36-2876,-8-146-15090,4 11 7408</inkml:trace>
  <inkml:trace contextRef="#ctx0" brushRef="#br0" timeOffset="1451.973">710 240 9460,'34'-43'9614,"-32"42"-9488,1 1-1,0-1 0,-1 0 0,1 1 1,0 0-1,-1-1 0,1 1 0,0 0 0,0 1 1,-1-1-1,1 0 0,0 1 0,-1 0 1,1-1-1,0 1 0,-1 0 0,1 0 1,-1 1-1,0-1 0,1 0 0,-1 1 1,0-1-1,0 1 0,0 0 0,0 0 1,0 0-1,0 0 0,0 0 0,0 1-125,4 5 141,0 1 0,0 1 0,-1-1-1,0 1 1,-1 0 0,0 0-1,0 0 1,-1 1 0,-1-1 0,0 1-141,-1-8 72,0 0 0,0 0 1,-1 0-1,0 0 0,1 0 1,-1 0-1,0 0 0,0 0 1,-1 0-1,1 0 1,-1 0-1,1 0 0,-1 0 1,0-1-1,0 1 0,0 0 1,-1 0-1,1-1 0,0 1 1,-1-1-1,0 1 1,0-1-1,0 0 0,0 1 1,0-1-1,0 0 0,0 0 1,-1-1-1,1 1 0,-1 0 1,1-1-1,-1 1 0,0-1 1,0 0-1,1 0 1,-1 0-1,-2 0-72,-77-6 488,79 1-2504,8-4-9528,-4 7 10095,6-6-10805</inkml:trace>
  <inkml:trace contextRef="#ctx0" brushRef="#br0" timeOffset="2109.821">989 332 7091,'9'0'7545,"22"-7"-5141,-21 4-1844,-2 2-366,-1 0 0,0-1 0,0 0 0,0 0 0,0 0 0,0-1 0,0 0 1,-1-1-1,1 1 0,-1-1 0,0-1 0,0 1 0,-1-1 0,1 0 0,-1 0 0,0-1 0,0 1 1,-1-1-1,0 0 0,3-5-194,-6 9 9,-1 0 0,0 0 1,0 0-1,0 0 0,0 0 1,0 0-1,0 0 0,0 0 1,0 0-1,-1 1 0,1-1 1,-1 0-1,0 0 0,1 0 1,-1 0-1,0 1 0,0-1 1,0 0-1,0 1 0,0-1 0,-1 1 1,1-1-1,0 1 0,-1-1 1,1 1-1,-1 0 0,1 0 1,-1 0-1,0 0 0,1 0 1,-1 0-1,0 0 0,0 1 1,0-1-1,0 1 0,0-1 1,1 1-1,-1 0 0,-1-1-9,-2 0 45,1 1 0,-1-1 0,0 1-1,0 0 1,0 0 0,0 0 0,1 1-1,-1-1 1,0 1 0,0 1 0,1-1 0,-1 0-1,0 1 1,1 0 0,-2 1-45,-1 2 95,2 0 0,-1 1-1,0-1 1,1 1 0,0 0 0,0 0 0,1 1-1,0-1 1,0 1 0,0 0 0,1 0 0,0 1-1,1-1 1,-1 0 0,1 1 0,1 0 0,0-1-1,0 1 1,0 0 0,1 0 0,0 0 0,0-1 0,1 1-1,0 0 1,0 0 0,1-1 0,0 1 0,3 6-95,1-8 16,0-1 1,0-1 0,1 1 0,-1-1-1,1 0 1,0 0 0,0-1 0,0 0-1,1 0 1,-1-1 0,1 0 0,-1 0 0,1-1-1,0 0 1,0 0 0,-1-1 0,1 0-1,0 0 1,0-1 0,0 0 0,3-1-17,-11 2-19,52-10-3334,-37 2-744,-2-3-3601,-4 0-2643</inkml:trace>
  <inkml:trace contextRef="#ctx0" brushRef="#br0" timeOffset="2642.931">1483 189 8580,'-4'-13'7898,"-9"4"-3513,-68 8-1426,78 1-2940,1 0 1,-1 0 0,1 1 0,-1-1 0,1 0-1,-1 1 1,1 0 0,-1-1 0,1 1 0,0 0-1,-1 0 1,1 1 0,0-1 0,0 0-1,0 1 1,0-1 0,0 1 0,0 0 0,0-1-1,1 1 1,-1 0 0,1 0 0,-1 0 0,1 1-1,0-1 1,-1 0 0,1 0 0,0 1 0,1-1-1,-1 0 1,0 1 0,1-1 0,-1 1-1,1-1 1,0 1 0,0-1 0,0 1 0,0-1-1,0 1 1,1-1 0,-1 1 0,1-1 0,-1 1-1,1-1 1,0 0 0,0 1 0,0-1 0,0 0-1,0 0 1,1 1 0,-1-1 0,1 0-1,0-1 1,-1 1 0,2 1-20,152 63-43,-153-65 92,1 0 0,-1 0 0,0 0 0,1 0 0,-1 1 0,0-1 0,0 1 0,0 0 0,0-1 0,0 1 0,0 0 0,-1 0-1,1 0 1,0 1 0,-1-1 0,0 0 0,0 1 0,1-1 0,-1 0 0,0 1 0,-1-1 0,1 1 0,0 0 0,-1-1 0,0 1 0,1-1-1,-1 1 1,0 0 0,0-1 0,-1 1 0,1 0 0,-1-1 0,1 1 0,-1-1 0,0 1 0,0-1 0,0 1 0,0-1 0,0 1 0,0-1 0,-1 0-1,1 0 1,-1 0 0,0 1 0,1-2 0,-1 1 0,-1 1-49,-5 1 85,-1-1 0,1 0 1,-1-1-1,1 0 0,-1 0 0,0 0 0,1-1 0,-1-1 0,0 0 0,0 0 1,0 0-1,0-1 0,-5-2-85,-60-33-4850,59 12-6603,11 9-502</inkml:trace>
  <inkml:trace contextRef="#ctx0" brushRef="#br0" timeOffset="3146.999">697 223 9444,'-2'2'2545,"2"2"177,1 2-1330,0 1-223,-1 1-145,0 3-111,2 1-241,0-1-192,-1 2-176,0 0-63,1 0-1,-1 2-128,-1-2-288,0-2-385,1 0-351,0-3-2113,-1-3-2386,-2-2-5746</inkml:trace>
  <inkml:trace contextRef="#ctx0" brushRef="#br0" timeOffset="3965.447">1703 448 5314,'2'-3'4743,"5"-7"511,-9 53 1777,2-38-6933,0 0 0,0 0 0,0 0 0,-1 0 1,0 0-1,0 0 0,-1 0 0,1 0 0,-1-1 0,0 1 0,0 0 0,0-1 1,-1 0-1,0 1 0,1-1 0,-1 0 0,-1-1 0,1 1 0,-1 0 0,-3 2-98,6-5-17,1-1-1,-1 1 0,1-1 0,-1 0 0,1 1 1,-1-1-1,1 1 0,-1-1 0,0 0 0,1 0 0,-1 1 1,1-1-1,-1 0 0,0 0 0,1 0 0,-1 0 0,0 1 1,0-1-1,1 0 0,-1 0 0,0-1 0,1 1 0,-1 0 1,0 0-1,1 0 0,-1 0 0,0 0 0,1-1 0,-1 1 1,1 0-1,-1-1 0,0 1 0,1 0 0,-1-1 1,1 1-1,-1-1 0,1 1 0,-1-1 0,1 1 0,-1-1 1,1 1-1,0-1 0,-1 1 0,1-1 0,-1 0 18,1-10-3894,3-2-4189,0 3-3426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6:5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6611,'2'-16'6077,"3"26"-2533,3 27-1378,41 230 712,-30-372-2736,-17 97-137,1-1-1,-1 1 1,1 1 0,1-1 0,0 0 0,0 1-1,0 0 1,1 0 0,0 0 0,0 0 0,1 1-1,0 0 1,0 0 0,0 1 0,1-1-5,-3 7-6,0-1 0,0 1 0,0 0 1,0 1-1,0-1 0,0 1 0,-1-1 1,1 1-1,-1 0 0,1 1 0,-1-1 0,0 1 1,0-1-1,0 1 0,0 0 0,0 0 1,-1 0-1,1 0 0,-1 1 0,0-1 0,0 1 1,0-1-1,0 1 0,0 1 6,0 0 54,1-1 0,-1 1 0,0 0 0,0 0 0,0 0 0,0 0 0,-1 0 0,0 0 1,0 0-1,-1 0 0,1 0 0,-1 1 0,0-1 0,0 0 0,-1 0 0,0 0 0,0 0 0,0 1 0,0-1 0,-1 0 0,0-1 0,0 1 0,0 0 0,0 0 0,-1-1 0,0 0 0,0 1 0,0-1 0,-1 0 1,1 0-1,-3 1-54,0-1 62,0-1 1,0 0 0,0-1 0,0 1 0,0-1 0,-1-1-1,1 1 1,-1-1 0,1 0 0,-1 0 0,1-1 0,-1 0 0,0 0-1,1-1 1,-1 1 0,1-1 0,-1-1 0,-3 0-63,8-22-3378,12 7-1831,-7 11 1185,7-9-7507</inkml:trace>
  <inkml:trace contextRef="#ctx0" brushRef="#br0" timeOffset="400.772">378 162 7828,'1'24'8396,"2"3"-4068,-2-17-4194,1 0 1,0-1-1,1 1 1,0 0-1,0-1 1,1 0-1,1 0 1,-1 0-1,1 0 1,1-1-1,5 8-134,-8-14 15,0 0 0,0 0 0,0 0 0,0 0 0,0-1 0,1 0 0,-1 1 0,1-1-1,-1 0 1,0 0 0,1-1 0,0 1 0,-1-1 0,1 0 0,-1 0 0,1 0 0,-1 0-1,1-1 1,-1 1 0,1-1 0,-1 0 0,1 0 0,-1 0 0,1 0 0,-1-1 0,0 0-1,0 1 1,0-1 0,0 0 0,0 0 0,0-1 0,-1 1 0,1-1 0,-1 1 0,1-1-1,-1 0 1,0 0 0,0 0 0,0 0 0,-1 0 0,1 0 0,-1-1 0,2-2-15,2-5 120,-1 0 0,0-1 0,0 1 0,-1-1 0,-1 0 0,0 0 0,0 0 0,-1 0 0,-1 0 0,0 0 0,-1 0 0,0 0 0,-2-11-120,1 24-3747,3 10-6117,2-5-741</inkml:trace>
  <inkml:trace contextRef="#ctx0" brushRef="#br0" timeOffset="666.292">742 1 10245,'11'9'8704,"-4"20"-7488,-6-25-507,38 329 2337,-30-300-5647,-10-43-9586,-2 4 3071</inkml:trace>
  <inkml:trace contextRef="#ctx0" brushRef="#br0" timeOffset="978.716">697 225 9540,'7'3'9743,"12"-4"-7703,-17 1-1321,84-2 4747,-45 1-7442,-21 1-2682,1-1-3394,-17 0-4754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2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7059,'-1'-3'8197,"-1"8"-3876,-1 52-2531,2-54-1778,1 1 0,0-1 0,0 1 0,0-1-1,0 0 1,0 1 0,1-1 0,0 1 0,-1-1 0,1 0 0,0 0-1,1 1 1,-1-1 0,1 0 0,-1 0 0,1 0 0,0 0 0,0-1 0,0 1-1,0 0 1,1-1 0,-1 1 0,1-1 0,0 0 0,-1 0 0,1 0-1,0 0 1,0-1 0,0 1 0,0-1 0,1 0 0,-1 1 0,0-1-1,0-1 1,1 1 0,-1 0 0,1-1 0,-1 0 0,1 0 0,-1 0 0,0 0-1,1 0 1,-1-1 0,1 0 0,-1 0 0,0 1 0,2-2-12,1-4 12,1-1 0,-1 1 0,0-1 1,-1-1-1,0 1 0,0-1 0,0 0 1,-1 0-1,-1 0 0,1 0 0,-1-1 1,0 1-1,-1-1 0,0 0 0,-1 0 1,0 0-1,1-8-12,-3 72 1013,0-3-332,2 1 0,2 0 0,2-1 1,8 26-682,-13-79-2561,-2-7-2618,2 3-1605,0-2-4547</inkml:trace>
  <inkml:trace contextRef="#ctx0" brushRef="#br0" timeOffset="516.046">308 16 7668,'-2'-7'7676,"-4"10"-4231,-12 25-1683,16-24-1721,0 0-1,1 0 1,-1 0 0,1 0 0,0 0 0,0 0 0,1 0-1,-1 0 1,1 1 0,0-1 0,0 0 0,0 0-1,0 1 1,1-1 0,0 0 0,0 0 0,0 0 0,0 0-1,1 0 1,-1 0 0,1 0 0,0 0 0,1 0 0,-1-1-1,0 1 1,1-1 0,0 0 0,0 0 0,0 0 0,0 0-1,0 0 1,1-1 0,-1 1 0,1-1 0,0 0-1,-1 0 1,1 0 0,0-1 0,0 1 0,0-1 0,0 0-1,1 0 1,2 0-41,-5-1-12,1 1 1,0-1-1,-1 0 0,1 0 0,0 0 0,-1 0 0,1 0 1,0-1-1,-1 1 0,1-1 0,-1 0 0,1 1 0,-1-1 1,1-1-1,-1 1 0,0 0 0,1 0 0,-1-1 0,0 1 1,0-1-1,0 0 0,0 0 0,0 0 0,0 0 0,-1 0 1,1 0-1,-1 0 0,1 0 0,-1-1 0,0 1 0,0-1 1,0 1-1,0-1 0,0 1 0,-1-1 0,1 1 0,-1-1 1,1 0-1,-1-2 12,0 1 69,1-1 1,-1 1-1,0 0 1,0-1-1,0 1 1,-1-1-1,1 1 1,-1 0-1,0 0 1,0-1-1,-1 1 1,1 0-1,-1 0 1,0 0-1,0 0 1,0 1-1,-1-1 1,0 0-1,1 1 1,-1 0-1,0-1 1,0 1-1,-1 1 1,1-1-1,-1 0 1,1 1-1,-1-1 1,0 1-1,0 0 1,0 1-1,0-1 1,0 1-1,0-1 1,-1 1 0,1 1-1,0-1 1,-2 0-70,2 1-559,-6 0-95,9 2-3352,2 1-3792,1 1-3586</inkml:trace>
  <inkml:trace contextRef="#ctx0" brushRef="#br0" timeOffset="949.959">493 27 9508,'7'11'8968,"0"13"-6594,-1-5-1729,1-4-326,-6-9-268,1 0-1,0 0 1,1-1-1,-1 1 1,1 0 0,1-1-1,-1 0 1,1 1-1,0-1 1,0-1 0,0 1-1,0-1 1,1 1-1,0-1 1,0 0-51,-2-5 6,1 1 0,-1-1 1,0 1-1,1-1 0,-1 0 0,0-1 1,0 1-1,0 0 0,0-1 0,0 1 1,0-1-1,0 0 0,-1 0 0,1 0 1,0-1-1,-1 1 0,0-1 0,0 1 1,0-1-1,0 0 0,0 0 0,0 1 1,-1-1-1,1-1 0,-1 1 0,0 0 1,0 0-1,0 0 0,0-1 0,0 1 1,-1 0-1,0-1 0,0 1 0,0 0 1,0-1-7,0-84 1806,-2 90-3856,1 4-5949,0-6 6976,1 5-12487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2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6051,'6'-14'7503,"-3"27"-3726,1 24-1833,30 259 2573,-42-262-5693,6-51-9005,3 15 6803,0-5-5663</inkml:trace>
  <inkml:trace contextRef="#ctx0" brushRef="#br0" timeOffset="528.626">135 284 7828,'25'7'8039,"23"-20"-7394,-34 8-91,-11 5-544,-1 0 0,0-1 0,0 1 0,0 0 0,1-1 0,-1 0 0,0 1 0,0-1 0,0 0 0,0 0 0,0 0 0,-1 0 0,1 0 0,0-1 0,0 1 0,-1-1-1,1 1 1,-1-1 0,1 0 0,-1 1 0,1-1 0,-1 0 0,0 0 0,0 0 0,0 0 0,0 0 0,0 0 0,-1 0 0,1 0 0,-1 0 0,1 0 0,-1-1-1,0 1 1,0 0 0,0 0 0,0 0 0,0-1 0,0 1 0,-1 0 0,1 0 0,-1 0 0,1 0 0,-1 0 0,0 0 0,0 0 0,0 0 0,0 0 0,0 0 0,0 0-1,0 0 1,-2 0-10,0 0 92,-1 0-1,1 1 1,-1-1-1,1 1 1,-1 0-1,0 0 1,0 1-1,1-1 0,-1 1 1,0-1-1,0 1 1,0 1-1,1-1 1,-1 0-1,0 1 1,0 0-1,1 0 0,-1 0 1,0 0-1,1 1 1,-1-1-1,1 1 1,0 0-1,-1 0 1,1 0-1,0 0 0,0 1 1,0-1-1,1 1 1,-1 0-1,0 0 1,1 0-1,0 0 1,0 0-1,0 0 1,-1 2-92,1-2 66,0 1 0,0-1 0,1 1 0,-1-1 0,1 1 0,-1 0 1,1-1-1,0 1 0,1 0 0,-1 0 0,1 0 0,-1 0 1,1 0-1,0-1 0,1 1 0,-1 0 0,1 0 0,-1 0 0,1 0 1,0 0-1,1-1 0,-1 1 0,1-1 0,-1 1 0,1-1 0,0 1 1,0-1-1,1 0 0,-1 0 0,1 0 0,-1 0 0,1 0 1,0-1-1,0 1 0,0-1 0,1 0 0,-1 0 0,0 0 0,2 0-66,0 0 3,0 0 1,1-1-1,0 1 0,-1-1 0,1 0 0,0-1 0,-1 0 0,1 0 0,0 0 0,-1 0 0,1-1 0,0 0 0,-1 0 0,1-1 0,-1 1 0,1-1 1,-1 0-4,15-9-4253,-1-2-4171,-10 5-2381</inkml:trace>
  <inkml:trace contextRef="#ctx0" brushRef="#br0" timeOffset="843.774">400 41 9220,'12'67'8342,"0"36"-4819,-3-20-2441,-6-57-973,1 5-577,0-11-2838,-4-19 1345,0-2-5082,0 0-2439</inkml:trace>
  <inkml:trace contextRef="#ctx0" brushRef="#br0" timeOffset="1078.079">372 226 11093,'0'-2'2945,"2"0"193,0 0-1217,2 1-817,1 0-303,2 0-129,0 1-160,2 0-144,-1 0-256,1 2-224,-2 0-256,1-1-704,-1 1-2146,1-2-2576,0 0-6292</inkml:trace>
  <inkml:trace contextRef="#ctx0" brushRef="#br0" timeOffset="1628.882">700 163 8900,'-36'-10'8383,"-9"7"-5528,43 3-2824,0 0 0,0 0 1,0 0-1,0 0 0,1 0 0,-1 1 1,0-1-1,0 1 0,0-1 0,0 1 1,0-1-1,0 1 0,1 0 1,-1 0-1,0 0 0,1 0 0,-1 0 1,1 0-1,-1 1 0,1-1 0,-1 0 1,1 1-1,0-1 0,0 1 0,0 0 1,0-1-1,0 1 0,0 0 1,0 0-1,0-1 0,1 1 0,-1 0 1,1 0-1,-1 0 0,1 0 0,0 0 1,0 0-1,0 0 0,0 0 1,0 0-33,2 1 17,-1 0 0,1-1 0,1 1-1,-1 0 1,0-1 0,1 1 0,-1-1-1,1 0 1,-1 0 0,1 0 0,0 0-1,0 0 1,0-1 0,0 1 0,1-1-1,-1 0 1,0 0 0,0 0 0,1 0-1,-1 0 1,1-1 0,-1 0 0,1 0-16,19 7 27,41 36-11,-62-41 45,-1-1-1,1 0 0,-1 0 1,0 1-1,0-1 1,1 1-1,-1-1 0,0 1 1,-1 0-1,1-1 0,0 1 1,0 0-1,-1 0 1,1 0-1,-1-1 0,1 1 1,-1 0-1,0 0 0,0 0 1,0 0-1,0 0 0,0 0 1,0-1-1,0 1 1,-1 0-1,1 0 0,-1 0 1,1 0-1,-1-1 0,0 1 1,0 0-1,0-1 1,0 1-1,0 0 0,0-1 1,0 1-1,0-1 0,-2 2-60,-4 0 160,0 1 1,0-1-1,-1-1 0,0 1 0,1-1 0,-1 0 0,0-1 0,0 0 0,0 0 0,0-1 0,0 0 0,0 0 0,0-1 0,0 0 0,-1-1-160,-27-13-2118,33 8-2448,1-2-3703,2 4-3251</inkml:trace>
  <inkml:trace contextRef="#ctx0" brushRef="#br0" timeOffset="2037.448">424 216 10693,'2'0'2897,"1"0"161,2 1-1474,-1-1-399,1 0-81,0 0-239,0 0-241,1-1-176,2 1-256,0-1-192,0 1-800,0-1-2449,-1 1-2610,-1-1-6867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6:4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1987 7043,'1'7'9072,"8"38"-5944,9 269-774,-18-258-1765,31-226-357,-30 166-230,-1 0-1,1 0 0,-1 1 0,1-1 1,0 0-1,1 1 0,-1-1 1,1 0-1,-1 1 0,1 0 0,0-1 1,0 1-1,1 0 0,-1 0 0,1 0 1,-1 0-1,1 1 0,0-1 1,0 1-1,0-1 0,0 1 0,1 0 1,-1 0-1,1 1 0,1-2-1,0 3 4,-1 0-1,0 1 1,0-1-1,0 1 1,0 0-1,0 0 1,0 0 0,0 1-1,0-1 1,0 1-1,-1 0 1,1 0-1,0 1 1,-1-1-1,0 1 1,0-1-1,0 1 1,0 0-1,0 0 1,0 0-1,-1 1 1,1-1-1,-1 1 1,0-1 0,0 1-1,0 0 1,-1 0-1,1-1 1,-1 1-1,0 0 1,0 1-1,0-1 1,-1 0-1,1 3-3,17 164 1716,-17-161-2002,-1-14-3327,1-18-7130,1 9 1115</inkml:trace>
  <inkml:trace contextRef="#ctx0" brushRef="#br0" timeOffset="739.478">995 2167 9108,'58'-33'10003,"-54"32"-9978,0-1 1,1 0 0,-1 1-1,0 0 1,0 0 0,1 0 0,-1 1-1,0-1 1,1 1 0,-1 0-1,1 0 1,-1 1 0,0-1-1,1 1 1,-1 0 0,0 0-1,0 1 1,1-1 0,-1 1 0,0 0-1,0 0 1,-1 0 0,1 0-1,0 1 1,-1 0 0,1-1-1,-1 1 1,0 1 0,0-1-1,0 0 1,-1 1 0,1-1-1,0 3-25,3 6 24,-1-1 0,0 1 0,-1 0-1,-1 1 1,0-1 0,0 1-1,-1-1 1,-1 1 0,0 10-24,13 66 61,-8-76-108,-4-22 20,-4-23 45,2 26 7,0 0-1,-1-1 1,0 1-1,0 0 0,0-1 1,-1 1-1,0 0 1,0 0-1,-1 0 1,1 0-1,-1 1 0,-1-1 1,1 1-1,-1 0 1,0 0-1,0 0 1,0 0-1,-1 1 1,1-1-1,-1 1 0,0 0 1,-1 1-1,1-1 1,-1 1-1,-3-2-24,2 6 129,1-1 0,0 1-1,-1 1 1,1-1 0,0 1-1,0 0 1,0 0 0,0 1-1,1-1 1,-1 1 0,0 1 0,1-1-1,0 1 1,0 0 0,0 0-1,0 0 1,1 1 0,0 0-1,0 0 1,0 0 0,0 0 0,1 1-1,0-1 1,0 1 0,0 0-129,2-4 19,-1 0-1,1 1 1,0-1 0,0 0 0,0 1 0,0-1 0,0 0 0,0 1 0,1-1 0,-1 1-1,1 0 1,0-1 0,0 1 0,0-1 0,0 1 0,0-1 0,0 1 0,1 0 0,-1-1-1,1 1 1,0-1 0,-1 0 0,1 1 0,0-1 0,1 0 0,-1 1 0,0-1 0,1 0-1,-1 0 1,1 0 0,0 0 0,-1 0 0,1 0 0,0-1 0,0 1 0,0-1 0,1 1-1,-1-1 1,0 0 0,0 0 0,1 0 0,-1 0 0,1 0 0,-1 0 0,1-1 0,-1 1-1,1-1 1,-1 0 0,1 1 0,0-1-19,76-9 649,-48-2-2850,-9 1-3066,-1-2-4471,-13 7 1361</inkml:trace>
  <inkml:trace contextRef="#ctx0" brushRef="#br0" timeOffset="1287.949">1481 2140 9268,'-19'-25'10119,"-9"26"-6301,-24 35-2164,50-34-1645,0-1-1,0 1 0,0 0 0,1 0 0,-1-1 0,1 1 1,-1 0-1,1 0 0,-1 1 0,1-1 0,0 0 0,0 0 1,0 1-1,0-1 0,1 0 0,-1 1 0,1-1 0,-1 1 1,1-1-1,0 1 0,0-1 0,0 1 0,0-1 0,0 1 1,1-1-1,-1 1 0,1-1 0,-1 1 0,1-1 0,0 0 1,0 1-1,0-1 0,0 0 0,1 0 0,-1 0 0,1 0 1,-1 0-1,1 0 0,0 0 0,-1 0 0,1-1 1,0 1-1,0-1 0,0 1 0,0-1 0,1 0 0,-1 0 1,1 1-9,22 3 3,-20-5-3,0 1 1,0-1-1,0 1 1,0 0-1,0 0 1,-1 0-1,1 1 1,0 0-1,-1-1 1,1 2-1,-1-1 1,0 1-1,1-1 0,-1 1 1,-1 0-1,1 0 1,0 1-1,-1-1 1,1 1-1,-1 0 1,0 0-1,-1 0 1,1 0-1,-1 0 1,1 1-1,-1-1 1,0 2-1,-2-2 64,0 1 1,0 0-1,0-1 1,0 1-1,-1-1 1,0 1-1,0-1 1,0 1-1,-1-1 1,1 0 0,-1 0-1,0 1 1,0-1-1,-1 0 1,1-1-1,-1 1 1,0 0-1,0-1 1,0 0-1,0 1 1,0-1-1,-1 0 1,0-1 0,1 1-1,-1-1 1,0 1-1,0-1 1,-1 0-1,1-1 1,0 1-1,-1-1 1,1 0-1,0 0 1,-1 0-65,2-1-121,0 0 0,0 1-1,1-2 1,-1 1 0,0 0 0,1 0 0,-1-1 0,0 1-1,1-1 1,-1 0 0,0 0 0,1 0 0,-1 0 0,1-1 0,0 1-1,-1 0 1,1-1 0,0 0 0,0 1 0,0-1 0,0 0-1,0 0 1,-1-2 121,-3-8-4937,4 2-1840,1-3-6168</inkml:trace>
  <inkml:trace contextRef="#ctx0" brushRef="#br0" timeOffset="49960.435">1193 2 6771,'21'-2'4634,"-31"10"-3865,-248 102 4457,204-84-5011,1 2-1,2 2 1,1 3 0,-39 33-215,30-20 41,3-4 255,2 3 0,1 1 0,3 3 0,-15 22-296,37-38 99,1 2 0,2 1 0,1 1 1,2 1-1,2 1 0,2 0 1,1 2-1,2 0 0,1 1 0,3 0 1,2 1-1,1 0 0,2 1 1,2 4-100,5 38 192,4 0 0,4 0 0,3-1 0,4-1 0,4 0 0,10 19-192,-28-95 37,0 3-10,1-1-1,-1 1 1,2 0 0,0-1 0,0 1-1,1-1 1,0-1 0,0 1-1,1 0 1,1-1 0,-1-1-1,2 1 1,-1-1 0,1 0 0,0 0-1,1-1 1,0 0-27,12-3-1475,-15-7-2007,-3-4-3713,-2-3-3154</inkml:trace>
  <inkml:trace contextRef="#ctx0" brushRef="#br0" timeOffset="51381.378">0 1982 7379,'16'4'7177,"19"14"-4350,0-1-1567,166 48 971,-196-63-2256,10 0-1391,-21-13-8354,0 3 123</inkml:trace>
  <inkml:trace contextRef="#ctx0" brushRef="#br0" timeOffset="51713.018">339 1852 7908,'-6'8'7150,"0"19"-5125,4-19-1062,-46 201 3889,42-234-17927,5 8 3268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4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250 182 8644,'-18'-6'6982,"-4"7"-3598,-39 21-955,51-18-2326,1 1 1,0-1-1,0 2 0,0-1 0,1 1 0,0 1 0,0-1 1,0 1-1,1 1 0,0-1 0,1 1 0,0 1 1,0-1-1,0 1 0,1 0 0,1 0 0,-1 1 1,2-1-1,-1 1 0,1 0 0,1 0 0,-1 0 1,2 0-1,0 0 0,0 0 0,0 1 0,2-1 0,-1 2-103,2-8 6,0 0 0,-1-1 0,2 1 0,-1-1 0,0 1-1,1-1 1,-1 0 0,1 0 0,0 0 0,0 0-1,0 0 1,0-1 0,1 0 0,-1 1 0,1-1-1,-1 0 1,1-1 0,0 1 0,0-1 0,0 1-1,0-1 1,0 0 0,0-1 0,0 1 0,0-1-1,0 0 1,0 0 0,0 0 0,1 0-6,5 0 0,1-1 0,-1 0 0,1-1 0,-1 0 0,0 0 0,0-1 0,0-1 0,0 1 0,-1-2 0,1 1 0,-1-1 0,49-46-2165,-45 30-1925,-6-2-4470,-5 7-1106</inkml:trace>
  <inkml:trace contextRef="#ctx0" brushRef="#br0" timeOffset="269.713">231 1 8404,'-5'6'10174,"6"43"-8076,6 72-125,20 142-950,-26-260-793,2 8-3822,0-17-6204,-1-1-702</inkml:trace>
  <inkml:trace contextRef="#ctx0" brushRef="#br0" timeOffset="733.348">450 246 8052,'-11'-3'7194,"1"10"-3653,-8 34-1997,17-38-1055,-2 7-384,0 1 1,1-1-1,0 0 0,1 1 1,1-1-1,-1 1 0,1-1 0,1 1 1,0-1-1,1 0 0,0 4-105,-1-11 5,0 1 0,0 0-1,0-1 1,1 0-1,-1 1 1,1-1 0,0 0-1,0 0 1,0 0-1,0 0 1,0 0 0,1 0-1,-1 0 1,1-1-1,0 1 1,0-1 0,0 0-1,0 0 1,0 0-1,0 0 1,1-1 0,-1 1-1,0-1 1,1 0-1,0 0 1,-1 0 0,1-1-1,-1 1 1,1-1-1,0 1 1,-1-1 0,1-1-1,0 1-4,3 0-23,-1 0 1,1 0-1,-1-1 0,0 0 1,1 0-1,-1-1 0,0 1 0,1-2 1,-1 1-1,0 0 0,0-1 0,-1 0 1,1-1-1,-1 1 0,1-1 1,-1 0-1,0-1 0,-1 1 0,1-1 1,-1 0-1,0 0 0,0 0 1,0 0-1,-1-1 0,0 0 0,0 1 1,0-1-1,-1 0 0,0-1 1,0 1-1,0-2 23,-1 1 87,-1-1 0,0 1 0,-1 0 1,0 0-1,0 0 0,0 1 0,-1-1 0,0 0 1,0 0-1,0 1 0,-1-1 0,0 1 0,-1 0 1,1 0-1,-1 0 0,-1 0 0,1 1 0,-1-1 1,1 1-1,-2 0 0,1 1 0,0-1 0,-1 1 1,0 0-1,0 1 0,0-1 0,0 1 0,-1 0 1,1 1-1,-1-1 0,0 1 0,0 1 0,0-1 1,0 1-1,-2 0-87,-33 24-858,35-15-2607,1 0-3396,1 0-6417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4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5 300 9780,'-4'103'9813,"16"54"-7289,0-16-2068,-10-121-1847,-2-34-10451,-1 1 2518</inkml:trace>
  <inkml:trace contextRef="#ctx0" brushRef="#br0" timeOffset="333.178">11 248 8388,'31'-28'8914,"16"28"-5875,41 38-2157,-84-34-826,1 0 1,-1-1-1,0 2 0,0-1 1,-1 0-1,1 1 0,-1 0 1,0-1-1,0 1 0,0 0 0,-1 1 1,0-1-1,0 0 0,0 1 1,-1-1-1,1 1 0,-1 0 1,-1-1-1,1 1 0,-1 0 1,0 0-1,0-1 0,-1 1 0,0 0 1,0-1-1,0 1 0,0-1 1,-1 1-1,0-1 0,0 1 1,-1-1-1,1 0 0,-1 0 1,0 0-1,-1-1 0,1 1 0,-1-1 1,0 0-1,0 0 0,0 0 1,-1 0-1,1-1 0,-1 1 1,0-1-1,0 0 0,0-1 1,-4 2-57,-72 7 29,74-23-3395,14-4-7002,0 8 219</inkml:trace>
  <inkml:trace contextRef="#ctx0" brushRef="#br0" timeOffset="772.506">384 280 8196,'-17'-2'8408,"-22"42"-5390,36-37-2969,0 1 0,1 0-1,-1 0 1,1 0-1,-1 0 1,1 1 0,1-1-1,-1 1 1,1-1 0,-1 1-1,1-1 1,1 1-1,-1 0 1,1 0 0,-1-1-1,1 1 1,1 0 0,-1 0-1,1-1 1,0 1-1,0 0 1,0-1 0,0 1-1,1-1 1,0 1 0,0-1-1,0 0 1,1 1 0,-1-1-1,1-1 1,0 1-1,0 0 1,0-1 0,1 1-1,-1-1 1,1 0 0,0 0-1,0 0 1,0-1-1,0 1 1,0-1 0,0 0-1,1-1 1,3 2-49,-1-1-16,0-1 0,0 0 0,1-1-1,-1 1 1,0-2 0,0 1 0,0-1 0,1 0 0,-1 0 0,0-1 0,0 0 0,-1 0-1,1-1 1,0 1 0,-1-1 0,1-1 0,-1 0 0,0 0 0,0 0 0,-1 0-1,1-1 1,-1 0 0,0 0 0,2-3 16,-5 1 44,-1 1-1,0 0 1,-1 0 0,1-1-1,-1 1 1,0-1-1,-1 1 1,0 0 0,0 0-1,0-1 1,0 1-1,-1 0 1,0 0 0,-1 0-1,1 0 1,-1 1-1,0-1 1,-1 1 0,1-1-1,-1 1 1,0 0 0,0 1-1,-1-1 1,1 1-1,-1 0 1,-2-2-44,-39-25 735,25 34-3447,19 3-7127,2-4-838</inkml:trace>
  <inkml:trace contextRef="#ctx0" brushRef="#br0" timeOffset="1087.216">634 163 8484,'4'5'8016,"4"25"-4931,12 99 1279,5 21-3969,-21-139-1166,-3-9-3668,-1-2-4469,-1-3-1302</inkml:trace>
  <inkml:trace contextRef="#ctx0" brushRef="#br0" timeOffset="1305.916">620 347 11045,'4'0'9706,"14"-4"-6854,31 1-106,-27 4-6017,0-4-8551,-16 2 582</inkml:trace>
  <inkml:trace contextRef="#ctx0" brushRef="#br0" timeOffset="1702.227">840 379 9684,'33'6'6961,"2"-9"-3884,63-35-1893,-96 36-1186,0 1 1,0-1-1,-1 0 1,1 1-1,-1-1 1,1 0-1,-1 0 1,0 0 0,0 0-1,0-1 1,0 1-1,0 0 1,0 0-1,0-1 1,-1 1-1,1 0 1,-1-1-1,0 1 1,0-1 0,0 1-1,0 0 1,0-1-1,0 1 1,-1 0-1,1-1 1,-1 1-1,1 0 1,-1-1-1,0 1 1,0 0 0,0 0-1,0 0 1,-1 0-1,1 0 1,0 0-1,-1 0 1,0 0-1,1 0 1,-1 1 0,0-1-1,0 1 1,0-1-1,0 1 1,0 0-1,0 0 1,0 0-1,0 0 1,-1 0-1,1 0 1,0 0 0,0 1-1,-1-1 1,1 1-1,-1 0 1,1 0-1,0 0 1,-2 0 1,-1 0 60,1 0 0,-1 1 0,1 0 0,-1-1 0,1 2 0,0-1 1,-1 0-1,1 1 0,0 0 0,0 0 0,0 0 0,0 1 0,0-1 0,0 1 0,1 0 0,-1 0 0,1 0 1,0 0-1,0 1 0,0-1 0,1 1 0,-1 0 0,1 0 0,-1 0 0,2 0 0,-1 0 0,-1 3-60,-2 6 246,1-1 0,0 1 0,1 0 0,0 1 0,1-1 0,0 0 0,1 1 0,1-1 0,0 1-246,0-10 63,0 0-1,1-1 0,-1 1 0,1 0 1,0-1-1,0 1 0,0-1 1,0 1-1,1-1 0,-1 0 1,1 0-1,0 1 0,0-1 0,0 0 1,1 0-1,-1-1 0,1 1 1,-1 0-1,1-1 0,0 0 0,0 0 1,0 0-1,0 0 0,0 0 1,0 0-1,1-1 0,-1 1 1,1-1-1,-1 0 0,1 0 0,-1 0 1,1-1-1,0 1 0,-1-1 1,1 0-1,0 0 0,-1 0 0,4-1-62,6 0-166,0 0 0,0-1 0,0-1-1,0 0 1,0 0 0,-1-1-1,0-1 1,1 0 0,-2-1 0,7-3 166,-4-4-4514,-6 2-4178,-4-1-3450</inkml:trace>
  <inkml:trace contextRef="#ctx0" brushRef="#br0" timeOffset="2155.256">1174 278 11525,'7'31'6447,"-1"1"-3454,26 89-2361,-32-122-631,0 1 1,0 0-1,0-1 1,1 1-1,-1 0 1,0 0-1,0-1 1,1 1-1,-1 0 1,0 0 0,0 0-1,1-1 1,-1 1-1,0 0 1,1 0-1,-1 0 1,0 0-1,0 0 1,1-1-1,-1 1 1,0 0 0,1 0-1,-1 0 1,0 0-1,1 0 1,-1 0-1,0 0 1,1 0-1,-1 0 1,0 0 0,1 0-1,-1 1 1,0-1-1,1 0 1,-1 0-1,0 0 1,1 0-1,-1 0 1,0 1-1,1-1 1,-1 0 0,0 0-1,0 1 1,1-1-1,-1 0 1,0 0-1,0 1 1,0-1-1,1 0 1,-1 0-1,0 1-1,6-43 53,-5 35-43,-1 0-7,1-6-37,0 1 1,1-1 0,0 1 0,1 0-1,1 0 1,0 0 0,0 0 0,1 1 0,0 0-1,1 0 1,6-8 33,-11 18 7,1-1 0,-1 1-1,1 0 1,-1 0 0,1-1-1,-1 1 1,1 0 0,0 1 0,0-1-1,0 0 1,0 0 0,-1 1-1,1-1 1,0 1 0,0 0 0,0-1-1,0 1 1,0 0 0,0 0-1,0 0 1,0 1 0,0-1 0,0 0-1,0 1 1,0-1 0,0 1-1,0 0 1,-1 0 0,1-1 0,0 1-1,0 0 1,-1 0 0,1 1-1,-1-1 1,1 0 0,-1 1 0,1-1-7,46 61 1989,-19 61 106,-33-106-5639,-6-12-9106,6-5 3152</inkml:trace>
  <inkml:trace contextRef="#ctx0" brushRef="#br0" timeOffset="2842.585">1551 59 8564,'2'16'10849,"6"69"-8340,11 219-220,-17-297-3116,1 7 651,-3-12-4251,-3-4-4291,0-2-1329</inkml:trace>
  <inkml:trace contextRef="#ctx0" brushRef="#br0" timeOffset="3108.15">1475 262 10533,'7'0'7897,"5"-1"-5245,14 0-1278,57 0-715,-56 0-4320,1-1-5188,-14 1-1740</inkml:trace>
  <inkml:trace contextRef="#ctx0" brushRef="#br0" timeOffset="4133.146">1961 256 8516,'16'-9'10331,"-2"-5"-6225,28-12-2298,-36 27-1797,0-1 0,-1 1 0,1 0 1,0 0-1,0 1 0,-1-1 1,1 1-1,-1 0 0,1 1 0,-1 0 1,0-1-1,0 2 0,0-1 0,-1 0 1,1 1-1,-1 0 0,0 0 0,0 1 1,0-1-1,0 1 0,-1-1 0,0 1 1,0 0-1,0 1 0,0-1 1,-1 0-1,0 1 0,0-1 0,-1 1 1,1 0-1,-1 0 0,0-1 0,-1 1 1,0 0-1,0 0 0,0 1-11,21 109-315,-16-115-1102,-6-23 1044,0 18 378,0-1-1,1 0 0,-2 1 1,1-1-1,-1 1 1,1-1-1,-1 1 0,0 0 1,-1-1-1,1 1 1,-1 0-1,0 1 0,0-1 1,0 0-1,0 1 1,-1 0-1,1-1 0,-1 1 1,0 1-1,0-1 1,0 1-1,0-1 0,0 1 1,-1 0-1,1 1 1,-1-1-1,1 1 0,-1 0 1,0 0-1,1 0 1,-1 1-1,0-1 0,0 1 1,1 0-1,-1 1 1,0-1-1,-3 2-4,3-1 54,1 1 0,0 0 1,0 0-1,1 0 0,-1 1 0,0-1 1,1 1-1,-1 0 0,1 0 0,0 0 1,0 1-1,0-1 0,1 1 0,-1-1 1,1 1-1,0 0 0,0 0 0,0 0 1,0 0-1,1 0 0,0 1 0,-1-1 1,2 0-1,-1 1 0,0-1 0,1 1 1,0-1-1,0 0 0,0 1 0,1-1 1,-1 1-1,1-1 0,0 0 0,0 1 1,1-1-1,1 3-54,1-5 22,0 0 1,0 0-1,1 0 0,-1 0 1,1-1-1,-1 1 0,1-1 1,0-1-1,-1 1 0,1-1 1,0 1-1,-1-1 0,1-1 0,0 1 1,0-1-1,-1 1 0,1-2 1,0 1-1,-1 0 0,1-1 1,-1 0-1,0 0 0,0 0 1,1 0-1,-1-1 0,-1 0 1,4-2-23,25-18-2776,-17 1-8295,-11 9-846</inkml:trace>
  <inkml:trace contextRef="#ctx0" brushRef="#br0" timeOffset="7136.141">1781 249 5859,'3'3'10018,"-1"4"-5332,-1 23-4365,-1-25 949,0 175-750,3-182-5643,-2-4-1236,1-1-4817</inkml:trace>
  <inkml:trace contextRef="#ctx0" brushRef="#br0" timeOffset="7389.729">1779 110 10821,'-4'1'2593,"1"1"32,0 1-1504,1 0-593,1 0-208,1 0-64,1-1-624,1-2-2225,0 0-2209,2 1-5683</inkml:trace>
  <inkml:trace contextRef="#ctx0" brushRef="#br0" timeOffset="7936.482">2291 0 8228,'5'3'8815,"5"41"-6420,31 341 2053,-27-288-5444,-8-118-12423,-4 8 3964</inkml:trace>
  <inkml:trace contextRef="#ctx0" brushRef="#br0" timeOffset="8255.541">2444 16 8948,'4'8'8711,"-1"16"-7374,-2-19-343,33 267 3046,-17-113-4409,-14-151-2109,4-18-9121,-7 10 11587,4-8-9544</inkml:trace>
  <inkml:trace contextRef="#ctx0" brushRef="#br0" timeOffset="8667.572">2616 221 9668,'11'50'8056,"-10"-39"-7841,1-1 0,0 1 1,0-1-1,1 0 0,0 0 0,1 0 0,0 0 0,1 0 0,0-1 0,0 0 0,1 0 0,0 0-215,-4-8-13,0 0 0,0 0 0,0 0 0,0 0 0,0 0 0,0-1 0,0 1 0,1-1 0,-1 1 0,0-1 0,0 0 0,0 0 0,1 0 0,-1 0 0,0 0-1,0-1 1,0 1 0,0-1 0,0 1 0,1-1 0,-1 0 0,0 1 0,0-1 0,0 0 0,-1-1 0,1 1 0,0 0 0,0 0 0,-1-1 0,1 1 0,0-1 0,-1 0 0,0 1 0,1-1 0,-1 0-1,0 0 1,0 0 0,0 0 0,0 0 0,0 0 0,0 0 0,-1 0 0,1 0 0,-1 0 0,0 0 0,1-1 13,44-130-667,-32 151 2108,9 233 2793,-7-79-4293,-13-167-1711,-1-5-2017,0-2-3654,-1-6-4199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5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57 8964,'-2'4'6644,"0"19"-4975,19 268 2434,-16-282-4272,5 25-3095,-5-34-120,-1-1-2009,0-1-3761</inkml:trace>
  <inkml:trace contextRef="#ctx0" brushRef="#br0" timeOffset="346.645">0 231 10965,'13'9'7726,"19"-7"-7471,-29-2 397,1 0-756,113-10 1215,-81-3-4484,-5-9-5159,-22 13-152</inkml:trace>
  <inkml:trace contextRef="#ctx0" brushRef="#br0" timeOffset="674.592">284 0 8500,'-4'22'7479,"9"16"-6287,-4-27-240,29 213 2708,-13-146-2870,-16-78-781,0 0-1,-1 0 1,1 0-1,0 0 1,0 0 0,0-1-1,0 1 1,-1 0 0,1 0-1,0-1 1,0 1-1,0-1 1,-1 1 0,1-1-1,0 1 1,-1-1 0,1 1-1,0-1 1,-1 1-1,1-1 1,-1 0 0,1 1-1,-1-1 1,1 0 0,-1 0-1,1 1 1,-1-1-1,0 0 1,0 0 0,1 0-1,-1 0 1,0 1 0,0-1-1,0 0 1,0 0-1,0 0 1,0 0 0,0 0-1,0 1 1,0-1 0,0-1-9,0 1 11,6-21 12,1 0-1,0 0 0,2 0 0,1 1 1,0 0-1,11-15-22,-21 37 0,0 0-1,-1 0 1,1 0 0,0 0-1,0 0 1,0 0-1,0 0 1,0 0 0,0 0-1,0 0 1,1 0 0,-1 0-1,0 0 1,0 0 0,1 0-1,-1 0 1,1 0 0,-1 0-1,1 0 1,-1 0 0,1 0-1,-1 0 1,1-1 0,0 1-1,0 0 1,-1-1 0,1 1-1,0 0 1,0-1 0,0 1-1,0-1 1,-1 1 0,1-1-1,0 1 1,0-1 0,0 0-1,0 1 1,0-1-1,0 0 1,0 0 0,0 0-1,0 0 1,0 0 0,1 0-1,-1 0 1,0 0 0,0 0-1,0-1 1,0 1 0,0 0-1,0-1 1,-1 1 0,1 0-1,0-1 1,0 1 0,0-1-1,0 0 1,0 1 0,0-1-1,-1 0 1,1 1 0,0-1-1,-1 0 1,1 0 0,0 0-1,-1 1 1,1-1 0,-1 0-1,0 0 1,1-1 0,9 168 1619,-6-156-2862,7-23-6931,-5 6 2552,1-1-3990</inkml:trace>
  <inkml:trace contextRef="#ctx0" brushRef="#br0" timeOffset="962.972">623 201 8068,'13'27'9095,"-6"25"-7286,-5-34-801,0 48-269,0-63-2656,3-6-6567,-5 3 7872,4-3-9078</inkml:trace>
  <inkml:trace contextRef="#ctx0" brushRef="#br0" timeOffset="1212.916">622 78 9524,'-1'1'1825,"0"2"32,1 1-1569,2 1 593,1 1-3074,5 1-1489,0 1-4802</inkml:trace>
  <inkml:trace contextRef="#ctx0" brushRef="#br0" timeOffset="1587.82">776 167 8676,'29'62'8652,"-22"43"-6190,-6-44-882,22-144-1137,-10 36-449,-11 36-14,0 1 0,0-1 0,1 0 0,1 1 0,0 0-1,0 0 1,1 0 0,0 0 0,1 1 0,0 0 0,0 0 0,1 0 0,4-4 20,-9 12 12,0-1 0,0 1 0,1 0 0,-1 0 0,0 0 0,0 0 0,1 0 0,-1 0 0,0 1 0,1-1 0,-1 1 0,0 0 0,1 0 0,-1-1 0,1 2 0,-1-1 0,0 0 0,1 0-1,-1 1 1,1-1 0,-1 1 0,0 0 0,0 0 0,1 0 0,-1 0 0,0 0 0,0 0 0,0 0 0,0 1 0,0-1 0,0 1 0,0 0 0,-1-1 0,1 1 0,-1 0 0,1 0 0,-1 0 0,0 0 0,1 0 0,-1 0 0,0 1 0,0-1 0,-1 0 0,1 0 0,0 1 0,-1-1 0,1 1 0,-1-1 0,0 0 0,0 1 0,0 0-12,12 180 2916,-6-162-3389,-1-18-3524,4-4-5716,-5-1-1161</inkml:trace>
  <inkml:trace contextRef="#ctx0" brushRef="#br0" timeOffset="2246.598">1340 182 9684,'-1'-21'8985,"-22"11"-5372,-33 8-2808,53 2-641,-3 0-157,0 1 0,0-1 0,0 2 0,0-1 0,0 1 0,1-1 0,-1 2 1,0-1-1,1 1 0,0-1 0,0 1 0,0 1 0,0-1 0,0 1 0,0 0 0,1 0 1,0 0-1,0 1 0,0-1 0,0 1 0,1 0 0,0 0 0,0 0 0,0 1 1,1-1-1,-1 1 0,1 0 0,1-1 0,-1 1 0,1 0 0,0 0 0,0 0 0,1 0 1,0 0-1,0 0 0,0 0 0,1 0 0,0 0 0,0 0 0,0 0 0,1-1 0,1 6-7,-1-8-2,-1-1-1,1 0 0,-1 0 0,1 1 0,0-1 0,0-1 0,0 1 0,0 0 0,0 0 0,0-1 1,0 1-1,0-1 0,1 0 0,-1 1 0,1-1 0,-1 0 0,1-1 0,-1 1 0,1 0 0,0-1 1,-1 1-1,1-1 0,0 0 0,-1 0 0,1 0 0,0 0 0,-1 0 0,1-1 0,0 1 0,-1-1 0,2 0 3,78-32-182,-77 28 153,0 0 0,0 0-1,-1-1 1,1 1 0,-1-1-1,-1 0 1,1 0 0,-1 0-1,0-1 1,0 1 0,-1-1-1,0 0 1,0 1-1,0-1 1,-1 0 0,0 0-1,0 0 1,-1 0 0,0-3 29,-1 10 25,1 0 1,-1-1-1,1 1 1,-1 0-1,1 0 1,-1 0-1,0 0 0,1 0 1,-1 0-1,1 0 1,-1 0-1,1 0 1,-1 0-1,0 0 1,1 0-1,-1 0 1,1 0-1,-1 0 1,1 1-1,-1-1 1,1 0-1,-1 0 0,1 1 1,-1-1-1,1 0 1,-1 1-1,1-1 1,-1 0-1,1 1 1,0-1-1,-1 1 1,1-1-1,0 1 1,-1-1-1,1 1 1,0-1-1,0 1 0,-1-1 1,1 1-1,0-1 1,0 1-1,0-1 1,0 1-1,0 0 1,0-1-1,-1 1 1,2-1-1,-1 1 1,0 0-1,0-1 1,0 1-1,0-1 0,0 1 1,0-1-1,1 1-25,-6 29 284,1 0 1,2 0-1,0 0 0,3 1 0,2 14-284,-1 41 730,-3-66-689,13 91-1181,-5-125-13766,-4 5 4656</inkml:trace>
  <inkml:trace contextRef="#ctx0" brushRef="#br0" timeOffset="2784.567">1607 164 10117,'-5'-4'7410,"-14"-11"-4272,13 12-2970,0 1-1,0-1 0,0 1 1,-1 1-1,1-1 0,-1 1 1,1 0-1,-1 0 0,1 1 1,-1 0-1,0 0 0,1 1 1,-1-1-1,1 2 0,-1-1 1,1 1-1,-1 0 0,1 0 0,0 0 1,0 1-1,-1 1-167,5-3 3,1 0 0,0 0 0,0 0 0,-1 0-1,1 0 1,0 0 0,0 0 0,0 1 0,0-1 0,0 0 0,1 1 0,-1-1-1,0 1 1,1-1 0,-1 1 0,1-1 0,-1 1 0,1-1 0,0 1 0,0 0-1,-1-1 1,1 1 0,0-1 0,0 1 0,1 0 0,-1-1 0,0 1 0,1-1-1,-1 1 1,0-1 0,1 1 0,0-1 0,-1 1 0,1-1 0,0 1 0,0-1-1,0 0 1,0 1 0,0-1 0,0 0 0,0 0 0,0 0 0,1 0-3,58 38 370,-54-36-325,4 0 35,-1 1 1,1-1-1,-1 2 1,0-1-1,0 2 1,-1-1 0,1 1-1,-1 0 1,0 1-1,-1 0 1,5 5-81,-11-11 36,-1 0 0,1 1 0,-1-1 0,1 0 1,-1 0-1,1 1 0,-1-1 0,0 0 0,0 1 1,0-1-1,0 1 0,0-1 0,0 0 0,0 1 1,0-1-1,0 0 0,-1 1 0,1-1 0,0 0 0,-1 1 1,1-1-1,-1 0 0,0 0 0,1 1 0,-1-1 1,0 0-1,0 0 0,0 0 0,0 0 0,0 0 1,0 0-1,0 0 0,0-1 0,0 1 0,0 0 1,0 0-1,-1-1 0,1 1 0,0-1 0,0 1 0,-1-1 1,0 1-37,-58 18 646,-14-30-3207,69 4-1948,7-1-6186,3 4 706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7:5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17 152 7748,'-11'6'6381,"6"8"-3423,6 37-1210,-1-51-1740,1 10 144,1 0 0,1-1 0,-1 1 0,1-1 0,1 0 0,0 0 0,0 0 0,1 0 0,0-1 0,1 0 0,2 3-152,-6-8 38,1 0 0,-1 0 0,1 0 0,0 0 0,0 0 0,0-1 0,0 0 0,0 1 0,0-1 1,1 0-1,-1-1 0,1 1 0,-1-1 0,1 1 0,0-1 0,0 0 0,0 0 0,-1-1 0,1 1 0,0-1 0,0 0 0,0 0 0,0 0 0,0-1 0,0 1 0,0-1 0,-1 0 0,1 0 0,1-1-38,1-2 37,0-1 0,-1 0 1,0 0-1,0 0 0,0-1 0,-1 0 1,1 0-1,-1 0 0,-1-1 0,1 1 0,-1-1 1,0 0-1,-1 0 0,0 0 0,0 0 1,0 0-1,-1 0 0,0 0 0,0-1 0,-1 1 1,0 0-1,-1-6-37,-6-56 61,3 71-4660,4 2-3533,0-1-1619</inkml:trace>
  <inkml:trace contextRef="#ctx0" brushRef="#br0" timeOffset="416.689">285 190 9444,'14'40'7700,"-2"22"-4206,7 20-2866,5-153-233,-20 54-379,0 0 1,1 0-1,1 0 1,1 1 0,0 0-1,1 0 1,1 1-1,0 0 1,6-7-17,-14 21 0,0 0 1,0 0-1,0 0 1,0 1-1,0-1 0,0 0 1,0 1-1,0-1 1,1 0-1,-1 1 0,0 0 1,0-1-1,0 1 1,1 0-1,-1-1 0,0 1 1,0 0-1,1 0 1,-1 0-1,0 0 0,1 0 1,-1 0-1,0 0 1,0 1-1,1-1 0,-1 0 1,0 1-1,0-1 1,0 1-1,0 0 0,1-1 1,-1 1-1,0 0 1,0-1-1,0 1 0,0 0 1,0 0-1,-1 0 1,1 0-1,0 0 0,0 0 1,-1 0-1,1 0 1,0 0-1,-1 0 0,1 1 1,-1-1-1,1 0 1,-1 0-1,24 61 610,-8 149 609,-12-214-14246,-2-6 2411</inkml:trace>
  <inkml:trace contextRef="#ctx0" brushRef="#br0" timeOffset="813.476">689 174 10773,'-27'-15'7954,"-4"42"-5138,29-21-2656,0-5-135,0 1 0,1-1 0,-1 1 0,1 0 0,-1 0 0,1-1 0,0 1 0,0 0 0,0 0 1,0 0-1,0 0 0,0 0 0,1 0 0,-1 1 0,1-1 0,-1 0 0,1 0 0,0 0 0,0 1 0,0-1 0,0 0 0,0 0 0,1 0 0,-1 1 0,1-1 0,-1 0 0,1 0 0,0 0 0,-1 0 0,1 0 1,0 0-1,1 0 0,-1 0 0,0 0 0,0-1 0,1 1 0,-1 0 0,1-1 0,0 1 0,-1-1 0,1 1 0,0-1 0,0 0 0,0 0-25,-2-1 0,64 39 548,-63-37-487,1-1 0,-1 1 0,0-1 1,0 1-1,1 0 0,-1 0 0,-1 0 0,1 0 0,0-1 0,0 1 0,-1 0 0,1 0 0,-1 0 0,1 1 1,-1-1-1,0 0 0,0 0 0,0 0 0,0 0 0,0 0 0,0 0 0,-1 0 0,1 0 0,-1 0 0,1 0 1,-1 0-1,0 0 0,0 0 0,0 0 0,0 0 0,0-1 0,0 1 0,0 0 0,-1 0-61,-1 1-33,1 0 0,0 0-1,-1 0 1,1-1-1,-1 1 1,0-1 0,0 0-1,0 1 1,0-2-1,0 1 1,-1 0 0,1 0-1,0-1 1,-1 0-1,1 0 1,-1 0 0,0 0-1,0 0 34,-10-3-4322,1-6-3830,3-2-4187</inkml:trace>
  <inkml:trace contextRef="#ctx0" brushRef="#br0" timeOffset="1672.648">839 165 6835,'-17'1'8408,"19"-13"-4250,21-17-1786,-20 27-2346,-1 0 1,1-1 0,0 1 0,0 0 0,0 0-1,0 1 1,0-1 0,0 1 0,0-1-1,1 1 1,-1 0 0,0 0 0,1 1 0,-1-1-1,1 1 1,-1-1 0,1 1 0,-1 0-1,1 0 1,-1 1 0,1-1 0,-1 1 0,0 0-1,1 0 1,-1 0 0,0 0 0,1 0-1,-1 1 1,0-1 0,0 1 0,0 0 0,0 0-1,1 1-26,2 3 50,1-1-1,-1 1 0,0 1 0,-1-1 0,1 1 1,-1 0-1,-1 0 0,1 0 0,-1 1 0,-1 0 1,1 0-1,-1 0 0,0 2-49,18 109-245,-16-115-772,-7-23 606,1 14 438,-1 1 1,-1 0-1,1-1 0,-1 1 0,1 0 0,-1 0 1,0 0-1,-1 1 0,1-1 0,-1 1 0,1 0 1,-1 0-1,0 0 0,0 0 0,0 1 0,-1-1 1,1 1-1,0 0 0,-1 1 0,0-1 0,1 1 1,-1 0-1,0 0 0,0 0 0,0 0 0,1 1 1,-1 0-1,0 0 0,0 1 0,0-1 1,0 1-1,0 0 0,1 0 0,-1 1 0,0-1 1,1 1-1,-1 0 0,1 0 0,0 1 0,0-1 1,0 1-1,0 0 0,0 0 0,0 0 0,1 1 1,-1-1-1,1 1 0,0 0 0,0 0 0,1 0 1,-1 0-1,1 0 0,0 1 0,0-1 0,0 1 1,-1 3-28,3-5 27,0 0 1,0 1-1,0-1 1,1 0 0,-1 0-1,1 0 1,0 1 0,0-1-1,0 0 1,0 0-1,0 0 1,1 0 0,-1-1-1,1 1 1,0 0 0,-1-1-1,1 1 1,1-1-1,-1 1 1,0-1 0,1 0-1,-1 0 1,1 0-1,-1 0 1,1-1 0,0 1-1,0-1 1,0 1 0,0-1-1,0 0 1,0 0-1,0 0 1,0-1 0,0 1-1,1-1 1,-1 0 0,0 0-1,0 0 1,0 0-1,1 0 1,-1-1 0,0 1-1,0-1 1,0 0 0,0 0-1,0 0 1,0-1-1,0 1 1,0-1 0,0 1-1,1-2-27,51-24-3041,-22 6-7257,-17 9-902</inkml:trace>
  <inkml:trace contextRef="#ctx0" brushRef="#br0" timeOffset="2023.842">1250 22 9028,'-53'-22'9191,"51"22"-9087,-1 0-1,0 0 1,1 0 0,-1 0-1,1 1 1,-1-1 0,1 1-1,-1 0 1,1-1 0,0 1-1,-1 0 1,1 0 0,0 1 0,-1-1-1,1 0 1,0 1 0,0-1-1,0 1 1,0 0 0,1 0-1,-1 0 1,0 0 0,1 0 0,-1 0-1,1 0 1,0 0 0,-1 1-1,1-1 1,0 0 0,0 3-104,-2 8 255,0 1 1,0-1 0,2 1-1,0 0 1,0 0 0,1-1-1,1 1 1,0 0 0,1 0 0,1-1-1,0 1 1,0-1 0,2 0-1,3 9-255,20 118 783,-35-161-7210,3 11-881,0-2-4633</inkml:trace>
  <inkml:trace contextRef="#ctx0" brushRef="#br0" timeOffset="2352.193">1105 244 10181,'12'-3'9823,"12"4"-7612,-16 0-778,27 1 170,15 0-3249,-15-8-9713,-26 3-871</inkml:trace>
  <inkml:trace contextRef="#ctx0" brushRef="#br0" timeOffset="2649.012">1328 237 9909,'53'3'9873,"27"-22"-7295,-78 17-2568,0 1 1,0-1-1,0 1 1,0-1-1,0 0 0,-1 1 1,1-1-1,-1 0 1,1 0-1,-1 0 1,0-1-1,1 1 1,-1 0-1,0 0 1,0-1-1,-1 1 1,1 0-1,0-1 1,-1 1-1,0-1 1,1 1-1,-1-1 1,0 1-1,0-1 1,-1 1-1,1 0 1,0-1-1,-1 1 1,1-1-1,-1 1 1,0 0-1,0-1 1,0 1-1,0 0 1,0 0-1,-1 0 0,1 0 1,0 0-1,-1 0 1,0 0-1,1 0 1,-1 0-1,0 1 1,0-1-1,0 1 1,0-1-1,0 1 1,-1 0-1,1 0 1,0 0-1,0 0 1,-1 0-1,1 1 1,-1-1-1,1 1 1,0-1-1,-3 1-10,0 0 42,0 0 0,-1 0 0,1 1 0,0 0 0,0 0 0,0 0 0,1 1 0,-1-1 0,0 1 0,0 0 0,1 0 0,-1 1 0,1 0 0,0 0 0,0 0 0,0 0 1,0 0-1,0 1 0,1-1 0,-1 1 0,1 0 0,0 0 0,0 1 0,1-1 0,-1 1 0,1-1 0,0 1 0,0 0 0,1 0 0,-1-1 0,1 1 0,0 0 0,0 0 0,1 1 0,0-1 0,0 0-42,-2 1 61,0-1 0,1 1 0,0-1 0,0 1 0,0-1 0,0 1 0,1 0 0,0-1 0,1 1 1,-1 0-1,1-1 0,0 1 0,0-1 0,1 1 0,0-1 0,0 0 0,0 1 0,0-1 0,1 0 0,0 0 0,0-1 0,0 1 0,1-1 0,-1 1 0,1-1 1,0 0-1,1 0-61,3 1 69,0 0 0,-1-1 1,1 0-1,1 0 0,-1-1 1,1 0-1,-1-1 1,1 0-1,0 0 0,0-1 1,-1 0-1,1 0 0,0-1 1,0 0-1,0-1 0,0 0 1,0 0-1,0-1 1,7-2-70,0-12-2221,-13 9-1915,0-1-3687,-1 0-5418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6739,'-4'6'5656,"-4"11"-5224,-31 150 4021,27-128-3661,44-51-69,-16 6-579,1 1-1,0 1 1,0 1-1,0 0 1,0 1-1,0 1 1,8 0-144,17-1 265,-32-4-1184,-5-4-3827,-2 2-2024,0 2-844</inkml:trace>
  <inkml:trace contextRef="#ctx0" brushRef="#br0" timeOffset="391.06">244 19 7523,'14'-1'6160,"-6"37"-4127,-7-35-1848,19 259 3720,-18-242-3684,-3-8-136,1 0 1,1 0-1,-1-1 1,2 1-1,-1 0 0,1-1 1,1 1-1,0-1 1,0 0-1,1 0 1,0 0-1,1 0 1,5 8-86,-13-49-12233,2 16 3344</inkml:trace>
  <inkml:trace contextRef="#ctx0" brushRef="#br0" timeOffset="1381.545">415 127 7059,'4'-12'5373,"7"-8"-4452,-9 17-374,2-4-401,0 1 0,1-1 1,0 1-1,0 0 1,0 1-1,1-1 0,0 1 1,0 0-1,0 0 1,1 1-1,-1 0 0,1 0 1,0 1-1,0 0 0,1 0 1,-1 0-1,1 1 1,-1 0-1,1 0 0,-1 1 1,1 0-1,0 1 1,3 0-147,-8-1 15,0 1 0,0 0 0,0 0 0,0 0 1,0 0-1,0 0 0,0 1 0,0-1 1,0 1-1,-1 0 0,1 0 0,0 0 1,0 0-1,-1 1 0,1-1 0,-1 1 0,1-1 1,-1 1-1,1 0 0,-1 0 0,0 0 1,0 0-1,0 0 0,0 1 0,-1-1 1,1 1-1,-1-1 0,1 1 0,-1-1 0,0 1 1,0 0-1,0 0 0,0 0 0,0 0 1,-1-1-1,1 1 0,-1 0 0,0 0 1,0 0-1,0 0 0,0 0 0,0 0 0,-1 0 1,0 0-1,1 0 0,-1 0 0,0-1 1,-1 4-16,-4 4 49,0-1 1,-1 1-1,0-1 1,0-1-1,-1 1 1,0-1-1,0-1 1,-1 1-1,0-1 1,0-1-1,-1 0 1,-9 4-50,-4 6 297,33-22-291,0 1 0,1 0 0,0 0 0,0 2 0,0-1 0,0 1 1,1 1-1,-1 0 0,1 0 0,-1 1 0,1 1 0,0 0 0,-1 0 1,1 1-1,0 1 0,-1 0 0,1 1 0,-1 0 0,0 0 0,2 2-6,-9-2 41,1 1 0,-1-1 0,0 1 0,0 0 0,-1 0 0,1 0 0,-1 0-1,0 1 1,0-1 0,0 1 0,-1 0 0,0 0 0,0 0 0,0 0 0,0 0-1,-1 0 1,0 1 0,0-1 0,0 0 0,-1 1 0,1-1 0,-1 1 0,-1-1-1,1 1 1,-1-1 0,0 0 0,0 1 0,-1-1 0,1 0 0,-1 0 0,-2 4-41,-2-1 83,-1-1 1,0 0 0,0-1-1,-1 0 1,1 0-1,-1 0 1,-1-1 0,1 0-1,-1-1 1,0 0 0,0 0-1,0-1 1,0 0-1,-1 0 1,1-1 0,-1-1-1,1 1 1,-1-2 0,0 1-1,0-1 1,1-1-1,-1 0 1,0 0 0,1-1-1,-1 0 1,-1-1-84,-15-13-696,25 11-3701,4 0-4244,2 0-62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8:0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5186,'2'5'3155,"20"4"-2041,187 2 1799,616-38-453,-541 20-2096,1230-10 1332,-689 14-901,-8 16 50,123-4 23,-346-10-199,-323-7-559,-258 3-2054,-14-5-6781,-2 2-765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2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6739,'-5'8'8587,"-5"8"-4001,-63 87-1936,-22 3-1596,116-141-11872,-10 23 5562,2-2-2270</inkml:trace>
  <inkml:trace contextRef="#ctx0" brushRef="#br0" timeOffset="328.29">156 22 7972,'-1'10'7231,"23"20"-4516,99 72 1572,-40-35-3743,-73-66-3173,-5-10-7172,-3 4-502</inkml:trace>
  <inkml:trace contextRef="#ctx0" brushRef="#br0" timeOffset="913.657">172 63 6499,'2'-11'7695,"19"23"-3939,-25 98-48,19 279-2217,-24-164-432,3-243-8379,7 5 903,1-3-4038</inkml:trace>
  <inkml:trace contextRef="#ctx0" brushRef="#br0" timeOffset="1398.584">36 660 6051,'9'4'10699,"43"21"-6015,43 82-1373,-56-76-3570,-32-49-8687,-6 16 5379,1-8-8390</inkml:trace>
  <inkml:trace contextRef="#ctx0" brushRef="#br0" timeOffset="1808.993">390 590 6515,'2'-7'9197,"-9"16"-5884,-9 15-1726,-115 195 2556,111-194-4407,27-52-6872,-3 12 535,1-1-4137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3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9428,'0'2'2866,"0"1"127,0-1-512,-1-1-1040,1 1-497,1 0-175,-2 1-177,1-1-272,0 3-272,1-1-256,0-1-432,-2 2-561,1 0-1920,3 0-2434,-1 0-5586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3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12230,'0'0'3137,"-1"1"32,1-1-1360,0 0-976,0 0-257,0 0-160,1-2-368,0 1-976,2-1-2242,3-1-2608,-1 0-6548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3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8340,'-1'3'6985,"1"12"-4915,8 113 2721,1 50-3564,-10-164-3637,-2-20-11398,2-1 6629</inkml:trace>
  <inkml:trace contextRef="#ctx0" brushRef="#br0" timeOffset="251.232">0 182 10341,'7'-3'9330,"28"7"-6681,37 2-5272,-24-10-8769,-32 1 3103</inkml:trace>
  <inkml:trace contextRef="#ctx0" brushRef="#br0" timeOffset="485.548">231 149 7587,'-8'-5'6839,"2"10"-3316,-8 27-1662,13-29-1344,-17 100 929,18-100-1442,0 0 1,0 0-1,0 0 1,0 0 0,1 0-1,-1 0 1,1-1-1,0 1 1,0 0-1,0 0 1,0 0-1,0-1 1,0 1-1,1 0 1,-1-1-1,1 1 1,0-1-1,0 0 1,0 0-1,0 0 1,0 0-1,0 0 1,1 0-1,-1 0 1,1-1-1,-1 1 1,1-1-1,-1 1 1,1-1-1,0 0 1,0 0 0,0-1-1,1 1-4,0 0 4,1-1 1,0 0-1,0 0 0,0 0 0,0-1 0,-1 0 1,1 0-1,0 0 0,-1 0 0,1-1 1,-1 1-1,1-1 0,-1-1 0,0 1 1,1 0-1,-1-1 0,-1 0 0,1 0 1,0 0-1,-1-1 0,1 1 0,-1-1 1,0 0-1,0 0 0,-1 0 0,1 0 1,-1 0-1,0 0 0,0-1 0,0 1 1,-1-1-1,1 1 0,-1-1 0,0 0 1,0 0-1,-1 0 0,0 1 0,0-1 0,0-2-4,0 3 52,0 0 0,-1 0 0,0 0 0,0-1 0,0 1 0,0 0 0,0 0 0,-1 0 0,0 0 0,0 1 0,0-1 0,0 0 0,-1 1 0,1-1 0,-1 1 0,0 0 0,0 0 0,0 0 0,0 0 0,-1 1 0,1-1 0,-1 1 0,1 0 0,-1 0 0,0 0-1,0 1 1,0-1 0,0 1 0,0 0 0,0 0 0,0 0 0,-1 0 0,1 1 0,0 0 0,0 0 0,-1 0 0,1 0 0,0 1 0,0 0 0,0 0 0,-1 0 0,1 0 0,0 0 0,0 1-52,1 4-2633,9-3-6785,0-4-2889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3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43 300 5891,'16'20'9789,"62"-22"-7533,-75 2-2239,0-1 1,0 0-1,0 0 0,0 0 0,0 0 1,0 0-1,0-1 0,0 0 0,0 1 0,0-1 1,-1 0-1,1 0 0,-1 0 0,0-1 1,0 1-1,1-1 0,-1 1 0,-1-1 0,1 1 1,0-1-1,-1 0 0,1 0 0,-1 0 0,0 0 1,0 0-1,0 0 0,0 0 0,-1-1 1,1 1-1,-1 0 0,0 0 0,0-1 0,0 1 1,0 0-1,-1 0 0,1 0 0,-1-1 1,0 1-1,0 0 0,0 0 0,0 0 0,0 0 1,-1 0-1,-1-2-17,-1 3 67,0 0 0,0 0 0,0 0 0,0 1 0,0 0 0,0 0 0,-1 0 0,1 0 0,0 0 0,-1 1 0,1 0 0,-1 0 0,1 0 0,0 1-1,-1-1 1,1 1 0,0 0 0,0 0 0,-1 0 0,1 1 0,0 0 0,0 0 0,0 0 0,1 0 0,-1 0 0,0 1 0,1 0 0,0-1 0,-2 3-67,-2 1 85,1 1 0,-1 0 0,2 0 0,-1 0 0,1 1 0,0 0 0,1 0 0,0 0 0,0 0 0,0 1 0,0 2-85,3-8 8,1 0 1,-1 0-1,0 0 0,1 0 0,-1 0 0,1 0 0,0 0 0,0 0 0,0 0 0,1 0 0,-1 0 0,1 1 0,0-2 0,-1 1 0,1 0 0,1 0 0,-1 0 0,0 0 0,1 0 0,-1-1 0,1 1 0,0-1 0,0 1 0,0-1 0,0 0 0,0 0 0,0 0 0,1 0 0,-1 0 0,1 0 1,-1-1-1,1 1 0,0-1 0,0 0 0,1 1-8,1 0-9,1 0 0,0 0 0,0 0 0,0-1 0,0 0 0,0 0 0,1-1 0,-1 1 0,0-1 0,0-1 0,0 1 0,0-1 0,0 0 0,0-1 0,0 1 0,0-1 0,0 0 0,0-1 0,-1 1 0,2-2 9,16-11-3984,-3-6-3959,-11 10-1787</inkml:trace>
  <inkml:trace contextRef="#ctx0" brushRef="#br0" timeOffset="707.841">439 169 7123,'-23'1'6726,"-17"15"-4501,25-9-1323,8-3-793,1 0 1,1 1-1,-1 0 1,0 0-1,1 0 1,0 1-1,1-1 1,-1 1-1,1 0 1,0 1-1,0-1 1,1 1-1,0-1 1,0 1-1,1 0 1,-1 0-1,2 1 1,-1-1-1,1 0 1,0 1-1,0-1 1,1 0-110,0-5 2,0 0-1,0-1 1,0 1 0,0 0-1,0-1 1,1 1 0,-1-1 0,0 1-1,1-1 1,-1 1 0,1-1 0,0 1-1,-1-1 1,1 1 0,0-1-1,0 0 1,0 1 0,0-1 0,0 0-1,0 0 1,0 0 0,1 0-1,-1 0 1,0 0 0,1 0 0,-1 0-1,0-1 1,1 1 0,-1 0-1,1-1 1,-1 1 0,1-1 0,0 1-1,-1-1 1,1 0 0,-1 0 0,1 0-1,-1 0 1,1 0 0,0 0-1,-1 0 1,1-1 0,-1 1 0,1 0-1,0-1 1,-1 1 0,2-2-2,71-33 31,-68 30-71,-1 0-1,-1-1 1,1 0 0,-1 0-1,0 0 1,0-1 0,-1 1-1,0-1 1,0 0 0,-1 0-1,1 0 1,-2 0 0,1-1-1,-1 1 1,0 0 0,0-1-1,-1-4 41,0 12 28,-1 0 0,1 0-1,-1 0 1,1 0 0,0 0-1,-1 0 1,1 0 0,-1 0-1,1 0 1,0 0 0,-1 0-1,1 0 1,-1 0 0,1 0-1,0 0 1,-1-1 0,1 1-1,0 0 1,-1 0 0,1 0-1,0-1 1,-1 1 0,1 0-1,0 0 1,0-1 0,-1 1-1,1-1-27,-5 60 691,3 0 0,2-1 0,3 1 0,4 19-691,-5-62 64,-2-12 71,2 13-838,4-31-5436,-4 3 192,0-1-3769</inkml:trace>
  <inkml:trace contextRef="#ctx0" brushRef="#br0" timeOffset="1254.584">537 176 6979,'0'8'8427,"0"28"-6444,0-26-1592,-2-4-291,1 1 0,0 0 0,1-1 0,-1 1 0,2 0 0,-1 0 0,1-1 0,-1 1 0,2 0 0,-1-1 0,1 1 0,0-1 1,0 0-1,1 1 0,0-1 0,0 0 0,0-1 0,1 1 0,1 1-100,-1-6 6,1 1-1,-1-2 1,0 1-1,1 0 1,-1-1-1,0 0 1,1 0 0,-1 0-1,1 0 1,-1-1-1,0 0 1,1 0 0,-1 0-1,0 0 1,0-1-1,0 1 1,0-1-1,0 0 1,0 0 0,0-1-1,-1 1 1,2-2-6,1-3 83,-1 1 1,-1-1 0,1 0 0,-1 0-1,0 0 1,0-1 0,-1 1-1,0-1 1,-1 0 0,1 0 0,-2 0-1,1 0 1,-1 0 0,0 0 0,-1 0-1,0-1 1,0 1 0,0 0-1,-1 0 1,-1-1 0,-1-5-84,-1 13-3980,1 16-5657,4-8 1708</inkml:trace>
  <inkml:trace contextRef="#ctx0" brushRef="#br0" timeOffset="1582.648">791 191 7251,'2'32'7706,"1"0"-4930,0 62-2936,-4-90-1077,2-11-5681,-1 1-2484</inkml:trace>
  <inkml:trace contextRef="#ctx0" brushRef="#br0" timeOffset="1848.196">782 91 9204,'-1'0'2145,"-1"1"16,2 1-1392,2 2-433,0 0-192,0 1-320,2 1 1440,1-1-3393,0-2-2001,1-2-5442</inkml:trace>
  <inkml:trace contextRef="#ctx0" brushRef="#br0" timeOffset="2176.243">893 153 8068,'6'10'6739,"1"2"-3535,16 33-1502,34 67-344,-57-111-1345,1-1 0,-1 1 0,1-1 0,-1 1 0,1-1 0,-1 1 0,1-1 0,-1 0 0,1 1 0,-1-1 0,1 1 0,-1-1 0,1 0 0,0 0 0,-1 1 0,1-1 0,0 0 0,-1 0 0,1 0 0,-1 0 0,1 0 0,0 1 0,0-1 0,-1-1 0,1 1 0,0 0 0,-1 0 0,1 0 0,-1 0 0,1 0 0,0 0 0,-1-1 0,1 1 0,0 0 0,-1-1 0,1 1 0,-1 0 0,1-1 0,-1 1 0,1-1 0,-1 1 0,1-1 0,-1 1 0,1-1 0,-1 1 0,0-1 0,1 1 0,-1-1 0,0 0 0,1 1 0,-1-1 0,0 1 0,0-1 0,0 0-13,12-35 789,-3-15-237,3-14-324,2 24-2854,-11 36-30,4 1-5850,-2 2-1032</inkml:trace>
  <inkml:trace contextRef="#ctx0" brushRef="#br0" timeOffset="2567.84">1129 140 7523,'51'-13'10430,"-7"35"-8145,-38-16-2323,0 1 1,0-1 0,-1 1 0,0 0-1,-1 0 1,1 0 0,-1 1 0,-1-1-1,1 1 1,-1 0 0,0 3 37,19 82-478,-36-140-397,13 43 964,-1 1 0,1-1 0,-1 0 0,0 1 0,0 0 0,0-1 0,-1 1 0,1 0 0,-1 0 0,0 0 0,1 0 0,-1 1 1,0-1-1,-1 1 0,1 0 0,0 0 0,-1 0 0,1 0 0,-1 1 0,0-1 0,1 1 0,-1 0 0,0 0 0,0 0 0,0 0 0,0 1 0,0 0 0,0 0 0,0 0 0,0 0 0,1 0 0,-1 1 0,0 0 0,0 0 0,-2 0-89,-32 75 2097,37-75-2063,1 1 1,-1 0-1,1-1 0,0 1 1,-1 0-1,1 0 1,0 0-1,0-1 0,0 1 1,0 0-1,0 0 0,1 0 1,-1-1-1,0 1 1,1 0-1,0 0 0,-1-1 1,1 1-1,0 0 1,0-1-1,0 1 0,0-1 1,0 1-1,0-1 1,0 0-1,0 1 0,1-1 1,-1 0-1,0 0 0,1 0 1,-1 0-1,1 0 1,0 0-1,-1 0 0,1 0 1,0-1-1,-1 1 1,1-1-1,0 1 0,0-1 1,-1 0-1,1 0 0,0 1 1,0-1-35,93-36-1756,-76 24-2508,0 3-3466,-5 3-3705</inkml:trace>
  <inkml:trace contextRef="#ctx0" brushRef="#br0" timeOffset="3161.452">1352 13 8948,'-1'10'8318,"9"13"-7582,-6-18 127,6 21-272,-1 1 1,-2 0 0,0 0 0,-2 0 0,-1 0 0,-2 13-592,3 13 184,1-34-1127,-1-20-3121,-1-11-4621,-1 6-207</inkml:trace>
  <inkml:trace contextRef="#ctx0" brushRef="#br0" timeOffset="3553.239">1472 211 8804,'51'25'6286,"-45"-24"-6118,0 0 0,-1 0 0,1-1 0,0 0 0,0 0 0,0 0 0,0-1 0,0 0 0,-1 0 1,1 0-1,0-1 0,-1 0 0,1 0 0,-1 0 0,0-1 0,0 0 0,0 0 0,0 0 0,0-1 0,0 1 0,-1-1 0,3-3-168,-6 4 37,0 1 0,0-1 0,-1 0-1,1 1 1,-1-1 0,1 1 0,-1-1-1,0 0 1,0 1 0,0-1 0,-1 0 0,1 1-1,-1-1 1,1 0 0,-1 1 0,0-1-1,0 1 1,0-1 0,0 1 0,0 0-1,-1-1 1,1 1 0,-1 0 0,0 0 0,1 0-1,-1 0 1,0 0 0,0 0 0,0 1-1,0-1 1,-1 0 0,1 1 0,0 0-1,-1 0 1,1 0 0,-1 0 0,1 0 0,-1 0-1,1 0 1,-1 1 0,1-1 0,-1 1-1,0 0 1,0 0 0,1 0 0,-2 0-37,-2 1 107,0 0 1,-1 1-1,1-1 0,0 1 1,0 1-1,0-1 1,0 1-1,1 0 0,-1 0 1,1 1-1,-1 0 1,1 0-1,0 0 0,1 0 1,-1 1-1,1 0 1,0 0-1,0 0 1,0 0-1,1 1 0,0-1 1,0 1-1,-2 4-107,5-5 9,0 1 0,-1-1 0,2 0 0,-1 0 0,1 0 0,-1 0 0,2 1 0,-1-1 0,0 0 0,1-1 0,0 1 0,0 0 0,0 0 0,1-1 0,0 1 0,0-1 0,0 0 0,0 0 0,0 0 0,1 0 0,0-1 0,0 1 0,0-1 0,0 0 0,0 0 0,1-1-1,-1 1 1,1-1 0,0 0 0,0 0 0,0 0 0,0-1 0,0 0 0,0 0 0,0 0 0,0 0 0,0-1 0,0 0 0,1 0 0,-1-1 0,0 1 0,0-1 0,0 0 0,2-1-9,29-24-3199,-23 12-1871,-9 8 1507,7-6-7933</inkml:trace>
  <inkml:trace contextRef="#ctx0" brushRef="#br0" timeOffset="3976.045">1752 116 8340,'0'30'8724,"9"17"-6722,-1-11-1531,2 56 57,-7-108-497,1 1 0,0-1 0,1 1-1,1 0 1,0 0 0,1 0 0,1 1 0,0 0-1,1 1 1,0 0 0,9-9-31,-18 21 1,1-1 1,0 1-1,0 0 0,0 0 1,0-1-1,0 1 0,0 0 1,0 0-1,0 0 0,0 0 1,1 0-1,-1 1 0,0-1 1,1 0-1,-1 0 0,0 1 1,1-1-1,-1 1 0,1-1 1,-1 1-1,1 0 0,-1 0 1,1-1-1,-1 1 0,1 0 1,0 0-1,-1 1 0,1-1 1,-1 0-1,1 0 0,-1 1 1,1-1-1,-1 1 0,0-1 1,1 1-1,-1 0 0,1-1 1,-1 1-1,0 0 0,0 0 1,1 0-1,-1 0 0,0 0 1,0 0-1,0 0 0,0 1 1,0-1-1,-1 0 0,1 1 1,0-1-1,0 0 0,-1 1 1,1-1-1,-1 1 0,1-1 1,-1 1-1,0-1 0,0 1-1,6 24 139,-2-1 1,-1 1-1,-1-1 0,-1 1 0,-1 0 0,-1 0 0,-2 6-139,9-53-12197,-1 9 2955</inkml:trace>
  <inkml:trace contextRef="#ctx0" brushRef="#br0" timeOffset="4257.229">2079 1 9428,'8'31'8757,"0"16"-5754,0-3-2002,-2-1-1047,-1 0 0,-2 0 0,-2 0 0,-2 0 0,-1 4 46,1-43-1254,-1-6-9777,0-3 1373</inkml:trace>
  <inkml:trace contextRef="#ctx0" brushRef="#br0" timeOffset="4710.245">2035 211 12182,'2'1'3313,"2"1"97,3 1-1489,2 0-641,2-1-287,3-1-193,3 1-288,-1-2-176,2 0-192,-1-1-192,-2-1-640,-1-2-545,0 1-2336,-1-1-2754,4 0-6691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4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237 111 6755,'7'-16'11011,"-38"-1"-6468,24 15-4461,-1 1 0,1 0 1,-1 1-1,0 0 0,1 0 0,-1 0 1,1 1-1,-1 0 0,1 1 0,-1 0 1,1 0-1,0 0 0,0 1 1,0 0-1,0 0 0,0 1 0,0 0 1,1 0-1,0 1 0,0 0 0,0 0 1,1 0-1,0 0 0,0 1 0,0 0 1,0 0-1,1 1 0,0-1 0,0 1 1,1 0-1,0 0 0,0 0 0,1 0 1,0 0-1,0 1 0,0-1 0,1 1 1,0-1-1,1 1 0,0-1 1,0 1-1,1 5-82,0-8 14,0 0 0,1 0 1,0 0-1,0 1 0,0-1 1,0-1-1,1 1 0,0 0 1,0-1-1,0 1 0,1-1 1,-1 0-1,1 0 0,0 0 0,0-1 1,0 0-1,1 1 0,-1-1 1,1-1-1,0 1 0,-1-1 1,1 1-1,1-1 0,-1-1 1,0 1-1,0-1 0,1 0 0,-1 0 1,0-1-1,1 1 0,-1-1 1,1 0-1,-1-1-14,13 2-150,47-7 244,-34-21-4899,-16 4-5736,-7 13-277</inkml:trace>
  <inkml:trace contextRef="#ctx0" brushRef="#br0" timeOffset="599.942">342 0 9076,'1'5'6789,"4"11"-4873,-1-3-1526,24 142 2345,-24-48-1799,14-133-728,-10-3-187,-8 21-18,1 0 1,0 1 0,1-1-1,0 0 1,0 1 0,1-1-1,-1 1 1,2 0 0,-1 0 0,1 0-1,0 0 1,0 1 0,1 0-1,0 0 1,0 0 0,1 0 0,-1 1-1,1-1 1,0 2 0,1-1-1,-1 1 1,1 0 0,0 0-1,0 0-3,-5 4 15,0 0 0,0 0 0,0 0 0,0 0 0,0 0 0,0 0 0,0 1 0,0-1 0,0 1 0,0-1 0,0 1 0,0 0 0,0-1 0,-1 1 0,1 0 0,0 0 0,0 0 0,-1 1 0,1-1 0,-1 0 0,1 1 0,-1-1 0,0 1 0,1-1-1,-1 1 1,0 0 0,0-1 0,0 1 0,0 0 0,0 0 0,-1 0 0,1 0 0,-1 0 0,1 0 0,-1 0 0,1 0-15,12 77 1062,-5 34-534,-5-122-8333,1 3 1569,0 0-3995</inkml:trace>
  <inkml:trace contextRef="#ctx0" brushRef="#br0" timeOffset="1330.735">699 88 8148,'0'0'2254,"3"-1"3074,12-5-3135,5-4-541,-16 7-1479,0 0 1,0 1-1,0 0 0,0 0 1,0 0-1,1 0 0,-1 1 1,1-1-1,-1 1 1,1 1-1,0-1 0,-1 0 1,1 1-1,0 0 1,-1 0-1,2 1-173,-1 2 20,0 1 1,0 1-1,0-1 0,0 1 1,-1-1-1,0 1 1,0 1-1,0-1 1,0 0-1,-1 1 0,0 0 1,0 0-1,-1 0 1,0 0-1,0 0 0,0 0 1,0 3-21,20 148-323,-28-180 294,6 19 20,-1-1-1,1 1 1,-1-1-1,0 1 1,0 0-1,-1-1 1,1 1-1,-1 0 1,0 0-1,0 0 1,-1 0-1,1 0 1,-1 1-1,1-1 0,-1 1 1,0 0-1,-1-1 1,1 1-1,0 1 1,-1-1-1,0 0 1,0 1-1,1 0 1,-1 0-1,-2 0 10,2 0 69,0 1 0,0 0 0,0 0 0,0 0 0,0 1-1,-1 0 1,1 0 0,0 0 0,0 0 0,0 0 0,-1 1 0,1 0 0,0 0 0,0 0-1,0 0 1,0 1 0,0-1 0,0 1 0,1 0 0,-1 0 0,1 1 0,-1-1 0,1 1-1,0 0 1,0 0 0,0 0 0,0 0 0,0 0 0,1 0 0,-1 1 0,1-1 0,0 1-1,0 0 1,0 0 0,1 0 0,0 0 0,-1 0 0,1 0 0,0 0 0,1 0 0,-1 0-1,1 1 1,0-1 0,0 0 0,0 0 0,1 0 0,-1 1 0,1-1 0,0 0 0,0 0-1,1 0 1,-1 0 0,1 0 0,0 0 0,0-1 0,0 1-69,0-1 16,0 0 0,1-1 0,-1 0 0,1 1 1,-1-1-1,1 0 0,0-1 0,0 1 0,0 0 0,0-1 1,0 1-1,0-1 0,1 0 0,-1 0 0,0 0 0,1-1 0,-1 1 1,0-1-1,1 0 0,-1 0 0,0 0 0,1 0 0,-1 0 0,1-1 1,-1 0-1,0 1 0,0-1 0,1-1 0,-1 1 0,0 0 0,2-2-16,55-42-3774,-47 32 1190,-5 4-3184,-5 6 2635,4-4-8056</inkml:trace>
  <inkml:trace contextRef="#ctx0" brushRef="#br0" timeOffset="1833.335">985 91 9332,'5'7'7018,"2"26"-5322,5 182 1126,-3-243-2275,-8 12-461,-2 6 65,0 0 1,1 0-1,0-1 0,1 1 1,0 0-1,1-1 0,0 1 1,0 0-1,1 0 0,1 1 1,0-1-1,0 0 0,0 1 1,1 0-1,1 0 0,0 1 0,0 0 1,0-1-1,1 2 0,0-1 1,1 1-1,2-1-151,-6 7-1,0 0-1,-1 0 1,1 0 0,0 1-1,0 0 1,0 0-1,0 0 1,0 0 0,0 0-1,-1 1 1,1 0-1,0 0 1,0 0 0,-1 0-1,1 0 1,0 1 0,-1 0-1,1 0 1,-1 0-1,0 0 1,0 0 0,0 1-1,0-1 1,0 1-1,0 0 1,-1 0 0,3 2 1,0-1-3649,3-4-7784,-3-2 1738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4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8868,'5'0'7006,"0"6"-3895,8 22-2897,-12-25 444,4 14-268,-1 1-1,-1 0 1,0 0-1,-1 0 1,-1 0-1,-1 0 1,0 0-1,-1 0 1,-3 9-390,3-7 90,4-19-4074,2-12-3790,-5 9 5787,4-7-7705</inkml:trace>
  <inkml:trace contextRef="#ctx0" brushRef="#br0" timeOffset="312.42">226 25 10277,'-54'52'11004,"-28"23"-8132,1-1-2246,81-75-696,0 1 1,0 0-1,0 0 0,0-1 0,0 1 0,0 0 0,0 0 0,0-1 0,0 1 0,0 0 0,0 0 1,0-1-1,0 1 0,0 0 0,0 0 0,0-1 0,0 1 0,-1 0 0,1 0 0,0 0 0,0-1 0,0 1 1,0 0-1,0 0 0,-1 0 0,1-1 0,0 1 0,0 0 0,0 0 0,-1 0 0,1 0 0,0 0 1,0-1-1,-1 1 0,1 0 0,0 0 0,0 0 0,-1 0 0,1 0 0,0 0 0,0 0 0,-1 0 0,1 0 1,0 0-1,0 0 0,-1 0 0,1 0 0,0 0 0,0 0 0,-1 0 0,1 0 0,0 0 0,0 1 1,0-1-1,-1 0 70,9-24-10640,-1 13 361</inkml:trace>
  <inkml:trace contextRef="#ctx0" brushRef="#br0" timeOffset="578.566">16 43 9396,'32'7'9697,"17"20"-7104,-31-15-1437,103 94-110,-116-102-3557,-5-5-7125,0-1-2089</inkml:trace>
  <inkml:trace contextRef="#ctx0" brushRef="#br0" timeOffset="1633.47">385 132 8580,'20'-22'7098,"11"9"-4103,-24 11-2949,0 0 1,0 1-1,0 1 1,-1-1 0,1 1-1,0 0 1,0 0-1,0 1 1,0 0-1,0 0 1,-1 1 0,1 0-1,5 2-46,-8 0 6,-1 0-1,1 0 0,-1 0 1,0 0-1,0 1 0,0-1 1,-1 1-1,1 0 0,-1 0 1,-1 0-1,1 0 0,0 0 1,-1 0-1,0 0 0,-1 1 1,1 2-6,0-2 5,22 132 19,-22-139-24,-1 1 1,0 0-1,0 0 1,1 0-1,-1 0 1,0-1-1,0 1 1,1 0-1,-1 0 1,0 0-1,0 0 1,1 0-1,-1 0 1,0 0-1,1 0 1,-1 0-1,0 0 0,1 0 1,-1 0-1,0 0 1,0 0-1,1 0 1,-1 0-1,0 0 1,1 0-1,-1 0 1,0 0-1,0 0 1,1 0-1,-1 1 1,0-1-1,0 0 1,1 0-1,-1 0 1,0 1-1,-1-35 28,0 30 2,0-1-1,0 1 0,0 0 0,-1-1 1,0 1-1,0 0 0,0 0 0,0 0 1,-1 1-1,1-1 0,-1 0 1,0 1-1,0 0 0,0-1 0,-1 1 1,1 0-1,-1 1 0,1-1 1,-1 1-1,0 0 0,0 0 0,0 0 1,0 0-1,-1 0 0,1 1 1,0 0-1,-1 0 0,1 0 0,-1 1 1,1-1-1,-1 1 0,1 0 1,-1 0-1,1 1 0,-1 0 0,1-1 1,-1 1-1,1 1 0,0-1 1,0 1-1,-1-1 0,0 2-29,-86 52 1368,89-52-1302,-1-1 0,1 1 0,-1-1 0,1 1-1,0 0 1,0 0 0,0-1 0,0 2 0,1-1 0,-1 0 0,1 0 0,-1 0 0,1 1 0,0-1 0,1 1 0,-1-1 0,1 1 0,-1-1 0,1 1 0,0-1 0,0 1 0,1-1 0,-1 1 0,1-1 0,-1 1 0,1-1 0,0 0 0,2 3-66,0-3 52,1 0 0,0 0 0,0 0 0,0-1 0,1 1 0,-1-1 0,1 0 0,-1 0 0,1-1 0,0 0 0,-1 0 0,1 0 0,0 0 0,0 0 0,0-1 0,0 0 0,0 0 0,0-1 0,-1 1 0,1-1 0,4-1-52,-9 2 4,108-26-1123,-87 16-2840,0-1-3392,-12 5-5183</inkml:trace>
  <inkml:trace contextRef="#ctx0" brushRef="#br0" timeOffset="2070.908">672 154 8852,'5'10'6171,"2"12"-4694,-4-9-812,17 152 2209,-3-234-1252,-15 61-1559,-2-2 81,1 0-1,1 1 0,0-1 1,0 1-1,1 0 0,0-1 1,0 1-1,1 0 0,0 1 1,1-1-1,0 1 0,0 0 1,1 0-1,0 0 0,1 1 1,-1 0-1,1 0 0,7-4-143,-12 10 14,0 0 0,1 0-1,-1 1 1,1-1-1,-1 1 1,0-1 0,1 1-1,-1 0 1,1 0 0,-1 0-1,1 0 1,-1 0-1,1 1 1,-1-1 0,1 1-1,-1 0 1,1-1-1,-1 1 1,0 0 0,0 1-1,1-1 1,-1 0-1,1 1-13,31 24-3274,-24-18 748,-3-3-4318,3-1-5113</inkml:trace>
  <inkml:trace contextRef="#ctx0" brushRef="#br0" timeOffset="2810.846">1108 119 7860,'-17'-4'9164,"-34"15"-5883,44-7-3197,0 1 0,1 1 0,0-1 0,0 1-1,1 0 1,-1 0 0,1 1 0,1-1 0,-1 1 0,1 0-1,0 1 1,1-1 0,-1 1 0,2-1 0,-1 1 0,1 0-1,0 0 1,1 0 0,-1 9-84,3-14 5,0-1 0,0 1 1,1 0-1,-1 0 0,1 0 0,0-1 0,0 1 0,-1-1 0,2 0 1,-1 1-1,0-1 0,0 0 0,1 0 0,-1 0 0,1-1 1,0 1-1,-1 0 0,1-1 0,0 0 0,0 0 0,0 0 1,0 0-1,0 0 0,0-1 0,0 1 0,0-1 0,1 0 1,-1 0-1,0 0 0,0 0 0,0 0 0,0-1 0,0 1 1,0-1-1,0 0 0,0 0 0,0 0 0,0 0 0,0-1 1,0 1-1,-1-1 0,1 0 0,-1 0 0,1 0 0,-1 0 0,2-1-5,0-2-17,0-1 0,0 1-1,0-1 1,-1 0 0,0 0-1,0 0 1,0 0 0,-1-1-1,0 1 1,0-1 0,0 0-1,-1 1 1,0-1 0,0 0-1,-1 0 1,0-2 17,4-23 147,4 81 2206,11 234-406,-18-256-1846,1-14 102,-1 0 0,0 0 0,-1 0 0,-1 1 0,0-1 0,-1 0 1,0 0-1,-1 0 0,0 0 0,-5 11-203,5-21 57,0 0 0,-1-1 0,1 1 0,0-1 0,-1 1 0,1-1 0,-1 0 0,0 0 0,0 0 1,0-1-1,0 0 0,0 1 0,0-1 0,0-1 0,0 1 0,0 0 0,-1-1 0,1 0 0,0 0 0,0 0 0,0-1 0,-1 0 0,1 1 0,0-1 0,0-1 0,-1 1-57,5-28-3643,5 18-792,1 4-3585,1 1-5786</inkml:trace>
  <inkml:trace contextRef="#ctx0" brushRef="#br0" timeOffset="3358.468">1202 113 8852,'28'10'9019,"25"45"-5859,-6 67-751,-41-141-8909,-4 6-1054,2 1-1816</inkml:trace>
  <inkml:trace contextRef="#ctx0" brushRef="#br0" timeOffset="3672.891">1481 87 9925,'-11'22'8759,"-2"12"-5022,-5 10-2411,-41 59 1032,44-78-2277,15-19-2127,11-15-3923,-7 3-861,-2-1-4495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9284,'10'18'8104,"-3"18"-7114,-6-27-173,1 0-534,3 16 150,-1 0-1,-2 1 1,0 0 0,-1 0-1,-2-1 1,-3 21-433,2-43-3536,4-27-6838,1 11 2226</inkml:trace>
  <inkml:trace contextRef="#ctx0" brushRef="#br0" timeOffset="281.183">213 59 9764,'-45'32'8775,"-12"28"-6040,-4 10-2170,45-62-1960,8-34-9888,8 22 9245,-2-6-5069</inkml:trace>
  <inkml:trace contextRef="#ctx0" brushRef="#br0" timeOffset="595.68">1 82 9108,'60'20'10609,"14"37"-6670,-67-51-3985,-1 1 0,1-1 0,0-1 0,0 1-1,1-1 1,-1 0 0,1-1 0,0 0 0,1 0 0,5 2 46,-7-6-3467,-3-4-5107,-1-3-2564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0:5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164 184 6419,'1'-4'8107,"-7"-20"-4542,3 22-3449,1 0-1,-1-1 1,0 1-1,0 0 1,1 0 0,-1 0-1,-1 1 1,1-1-1,0 1 1,0-1 0,-1 1-1,1 0 1,0 0-1,-1 1 1,1-1 0,-1 1-1,1 0 1,-1 0-1,1 0 1,-1 0 0,1 0-1,-1 1 1,1 0 0,-1-1-1,1 1 1,0 0-1,0 1 1,-1-1 0,1 1-1,0-1 1,0 1-1,0 0 1,-1 1-116,3-2 0,0 0 0,-1 0 0,1 1 0,0-1-1,0 0 1,0 1 0,0-1 0,0 0 0,0 1 0,0-1 0,0 1 0,1 0 0,-1-1 0,0 1-1,1 0 1,0-1 0,-1 1 0,1 0 0,0 0 0,0-1 0,0 1 0,0 0 0,0-1-1,0 1 1,0 0 0,1 0 0,-1-1 0,1 1 0,-1 0 0,1-1 0,0 1 0,-1-1-1,1 1 1,0-1 0,0 1 0,0-1 0,0 1 0,1-1 0,-1 1 0,58 36-60,-54-37 68,0-1 1,0 1-1,0 1 1,0-1-1,-1 1 1,1 0-1,0 0 1,-1 0-1,0 0 0,1 1 1,-1 0-1,0 0 1,0 0-1,-1 0 1,1 1-1,-1 0 1,1-1-1,-1 1 1,0 0-1,-1 1 0,1-1 1,-1 0-1,0 1 1,0-1-1,0 1 1,0 0-1,-1 0 1,0 0-1,0-1 0,0 1 1,-1 0-1,0 0 1,0 0-1,0 0 1,0 0-1,-1 5-8,-3-5 213,0 0-1,0-1 0,-1 1 1,1-1-1,-1 0 1,0-1-1,0 1 0,0-1 1,0 0-1,-1 0 0,1 0 1,-1-1-1,1 0 1,-1 0-1,0-1 0,0 1 1,0-1-1,-6 0-212,7 0 21,0 0-1,0-1 1,0 0-1,0 0 1,0 0-1,0-1 1,0 1-1,0-1 1,0 0-1,1-1 1,-1 1-1,0-1 1,1 0-1,-1 0 1,1 0-1,-1-1 1,1 0-1,0 0 1,-3-2-21,3-7-3517,6 3-7730,1 6-332</inkml:trace>
  <inkml:trace contextRef="#ctx0" brushRef="#br0" timeOffset="397.986">284 40 8468,'5'8'7472,"-2"13"-6319,-2-19-414,21 273 3991,-13-188-4527,-11-102-6505,1 2-1909,-1 4-25</inkml:trace>
  <inkml:trace contextRef="#ctx0" brushRef="#br0" timeOffset="694.781">248 225 9380,'15'2'8225,"10"-3"-4142,4 1-2483,-9 1-1397,30 2-2255,-16-6-10041,-24 0 2763</inkml:trace>
  <inkml:trace contextRef="#ctx0" brushRef="#br0" timeOffset="1295.975">474 291 8548,'17'16'7542,"29"-17"-6007,-43 1-1146,5 0-307,-1 0 0,1-1 1,-1 0-1,1 0 1,-1-1-1,1 1 1,-1-2-1,0 1 0,0-1 1,0 0-1,0-1 1,-1 0-1,1 0 1,-1 0-1,0-1 0,0 1 1,0-1-1,-1-1 1,5-5-83,-10 8 6,1 0 0,-1 0 0,1 0 0,-1 0 0,0 0 0,0 0 1,-1 0-1,1 0 0,-1 0 0,1 1 0,-1-1 0,0 0 0,0 0 1,0 0-1,-1 1 0,1-1 0,0 0 0,-1 1 0,0-1 0,0 1 0,0 0 1,0 0-1,0 0 0,0 0 0,0 0 0,-1 0 0,1 0 0,-1 1 1,1-1-1,-1 1 0,0-1 0,1 1 0,-1 0 0,0 0 0,0 1 1,0-1-1,0 1 0,0-1 0,0 1 0,0 0 0,0 0 0,0 0 0,0 0 1,0 1-1,1-1 0,-1 1 0,0 0 0,0 0 0,0 0 0,-1 1-6,-4 2 112,1 1-1,1 0 1,-1 0-1,1 0 1,-1 1-1,2 0 1,-1 1-1,1-1 1,0 1-1,0 0 0,1 0 1,0 1-1,0-1 1,0 1-1,1 0 1,1 0-1,-1 0 1,1 0-1,0 0 1,1 1-1,0-1 1,1 1-1,-1-1 0,2 0 1,-1 1-1,1-1 1,1 6-112,-1-11 58,0 1 0,0-1-1,0 0 1,0 1 0,0-1 0,1 0 0,0 0 0,-1 0 0,1 0-1,0 0 1,0-1 0,1 1 0,-1 0 0,1-1 0,-1 0-1,1 1 1,0-1 0,0 0 0,0-1 0,0 1 0,0 0 0,0-1-1,0 0 1,0 1 0,1-1 0,-1-1 0,0 1 0,1 0 0,-1-1-1,1 0 1,0 0-58,4 1-270,-1-1 0,1-1 0,-1 1 0,1-1 0,-1-1 0,1 1 0,-1-1 0,0-1 0,0 1 0,0-1-1,0 0 1,0-1 0,-1 0 0,1 0 270,6-6-4434,-4 4-1339,0-2-4912</inkml:trace>
  <inkml:trace contextRef="#ctx0" brushRef="#br0" timeOffset="2033.653">808 192 9396,'47'-25'8813,"-43"25"-8787,1 0 1,0 0-1,-1 0 1,1 1-1,0 0 1,-1 0-1,1 0 0,-1 0 1,1 1-1,-1 0 1,0 0-1,1 0 1,-1 0-1,0 1 1,0-1-1,-1 1 0,1 0 1,-1 0-1,1 1 1,-1-1-1,0 1 1,0-1-1,0 1 1,-1 0-1,2 3-26,40 168 1249,-44-175-1252,0-1 0,0 1 0,1 0 0,-1 0 0,0 0 0,0 0 0,0-1 0,1 1 0,-1 0 0,0 0 0,0 0 0,1 0 0,-1 0 0,0 0 0,0 0 0,1 0 0,-1 0 0,0 0 0,1 0 0,-1 0 0,0 0 0,0 0 0,1 0 0,-1 0 0,0 0 0,0 0 0,1 0 0,-1 0 0,0 0 0,0 1 0,1-1 0,-1 0 0,0 0 0,0 0 3,-1-30-80,-1 24 98,-1 0 0,-1 0 0,1 0 0,-1 0 0,0 1 0,0-1 0,-1 1 0,1 0 0,-1 0 0,-1 1 0,1 0 0,0 0 0,-1 0 0,0 0 0,0 1 0,0 0 0,0 0 0,-1 1 0,1 0 0,-1 0-18,1 2 118,0 0 1,0 1-1,0 0 0,0 1 0,1-1 0,-1 1 0,0 0 0,1 1 0,0-1 0,-1 1 1,1 0-1,0 0 0,0 1 0,1-1 0,-1 1 0,1 0 0,0 0 0,0 1 0,0-1 1,0 1-1,1 0 0,-3 5-118,5-9 59,0 1-1,0-1 1,1 1 0,-1-1-1,0 1 1,1-1 0,-1 1 0,1-1-1,-1 1 1,1 0 0,0-1-1,0 1 1,0 0 0,0-1-1,0 1 1,0 0 0,0-1 0,0 1-1,1 0 1,-1-1 0,1 1-1,-1-1 1,1 1 0,-1 0 0,1-1-1,0 0 1,0 1 0,0-1-1,0 1 1,0-1 0,0 0 0,0 0-1,1 0 1,-1 1 0,0-1-1,1-1 1,-1 1 0,0 0 0,1 0-1,0 0-58,65 19 490,-2-40-2312,-47 13-2394,-1 1-3899,-3 2-3450</inkml:trace>
  <inkml:trace contextRef="#ctx0" brushRef="#br0" timeOffset="2479.609">1258 211 8516,'-29'-14'10401,"-54"38"-7468,78-21-2824,0 0 0,0 1 0,1 0-1,-1 0 1,1 0 0,-1 1 0,2-1 0,-1 1 0,0 0 0,1 0 0,0 0-1,0 1 1,0-1 0,1 1 0,0-1 0,0 1 0,0 0 0,1 0 0,0 0-1,0 0 1,0 0 0,1 0 0,0 0 0,0 0 0,0 0 0,2 4-109,1-6 7,1 0 1,-1-1-1,1 1 1,0-1 0,1 0-1,-1 0 1,0 0 0,1-1-1,0 1 1,-1-1-1,1 0 1,0-1 0,0 1-1,0-1 1,1 0-1,-1 0 1,0 0 0,0-1-1,0 0 1,1 0-1,-1 0 1,0-1 0,0 0-1,0 0 1,0 0-1,0 0 1,5-3-8,44-19-2925,-41 9-870,-3-4-4033,-6 3-2494</inkml:trace>
  <inkml:trace contextRef="#ctx0" brushRef="#br0" timeOffset="2776.418">1286 0 9845,'-7'24'8904,"9"19"-6965,0-27-908,14 289 3787,-16-303-5779,1 13 1997,-3-12-5330,-2-5-5693,2 0-2328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0:5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4018,'-4'-9'9211,"32"-16"-8271,-25 23-486,1-2-409,0 0 0,0 0 0,0 1 1,1-1-1,0 1 0,-1 0 0,1 1 1,0-1-1,0 1 0,0 0 0,1 0 1,-1 1-1,0-1 0,1 1 0,-1 0 1,1 1-1,-1-1 0,1 1 0,-1 0 1,1 1-1,-1-1 0,1 1 0,-1 0 1,1 0-1,-1 1 0,1 0-45,-4 1 42,1 0 0,-1 0 0,0 1 0,0-1 0,-1 0 0,1 1-1,-1-1 1,0 1 0,0 0 0,0-1 0,0 1 0,-1 0 0,1 0 0,-1-1 0,0 1 0,0 0-1,0 0 1,-1 0 0,1-1 0,-1 1 0,0 0 0,0-1 0,0 1 0,-1 0 0,1-1-1,-1 0 1,0 1 0,0-1 0,0 0 0,0 0 0,-1 0 0,1 0 0,-1 0 0,0-1-1,0 1 1,0-1 0,-3 2-42,-60 40 886,104-69-755,-33 23-128,1 0 1,-1 1 0,1 0-1,-1 0 1,1 0-1,-1 0 1,1 1 0,0 0-1,-1 0 1,1 1-1,0 0 1,-1 0 0,1 0-1,-1 0 1,1 1-1,-1 0 1,0 0 0,0 1-1,0-1 1,0 1-1,0 0 1,0 0 0,-1 1-1,0-1 1,1 1-1,-2 0 1,1 0 0,0 1-1,-1-1 1,1 1-1,-1 0 1,-1 0 0,1 0-1,-1 0 1,1 0-1,-1 0 1,-1 1 0,1-1-1,-1 1 1,0-1-1,0 1 1,-1-1 0,0 5-5,-3-3 88,-1 0 0,0 0 0,0-1 0,-1 1 0,1-1 0,-1 0 0,-1-1 0,1 1 0,-1-1 0,0 0 0,-1 0-1,1-1 1,-1 1 0,1-2 0,-1 1 0,-1-1 0,1 0 0,0 0 0,-1-1 0,1 0 0,-1 0 0,0-1-1,0 0 1,1 0 0,-1-1 0,-7-1-87,-62-14 104,80 0-4272,12 4-3957,-6 6-450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81 100 7635,'-28'5'9016,"-3"42"-6891,27-40-1497,1 0-522,0 0 0,1 0 0,-1 0 1,1 1-1,1-1 0,-1 0 0,1 1 1,1-1-1,-1 1 0,1 0 0,1-1 1,0 2-107,-1-6 8,0 0 0,0-1 1,1 1-1,-1 0 0,1-1 1,0 1-1,0 0 0,0-1 1,0 0-1,0 1 0,0-1 1,1 1-1,-1-1 0,1 0 0,0 0 1,0 0-1,0 0 0,0 0 1,0-1-1,0 1 0,0 0 1,0-1-1,1 1 0,-1-1 1,1 0-1,-1 0 0,1 0 1,-1 0-1,1-1 0,0 1 1,-1-1-1,1 1 0,0-1 1,1 0-9,1 1 11,0-1 1,0 0-1,0 0 0,-1 0 1,1-1-1,0 1 1,0-1-1,0 0 1,-1-1-1,1 1 1,-1-1-1,1 0 1,-1 0-1,0 0 1,1-1-1,-1 0 1,0 1-1,-1-1 1,1-1-1,0 1 1,-1 0-1,0-1 0,0 0 1,0 0-1,0 0 1,-1 0-1,1 0 1,-1 0-1,0-1 1,0 1-1,-1-1 1,1 0-1,-1 1 1,0-1-1,-1 0 1,1 0-1,-1 1 1,0-1-1,0 0 0,0 0 1,0 0-1,-1 0 1,0 1-1,0-1 1,0 0-1,-1 1 1,0-1-1,0 1 1,0-1-1,0 1-11,0 0-7,-1 0 0,1 1-1,-1-1 1,1 1 0,-1 0 0,0 0-1,0 0 1,0 0 0,-1 1 0,1-1-1,0 1 1,-1 0 0,0 0 0,0 0-1,1 0 1,-1 1 0,0 0 0,0 0-1,0 0 1,-1 0 0,1 0 0,0 1-1,0 0 1,0 0 0,-1 0 7,2 3-2210,6 2-7362,2-4 16</inkml:trace>
  <inkml:trace contextRef="#ctx0" brushRef="#br0" timeOffset="398.114">394 30 7491,'-24'-25'9499,"22"24"-9366,1 0-1,-1 1 1,0-1 0,0 1-1,1-1 1,-1 1-1,0 0 1,0 0-1,0 0 1,0 0 0,0 0-1,0 0 1,1 0-1,-1 0 1,0 1-1,0-1 1,0 1-1,1 0 1,-1-1 0,0 1-1,1 0 1,-1 0-1,0 0 1,1 0-1,-1 0 1,1 0-1,-1 1-132,-4 8 143,0 1 0,1-1 0,0 1 0,1 0 0,0 0 0,1 1 0,0-1-1,1 1 1,0-1 0,0 1 0,2 0 0,-1-1 0,2 1 0,-1 0 0,2 0 0,0-1-1,0 1 1,4 10-143,14 91 214,-29-124-6865,5 4 1208,-1-4-5802</inkml:trace>
  <inkml:trace contextRef="#ctx0" brushRef="#br0" timeOffset="647.946">267 185 10469,'2'0'2865,"0"0"144,4 3-1408,1 0-256,2-1-209,3 2-79,0 0-273,1 0-272,0 0-191,-1-3 31,-1 1-224,-1-2-160,-1 0-673,-2-2-1311,1 1-1362,2-1-2449,-1-3-5778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38 109 6563,'-1'3'6642,"2"3"-3552,2 16-2514,-2-19 342,16 176 2695,-21-158-6573,-7-28-4413,9-1-3680</inkml:trace>
  <inkml:trace contextRef="#ctx0" brushRef="#br0" timeOffset="171.831">5 0 8532,'-2'1'1969,"0"-1"16,2 0-1073,0 2-672,1-1-144,0 2-144,0-1-176,2 0-1745,1 1-1648,-1 0-4243</inkml:trace>
  <inkml:trace contextRef="#ctx0" brushRef="#br0" timeOffset="812.31">142 106 7443,'11'39'9404,"-6"43"-8738,-4-48 197,5 54-86,-6-107-675,-2 2-86,1-1 1,1 0-1,1 0 0,1 0 1,0 0-1,1 1 0,1-1 1,0 1-1,2 0 0,0 0 1,0 1-1,2 0 1,5-9-17,-12 24 13,0 0 1,0-1-1,0 1 1,0 0-1,1 0 1,-1 0-1,0 0 0,1 0 1,-1 0-1,1 0 1,-1 1-1,1-1 1,0 0-1,-1 1 1,1-1-1,-1 1 1,1 0-1,0-1 1,-1 1-1,1 0 1,0 0-1,0 0 1,-1 0-1,1 1 1,0-1-1,-1 0 1,1 1-1,0-1 1,-1 1-1,1-1 1,-1 1-1,1 0 1,-1 0-1,1 0 1,-1-1-1,0 2 1,1-1-1,-1 0 1,0 0-1,0 0 1,1 0-1,-1 1 1,0-1-1,0 1 1,-1-1-1,1 1 1,0-1-1,0 1 0,-1-1 1,1 1-1,-1-1 1,1 1-1,-1 0 1,0 0-14,13 29 262,-2 1 0,-1 0 1,-2 1-1,-1 0 0,-2 0 0,-1 1 0,0 22-262,-4-54-361,1 3-2167,0-2-5604,-2-3-2862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9316,'-2'0'2353,"1"2"128,-1-1-1440,0 1-193,1-1-127,0 1-97,1-1-160,0-1-192,0 0-144,1 1 16,1 0-160,0 0-192,-1-1-224,1 1-304,0 0-225,-1 2-1648,-1-1-1969,0 2-4258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 9332,'-3'0'2273,"1"1"64,0-1-1488,1 0-289,1 0-48,0 0-64,1-1-127,0 0-177,1-1-256,-1 0-417,0-1-1872,2-1-1953,-1 1-5010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7844,'4'11'9164,"-3"14"-6692,0-21-1489,-2 72 2371,0-27-8685,1-50-920,1-1 3212,-1-4-6141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0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9909,'-1'-2'2641,"0"1"192,2-1-1408,-1 1-257,-1 0-95,1 0-129,0 0-175,1 0-305,0 1-176,-1 0 0,0 1-160,1 0-192,0 1-400,0 0-705,0 0-1952,1-1-2434,1 1-5986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8468,'1'9'7872,"7"21"-6460,-4-9-943,-1 0-1,0 0 1,-2 0 0,0 0-1,-1 0 1,-3 14-469,3-30 155,2-85 466,-2 79-620,1-11 1,0 0-1,1 0 1,0 0 0,1 1 0,0-1 0,1 1-1,1 0 1,-1 0 0,2 0 0,-1 1 0,2 0 0,-1 0-1,2 0-1,-7 8 2,1 1-1,-1 0 0,1 0 0,-1 0 0,1 1 1,-1-1-1,1 0 0,0 0 0,0 1 1,-1-1-1,1 1 0,0 0 0,0-1 0,-1 1 1,1 0-1,0 0 0,0 0 0,-1 0 0,1 0 1,0 1-1,0-1 0,0 1 0,-1-1 0,1 1 1,0-1-1,-1 1 0,1 0 0,-1 0 0,1 0 1,-1 0-1,1 0 0,-1 0 0,1 0 0,-1 0 1,0 1-1,0-1 0,0 0 0,0 1 1,0-1-1,0 1 0,0 0 0,0-1 0,0 1 1,-1-1-1,1 2-1,30 78 885,-6 80-45,-24-170-14708,0 1 4608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8500,'-4'9'7244,"8"27"-5500,7 10-851,10 105 994,-27-196-1311,5 31-558,0-1 0,2 0 0,-1 0 0,2 1 0,0-1 0,1 1 0,0 0 0,1-1 0,0 2 0,2-1 0,-1 0 0,2 1 0,0 0 0,0 0 0,2-1-18,-8 13 8,-1 0 0,1 0 0,-1 1 1,1-1-1,0 0 0,-1 0 0,1 0 0,0 0 1,-1 0-1,1 1 0,0-1 0,0 0 1,0 1-1,0-1 0,0 1 0,0-1 1,0 1-1,0-1 0,0 1 0,0 0 0,0-1 1,0 1-1,0 0 0,0 0 0,0 0 1,0 0-1,0 0 0,0 0 0,1 0 0,-1 0 1,0 0-1,0 0 0,0 1 0,0-1 1,0 0-1,0 1 0,0-1 0,0 1 0,0-1 1,0 1-1,0 0 0,-1-1 0,1 1 1,0 0-1,0 0 0,-1-1 0,1 1 1,0 0-1,-1 0 0,1 0 0,0 0 0,-1 0 1,1 0-1,-1 0 0,0 0 0,1 0 1,-1 0-1,0 0 0,0 0 0,0 1-8,6 17 94,0 0 0,-2 1 0,-1-1 0,0 1 0,-1 0 0,-1 0-1,-1 0 1,-1 3-94,0 1 252,15-78 581,-10 31-756,-2 11-71,-1 0 0,2 0 0,-1 0 0,2 0 0,0 0 0,0 1 0,1-1 0,0 1 0,1 0 0,0 1 0,1-1 0,2-1-6,-8 11-1,-1 1-1,1-1 1,0 1-1,-1-1 1,1 1-1,0 0 1,0-1-1,0 1 1,-1 0-1,1-1 1,0 1-1,0 0 1,0 0-1,0 0 1,-1 0-1,1 0 1,0 0-1,0 0 1,0 0-1,0 0 1,0 0-1,-1 0 1,1 1 0,0-1-1,0 0 1,0 1-1,-1-1 1,1 0-1,0 1 1,0-1-1,-1 1 1,1-1-1,0 1 1,-1 0-1,1-1 1,-1 1-1,1 0 1,-1-1-1,1 1 1,-1 0-1,1-1 1,-1 1-1,0 0 1,1 0-1,-1 0 1,0-1-1,1 2 2,17 45 91,-17-43-61,5 18-55,-1 1 0,-2-1 1,0 1-1,-1-1 0,-1 1 1,-2 0-1,0 0 0,-2 3 25,2-21-1658,-1-8-7651,1-4-3153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8500,'6'19'6098,"5"13"-1466,4 45-3351,-12 46 864,-3-124-2142,0 1 0,0 0 0,0 0 0,0 0 1,1 0-1,-1 0 0,0-1 0,0 1 0,0 0 0,1 0 1,-1 0-1,0 0 0,0 0 0,0 0 0,1 0 0,-1 0 1,0 0-1,0 0 0,1 0 0,-1 0 0,0 0 0,0 0 1,0 0-1,1 0 0,-1 0 0,0 0 0,0 0 0,0 0 1,1 0-1,-1 0 0,0 0 0,0 1 0,0-1 0,1 0 1,-1 0-1,0 0 0,0 0 0,0 0 0,0 1 0,1-1 1,-1 0-4,6-24 19,-2-20 50,26-116 36,-30 158-98,0 0 0,0 1 1,1-1-1,-1 0 1,1 0-1,-1 0 1,1 1-1,0-1 1,-1 0-1,1 0 1,0 1-1,0-1 0,1 1 1,-1-1-1,0 1 1,0 0-1,1-1 1,-1 1-1,1 0 1,-1 0-1,1 0 1,-1 0-1,1 0 1,0 0-1,-1 0 0,1 0 1,0 1-1,0-1 1,0 1-1,-1 0 1,1-1-1,0 1 1,0 0-1,0 0 1,0 0-1,0 0 1,0 0-1,0 1 0,-1-1 1,1 0-1,0 1 1,0 0-1,0-1 1,-1 1-1,1 0 1,0 0-1,-1 0 1,1 0-1,-1 0 1,1 0-1,-1 0 0,1 1 1,-1-1-1,1 1-7,6 17 227,-1 1 1,0 0-1,-2 0 0,0 0 0,-1 0 0,-2 1 0,0-1 0,0 1 0,-3 12-227,2-29-438,-2 25 798,-5-16-7120,5-13-200,0 0-4651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7363,'-5'0'8043,"-13"19"-5505,10-4-1974,-4 3-283,1 1-1,0 0 1,2 1 0,0 0 0,1 0 0,1 1 0,1 0 0,1 0-1,0 1 1,2 0 0,1-1 0,0 1 0,2 0 0,2 18-281,1-30 150,2 0 1,-1 1 0,1-2 0,1 1 0,0-1 0,0 0 0,1 0 0,0 0-1,0-1 1,1 0 0,0-1 0,1 1 0,-1-2 0,1 1 0,1-1 0,-1-1-1,1 0 1,0 0 0,0 0 0,5 0-151,-6 1 363,-19-12-3609,1-4-7997,7 5-72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 4722,'10'-5'7715,"-20"9"-3843,-9 4-3152,-94 18 1839,112-26-2542,1 1 0,-1 0 0,1 0 0,-1-1 0,1 1 0,0 0 0,-1 0 0,1 0 0,0 0 0,0 0 0,-1 0 0,1 0 0,0 0 0,0-1 0,0 1 0,0 0 0,0 0 0,1 0 0,-1 0 0,0 0 0,0 0 0,0 0 1,1 0-1,-1-1 0,1 1 0,-1 0 0,0 0 0,1 0 0,0-1 0,-1 1 0,1 0 0,-1 0 0,1-1 0,0 1 0,-1-1 0,1 1 0,0-1 0,0 1 0,0-1 0,-1 1 0,2-1-17,7 14 118,-1 85 257,-10-59-112,57-64-45,-49 21-218,-1 0-1,1 1 0,-1-1 0,1 1 0,0 0 0,-1 1 1,1-1-1,0 1 0,0 1 0,0-1 0,0 1 0,0 0 0,1 0 1,-1 1-1,0-1 0,0 2 0,-1-1 0,1 0 0,0 1 1,0 0-1,-1 1 0,1-1 0,-1 1 0,0 0 0,0 0 1,0 1-1,0-1 0,0 1 0,-1 0 0,1 1 0,-1-1 0,0 1 1,-1 0-1,1 0 0,-1 0 0,0 0 0,0 0 0,1 4 1,-4-3 19,0-1-1,-1 0 0,1 1 0,-1-1 1,0 0-1,0 0 0,-1 1 0,0-1 0,0 0 1,0 0-1,0-1 0,-1 1 0,0 0 1,0-1-1,0 0 0,0 1 0,-1-1 1,0-1-1,0 1 0,0 0 0,0-1 0,0 0 1,-1 0-1,1 0 0,-1-1 0,0 1 1,0-1-1,0 0 0,0-1 0,-3 2-18,-10 1 38,1-1 0,-1 0-1,1-1 1,-1-1 0,1-1-1,-1-1 1,0 0-1,1-1 1,-18-4-38,25-5-2578,30-5-8101,-6 11 1838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5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9668,'4'-4'7751,"28"19"-5460,-23-7-2099,-1 0-1,0 1 1,-1 0-1,0 0 0,0 1 1,-1 0-1,0 0 1,-1 0-1,0 1 1,-1 0-1,0 0 0,-1 0 1,0 0-1,0 1 1,-1-1-1,-1 1 1,0 0-1,-1-1 0,0 1 1,0 0-1,-1-1 1,-1 1-1,0-1 0,-2 5-191,-42 175 2169,25-160-2737,20-28-4276,3-3-6244,1-1 1131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7812,'24'-22'7874,"2"4"-3907,-23 17-3888,0-1 0,0 1 0,-1 0 0,1 0 0,0 0 1,0 0-1,0 0 0,1 1 0,-1-1 0,0 1 0,0 0 0,0 0 0,0 0 0,0 0 0,0 1 0,0-1 0,0 1 0,0 0 0,0 0 0,0 0 1,0 0-1,0 0 0,0 1 0,0-1 0,-1 1 0,1 0 0,-1 0 0,1 0 0,0 1-79,4 5 40,-1 0 1,0 0-1,0 0 1,-1 0-1,-1 1 1,1 0-1,-1 0 0,-1 0 1,1 1-1,-2-1 1,1 1-1,-1-1 1,-1 1-1,0 0 1,0 0-1,-1 0 0,0 1-40,8 53 156,-15-119 4,7 51-150,-1 0-1,0 1 1,0-1-1,-1 0 1,1 1 0,-1-1-1,0 1 1,0-1-1,0 1 1,0 0-1,0 0 1,-1 0 0,1 0-1,-1 0 1,0 1-1,0-1 1,0 1-1,0 0 1,0 0 0,-1 0-1,1 0 1,0 0-1,-1 1 1,0-1-1,1 1 1,-1 0 0,0 0-1,0 1 1,1-1-1,-1 1 1,0 0-1,0 0 1,0 0 0,0 0-1,0 1 1,1-1-1,-1 1 1,0 0-1,0 0 1,1 1 0,-1-1-1,1 1 1,-1-1-1,1 1 1,0 0-1,-2 2-9,0 0 129,0 1 1,1-1-1,-1 1 0,1 0 0,0 0 0,1 0 0,-1 0 0,1 1 0,0 0 0,1-1 1,-1 1-1,1 0 0,0 1-129,2-5 42,-1 0 0,0 0 1,1 1-1,0-1 0,0 0 1,0 0-1,0 1 0,0-1 1,0 0-1,0 1 0,1-1 1,-1 0-1,1 0 0,-1 1 1,1-1-1,0 0 0,0 0 0,0 0 1,0 0-1,0 0 0,1 0 1,-1 0-1,1-1 0,-1 1 1,1 0-1,0-1 0,-1 1 1,1-1-1,0 0 0,0 1 1,0-1-1,0 0 0,0 0 1,0 0-1,0-1 0,1 1 1,-1 0-43,4 0-25,0 1 0,0-1 0,0 0 0,1 0 0,-1-1 0,0 0 0,0 0 0,0-1 0,0 1 0,1-1 0,-1-1 0,0 1 0,0-1 0,-1 0 0,1 0 0,0-1 0,-1 0 0,1 0 0,1-1 25,14-13-4992,-4-4-4548,-10 8-2071</inkml:trace>
  <inkml:trace contextRef="#ctx0" brushRef="#br0" timeOffset="469.94">310 99 7363,'6'7'7374,"2"21"-3356,-6 85 1814,-5-58-5717,3-61-3374,-1-5-227,0 5-2786,1-3-5397</inkml:trace>
  <inkml:trace contextRef="#ctx0" brushRef="#br0" timeOffset="626.157">309 5 11317,'-4'-2'2625,"1"1"97,1 0-1602,1 1-672,1 0-144,1 0-47,1 1-257,2 0-593,-1 1 401,1 0-2545,0-1-2161,0 1-5459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1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8884,'11'17'8583,"-3"20"-7155,-5-22-421,14 177 1099,-14-108-3633,-3-81-160,-1-2-8033,1-4 662</inkml:trace>
  <inkml:trace contextRef="#ctx0" brushRef="#br0" timeOffset="187.456">0 190 11221,'6'-1'2994,"-1"-1"207,4-1-1328,1 1-513,2 0-319,1 0-81,1 1-207,0 2-273,-1-1-144,-2 1-160,0 2-208,0-1-352,-2 0 1104,0 2-4209,-2-2-3026,0-2-8164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3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13222,'-2'-1'3266,"2"2"63,-1-2-1488,1 3-1009,0-1-383,0 1-257,2 1-641,0 1-799,-1 3-2066,0 0-2640,2 3-6196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3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11669,'-5'2'3058,"0"-1"15,3-4-720,2 0-1360,0-3-785,0-1-897,0 0-2256,3-4-2625,1-2-6564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18 7171,'-13'84'10429,"-2"13"-7649,-17 115-2257,30-201-497,2-5-12,-1 1 0,0 0 1,0-1-1,0 1 1,-1-1-1,0 0 1,-1 0-1,1 1 1,-1-1-1,0-1 0,-1 1 1,1 0-1,-2 1-14,4-7-83,0-1 0,1 1 0,-1 0 0,0-1 0,1 1 0,-1 0 0,0-1 0,1 1 0,-1-1 0,1 1 0,-1-1 0,1 0 0,-1 1 0,1-1 0,-1 1 0,1-1 0,0 0 0,-1 1 0,1-1 0,0 0 0,-1 1 0,1-1 0,0 0 0,0 0 0,0 1 0,0-1 0,0 0 0,0 0 0,0 1 0,0-1 0,0 0 0,0 0 0,0 1 0,0-1 0,0 0 0,1 0 0,-1 1 0,0-1 0,1 0-1,-1 1 1,0-1 0,1 0 0,-1 1 0,1-1 0,-1 1 0,1-1 0,-1 1 0,1-1 83,0-3-579,8-40-7649,-3 17-80</inkml:trace>
  <inkml:trace contextRef="#ctx0" brushRef="#br0" timeOffset="291.017">218 18 5795,'11'-18'6150,"2"25"-3277,8 31-894,14 90 319,-28-92-2045,2-1 0,2 0 1,1 0-1,1-1 0,2-1 1,15 24-254,62 54-195,-101-128-4258,-1 6-1667,-4-4-3711</inkml:trace>
  <inkml:trace contextRef="#ctx0" brushRef="#br0" timeOffset="557.682">159 335 10277,'-1'5'2657,"2"-3"112,-1-1-1536,7-1-161,2-1-15,3 0-129,4 0-208,2 1-255,0 0-97,2-1-80,0 1-112,-1 0-144,1-1-240,1 0-512,1-2 1904,4 3-4321,4-5-2770,0 0-7331</inkml:trace>
  <inkml:trace contextRef="#ctx0" brushRef="#br0" timeOffset="981.994">695 265 6483,'-16'-5'7433,"-2"5"-3570,-33 20-1150,46-15-2599,-1 0 0,1 0 0,0 1 0,0-1 0,1 1 0,-1 0 0,1 1 0,1-1 0,-1 1 0,1 0 0,0 0 0,1 0 0,-1 0 0,1 0 0,1 0 0,-1 1 0,2-1 0,-1 0 0,1 1 1,0-1-1,0 1 0,1-1 0,0 6-114,0-10 2,0 0 1,0 0-1,0 0 1,0 0-1,0 0 1,1 0-1,-1-1 1,1 1-1,0 0 1,-1-1-1,1 1 1,1-1-1,-1 0 1,0 1 0,0-1-1,1 0 1,-1 0-1,1-1 1,0 1-1,0-1 1,-1 1-1,1-1 1,0 0-1,0 0 1,0 0-1,0 0 1,1 0-1,-1-1 1,0 0 0,0 1-1,0-1 1,0 0-1,1-1 1,-1 1-1,0-1 1,0 1-1,0-1 1,0 0-1,0 0 1,0 0-1,0 0 1,0-1-1,0 1-2,35-28-2576,-17-15-3360,-17 22 277,0-1-3377</inkml:trace>
  <inkml:trace contextRef="#ctx0" brushRef="#br0" timeOffset="1263.186">663 39 9156,'3'55'9927,"22"67"-7008,14 151-990,-33-266-5685,0-23-6566,-3 0 485</inkml:trace>
  <inkml:trace contextRef="#ctx0" brushRef="#br0" timeOffset="1575.605">813 253 8644,'5'-3'7573,"18"12"-4176,-15 0-3102,0 1 0,-1 0 0,-1 0 1,1 0-1,-2 1 0,1-1 0,-2 1 0,1 1 0,-2-1 0,1 1 0,0 4-295,6 16 204,14 29-615,-23-61 205,0 0-1,-1 0 1,1 0-1,0 0 1,0 0-1,0 0 1,0 0 0,0 0-1,-1-1 1,1 1-1,0 0 1,0-1-1,0 1 1,-1-1-1,1 1 1,0-1 0,-1 1-1,1-1 1,0 1-1,-1-1 1,1 1-1,-1-1 1,1 0 0,0 1-1,-1-1 1,0 0-1,1 0 1,-1 1-1,1-1 1,-1 0-1,0 0 1,0 0 0,0 0-1,1 1 1,-1-1-1,0 0 1,0 0-1,0 0 1,0 0 0,0 0-1,0 1 1,0-1-1,-1 0 1,1 0-1,0 0 1,0 0-1,-1 0 207,2-1-2321,2-16-8292</inkml:trace>
  <inkml:trace contextRef="#ctx0" brushRef="#br0" timeOffset="1937.455">1053 207 10261,'-15'43'7327,"0"23"-3996,-8 26-2309,-18 17-510,56-141-13112,-7 14 2763</inkml:trace>
  <inkml:trace contextRef="#ctx0" brushRef="#br0" timeOffset="2473.976">1143 254 8836,'10'-10'6635,"13"-3"-4507,-9 4-1054,-12 7-1009,0 0 1,0 1 0,0-1 0,0 0 0,0 1 0,1-1 0,-1 1 0,0-1-1,1 1 1,-1 0 0,1 0 0,-1 0 0,1 1 0,0-1 0,-1 1 0,1-1-1,0 1 1,-1 0 0,1 0 0,0 0 0,0 0 0,-1 1 0,1-1 0,0 1-1,-1-1 1,1 1 0,-1 0 0,1 0 0,-1 0 0,1 0 0,-1 1 0,0-1-1,1 1 1,-1-1 0,0 1 0,0 0 0,0 0 0,0 0 0,0 0-66,7 15 9,-1 0 0,-1 1 0,0 0 0,-1 1 0,-1-1 0,-1 1 0,0 0 0,-1 0 0,-2 0 0,1 13-9,5 40-2,-52-183 57,43 107-25,-1 1-1,0-1 0,1 1 0,-1-1 1,0 1-1,0 0 0,-1 0 1,1 0-1,-1 1 0,1-1 0,-1 1 1,0 0-1,0 0 0,0 0 0,0 0 1,0 1-1,-1 0 0,1 0 0,0 0 1,-1 0-1,1 1 0,0-1 1,-1 1-1,1 0 0,-1 1 0,1-1 1,0 1-1,-1 0 0,1 0-29,0 1 63,0 0 0,0 1-1,1 0 1,-1 0 0,1 0-1,0 0 1,0 0 0,0 0-1,0 1 1,1 0 0,-1-1 0,1 1-1,0 0 1,0 0 0,0 0-1,1 1 1,-1-1 0,1 0-1,0 0 1,0 1 0,1-1-1,-1 1 1,1-1 0,0 1 0,0-1-1,1 1 1,-1-1 0,1 0-1,0 1 1,0-1 0,0 0-1,1 1 1,0-1 0,-1 0 0,1 0-1,1 0 1,-1-1 0,1 1-1,-1 0 1,1-1 0,0 0-1,1 2-62,0-2-9,0-1-1,0 1 1,0-1-1,0 1 0,0-1 1,0-1-1,1 1 1,-1 0-1,1-1 0,-1 0 1,1 0-1,0 0 1,-1-1-1,1 0 0,0 0 1,-1 0-1,1 0 0,0-1 1,-1 1-1,1-1 1,-1 0-1,1-1 0,-1 1 1,1-1-1,0-1 10,48-57-4133,-38 27-3416,-13 29 6164,7-16-10159</inkml:trace>
  <inkml:trace contextRef="#ctx0" brushRef="#br0" timeOffset="2931.965">1439 268 7988,'12'2'6756,"-4"8"-3728,7 39-3228,-13-39 1047,19 166 1514,-20-221-2055,-1 24-293,0-1 0,2 0 0,0 1 1,1 0-1,1 0 0,1 0 0,6-13-13,-11 31-1,2 0 0,-1 0 1,0 0-1,0 0 1,1 0-1,0 0 0,-1 1 1,1-1-1,0 1 1,0-1-1,0 1 0,1 0 1,-1 0-1,1 0 0,-1 0 1,1 0-1,0 0 1,-1 1-1,1-1 0,0 1 1,0 0-1,0 0 1,0 0-1,0 0 0,0 1 1,0-1-1,1 1 0,-1 0 1,0 0-1,0 0 1,0 0-1,1 0 0,-1 1 1,0-1-1,0 1 1,0 0-1,0 0 0,0 0 1,1 1 0,6 12 126,-1 1 0,0 0 0,-1 1 0,-1 0 0,0 0 0,-1 0 0,-1 1 1,-1 0-1,0 0 0,-1 0 0,-1 0 0,0 1 0,-2-1 0,0 0 0,-1 1-126,1-17 11,0 10-324,-1-9-2889,-1-8-5470,-1-6-2181</inkml:trace>
  <inkml:trace contextRef="#ctx0" brushRef="#br0" timeOffset="3541.207">1799 107 7411,'-3'-1'6713,"2"6"-3655,1 20-1263,64 273 1339,-48-196-3211,-33-143-14762,10 23 7660</inkml:trace>
  <inkml:trace contextRef="#ctx0" brushRef="#br0" timeOffset="3792.477">1767 289 9572,'4'9'6797,"8"-4"-3391,31-4-1669,-41-1-1468,62-18-1050,-35 8-2612,0 4-5399,-14 4-7</inkml:trace>
  <inkml:trace contextRef="#ctx0" brushRef="#br0" timeOffset="4262.647">2021 259 9684,'3'-2'7888,"13"-5"-5782,-11 5-2061,-1 1-1,1-1 0,-1 1 1,1-1-1,0 2 0,0-1 1,-1 0-1,1 1 1,0 0-1,0 0 0,0 0 1,-1 1-1,1-1 0,0 1 1,-1 0-1,1 1 0,0-1 1,-1 1-1,1 0 0,-1 0 1,0 0-1,0 1 1,0 0-1,0-1 0,0 1 1,0 1-1,-1-1 0,0 0 1,1 1-1,-1 0 0,-1 0 1,2 1-45,4 18 30,-1-1 0,-1 2 0,-2-1 1,0 0-1,-1 1 0,-1 5-30,-2-12 8,-3-21-19,3-3 54,0 1-1,-1-1 1,0 1-1,0 0 0,-1-1 1,0 1-1,0 0 1,0 0-1,-1 0 1,0 0-1,0 0 0,0 1 1,-1-1-1,1 1 1,-2 0-1,1 0 0,0 0 1,-1 1-1,0 0 1,0 0-1,0 0 0,-1 0 1,1 1-1,-1 0 1,0 0-1,0 0 1,0 1-1,0 0 0,-5-1-42,6 4 28,1 0 1,-1 1-1,1 0 0,0 0 0,0 0 0,0 0 0,0 1 1,0 0-1,1-1 0,-1 1 0,1 1 0,-1-1 0,1 0 1,0 1-1,1 0 0,-1-1 0,0 1 0,1 0 0,0 1 1,0-1-1,0 0 0,1 1 0,0-1 0,-1 0 0,1 1 0,1 0 1,-1 3-29,0-5 26,0-1 0,0 1 0,1 0 0,-1 0 0,1 0 0,0 0 0,0 0 0,0 0 0,0 0 0,1 0 0,-1 0 0,1 0 0,-1 0 0,1 0 0,0 0 0,0 0 0,1 0 0,-1-1 0,1 1 0,-1-1 0,1 1 0,0-1 0,0 1 0,0-1 0,0 0 0,0 0 0,0 0 0,1 0 0,-1 0 0,1-1 0,-1 1 0,1-1 0,-1 1 0,1-1 0,0 0 0,0 0 0,0 0 0,0-1 0,0 1 0,0-1 0,0 1 0,0-1 0,0 0 0,0 0 0,0-1 0,0 1 0,0 0 0,1-1-26,68-27-4056,-28 1-3408,-31 18 3852,12-6-5755</inkml:trace>
  <inkml:trace contextRef="#ctx0" brushRef="#br0" timeOffset="4764.835">2454 268 6755,'5'-19'10562,"-25"20"-7782,13 1-2463,-1 0 1,1 1-1,-1 0 0,1 0 0,0 0 1,0 1-1,1 0 0,-1 0 0,1 1 1,0 0-1,-4 3-317,6-4 14,0 0-1,0 1 1,1-1 0,-1 1 0,1-1-1,0 1 1,0 0 0,1 0 0,0 1 0,-1-1-1,2 0 1,-1 1 0,1-1 0,0 1-1,0 0 1,0-1 0,1 1 0,0 0-1,0-1 1,0 1 0,1 0 0,-1-1-1,2 1 1,-1-1 0,1 1-14,-2-3-7,1-1-1,-1 0 1,1 0 0,0 0 0,0 0-1,0 0 1,0 0 0,1 0-1,-1 0 1,0 0 0,1 0 0,-1-1-1,1 1 1,0 0 0,-1-1-1,1 0 1,0 1 0,0-1 0,0 0-1,0 0 1,0 0 0,0 0-1,1 0 1,-1-1 0,0 1 0,0-1-1,0 1 1,1-1 0,-1 0-1,0 0 1,1 0 0,-1 0 0,0 0-1,0 0 1,1-1 0,-1 1-1,0-1 1,0 0 0,1 0 7,2 0-64,1-2 0,-1 1 0,0 0 0,0-1 0,0 0 0,-1 0 0,1-1 0,-1 1 0,1-1 0,-1 0 1,-1 0-1,1 0 0,0-1 0,-1 1 0,2-5 64,1 0-20,-2 1 0,1-2-1,-1 1 1,-1 0 0,1-1 0,-2 0 0,1 0 0,-1 0 0,-1 0 0,0 0-1,0 0 1,-1 0 0,-1-4 20,-10 33 1113,21 286 605,-26-190-1339,17-147-4909,7 4 1291,5 0-4623,-3 8-2127</inkml:trace>
  <inkml:trace contextRef="#ctx0" brushRef="#br0" timeOffset="5183.993">2598 344 9989,'21'8'7685,"18"-10"-6583,-33 2-448,74-25 378,-78 24-981,-1 0 0,1 0-1,0 0 1,0 0-1,-1 0 1,1 0 0,-1-1-1,1 1 1,-1-1 0,1 1-1,-1-1 1,0 1 0,0-1-1,1 1 1,-1-1-1,0 0 1,-1 0 0,1 0-1,0 0 1,-1 0 0,1 1-1,-1-1 1,1 0 0,-1 0-1,0 0 1,0 0-1,0-1 1,0 1 0,0 0-1,0 0 1,0 0 0,-1 0-1,1 1 1,-1-1-1,0 0 1,1 0 0,-1 0-1,0 0 1,0 0 0,0 0-51,-2 0 25,1 0 1,0 1 0,0-1 0,0 0 0,-1 1 0,1-1 0,-1 1-1,0 0 1,1 0 0,-1 0 0,0 0 0,1 0 0,-1 0 0,0 1-1,0 0 1,0-1 0,0 1 0,0 0 0,1 0 0,-1 1-1,0-1 1,0 0 0,0 1 0,0 0 0,1 0 0,-1 0 0,0 0-1,1 0 1,-1 0 0,1 1 0,-1-1 0,1 1 0,0 0-1,-1-1 1,1 1 0,0 0 0,0 1 0,0-1 0,1 0 0,-1 0-1,0 1 1,1-1 0,0 1 0,-1 0 0,1 1-26,-4 3 111,1 1 1,0-1-1,0 1 1,1 0-1,0 1 0,0-1 1,1 0-1,0 1 1,0 0-1,1-1 1,1 1-1,-1 0 0,1-1 1,1 1-1,-1 0 1,1-1-1,1 1 1,0 0-1,0-1 0,1 0 1,0 1-1,0-1 1,1 0-1,0-1 1,0 1-1,1-1 0,0 0 1,0 0-1,1 0 1,3 3-112,-7-8-45,1 0 0,-1-1 0,1 1 1,0 0-1,0-1 0,0 0 1,0 1-1,-1-1 0,2 0 0,-1 0 1,0-1-1,0 1 0,0-1 0,0 1 1,0-1-1,0 0 0,1 0 0,-1-1 1,0 1-1,0-1 0,0 1 0,0-1 1,0 0-1,0 0 0,0 0 0,0-1 1,0 1-1,0-1 0,-1 0 0,1 1 1,-1-1-1,1 0 0,-1 0 1,1-1 44,65-85-7627,-55 68 957,0 1-4490</inkml:trace>
  <inkml:trace contextRef="#ctx0" brushRef="#br0" timeOffset="5610.458">3073 252 9268,'-12'-42'10190,"10"40"-10098,0 0-1,0 0 1,0 0 0,0 1 0,0-1 0,0 1 0,-1-1-1,1 1 1,-1 0 0,1 0 0,-1 0 0,1 0 0,-1 0-1,1 0 1,-1 1 0,0-1 0,1 1 0,-1 0 0,0 0-1,1 0 1,-1 0 0,0 1 0,0-1-92,-1 0 39,1 1-1,0-1 1,-1 1 0,1 0 0,0 0 0,0 0-1,-1 0 1,1 1 0,0-1 0,0 1 0,1-1-1,-1 1 1,0 0 0,0 0 0,1 1-1,0-1 1,-1 1 0,1-1 0,0 1 0,0-1-1,0 1 1,0 0 0,1 0 0,-1 0 0,1 0-1,0 0 1,0 1 0,0-1 0,0 0 0,0 0-1,1 1 1,0-1 0,-1 0 0,1 1-1,1-1 1,-1 1 0,0-1 0,1 0 0,-1 1-1,1-1 1,0 0 0,0 0 0,1 0 0,-1 0-1,0 0 1,1 0 0,0 0 0,0 0-1,0 0 1,0-1 0,0 1 0,2 1-39,117 70 72,-120-73-22,1 0 0,-1 1 0,1-1 0,-1 1 0,1-1 1,-1 1-1,0-1 0,0 1 0,0-1 0,0 1 0,0 0 0,0 0 0,0 0 0,0-1 1,-1 1-1,1 0 0,-1 0 0,0 0 0,1 0 0,-1 0 0,0 0 0,0 0 0,0 0 1,0 0-1,-1 0 0,1 0 0,0 0 0,-1 0 0,0 0 0,1 0 0,-1 0 0,0-1 1,0 1-1,0 0 0,0 0 0,0-1 0,0 1 0,-1-1 0,1 1 0,0-1 0,-1 1 1,1-1-1,-1 0 0,0 0 0,1 0 0,-1 0 0,0 0 0,0 0 0,1 0 1,-1-1-1,-1 1-50,-80-12 51,37-17-4238,41 8-6607,5 9-475</inkml:trace>
  <inkml:trace contextRef="#ctx0" brushRef="#br0" timeOffset="18929.862">1 727 8052,'55'8'5518,"47"-11"-5347,-73 2 497,441-35 1412,216-6-852,-191 46-650,318-6 429,-457-2-401,-338 2-3201,-8-3-5239,-8 2-1629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4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3888 194 15255,'-1'2'3634,"0"0"31,1 0-2080,1-1-817,1 2-367,3-3-289,-1 2-336,1 0-593,-1-1-752,0-2-2080,-1 1-2834,0-2-6179</inkml:trace>
  <inkml:trace contextRef="#ctx0" brushRef="#br0" timeOffset="197.732">3925 426 12646,'-4'4'3505,"2"-1"49,0-2-753,1 0-1424,2-2-737,-1-1-432,1 0-352,1-4-640,-1 1-721,3-1-2064,1 2-2722,-1 0-6131</inkml:trace>
  <inkml:trace contextRef="#ctx0" brushRef="#br0" timeOffset="-5454.988">839 197 8740,'8'-10'8874,"17"-1"-7252,-17 7-651,-5 2-934,0 0-1,1 0 1,-1 0 0,0 1 0,1-1 0,-1 1 0,1 0 0,-1 0 0,1 0 0,0 0 0,0 1 0,-1-1 0,1 1 0,0 0 0,0 0-1,-1 0 1,1 1 0,0-1 0,0 1 0,-1 0 0,1 0 0,-1 1 0,1-1 0,-1 1 0,1-1 0,-1 1 0,0 0 0,0 0 0,0 1-1,0-1 1,0 0 0,0 1 0,-1 0 0,1 0 0,-1 0 0,0 0 0,0 0 0,0 0-37,32 122 149,-27-88-135,4 43-724,-58-197 1292,45 114-498,1 0 0,-1 0 0,0 0 0,-1 0 0,1 0 0,0 0 0,-1 1 0,0-1 1,1 1-1,-1 0 0,0-1 0,0 1 0,0 1 0,-1-1 0,1 0 0,0 1 0,-1 0 0,1 0 1,-1 0-1,1 0 0,-1 0 0,1 1 0,-1-1 0,0 1 0,1 0 0,-1 0 0,0 1 1,1-1-1,-1 1 0,1-1 0,-1 1 0,1 0 0,-1 1 0,1-1 0,0 0 0,-1 1 0,1 0 1,0 0-1,0 0 0,-2 2-84,1 3 79,0 0 0,0 0 0,1 1 0,-1 0 0,2-1 0,-1 1 1,1 0-1,1 1 0,-1-1 0,1 0 0,0 0 0,1 2-79,0-8 9,0 0 0,0 1 0,0-1 1,1 0-1,-1 1 0,1-1 0,-1 0 0,1 0 0,0 1 0,0-1 0,-1 0 1,2 0-1,-1 0 0,0 0 0,0 0 0,1 0 0,-1 0 0,1-1 1,-1 1-1,1 0 0,0-1 0,0 0 0,0 1 0,0-1 0,0 0 0,0 0 1,0 0-1,0 0 0,0 0 0,1 0 0,-1-1 0,0 1 0,0-1 1,1 1-1,-1-1 0,0 0 0,1 0 0,-1 0 0,0 0 0,1-1 0,-1 1 1,0 0-1,2-2-9,52-17-866,-21-2-2945,-1 1-7263,-17 13 490</inkml:trace>
  <inkml:trace contextRef="#ctx0" brushRef="#br0" timeOffset="-5095.693">1279 256 9412,'-58'0'10448,"54"1"-10308,-1 1-1,1 0 0,-1 1 1,1-1-1,0 1 1,0 0-1,0 0 1,1 0-1,-1 0 1,1 1-1,-1 0 1,1-1-1,0 1 1,1 0-1,-1 1 1,1-1-1,0 0 0,0 1 1,0-1-1,0 1 1,1 0-1,0-1 1,0 1-1,0 0 1,0 4-140,0-5 43,1 1 0,-1-1-1,1 1 1,0 0 0,0-1 0,1 1 0,-1-1 0,1 1 0,0-1 0,0 1 0,1-1 0,-1 0 0,1 1-1,0-1 1,0 0 0,1 0 0,-1 0 0,1-1 0,0 1 0,0-1 0,0 1 0,0-1 0,0 0 0,1 0 0,-1 0-1,1-1 1,0 1 0,0-1 0,0 0 0,0 0 0,1 0 0,-1-1 0,0 1 0,1-1 0,1 0-43,-4 0-132,1-1 0,-1 1 0,0-1 0,0 0-1,1 1 1,-1-1 0,0 0 0,0-1 0,1 1 0,-1 0 0,0-1 0,1 1 0,-1-1 0,0 1 0,0-1 0,0 0 0,0 0 0,0 0 0,0 0 0,0-1 0,0 1 0,0-1 0,-1 1-1,1-1 1,0 1 0,-1-1 0,1 0 0,-1 0 0,0 0 0,1 0 0,-1 0 0,0 0 0,0 0 0,0-1 132,12-51-9111,-11 44 6624,3-14-6258</inkml:trace>
  <inkml:trace contextRef="#ctx0" brushRef="#br0" timeOffset="-4923.859">1292 34 10037,'-3'49'11133,"16"26"-9281,-4-33-911,21 217-453,-27-254-3190,1-6-7202,-1-4-1925</inkml:trace>
  <inkml:trace contextRef="#ctx0" brushRef="#br0" timeOffset="-4216.481">1441 209 6899,'-3'-7'10350,"8"14"-6539,9 13-2309,4 14-1109,2-1-1,2-1 0,1 0 0,1-2 0,7 5-392,-30-35 11,0 1 0,0-1 0,0 0 0,0 0 0,0 0 0,0 0 0,0 0 0,0 0 0,0 0 0,0-1 0,0 1 0,0 0 0,0 0 0,0-1 0,0 1 0,0-1 0,-1 1 0,1-1 0,0 1 0,0-1 0,0 1 0,-1-1 0,1 0 0,0 1 0,0-1 0,-1 0 0,1 0 0,-1 0 0,1 1 0,-1-1 0,1 0 0,-1 0 0,1 0 0,-1 0 0,0 0 0,0 0 0,1 0 0,-1 0 0,0 0 0,0 0 0,0 0 0,0 0 0,0 0 0,0 0 0,0 0 0,-1 0 0,1 0 0,0 0 0,0 0 0,-1 0 0,1 1 0,-1-1 0,1 0 0,-1 0 0,1 0 0,-1 0-11,3-14 126,51-157-801,-40 149-2205,-8 17-896,1-1-3633,-2 2-3100</inkml:trace>
  <inkml:trace contextRef="#ctx0" brushRef="#br0" timeOffset="-3740.276">1809 174 10021,'33'-30'9963,"-30"29"-9899,0 0-1,0 0 1,0 0 0,0 1-1,0-1 1,1 1 0,-1 0 0,0 0-1,0 0 1,0 0 0,0 0 0,0 1-1,1 0 1,-1-1 0,0 1-1,0 0 1,0 1 0,0-1 0,-1 0-1,1 1 1,0 0 0,-1-1 0,1 1-1,-1 0 1,1 0 0,-1 1-1,0-1 1,0 0 0,0 1 0,0-1-1,1 3-63,6 17 29,0 1 1,-1 1-1,-2-1 0,0 1 0,-2 0 0,0 8-29,7 27-465,-31-120-160,14 55 686,1 1 1,-1-1-1,0 2 0,0-1 0,-1 0 0,0 1 0,1 0 0,-1 1 0,-1 0 0,1 0 0,0 0 1,-1 1-1,1 0 0,-1 0 0,0 1 0,0 0 0,1 1 0,-1-1 0,0 2 0,0-1 1,-1 1-62,5 1 88,0 1 1,1-1-1,-1 1 1,1 0-1,-1 0 1,1 0-1,0 0 1,0 1 0,1-1-1,-1 1 1,1 0-1,0-1 1,0 1-1,0 0 1,0 1 0,1-1-1,-1 0 1,1 0-1,0 1 1,1-1-1,-1 0 1,1 1-1,-1-1 1,1 1 0,1-1-1,-1 1 1,1-1-1,-1 0 1,1 1-1,1-1 1,-1 0-1,1 0 1,-1 0 0,1 0-1,0 0 1,2 2-89,-2-3-10,0-2 0,0 1 0,0 0 0,1 0 1,-1-1-1,0 1 0,1-1 0,-1 0 0,1 0 1,0 0-1,-1 0 0,1 0 0,0 0 0,0-1 1,-1 1-1,1-1 0,0 0 0,0 0 0,0 0 1,0 0-1,-1 0 0,1-1 0,0 0 0,0 1 1,-1-1-1,1 0 0,0 0 0,1-1 10,70-41-4178,-52 23 2762,-2-3-6949,-6 5-2901</inkml:trace>
  <inkml:trace contextRef="#ctx0" brushRef="#br0" timeOffset="-3333.459">2066 155 8036,'18'71'6780,"8"98"-4543,-21-140-1246,2-46 230,34-201-437,-20 161-729,-21 56-51,1 0-1,-1 0 1,1 0 0,0 0 0,-1 0 0,1 0-1,0 0 1,0 0 0,0 0 0,0 0 0,0 0-1,0 0 1,0 1 0,0-1 0,0 0 0,0 1-1,0-1 1,0 1 0,0-1 0,1 1-1,-1 0 1,0-1 0,0 1 0,1 0 0,-1 0-1,0 0 1,0 0 0,1 0 0,-1 0 0,0 0-1,0 0 1,1 1 0,-1-1 0,0 0 0,0 1-1,0-1 1,1 1 0,-1 0 0,0-1-1,0 1 1,0 0 0,0-1 0,0 1 0,0 1-4,9 7 167,-2 1 0,1 0 0,-1 1 0,-1 0 1,0 0-1,0 1 0,-1 0 0,-1 0 0,0 1 0,0-1 1,-2 1-1,1 0 0,-2 0 0,0 0 0,0 0 1,-1 1-1,-1-1 0,0 0 0,-1 1 0,0-1 1,-2 4-168,-4 10-421,6-26-3678,0-6-3998,1-1-3052</inkml:trace>
  <inkml:trace contextRef="#ctx0" brushRef="#br0" timeOffset="-2723.704">2446 1 9572,'0'2'5454,"1"12"-3325,23 150 3501,4 48-4994,-29-180-1041,-5-22-1747,-4-19-3481,5 1-210,2-2-3529</inkml:trace>
  <inkml:trace contextRef="#ctx0" brushRef="#br0" timeOffset="-2425.821">2400 233 9236,'11'12'7888,"7"-4"-4051,41-1-1587,-8-42-6466,-32 16-5548,-10 11 549</inkml:trace>
  <inkml:trace contextRef="#ctx0" brushRef="#br0" timeOffset="-1972.793">2670 196 9508,'9'-18'8086,"39"-10"-6562,-46 26-1489,1 1-1,0 0 0,-1 0 1,1 0-1,0 0 1,-1 1-1,1-1 1,0 1-1,0 0 1,-1-1-1,1 1 0,0 1 1,0-1-1,0 0 1,-1 1-1,1-1 1,0 1-1,0 0 1,-1 0-1,1 0 0,-1 0 1,1 0-1,-1 0 1,1 1-1,-1-1 1,0 1-1,0 0 1,0 0-1,0 0 0,0 0 1,0 0-1,0 0 1,0 0-1,-1 1 1,1-1-1,-1 1 1,0-1-1,0 1 0,0-1 1,0 1-1,0 0 1,-1-1-1,1 1 1,-1 0-1,1 0-34,45 187 235,-46-195-218,-1 0 0,0 1 0,0-1 0,-1 0 0,1 1 0,-1-1 0,0 1 0,0 0 0,-1 0 0,1-1 1,-1 2-1,0-1 0,0 0 0,0 0 0,0 1 0,-1 0 0,0 0 0,1 0 0,-1 0 0,0 0 0,0 1 0,-1 0 0,1 0 0,0 0 0,-1 0 0,0 0 0,1 1 0,-4-1-17,2 4 74,1-1 0,0 1 0,0 0 0,1 0-1,-1 0 1,0 1 0,1 0 0,-1-1-1,1 2 1,0-1 0,0 0 0,0 1 0,0 0-1,1 0 1,0 0 0,-1 0 0,2 1 0,-1-1-1,0 1 1,1-1 0,0 1 0,0 0-1,0 0 1,1 0 0,-1 0 0,1 1 0,1-1-1,-1 0 1,0 5-74,4-6 18,-1-1 1,1 1-1,-1-1 0,1 0 1,0 0-1,0 0 0,0 0 0,0 0 1,1-1-1,-1 1 0,1-1 0,0 0 1,0 0-1,0 0 0,-1-1 1,2 1-1,-1-1 0,0 0 0,0 0 1,0 0-1,0-1 0,1 0 1,-1 1-1,0-2 0,0 1 0,1 0 1,-1-1-1,0 0 0,0 0 1,0 0-1,0 0 0,0-1 0,0 1 1,3-3-19,48-27-3464,-35 14-5152,-6 4-3430</inkml:trace>
  <inkml:trace contextRef="#ctx0" brushRef="#br0" timeOffset="-1410.427">3141 189 8196,'2'-12'7276,"-10"5"-3756,-34 4-1460,35 5-1997,1 0-1,-1 0 1,1 1-1,0 0 1,0 1-1,0-1 1,0 1-1,1 0 1,0 1-1,-1-1 1,1 1-1,1 0 1,-1 1-1,1-1 1,0 1-1,0-1 1,1 1-1,-1 0 1,1 1-1,1-1 1,-1 0-1,1 1 1,0 0-1,1-1 1,-1 1-1,1 0 1,1 0-1,-1 0 1,1 0-1,0-1 1,1 1-1,0 0 1,1 5-63,-1-9-28,1 0 1,0 0 0,0 0-1,0 0 1,1 0 0,-1 0-1,1-1 1,-1 1-1,1-1 1,0 0 0,0 0-1,0 0 1,0 0 0,0 0-1,0-1 1,1 1 0,-1-1-1,1 0 1,-1 0 0,1 0-1,-1-1 1,1 1 0,-1-1-1,1 0 1,0 0 0,-1 0-1,1 0 1,-1-1 0,1 1-1,-1-1 1,1 0-1,-1 0 1,1 0 0,-1 0-1,0-1 1,1 0 0,-1 1-1,0-1 1,0 0 0,0-1-1,-1 1 1,1 0 0,0-1-1,1-2 28,1-2-29,0-1 0,-1 0 0,0 0 0,0 0-1,-1-1 1,0 1 0,0-1 0,-1 0-1,0 0 1,-1 0 0,0 0 0,0 0 0,-1 0-1,0 0 1,-1 0 0,0 0 0,0 0 0,-1 0-1,0 1 1,0-2 29,6 150 2081,14-39-1648,-12-82-213,-2 1 1,0 1-1,-2-1 0,0 0 1,-1 1-1,-1-1 0,-1 0 1,-2 19-221,-24 10 876,26-48-868,1 0-1,-1 0 0,0 0 0,0-1 1,1 1-1,-1 0 0,0 0 1,0-1-1,0 1 0,0 0 0,0-1 1,0 1-1,0-1 0,0 1 1,0-1-1,0 1 0,0-1 0,0 0 1,0 1-1,0-1 0,0 0 0,0 0 1,-1 0-1,1 0 0,0 0 1,0 0-1,0 0 0,0-1 0,0 1 1,0 0-1,-1 0 0,1-1 0,0 1 1,0-1-1,0 1 0,0-1 1,0 0-1,0 1 0,1-1 0,-1 0 1,0 1-1,0-1 0,0 0 0,1 0 1,-1 0-1,0 0-7,-8-52-4077,17 17-6288,-8 36 10320,6-20-12267</inkml:trace>
  <inkml:trace contextRef="#ctx0" brushRef="#br0" timeOffset="-723.082">3281 269 9076,'12'21'8915,"16"-17"-6513,27-16-2268,-51 11-112,-1 0 1,0-1-1,0 1 0,1-1 1,-1 0-1,0 0 1,0 0-1,-1-1 1,1 1-1,0-1 0,-1 1 1,0-1-1,1 0 1,-1 0-1,0 0 0,0 0 1,-1 0-1,1-1 1,-1 1-1,0 0 1,1-1-1,-1 1 0,-1-1 1,1 1-1,-1-1 1,1 0-1,-1 1 1,0-1-1,0 1 0,0-1 1,-1 0-1,1 1 1,-1-1-1,0 1 0,0-1 1,0 1-1,-1 0 1,1-1-1,-1 1 1,0 0-1,0 0 0,0 0 1,0 0-1,0 0 1,-1 0-1,1 1 1,-1-1-23,-1 3 55,0-1 0,0 1 1,0 0-1,0 0 1,0 0-1,0 0 1,0 1-1,0 0 0,0 0 1,0 0-1,0 0 1,0 1-1,0-1 0,1 1 1,-1 0-1,1 0 1,-1 0-1,1 0 1,0 1-1,0 0 0,0-1 1,0 1-1,0 0 1,0 1-1,1-1 1,0 0-1,0 1 0,0-1 1,0 1-1,0-1 1,-1 5-56,-1-2 107,0 0 0,0 0 1,1 0-1,0 1 0,0-1 0,0 1 1,1 0-1,0-1 0,0 1 1,1 0-1,0 0 0,0 1 1,0-1-1,1 0 0,0 0 0,1 0 1,-1 0-1,2 0 0,-1 0 1,1 0-1,0 0 0,0 0 1,0 0-1,1-1 0,0 1 0,1-1 1,0 0-1,0 0 0,0 0 1,0-1-1,1 1 0,1 0-107,0-2 31,0-1 0,0 0-1,0 0 1,0-1 0,1 0-1,-1 0 1,1 0-1,0-1 1,-1 1 0,1-2-1,0 1 1,0-1 0,-1 0-1,2-1-30,53-27-5335,-51 18 1308,-1 1-2772,2 0-4185</inkml:trace>
  <inkml:trace contextRef="#ctx0" brushRef="#br0" timeOffset="-283.698">3738 181 10277,'-37'-20'10174,"32"20"-10018,0-1 0,0 1 0,0 0 0,0 0 0,0 1 0,0-1 0,0 1 0,0 0 0,0 1 0,0-1 0,1 1 0,-1 0 0,0 0 0,1 1 0,-1-1 0,1 1 0,0 0 0,0 0 0,0 0 0,0 1-156,2-1 28,0 0 1,0 0 0,1 0-1,-1 1 1,1-1 0,0 0-1,0 1 1,0-1 0,1 1-1,-1-1 1,1 1 0,0-1-1,0 1 1,0-1-1,0 1 1,1-1 0,-1 1-1,1-1 1,0 1 0,0-1-1,0 0 1,0 1 0,1-1-1,-1 0 1,1 0 0,0 0-1,0 0 1,0 0 0,0 0-1,1-1 1,-1 1-1,1-1 1,0 0 0,-1 1-1,1-1 1,0 0 0,0-1-1,2 2-28,14 5 45,-14-8-22,0 1 0,0 0-1,-1 0 1,1 1 0,0 0 0,-1-1 0,1 2-1,-1-1 1,0 0 0,0 1 0,0 0 0,0 0-1,0 0 1,-1 0 0,1 1 0,-1-1 0,0 1-1,0 0 1,0 0 0,0 0 0,-1 0 0,0 0-1,0 1 1,0-1 0,0 1 0,-1 0-1,1-1 1,-1 3-23,-3-3 22,-1-1-1,1 1 0,-1-1 1,0 0-1,0 1 0,0-1 1,0 0-1,-1-1 0,1 1 1,-1-1-1,0 1 0,0-1 1,1 0-1,-1 0 0,0-1 1,-1 1-1,1-1 0,0 0 1,0 0-1,-1-1 0,1 1 1,0-1-1,-1 0 0,1 0 1,-1 0-1,1 0 1,0-1-1,-1 0 0,1 0 1,0 0-1,0-1 0,0 1 1,0-1-1,-3-1-21,-16-18-3694,17 11-294,4 1-3356,1 0-3682</inkml:trace>
  <inkml:trace contextRef="#ctx0" brushRef="#br0" timeOffset="-7339.558">16 167 7219,'5'-18'7968,"15"37"-3583,25 232 49,-34-216-4430,-8-26-75,0 0 0,0 0 0,-1 0 0,0 0 0,0 0-1,-1 1 1,0-1 0,-1 0 0,0 1 0,-1 3 71,-9-4-3634,-8-28-7665,11 5 2949</inkml:trace>
  <inkml:trace contextRef="#ctx0" brushRef="#br0" timeOffset="-6962.298">0 93 9172,'2'-25'7633,"21"12"-4538,34 10-1182,-42 7-1779,1 1 0,-1 0 0,0 0 1,-1 2-1,1 0 0,-1 1 0,-1 0 0,1 1 1,-1 0-1,-1 1 0,0 1 0,0 0 1,-1 0-1,-1 1 0,0 1 0,6 8-134,-13-15 41,1 0-1,-1 1 0,0-1 1,0 1-1,-1-1 0,0 1 1,0 0-1,-1 0 1,0 0-1,0 0 0,0 0 1,-1 0-1,0 0 0,0 0 1,-1 0-1,0 0 0,0 0 1,-1 0-1,0 0 1,0 0-1,-1-1 0,1 1 1,-2-1-1,1 1 0,0-1 1,-1 0-1,0-1 0,-1 1 1,1-1-1,-1 1 1,-1-1-41,-135 114 1005,114-106-2020,24-29-3375,19-15-5999,-2 15-18</inkml:trace>
  <inkml:trace contextRef="#ctx0" brushRef="#br0" timeOffset="-6603.01">462 264 8612,'3'26'6980,"7"14"-3333,2 10-2205,-5 25-94,-10-74-4582,3-14-4375,0 3-3561</inkml:trace>
  <inkml:trace contextRef="#ctx0" brushRef="#br0" timeOffset="-6337.412">431 147 9284,'-4'-3'2273,"1"0"0,2 1-1488,1 2-257,1 1-208,6 2-400,1-1-352,-1 1-1825,6 0-1825,2 0-4514</inkml:trace>
  <inkml:trace contextRef="#ctx0" brushRef="#br0" timeOffset="-6024.32">670 206 7668,'-6'-17'7334,"-8"10"-3779,11 7-3440,1 0 0,0 0 0,-1 0-1,1 0 1,0 1 0,-1-1 0,1 0-1,0 1 1,0 0 0,-1 0 0,1 0-1,0 0 1,0 0 0,0 0 0,0 0-1,0 1 1,0-1 0,1 1-1,-1-1 1,0 1 0,1 0 0,-1 0-115,0 0 26,0 1 0,0 0 0,1-1 1,-1 1-1,1 0 0,0 0 1,0 0-1,0 0 0,0 0 0,0 0 1,1 0-1,-1 0 0,1 1 1,0-1-1,0 0 0,0 0 0,0 0 1,0 0-1,1 1 0,0-1 0,-1 0 1,1 0-1,0 0 0,1 0 1,-1 0-1,0-1 0,1 1 0,0 0 1,-1-1-1,1 1 0,0-1 1,1 1-1,-1-1 0,0 0 0,0 0 1,1 0-1,0 0 0,-1 0 1,1-1-1,1 1-26,1 0 43,-1 0 0,0 0 1,1 0-1,-1 1 0,0-1 1,0 1-1,-1 0 0,1 0 1,0 1-1,-1-1 0,0 1 1,0-1-1,0 1 0,0 0 0,-1 0 1,1 1-1,-1-1 0,0 0 1,0 1-1,-1-1 0,1 1 1,-1 0-1,0-1 0,0 1 1,-1 0-1,1 0 0,-1-1 0,0 1 1,-1 0-1,1 1-43,-3-4 89,1 1 0,-1-1 0,0 1 0,0-1-1,0 0 1,0-1 0,0 1 0,-1 0 0,1-1 0,-1 0 0,1 1 0,-1-1-1,1-1 1,-1 1 0,1 0 0,-1-1 0,0 0 0,1 0 0,-3 0-89,-19 3-179,13-1-1415,14-6-9911,5 2-322</inkml:trace>
  <inkml:trace contextRef="#ctx0" brushRef="#br0" timeOffset="5784.459">35 659 8100,'0'0'113,"0"0"1,1 0-1,-1 0 1,0 0-1,1 0 1,-1 0-1,0 0 1,1 0-1,-1 0 1,0 0-1,1 0 1,-1 0-1,0-1 1,0 1-1,1 0 1,-1 0-1,0 0 1,0 0-1,1-1 1,-1 1-1,0 0 1,0 0-1,1 0 0,-1-1 1,0 1-1,0 0 1,0 0-1,1-1 1,-1 1-1,0 0 1,0-1-1,0 1 1,0 0-1,0-1 1,0 1-1,0 0 1,0 0-1,0-1 1,0 1-1,0 0 1,0-1-1,0 1 1,0 0-1,0-1 1,0 1-1,0 0 1,0-1-1,0 1 1,0 0-1,0 0 1,-1-1-1,1 1 1,0 0-1,0-1 1,0 1-1,0 0 1,-1 0-114,12-2-149,180-18 2046,149 30 511,-145 2-2004,548-30 756,-326 22-232,120-5-412,-375-8-101,1 6 0,-1 8 1,71 14-416,-116-7 164,0-4 1,0-6-1,14-6-164,43 7-731,-166 3-320,-11-6-8367,-4-3-2838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1:5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206 161 6755,'-1'13'10003,"12"12"-7869,-8-19-1281,14 95 3072,-16-75-3571,2 6-427,-2-33-3708,-4-17-6056,1 8-480</inkml:trace>
  <inkml:trace contextRef="#ctx0" brushRef="#br0" timeOffset="807.929">276 54 5779,'-34'-25'9968,"26"24"-9567,1 0 0,-1 1 0,0 0 0,0 0 0,0 0 0,0 1 0,1 0-1,-1 1 1,0 0 0,1 0 0,-1 1 0,1-1 0,-3 3-401,3-2 157,0 1 0,0-1 0,1 1 0,-1 1-1,1 0 1,0-1 0,0 2 0,0-1 0,1 1 0,0 0 0,0 0 0,0 0 0,1 1 0,0-1 0,0 1-1,0 2-156,-1-1 14,0 1 0,1 0 0,-1 1 0,2-1 0,-1 1 0,1 0 0,1 0 0,0 0 0,0 0 0,1 0 0,0 0 0,1 0 0,0 1 0,0-1 0,1 0 1,1 0-1,0 0 0,0 0 0,1 0 0,0 0 0,1-1 0,0 1 0,0-1 0,1 0 0,0 0 0,1-1 0,0 1 0,0-1 0,1-1 0,0 1 0,0-1 0,6 4-14,2-4-2,0 0 0,0-1-1,0-1 1,1-1 0,0 0 0,0-1 0,0 0 0,0-2 0,0 0 0,0 0 0,1-2 0,-1 0 0,0-1 0,0 0 0,0-1 0,0-1 0,7-4 2,-11 3-1,-1 0 1,1-1-1,-1-1 1,-1 0 0,1-1-1,-1 0 1,-1 0-1,1-1 1,-2 0-1,1-1 1,4-7 0,-9 8 9,0 1 1,-1-1-1,0 0 0,0 0 1,-1-1-1,-1 1 1,1 0-1,-2-1 1,1 1-1,-1-1 1,-1 1-1,1-1 1,-2 1-1,1-1 0,-1 1 1,-1 0-1,0 0 1,0 0-1,-1 0 1,0 1-1,0-1 1,-3-3-10,-2-1 100,0 0-1,-2 1 1,1 0 0,-1 1 0,-1 0 0,0 0 0,0 1 0,-1 1 0,-3-1-100,4 3 7,0 1-1,-1 0 1,0 1 0,0 0 0,0 1 0,0 1 0,-1 0-1,1 1 1,-8-1-7,9 8-2397,6 7-9148,5-7 457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2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9028,'28'4'7326,"19"-11"-4602,-26 4-1337,234-6 4800,-184 9-5872,-61-12-1333,-11 5-3077,-1 1-4820,0 2-4008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2:0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5 232 5875,'5'2'7990,"6"23"-4783,-1 28 264,-6 27-2575,-7-78-4559,-1-11-4375,4 2-1684</inkml:trace>
  <inkml:trace contextRef="#ctx0" brushRef="#br0" timeOffset="2419.737">1 120 7107,'0'4'2129,"0"-1"208,0 0-400,1-1-560,0 0-49,1-2-127,-1-1-145,0 2-159,1-2-161,-2 0-208,0-1-127,1 1-17,-2 0-64,1 0-464,-1-1-881,0-2-2048,-1-1-2482,-1-1-6370</inkml:trace>
  <inkml:trace contextRef="#ctx0" brushRef="#br0" timeOffset="3483.37">121 177 7379,'5'13'8594,"-3"19"-6977,-2-21-481,12 122 1305,-15-146-2450,2 0-1,0 0 1,0 0 0,1 0-1,1-1 1,0 1 0,1 0-1,0 1 1,1-1 0,1 0-1,0 1 1,1-1 0,0 1-1,5-8 10,-10 19 0,1 0-1,0 0 1,0 0-1,0 1 1,0-1-1,0 0 1,0 0-1,1 1 1,-1-1-1,0 1 1,0-1-1,0 1 1,0 0-1,1-1 1,-1 1-1,0 0 1,0 0-1,1 0 1,-1 0-1,0 0 1,1 0-1,-1 0 1,0 0-1,0 0 1,1 1-1,-1-1 0,0 0 1,0 1-1,0-1 1,0 1-1,1-1 1,-1 1-1,0 0 1,0 0-1,0-1 1,0 1-1,0 0 1,0 0-1,-1 0 1,1 0-1,0 0 1,0 0-1,-1 0 1,1 0-1,-1 0 1,1 1 0,30 53 87,-26-40 13,1-3 8,-1 0 1,-1 1 0,0 0 0,0 0-1,-2 0 1,1 0 0,-2 0-1,0 0 1,0 2-109,-4-12-2505,1-9-7764,3 1 881</inkml:trace>
  <inkml:trace contextRef="#ctx0" brushRef="#br0" timeOffset="3899.414">486 187 6659,'-10'-18'7590,"-9"13"-3487,-39 32 310,54-21-4342,0 0 0,0 1 0,1-1 0,0 1 0,0 0 0,1 0 0,0 0 0,0 1 0,0-1 0,1 0 0,0 1 0,1-1 1,0 1-1,0-1 0,0 1 0,1-1 0,0 0 0,1 1 0,-1-1 0,1 0 0,1 0 0,0 0 0,0 0 0,1 3-71,0-8-43,0 0 1,0 0-1,0-1 0,0 1 0,0-1 1,0 0-1,0 0 0,0 0 1,1-1-1,-1 0 0,0 1 1,1-1-1,-1-1 0,0 1 1,0-1-1,0 1 0,1-1 1,-1 0-1,0-1 0,0 1 0,0-1 1,0 0-1,-1 0 0,1 0 1,0 0-1,-1-1 0,4-2 43,15-23-4506,-13 4-5002,-5 11 221</inkml:trace>
  <inkml:trace contextRef="#ctx0" brushRef="#br0" timeOffset="4211.839">496 73 8900,'3'21'7402,"6"11"-3593,3 6-1886,3 154 942,-10-212-17076,-3 9 3539</inkml:trace>
  <inkml:trace contextRef="#ctx0" brushRef="#br0" timeOffset="4510.43">613 192 5843,'15'23'11096,"-11"28"-6590,-5-37-3423,2 2-713,-2 29-1962,1-46-4088,-2-5 136,1-2-4522</inkml:trace>
  <inkml:trace contextRef="#ctx0" brushRef="#br0" timeOffset="4763.506">622 83 10805,'-2'2'2673,"2"0"-16,0 1-1312,1 0-609,1 0-560,-1 0-752,1 1-2065,1-3-2193,0-1-5491</inkml:trace>
  <inkml:trace contextRef="#ctx0" brushRef="#br0" timeOffset="5187.822">497 1 9220,'-3'1'2705,"1"3"113,2 1-849,0 1-529,1 1-319,1 1-257,0 0-256,2 2-223,-1 0-81,0 2-96,0 2-128,1 0-160,-3-1-400,1-1-705,0-1-1904,1 0-2450,-2-1-5794</inkml:trace>
  <inkml:trace contextRef="#ctx0" brushRef="#br0" timeOffset="5940.817">745 137 6915,'11'48'10547,"-6"28"-6868,2 11-2989,-9-106-606,1 0 0,1 0 0,0 0 0,2 0 1,0 0-1,1 0 0,1 0 0,5-12-84,-8 29-12,0 0 0,-1 0 1,1 1-1,0-1 1,0 0-1,0 1 0,1-1 1,-1 1-1,0 0 0,0-1 1,1 1-1,-1 0 1,1 0-1,-1-1 0,1 1 1,0 1-1,-1-1 0,1 0 1,0 0-1,0 1 1,0-1-1,-1 0 0,1 1 1,0 0-1,0 0 0,0-1 1,0 1-1,0 0 1,0 0-1,0 1 0,-1-1 1,1 0-1,0 1 0,0-1 1,0 1-1,0-1 1,-1 1-1,1 0 0,0 0 1,-1 0-1,1 0 0,0 0 1,-1 0-1,1 0 1,-1 1-1,0-1 0,1 0 1,-1 1-1,0-1 0,1 2 12,4 1-542,6 1-1145,-2-1-6099,-2 1-4105</inkml:trace>
  <inkml:trace contextRef="#ctx0" brushRef="#br0" timeOffset="6367.643">956 243 9044,'44'0'7518,"-42"0"-7431,1 0 0,0-1 0,0 0 0,0 1 0,0-1 0,0 0 0,-1 0 0,1-1 0,0 1-1,-1-1 1,1 1 0,-1-1 0,0 0 0,1 0 0,-1 0 0,0 0 0,0 0 0,0 0 0,-1-1 0,1 1 0,0-1 0,-1 1 0,0-1 0,1 1-1,-1-1 1,0 0 0,0 0 0,-1 0 0,1 0 0,-1 1 0,1-1 0,-1 0 0,0 0 0,0 0 0,0 0 0,-1-2-87,0 4 43,-1-1 1,0 0 0,1 1-1,-1 0 1,0-1-1,0 1 1,0 0 0,0 0-1,0 0 1,-1 0-1,1 0 1,0 1 0,0-1-1,-1 1 1,1-1 0,0 1-1,-1 0 1,1 0-1,0 0 1,0 0 0,-1 0-1,1 1 1,0-1 0,-1 1-1,1-1 1,0 1-1,0 0 1,0 0 0,0 0-1,0 0 1,0 0 0,0 1-1,0-1 1,0 1-1,0-1 1,1 1 0,-1-1-1,0 1 1,1 0-1,-1 0-43,-3 7 232,0-1-1,1 1 1,0 1-1,0-1 0,1 1 1,0-1-1,1 1 1,0 0-1,0 0 0,1 6-231,0-13 38,1 0 0,0 0 0,0 0 0,0 0 0,0 0 0,0 0 0,1 0 0,-1 0 0,1 0 0,0 0-1,0 0 1,0 0 0,0 0 0,1-1 0,-1 1 0,1-1 0,-1 1 0,1-1 0,0 1 0,0-1 0,0 0 0,0 0 0,1 0-1,-1 0 1,0 0 0,1 0 0,0-1 0,-1 1 0,1-1 0,0 0 0,-1 0 0,1 0 0,0 0 0,0 0 0,0-1 0,3 1-38,66-15-2208,-45 0-8617,-14 6-1242</inkml:trace>
  <inkml:trace contextRef="#ctx0" brushRef="#br0" timeOffset="6731.631">1283 157 9300,'-34'-11'11050,"29"13"-10860,1 1 1,0-1-1,-1 1 1,1 0-1,0 0 1,1 1-1,-1-1 0,1 1 1,-1 0-1,1-1 1,0 2-1,0-1 1,1 0-1,-1 1 1,1-1-1,-1 2-190,1-2 25,0-1 0,-1 1-1,1 0 1,0 0-1,1 0 1,-1 0-1,1 0 1,0 0 0,0 0-1,0 0 1,0 1-1,1-1 1,-1 0-1,1 0 1,0 1 0,1-1-1,-1 0 1,1 1-1,0-1 1,0 0 0,0 0-1,0 0 1,1 0-1,0 0 1,0 0-1,0 0 1,0-1 0,0 1-1,1-1 1,0 1-1,0-1 1,0 0-1,0 0 1,0 0 0,0 0-1,1-1 1,-1 1-1,1-1 1,0 0 0,0 0-1,0-1 1,0 1-1,0-1 1,0 1-1,0-1 1,0-1 0,3 1-25,22-13-4700,-15-5-4959,-8 4-519</inkml:trace>
  <inkml:trace contextRef="#ctx0" brushRef="#br0" timeOffset="7044.057">1382 80 9620,'-1'17'8319,"8"14"-5860,-2-6-1607,16 196-31,-20-238-14608,-2 6 5519</inkml:trace>
  <inkml:trace contextRef="#ctx0" brushRef="#br0" timeOffset="7325.245">1371 222 11861,'0'1'3314,"1"-1"112,2 0-1105,1 0-1041,2 0-479,2 0-49,0 0-272,0 0-256,1 0-608,-1 1-1009,2 0-2048,0 0-2786,1-1-6771</inkml:trace>
  <inkml:trace contextRef="#ctx0" brushRef="#br0" timeOffset="7715.774">1525 185 8164,'5'22'6392,"4"11"-1123,-2 48-3087,-7-74-2234,0 7-1006,-1-13-2425,-2-8-3585,1-1-3262</inkml:trace>
  <inkml:trace contextRef="#ctx0" brushRef="#br0" timeOffset="7965.718">1540 105 9524,'-4'2'2129,"1"1"0,3-1-1488,0 0-401,1-1-176,1 1-208,1 1-192,2-2-1793,2 0-1745,2-2-4354</inkml:trace>
  <inkml:trace contextRef="#ctx0" brushRef="#br0" timeOffset="8293.767">1685 158 9044,'-24'0'10475,"-8"57"-8739,29-50-1686,1-1-1,0 0 1,0 0 0,1 1 0,0-1-1,0 1 1,0-1 0,1 1-1,0 0 1,0-1 0,1 1 0,0-1-1,0 1 1,0-1 0,1 1-1,0-1 1,0 0 0,1 0 0,2 5-51,-1-10 7,0 1-1,0-1 1,0 0-1,0 0 0,0 0 1,0-1-1,0 1 0,0-1 1,0 0-1,1 0 0,-1-1 1,0 1-1,0-1 0,0 0 1,0 0-1,0 0 0,0-1 1,0 1-1,0-1 0,-1 0-5,2 0 32,-1-1-1,0 1 1,-1-1 0,1 0-1,0 0 1,-1 0-1,0-1 1,0 1 0,0-1-1,0 0 1,0 0 0,-1 0-1,0 0 1,1 0-1,-2 0 1,1-1 0,0 1-1,-1-1 1,0 1-1,0-1 1,0 0 0,-1 1-1,1-1 1,-1 0-1,0 1 1,-1-1 0,1 0-1,-1 1 1,0-1-1,0 0 1,0 1 0,-1-1-1,0 1 1,1 0 0,-1 0-1,-1-1 1,1 1-1,-1 0 1,0 1 0,0-1-1,0 0 1,0 1-1,0 0 1,-1 0 0,1 0-1,-2-1-31,-12-3-359,7 10-4618,12-1-4296,1 0 138</inkml:trace>
  <inkml:trace contextRef="#ctx0" brushRef="#br0" timeOffset="8704.104">1840 180 10645,'8'44'9111,"-3"1"-6518,6 33-2316,-11-78-280,1-1 0,-1 1-1,0 0 1,0 0-1,0 0 1,0 0 0,1 0-1,-1 0 1,0-1-1,0 1 1,0 0 0,0 0-1,1 0 1,-1 0-1,0 0 1,0 0 0,1 0-1,-1 0 1,0 0-1,0 0 1,0 0 0,1 0-1,-1 0 1,0 0-1,0 0 1,0 0 0,1 0-1,-1 0 1,0 1-1,0-1 1,0 0 0,0 0-1,1 0 1,-1 0-1,0 0 1,0 0 0,0 1-1,0-1 1,1 0 0,-1 0-1,0 0 1,0 0-1,0 1 1,0-1 3,7-31-45,-4 19 47,-2 8 2,-1-2 0,1 0-1,0-1 0,0 1 0,1 0 0,-1 0 1,1 0-1,1 0 0,-1 0 0,1 0 0,0 0 1,0 1-1,1 0 0,0-1 0,0 1 1,0 1-1,0-1 0,1 1 0,0-1 0,0 1 1,0 1-1,0-1 0,1 1 0,-1 0 0,1 0 1,0 0-1,0 1 0,2-1-3,-4 6 39,-1-1 0,1 1-1,0-1 1,-1 1 0,0 0 0,1 1 0,-1-1 0,0 1-1,-1-1 1,1 1 0,-1 0 0,1 0 0,-1 0-1,0 0 1,-1 0 0,1 0 0,-1 1 0,0-1 0,0 0-1,0 1 1,0-1 0,-1 1 0,0 0-39,2 3 193,7 110 1199,-12-114-3123,0-11-8135,2 0-3524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31:0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6195,'3'-4'4908,"10"15"-3088,-9 133 1896,-8-84-2819,4 158 1173,0-214-3453,3-12-5470,-1 4 3991,1-4-5630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0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9460,'0'3'2674,"0"2"175,0 0-640,0 1-945,0 1-367,-1 1-145,-1 0-176,0 2-159,0-2-81,-1 2-192,0 0-240,1-1-384,1-2 2080,-1-2-4673,2-3-2818,-1-2-7731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0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139 121 8452,'-40'-6'7315,"3"15"-4002,33-8-3254,0 1 0,0 0-1,1 0 1,-1 0 0,1 1-1,-1-1 1,1 1 0,0 0 0,0 0-1,0 0 1,0 0 0,1 0-1,0 1 1,-1-1 0,1 1 0,0 0-1,0-1 1,1 1 0,-1 0-1,1 0 1,0 0 0,0 0 0,0 1-1,1-1 1,0 0 0,-1 2-59,1-2 8,0-1 1,1 0-1,-1 0 0,0 1 1,1-1-1,0 0 1,0 0-1,0 0 0,0 0 1,0 1-1,1-2 1,-1 1-1,1 0 1,0 0-1,0 0 0,0-1 1,0 1-1,0-1 1,1 0-1,-1 0 0,1 1 1,0-2-1,-1 1 1,1 0-1,0 0 1,0-1-1,0 0 0,0 1 1,0-1-1,0 0 1,1-1-1,-1 1 0,0-1 1,0 1-1,1-1 1,-1 0-1,0 0 0,0 0 1,2-1-9,-3 2-43,1-1 1,-1 0-1,1 0 1,-1-1-1,1 1 0,0-1 1,-1 1-1,1-1 1,-1 0-1,0 0 0,1 0 1,-1 0-1,0 0 1,1 0-1,-1-1 1,0 1-1,0-1 0,0 1 1,0-1-1,0 0 1,-1 0-1,1 0 0,0 0 1,0-1 42,5-17-3510,-3-4-3849,-4 9-1669</inkml:trace>
  <inkml:trace contextRef="#ctx0" brushRef="#br0" timeOffset="296.825">140 8 8644,'-2'50'8274,"3"2"-4657,17 102-2766,-18-153-1415,4 15 243,0-13-2913,0-3-4186,-1-2-2411</inkml:trace>
  <inkml:trace contextRef="#ctx0" brushRef="#br0" timeOffset="578.002">282 129 8468,'-20'22'8921,"16"59"-8360,4-79-560,0 0 1,0 1-1,0-1 1,1 0-1,-1 0 1,1 1-1,-1-1 1,1 0-1,0 0 1,-1 0-1,1 0 1,0 1-1,1-1 1,-1-1-1,0 1 1,0 0-1,1 0 1,-1 0-1,1-1 1,0 1-1,-1-1 1,1 1-1,0-1 1,0 0-1,0 1 1,0-1-1,0 0 1,0 0-1,0-1 0,1 1 1,-1 0-1,0-1 1,0 1-1,1-1 1,-1 0-1,0 0 1,0 0-1,1 0 1,-1 0-1,0 0 1,1 0-1,-1-1 1,0 1-1,0-1 1,0 0-1,1 0 1,-1 0-1,0 0 1,0 0-1,0 0 1,0 0-1,-1-1 1,1 1-1,0-1 1,0 1-1,-1-1 1,2-1-2,0-2 43,-1 0 0,0-1 0,0 1 0,0 0 0,-1 0 0,0-1 0,0 1 0,0-1 0,-1 1 0,1-1 0,-1 1 0,-1-1 0,1 1 0,-1-1 0,0 1 0,0-1 0,0 1 0,-1 0 0,0 0 0,0 0 0,0-1 0,-1 2 0,0-1 0,0 0 0,0 1 0,0-1 0,-1 1 0,0 0 0,1 0 0,-2 0 0,1 1 0,0-1 0,-2 0-43,-2 0-531,5 3-7470,4 1-2905</inkml:trace>
  <inkml:trace contextRef="#ctx0" brushRef="#br0" timeOffset="938.802">447 155 9508,'4'32'6087,"-1"1"-4494,2 22-1266,-2-94-162,-3 37-153,-1-7 40,1-1-1,0 1 1,0-1-1,1 1 1,0 0 0,0-1-1,1 1 1,1 0 0,-1 0-1,1 0 1,1 1-1,0-1 1,2-3-52,-6 11 7,1 1 0,-1-1 0,1 0-1,0 0 1,-1 1 0,1-1 0,0 1 0,-1-1 0,1 0 0,0 1-1,0-1 1,-1 1 0,1 0 0,0-1 0,0 1 0,0 0 0,0-1-1,0 1 1,-1 0 0,1 0 0,0 0 0,0 0 0,0 0 0,0 0-1,0 0 1,0 0 0,0 0 0,0 0 0,-1 0 0,1 1-1,0-1 1,0 0 0,0 1 0,0-1 0,0 1 0,-1-1 0,1 1-1,0-1 1,-1 1 0,1-1 0,0 1 0,-1 0 0,1-1 0,0 1-1,-1 0 1,1 0 0,-1-1 0,1 1 0,-1 0 0,0 0-1,1 0 1,-1 0 0,0-1 0,0 1 0,1 0-7,20 55 829,-20-52-768,15 100-450,-15-102-1075,-1-2-6943,-1-3-947</inkml:trace>
  <inkml:trace contextRef="#ctx0" brushRef="#br0" timeOffset="1191.952">623 26 9989,'1'3'2641,"1"0"128,-1 3-848,2 1-977,-1-1-479,2 2-81,0 0 32,1-1-240,0-1-304,0 1-496,1-1 2497,-2-2-4691,1 0-2560,0-4-7236</inkml:trace>
  <inkml:trace contextRef="#ctx0" brushRef="#br0" timeOffset="1441.929">746 0 10997,'8'98'10307,"-1"-9"-10045,-2-44-5141,1-2-4234,-5-40 1555</inkml:trace>
  <inkml:trace contextRef="#ctx0" brushRef="#br0" timeOffset="1598.467">719 160 10117,'4'0'2961,"0"-1"176,2 0-383,1 1-1298,0-2-607,0 0-113,1 1-128,-1 0-175,1 1-209,1-1-320,0 2 1472,0-1-4673,1-1-3058,2 1-8532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0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3 103 9877,'-2'56'6304,"14"31"-5173,-6-57-339,0-5-592,1 7-322,-7-12-4294,0-20-711,-1-2-3496</inkml:trace>
  <inkml:trace contextRef="#ctx0" brushRef="#br0" timeOffset="283.249">9 90 9700,'9'-27'6731,"27"16"-4188,-31 12-2492,0 0 0,0 0 1,0 1-1,0 0 0,0-1 0,0 2 0,-1-1 0,1 1 1,-1-1-1,0 1 0,1 0 0,-1 1 0,-1-1 0,1 1 1,0 0-1,-1 0 0,0 0 0,0 0 0,0 0 0,0 1 1,-1-1-1,0 1 0,0 0 0,0 0 0,0 0 0,-1 0 1,0 0-1,0 0 0,0 0 0,-1 0 0,1 0 0,-1 1 1,-1-1-1,1 0 0,-1 0 0,0 0 0,0 0 0,0 0 1,-1 2-52,0-5 68,1 1 1,-1 0 0,-1-1-1,1 1 1,0-1 0,0 1-1,-1-1 1,1 0 0,-1 0-1,0 0 1,0-1-1,0 1 1,0-1 0,0 1-1,0-1 1,0 0 0,0 0-1,0 0 1,0-1 0,-1 1-1,1-1 1,-2 1-69,-43-15-2826,44 8-1067,3 1-1650,1-1-4659</inkml:trace>
  <inkml:trace contextRef="#ctx0" brushRef="#br0" timeOffset="611.295">207 1 9332,'1'31'6418,"15"18"-4580,-2-12-1026,4 77-1148,-17-112-176,-1 0-2406,-1-2-2947,-1 0-2888</inkml:trace>
  <inkml:trace contextRef="#ctx0" brushRef="#br0" timeOffset="892.478">189 114 9989,'1'0'2497,"1"1"144,2-2-1553,1 1-255,1 0-81,3 0-128,0-1-143,2 1-177,0 0-112,0 0-192,-3 0-288,0 1-529,0-1-1424,-1 0-544,1-1-1921,-1 0-3842</inkml:trace>
  <inkml:trace contextRef="#ctx0" brushRef="#br0" timeOffset="1190.889">336 94 8340,'4'44'7564,"8"22"-6361,-8-45-553,-5-29-525,0 0 0,1 0 0,0 1 0,0-1 0,1 0 0,0 0 0,1 1 0,-1-1-1,2 1 1,-1-1 0,1 1 0,0 0 0,0 0 0,1 0 0,0 1 0,0-1-1,0 1 1,1 0 0,0 0 0,1 0 0,4-4-125,28 13 531,-24 7-5018,-7-5-780,0 0-5874</inkml:trace>
  <inkml:trace contextRef="#ctx0" brushRef="#br0" timeOffset="1597.039">608 75 6611,'-18'-18'9573,"16"18"-9487,-1-1 0,1 1-1,0 0 1,-1-1 0,1 1-1,0 0 1,-1 0 0,1 0-1,0 1 1,-1-1 0,1 1-1,0-1 1,-1 1 0,1 0-1,0 0 1,0 0 0,0 0-1,0 0 1,0 0 0,0 0-1,0 1 1,0-1 0,0 1-1,0 0-85,0 0 13,1-1-1,-1 1 1,0-1-1,1 1 0,0 0 1,-1 0-1,1-1 1,0 1-1,0 0 1,0 0-1,0 0 0,0 1 1,1-1-1,-1 0 1,0 0-1,1 0 1,0 1-1,-1-1 0,1 0 1,0 0-1,0 1 1,1-1-1,-1 0 1,0 0-1,1 0 1,-1 1-1,1-1 0,0 0 1,0 0-1,-1 0 1,1 0-1,1 0 1,-1 0-1,0 0 0,0 0 1,1-1-1,-1 1 1,1 0-1,0-1 1,-1 1-1,1-1 0,0 0 1,0 1-1,1 0-12,11 5 93,-11-6-65,1 0 0,-1 1-1,0-1 1,1 1-1,-1 0 1,0-1-1,0 2 1,0-1 0,0 0-1,0 0 1,0 1-1,-1 0 1,1-1 0,-1 1-1,0 0 1,0 0-1,0 0 1,0 1-1,0-1 1,-1 0 0,1 1-1,-1-1 1,0 1-1,0-1 1,0 1-1,-1 0 1,1 1-28,-3-3 69,1 0 0,-1-1 0,1 1 0,-1-1-1,0 1 1,0-1 0,0 0 0,0 1 0,0-1 0,0 0 0,0 0 0,-1-1 0,1 1 0,0 0-1,0-1 1,-1 1 0,1-1 0,0 0 0,-1 0 0,1 0 0,0 0 0,-1 0 0,1 0 0,0-1-1,0 1 1,-2-1-69,-34-13-5766,36 11-82,2 0-3938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0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91 124 2161,'17'-22'11617,"-17"22"-11533,0-1 0,0 1 0,0-1 0,0 1 0,0-1 0,0 1 0,0-1 1,0 1-1,0-1 0,0 0 0,0 1 0,0-1 0,0 1 0,0-1 0,-1 1 0,1-1 1,0 1-1,0-1 0,-1 1 0,1-1 0,0 1 0,-1 0 0,1-1 0,-1 1 0,1-1 1,0 1-1,-1 0 0,1-1 0,-1 1 0,1 0 0,-1 0 0,1-1 0,-1 1 0,1 0 1,-1 0-1,1 0 0,-1 0 0,0 0 0,1 0 0,-1-1 0,1 1 0,-1 0 0,1 1 0,-1-1 1,1 0-1,-1 0 0,1 0 0,-1 0 0,0 0 0,1 0 0,-1 1 0,1-1 0,-1 0 1,1 0-1,0 1 0,-1-1 0,1 0 0,-1 1 0,1-1 0,-1 1 0,1-1 0,0 0 1,-1 1-1,1-1 0,0 1 0,0-1-84,-3 2 135,-2 0-87,0-1-1,1 1 1,-1 0 0,1 1 0,0-1 0,-1 1 0,1 0 0,0 0 0,1 0 0,-1 0 0,1 1 0,-1 0 0,1-1 0,0 1 0,0 1 0,1-1 0,-1 0 0,1 0 0,0 1 0,0 0 0,0-1 0,1 1 0,0 0 0,0 0 0,0-1 0,0 1 0,1 0 0,0 0 0,0 0 0,0 0 0,1 5-48,0-9-3,0 1 0,-1 0 0,1-1 0,1 1 0,-1-1 0,0 1 0,0-1 0,0 0 0,1 1 0,-1-1 0,1 0-1,-1 0 1,1 0 0,0 0 0,-1 0 0,1 0 0,0-1 0,-1 1 0,1 0 0,0-1 0,0 1 0,0-1 0,0 0 0,-1 0 0,1 0 0,0 0 0,0 0 0,0 0 0,0 0 0,0 0 0,0-1 0,-1 1 0,1-1 0,0 1 0,0-1 0,-1 0 0,1 0 0,0 0-1,-1 0 1,1 0 0,-1 0 3,61-53-118,-60 52 113,-1 0-1,1 0 0,-1 0 1,0-1-1,1 1 0,-1 0 1,0-1-1,0 1 1,-1-1-1,1 1 0,0-1 1,-1 1-1,0-1 0,1 0 1,-1 1-1,0-1 1,0 0-1,-1 1 0,1-1 1,0 1-1,-1-1 0,0 1 1,1-1-1,-1 1 1,0-1-1,-1 1 0,1-1 1,-1-1 5,1 6-3,-1-1 0,1 0 1,0 1-1,0-1 0,0 1 1,0-1-1,0 1 0,1-1 1,-1 1-1,0 0 0,1-1 1,-1 1-1,1 0 0,-1 0 1,1-1-1,0 1 0,0 0 1,0 0-1,0-1 0,0 1 1,0 0-1,1 0 0,-1 0 1,0-1-1,1 1 0,0 1 3,12 70-38,-9-53 58,0 1-1,-1 0 1,0-1-1,-2 1 1,-1 0 0,-1 0-1,0 0-19,1-18 2,-1-1 0,1 1 0,-1-1 0,0 1 0,1-1 0,-1 1 0,0-1 0,0 1 0,-1-1 0,1 0 0,0 0 0,-1 0 0,0 0 0,1 0 0,-1 0 0,0 0-1,0 0 1,0-1 0,0 1 0,0-1 0,0 1 0,0-1 0,-1 0 0,1 0 0,0 0 0,-1 0 0,1 0 0,-1-1 0,1 1 0,-1-1 0,0 1 0,1-1 0,-1 0 0,1 0 0,-1 0 0,1-1 0,-1 1 0,-1-1-2,-2-7-2681,5-2-5595,1 3-1406</inkml:trace>
  <inkml:trace contextRef="#ctx0" brushRef="#br0" timeOffset="517.953">214 194 6771,'11'12'6114,"41"-17"-3891,20-41-1193,-71 44-1024,0 1 0,1 0 0,-1-1 0,0 0-1,0 1 1,0-1 0,0 0 0,0 1-1,0-1 1,-1 0 0,1 0 0,-1 0-1,1 0 1,-1 0 0,0 1 0,1-1 0,-1 0-1,0 0 1,0 0 0,0 0 0,-1 0-1,1 0 1,0 0 0,-1 0 0,1 0 0,-1 0-1,0 1 1,0-1 0,0 0 0,0 0-1,0 1 1,0-1 0,0 1 0,0-1-1,0 1 1,-1-1 0,1 1 0,-1 0 0,1-1-1,-1 1 1,1 0 0,-2 0-6,0 0 58,-1 0 0,1 0 1,-1 0-1,0 1 0,1 0 1,-1 0-1,1 0 0,-1 0 1,0 0-1,1 1 0,-1-1 0,1 1 1,-1 0-1,1 0 0,-1 1 1,1-1-1,0 0 0,-1 1 1,1 0-1,0 0 0,0 0 0,1 0 1,-1 1-1,0-1 0,1 1 1,-1-1-1,1 1 0,0 0 1,0 0-1,0 0 0,0 0 1,0 1-1,1-1 0,-1 0 0,1 1 1,0-1-1,0 1 0,0-1 1,1 1-1,-1-1 0,1 1-58,-1-1 21,0 0 1,0 0-1,0 1 0,0-1 0,0 0 0,1 0 0,-1 1 0,1-1 1,0 0-1,0 1 0,0-1 0,1 1 0,-1-1 0,1 0 1,0 0-1,0 1 0,0-1 0,0 0 0,0 0 0,1 0 0,-1 0 1,1 0-1,0-1 0,0 1 0,0 0 0,0-1 0,1 1 1,-1-1-1,1 0 0,-1 0 0,1 0 0,0 0 0,0 0 0,0-1 1,0 1-1,0-1 0,0 0 0,0 0 0,0 0 0,0 0 0,1 0 1,-1-1-22,54-10-491,-41-1-2525,-2-4-4058,-7 4-1989</inkml:trace>
  <inkml:trace contextRef="#ctx0" brushRef="#br0" timeOffset="819.005">478 0 8324,'1'37'6705,"5"20"-4608,-1-5-1212,4 93-1243,-9-144 40,1 2-964,1-2-5914,0-1-1645</inkml:trace>
  <inkml:trace contextRef="#ctx0" brushRef="#br0" timeOffset="1068.953">434 172 11205,'0'0'2897,"2"0"97,4 0-1650,2-2-367,0 1-145,2-1-127,2 0-241,-1 1-112,0 0-144,0 1-240,0-1-720,-1 1-2386,3-1-2544,-2 0-6676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2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8228,'8'118'6267,"1"-18"-4832,-6-70-1875,1-24-7508,-1-8 422</inkml:trace>
  <inkml:trace contextRef="#ctx0" brushRef="#br0" timeOffset="331.107">144 72 7619,'-22'18'5756,"-8"14"-4031,4-5-1194,25-26-500,1-1-1,-1 0 1,0 1 0,0-1-1,1 1 1,-1-1 0,0 1-1,0-1 1,1 1 0,-1 0-1,1-1 1,-1 1 0,1 0-1,-1-1 1,1 1 0,-1 0-1,1 0 1,-1-1 0,1 1-1,0 0 1,-1 0 0,1 0-1,0-1 1,0 1 0,0 0-1,0 0 1,0 0 0,0 0-1,0 0 1,0 0 0,0-1-1,0 1 1,0 0 0,0 0-1,1 0 1,-1 0 0,0-1-1,1 1 1,-1 0 0,0 0-1,1 0 1,-1-1 0,1 1-1,0 0 1,-1-1 0,1 1-1,-1 0 1,1-1 0,0 1-1,-1-1 1,1 1 0,0-1-1,0 0 1,-1 1-1,1-1 1,0 0 0,0 1-1,0-1 1,0 0 0,0 0-1,-1 0 1,1 0 0,0 1-1,0-1 1,1-1-31,58 38 1357,-41-14-4731,-16-22-4432,-2-3 21</inkml:trace>
  <inkml:trace contextRef="#ctx0" brushRef="#br0" timeOffset="740.674">209 136 8932,'6'93'7828,"19"-146"-7892,-25 51 62,0 0 0,1 0 1,-1 0-1,1 0 0,0 0 1,-1 0-1,1 1 0,0-1 1,0 0-1,0 0 0,1 1 1,-1-1-1,0 0 0,1 1 1,-1-1-1,1 1 0,-1 0 1,1-1-1,-1 1 0,1 0 1,0 0-1,0 0 0,0 0 1,0 0-1,0 1 0,0-1 1,0 1-1,0-1 0,0 1 1,0 0-1,0-1 0,0 1 1,0 0-1,0 0 0,0 1 1,0-1-1,0 0 0,0 1 1,0-1-1,0 1 0,0 0 1,0-1-1,0 1 0,0 0 1,-1 0-1,1 0 0,0 1 1,-1-1-1,1 0 0,-1 1 1,1-1-1,-1 1 0,1-1 1,-1 1-1,0-1 0,0 1 2,13 100-435,-10-102-7787,0-4 293</inkml:trace>
  <inkml:trace contextRef="#ctx0" brushRef="#br0" timeOffset="1125.739">432 117 9300,'-14'12'7194,"3"38"-6147,10-47-1045,1-1-1,-1 1 0,1-1 1,0 1-1,-1-1 0,1 1 1,0-1-1,1 1 0,-1-1 0,0 1 1,1-1-1,-1 1 0,1-1 1,0 1-1,0-1 0,0 0 1,0 1-1,0-1 0,0 0 1,1 0-1,-1 0 0,1 0 0,0 0 1,-1 0-1,1 0 0,0 0 1,0-1-1,0 1 0,0-1 1,0 0-1,1 1 0,-1-1 1,0 0-1,1 0 0,-1 0 1,1-1-1,-1 1 0,1-1 0,-1 1 1,1-1-1,-1 0 0,1 0 1,-1 0-1,1 0 0,-1 0 1,1 0-1,-1-1 0,1 0 1,-1 1-1,1-1 0,-1 0 1,0 0-1,1 0 0,-1 0 0,0-1 1,0 1-1,2-2-1,-2 1 10,0 0 1,0 0-1,0-1 1,-1 1-1,1-1 0,-1 1 1,1-1-1,-1 0 1,0 1-1,0-1 0,0 0 1,-1 0-1,1 0 1,-1 0-1,1 0 0,-1 1 1,0-1-1,0 0 0,0 0 1,0 0-1,-1 0 1,1 0-1,-1 0 0,0 0 1,0 0-1,0 1 1,0-1-1,0 0 0,-1 1 1,1-1-1,-1 1 0,0-1 1,1 1-1,-1 0 1,0 0-1,0-1 0,-1 2 1,1-1-1,0 0 1,-1 0-1,1 1 0,-1-1 1,1 1-1,-1 0 1,0 0-1,0 0 0,-2-1-10,-7 4-2229,7 3-4810,4 0-1781</inkml:trace>
  <inkml:trace contextRef="#ctx0" brushRef="#br0" timeOffset="1531.892">564 138 9492,'11'16'5982,"0"2"-3304,34 40-2360,-43-60-318,0 1 0,0 0 1,0-1-1,0 1 0,0-1 0,0 0 1,-1 1-1,1-1 0,-1 0 1,1 0-1,-1 0 0,0 0 0,0 0 1,0-1-1,0 1 0,0 0 0,0 0 1,0-1-1,-1 1 0,0-1 1,1 1-1,-1 0 0,0-2 0,0 3 7,11-24 36,3 40-19,-13-13-1,-1 1 53,1 0 1,0 0 0,0 0 0,0 0 0,0-1 0,0 1 0,0 0-1,0 0 1,1-1 0,0 1 0,-1-1 0,1 0 0,0 1 0,0-1 0,0 0-1,1 0 1,-1 0 0,0-1 0,1 1 0,-1 0 0,1-1 0,0 1-1,-1-1 1,2 0-77,15-51 1729,-6-16-1585,-9 52-3684,0 0-3535,-3 10-4584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2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8724,'-8'49'5801,"25"32"-4253,-11-59-960,5 16-1190,-5-24-7323,-5-12-193</inkml:trace>
  <inkml:trace contextRef="#ctx0" brushRef="#br0" timeOffset="250.156">6 142 8948,'-4'-1'2289,"3"0"176,1 0-704,1-1-897,2 0-303,1 0-17,2 0-16,0 0-144,2 1-143,1 0-113,2 0-80,-1 2-176,3-2-305,-1 1-335,0-1-240,-2 0-1698,1 0-1968,-1-1-4354</inkml:trace>
  <inkml:trace contextRef="#ctx0" brushRef="#br0" timeOffset="546.754">178 79 8228,'-3'3'272,"0"0"0,0 0 0,0 0 0,0 0 0,1 1 1,-1-1-1,1 1 0,0 0 0,0-1 0,0 1 0,0 0 0,1 0 0,0 0 1,0 0-1,0 1 0,0-1 0,0 0 0,1 0 0,0 0 0,0 1 0,0-1 1,0 0-1,1 0 0,0 1 0,0-1 0,0 0 0,0 0 0,1 0 0,-1 0 1,1 0-1,0 0 0,0-1 0,1 1 0,-1-1 0,1 1 0,-1-1 0,1 0 0,0 0 1,0 0-1,4 2-272,-5-4 7,1 0 0,0-1 0,-1 1 0,1-1 0,0 0 0,-1 0-1,1 0 1,0 0 0,-1 0 0,1-1 0,-1 1 0,1-1 0,0 1 0,-1-1 0,1 0 0,-1 0 0,1 0 0,-1-1 0,0 1 0,0 0 0,1-1 0,-1 0 0,0 1 0,0-1 0,0 0 0,-1 0 0,1 0 0,0 0 0,-1 0 0,1-1-1,-1 1 1,0 0 0,0-1 0,0 1 0,0-1 0,0 1 0,0-2-7,0 1 12,1-1 0,-1 1 0,0-1 0,0 0 0,-1 1 1,1-1-1,-1 0 0,0 0 0,1 1 0,-2-1 0,1 0 0,0 0 0,-1 1 0,0-1 0,0 0 0,0 1 0,0-1 0,0 1 0,-1-1 0,0 1 0,1 0 0,-1-1 1,-1 1-1,1 0 0,0 0 0,-3-2-12,-48-21 515,40 25-3848,1 3-3582,8 0-3020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1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4594,'4'6'9629,"5"35"-8365,0 54-303,-11-105-956,1 0 0,1 0 0,0 0 0,0 1 0,1-1 0,0 0 1,1 0-1,0 1 0,1-1 0,0 1 0,0-1 0,1 1 0,0 0 1,5-7-6,-9 15-1,1 0 0,-1 0 1,1 1-1,-1-1 1,1 0-1,-1 1 1,1-1-1,-1 1 1,1-1-1,-1 1 1,1-1-1,0 1 1,-1-1-1,1 1 1,0-1-1,0 1 0,-1 0 1,1-1-1,0 1 1,0 0-1,-1 0 1,1 0-1,0 0 1,0 0-1,0 0 1,-1 0-1,1 0 1,0 0-1,0 0 1,0 0-1,-1 0 0,1 0 1,0 0-1,0 1 1,0-1-1,-1 0 1,1 1-1,0-1 1,-1 1-1,1-1 1,0 1-1,-1-1 1,1 1-1,-1-1 0,1 1 1,0-1-1,-1 1 1,0 0-1,1-1 1,-1 1-1,1 0 1,-1 0-1,0-1 1,1 1-1,-1 0 1,0 0 0,16 43 179,0 61 637,-16-113-10345,0 3 1589</inkml:trace>
  <inkml:trace contextRef="#ctx0" brushRef="#br0" timeOffset="442.847">202 114 6819,'34'-3'5274,"-32"3"-5255,-1 0 0,1-1 0,0 1 0,0 0 0,0 0 0,0-1 0,0 1 0,-1-1 0,1 0 0,0 0 0,0 1 0,-1-1 0,1 0 0,-1 0 0,1 0 0,-1-1 0,1 1 0,-1 0 0,0-1 0,1 1 0,-1-1 0,0 1 0,0-1 0,0 1 0,0-1 0,0 0 0,-1 1 0,1-1 0,0 0 0,-1 0 0,1 0 0,-1 1 0,0-1 0,1 0 0,-1 0 0,0 0 0,0 0 0,-1 0 0,1 0 0,0 1 0,0-1 0,-1 0 0,0-1-19,0 1 91,-1 1 1,0 0-1,1 0 0,-1 0 1,0 0-1,1 1 1,-1-1-1,0 0 0,0 1 1,0-1-1,1 1 0,-1-1 1,0 1-1,0 0 1,0 0-1,0 0 0,0 0 1,0 0-1,0 1 0,0-1 1,1 0-1,-1 1 1,0 0-1,0-1 0,0 1 1,1 0-1,-1 0 0,0 0 1,1 0-1,-1 0 1,1 0-1,-1 0 0,1 1 1,0-1-1,-1 0 0,1 1 1,0-1-1,0 1 1,0 0-1,0-1 0,0 1 1,0 0-1,1 0 0,-1-1 1,0 1-1,1 0 1,0 0-1,-1 1-91,0 2 256,0 1 1,0 0-1,1-1 1,0 1-1,0 0 1,0 0-1,1-1 1,0 1-1,0 0 1,0-1-1,1 1 1,0-1-1,0 1 1,0-1-1,3 4-256,27 16 866,15-40-3608,-26-4-8591,-15 12 3415</inkml:trace>
  <inkml:trace contextRef="#ctx0" brushRef="#br0" timeOffset="819.608">371 123 9284,'30'1'5808,"-25"-2"-5751,-1 0 0,1 0 0,-1 0 0,1 0 0,-1-1 0,0 0 1,0 0-1,1 0 0,-1 0 0,-1-1 0,1 0 0,0 1 0,-1-1 0,1-1 1,1-1-58,-4 3 10,-1 1 1,1-1-1,-1 1 1,0 0-1,0-1 1,1 0-1,-1 1 1,0-1 0,0 1-1,0-1 1,-1 1-1,1-1 1,0 1-1,-1-1 1,1 1-1,-1 0 1,1-1-1,-1 1 1,1-1-1,-1 1 1,0 0 0,0-1-1,0 1 1,0 0-1,0 0 1,0 0-1,0 0 1,0 0-1,0 0 1,0 0-1,-1 0 1,1 0 0,0 1-1,-1-1 1,1 0-1,-1 1 1,1-1-1,0 1 1,-1 0-1,1-1 1,-1 1-1,1 0 1,-1 0 0,1 0-1,-1 0 1,0 0-1,1 0 1,-1 0-1,1 1 1,-1-1-1,1 0 1,0 1-1,-1 0 1,1-1-1,-1 1 1,1 0 0,0-1-1,0 1 1,-1 0-1,1 0 1,0 0-1,-1 1-10,-1 1 113,0 0 0,0 0 0,1 0-1,-1 1 1,1-1 0,-1 1 0,1-1 0,0 1-1,0 0 1,1 0 0,-1 0 0,1 0 0,0 0-1,0 0 1,0 1 0,1-1 0,0 0-1,-1 0 1,1 1 0,1-1 0,-1 0 0,1 0-1,-1 0 1,1 1 0,0-1 0,1 0 0,-1 0-1,1 0 1,0 0 0,0-1 0,0 1-1,0 0 1,1-1 0,-1 0 0,1 1 0,0-1-1,0 0 1,0 0 0,0-1 0,1 1-113,-1-1-260,0 0 0,0-1 0,-1 1 0,1-1 0,0 0 0,0 0 0,0 0 0,1 0 0,-1-1 0,0 1 0,0-1 0,0 0 0,0 0 0,1 0 1,-1 0-1,0-1 0,0 1 0,0-1 0,0 0 0,0 0 0,0 0 0,0 0 0,1-1 260,6-4-5688,-1-2-3743</inkml:trace>
  <inkml:trace contextRef="#ctx0" brushRef="#br0" timeOffset="1116.419">657 82 10021,'-5'0'1603,"-37"5"6362,39-5-7911,0 0 1,0 1-1,0 0 1,0-1-1,0 1 1,1 0-1,-1 0 1,0 1-1,0-1 1,1 1-1,-1-1 1,1 1 0,0 0-1,-1 0 1,1 0-1,0 0 1,0 0-1,0 0 1,0 1-1,1-1 1,-1 1-1,1-1 1,-1 1-1,1 0 1,0-1-1,0 1 1,0 0-1,0 0 1,1 0 0,-1 0-1,1 1-54,-1-1 8,0-1 0,0 1 0,1-1 0,-1 1 0,1 0 0,0 0 0,0-1 0,0 1 0,0 0 0,0-1 0,1 1 0,-1 0-1,1-1 1,0 1 0,0 0 0,-1-1 0,2 1 0,-1-1 0,0 1 0,0-1 0,1 0 0,0 0 0,-1 1 0,1-1 0,0 0 0,0-1 0,0 1 0,0 0 0,0 0 0,0-1 0,1 1 0,-1-1 0,1 0-1,-1 0 1,1 0 0,-1 0 0,1 0 0,-1 0 0,1-1 0,0 1 0,-1-1 0,1 0 0,0 0 0,0 0 0,-1 0 0,1 0 0,0-1 0,-1 1 0,1-1 0,0 0 0,-1 0 0,1 0 0,1 0-8,22-30-3594,-14 6-5266,-8 13-371</inkml:trace>
  <inkml:trace contextRef="#ctx0" brushRef="#br0" timeOffset="1414.323">678 0 9284,'-4'21'7552,"8"16"-5629,-2-15-689,9 82 2241,-6-68-6206,-1 0-7308,-3-31-643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5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33 8404,'-45'-5'7856,"43"5"-7802,0 0 0,0 0 0,0 0 0,0 0 0,0 1 0,1-1 0,-1 1 0,0 0 0,0-1-1,0 1 1,1 0 0,-1 0 0,0 0 0,1 0 0,-1 0 0,1 1 0,-1-1 0,1 0 0,0 1-1,0-1 1,-1 1 0,1-1 0,0 1 0,0-1 0,1 1 0,-1 0 0,0 0 0,0 0 0,1-1-1,-1 1 1,1 0 0,0 0 0,-1 0 0,1 0 0,0 1-54,2 0-3,0 0 0,0 0-1,0 0 1,0 0 0,0-1 0,1 1 0,-1-1-1,1 0 1,0 0 0,0 0 0,-1 0 0,1 0-1,1-1 1,-1 1 0,0-1 0,0 1 0,0-1-1,1-1 1,2 2 3,22 10 5,-27-11 29,1 1-1,-1-1 1,1 1 0,-1-1-1,0 1 1,1 0 0,-1 0-1,0-1 1,0 1 0,0 0-1,-1 0 1,1 0 0,0 0-1,-1 0 1,1 0 0,-1 0-1,0 0 1,1 0 0,-1 0-1,0 0 1,0 0 0,-1 1-1,1-1 1,0 0 0,-1 0-1,1 0 1,-1 0 0,0 0-1,1 0 1,-1 0 0,0-1-1,0 1 1,0 0 0,-1 0-1,1-1 1,0 1 0,-1-1-1,1 1 1,-1-1 0,1 1-1,-1-1 1,0 0 0,1 0-1,-1 0 1,0 0 0,0 0-1,0 0 1,0 0 0,0-1 0,0 1-1,0-1 1,0 1 0,0-1-1,0 0 1,0 0 0,0 0-1,0 0 1,-1 0-34,-28-5-615,23-1-2419,2-3-4015,4 3-2281</inkml:trace>
  <inkml:trace contextRef="#ctx0" brushRef="#br0" timeOffset="283.903">185 1 8324,'-1'36'5312,"10"20"-2384,1 15-1703,-10-62-1377,1 14 37,-1-8-4092,-1-14-750,1-1-3385</inkml:trace>
  <inkml:trace contextRef="#ctx0" brushRef="#br0" timeOffset="565.09">135 80 10277,'0'0'2513,"1"0"176,2 0-1520,2 0-369,0 0-48,2-1-47,-1 1-129,2 1-176,1 1-192,-1-1-48,0 1-128,0 1-240,-1-3-256,2 1-352,0-1-305,-1 0-1776,0-2-2162,-1-1-4641</inkml:trace>
  <inkml:trace contextRef="#ctx0" brushRef="#br0" timeOffset="877.515">297 75 7716,'12'42'5424,"3"28"-3683,-15-57-871,0-22-212,1-21-305,-1 23-281,0 0 0,1 0-1,0 0 1,1 0 0,-1 0-1,1 0 1,1 0 0,-1 1-1,1-1 1,0 1 0,0 0-1,1 0 1,0 0-1,1-1-71,23 3-50,-9 10-5557,-15-5 1908,2 2-4694</inkml:trace>
  <inkml:trace contextRef="#ctx0" brushRef="#br0" timeOffset="1205.565">482 82 7507,'6'40'6933,"0"28"-6905,-5-68-6754,1 0-1000</inkml:trace>
  <inkml:trace contextRef="#ctx0" brushRef="#br0" timeOffset="1206.565">482 11 9028,'0'0'1969,"0"3"0,0 0-1489,2 0-304,-1 1-208,3 1 2065,-1-1-3938,2 1-2017,0 1-5858</inkml:trace>
  <inkml:trace contextRef="#ctx0" brushRef="#br0" timeOffset="1507.547">571 203 8420,'4'-38'6298,"8"-24"-6344,-9 45 824,-3 16-751,-1 0 0,1 0 0,0 0 0,0-1 0,0 1 1,-1 0-1,1 0 0,1 0 0,-1-1 0,0 1 0,0 0 0,0 0 1,1 0-1,-1-1 0,0 1 0,1 0 0,-1 0 0,1 0 0,-1 0 1,1 0-1,0 0 0,-1 0 0,1 0 0,0 0 0,0 0 0,0 0 1,0 1-1,0-1 0,0 0 0,0 0 0,0 1 0,0-1 0,0 1 1,0-1-1,0 1 0,0-1 0,0 1 0,1 0 0,-1 0 0,0-1 1,0 1-1,0 0 0,1 0 0,-1 0 0,0 0 0,0 1 0,0-1 1,1 0-1,-1 0 0,0 1 0,0-1 0,0 0 0,0 1 0,0 0 1,1-1-1,-1 1 0,0-1 0,0 1 0,-1 0 0,1 0 0,0 0 1,0-1-1,0 1 0,0 0 0,-1 0 0,1 0 0,0 0 0,-1 0 1,1 1-28,21 81 542,-15-34-1207,-6-48 423,1 5-1495,1-4-4917,1-1-1897</inkml:trace>
  <inkml:trace contextRef="#ctx0" brushRef="#br0" timeOffset="2010.199">806 40 9108,'-24'9'7968,"-8"55"-7500,31-63-469,1 1 1,-1-1-1,1 1 0,-1-1 0,1 1 1,-1-1-1,1 1 0,0-1 0,-1 1 1,1 0-1,0-1 0,0 1 0,1-1 1,-1 1-1,0-1 0,0 1 0,1-1 1,-1 1-1,1 0 0,-1-1 1,1 0-1,0 1 0,-1-1 0,1 1 1,0-1-1,0 0 0,0 0 0,0 1 1,0-1-1,0 0 0,0 0 0,1 0 1,-1 0-1,0 0 0,1-1 0,-1 1 1,0 0-1,1 0 0,-1-1 0,1 1 1,-1-1-1,1 0 0,-1 1 1,1-1-1,0 0 0,-1 0 0,1 0 1,-1 0-1,1 0 0,-1 0 0,1 0 1,0-1-1,-1 1 0,1 0 0,-1-1 1,1 0-1,-1 1 0,0-1 0,1 0 1,-1 1-1,0-1 0,1 0 1,-1 0-1,0 0 0,1-1 1,1-1-8,-1 0 0,1 0 0,-1-1 1,1 1-1,-1-1 0,0 1 0,-1-1 0,1 0 0,-1 1 0,1-1 1,-1 0-1,0 0 0,0 0 0,-1 0 0,1 0 0,-1 0 0,0 0 0,0 0 1,-1-4 7,7 99 2844,4-14-2669,2 21-2650,-11-96-79,0-3-4801,-1 0-611</inkml:trace>
  <inkml:trace contextRef="#ctx0" brushRef="#br0" timeOffset="2465.252">992 56 8180,'-14'-8'7081,"-4"11"-3884,-21 36-1969,40-37-1226,0 1 0,0 0 1,0 0-1,0-1 0,1 1 0,-1-1 0,1 1 0,-1-1 0,1 0 0,0 1 0,0-1 0,0 0 0,0 0 0,0 0 0,1-1 0,-1 1 0,0 0 1,1-1-1,0 0 0,-1 1 0,1-1 0,0 0 0,-1 0 0,1-1 0,0 1 0,0-1 0,0 1-2,21 10 6,-23-11 15,0 0 0,0 1-1,0-1 1,-1 0 0,1 0 0,0 1 0,0-1 0,-1 0 0,1 1 0,0-1 0,0 1 0,-1-1 0,1 1 0,-1-1-1,1 1 1,0 0 0,-1-1 0,1 1 0,-1 0 0,1-1 0,-1 1 0,0 0 0,1-1 0,-1 1 0,0 0 0,0 0 0,1 0-1,-1-1 1,0 1 0,0 0 0,0 0 0,0 0 0,0-1 0,0 1 0,0 0 0,0 0 0,0 0 0,0 0 0,-1-1-1,1 1 1,0 0 0,0 0 0,-1-1 0,1 1 0,-1 0 0,1 0 0,-1-1 0,1 1 0,-1 0 0,1-1 0,-1 1 0,1-1-1,-1 1 1,0-1 0,1 1 0,-1-1-21,-47 14 766,22-17-3561,9-3-6845,11 4 406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5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65 7427,'-2'18'7740,"14"15"-7423,-10-28 265,43 57 640,-27-109-174,-3-2-647,4 78 44,-17-24-419,-1 0 1,1 0-1,0 0 0,1 0 1,-1 0-1,1-1 1,0 1-1,0-1 0,0 0 1,1 0-1,-1 0 0,1-1 1,0 1-1,0-1 0,0 0 1,3 2-27,-5-6 58,0-1 0,-1 1 1,1-1-1,0 1 0,-1-1 1,1 1-1,-1-1 1,0 0-1,0 0 0,0 0 1,0 0-1,0 0 0,0 0 1,0 0-1,0 0 0,-1 0 1,1 0-1,-1 0 0,0 0 1,1-1-1,-1 1 1,0 0-1,0 0 0,-1-2-58,3-7 110,15-41-1396,-7 31-9557,-8 16 1874</inkml:trace>
  <inkml:trace contextRef="#ctx0" brushRef="#br0" timeOffset="393.432">264 0 7876,'12'39'5476,"-2"21"-3342,7 21-1092,0-137-584,-3 18-649,-14 37 189,0 0-1,1 0 0,-1 1 0,0-1 1,0 0-1,1 1 0,-1-1 1,1 0-1,-1 1 0,0-1 1,1 0-1,-1 1 0,1-1 1,-1 1-1,1-1 0,0 1 1,-1-1-1,1 1 0,0 0 1,-1-1-1,1 1 0,0 0 0,-1-1 1,1 1-1,0 0 0,-1 0 1,1 0-1,0 0 0,0-1 1,-1 1-1,1 0 0,0 0 1,0 0-1,-1 1 0,1-1 1,0 0-1,0 0 0,-1 0 1,1 0-1,0 1 0,-1-1 0,1 0 1,0 1-1,-1-1 0,1 1 1,0-1-1,-1 0 0,1 1 1,-1 0-1,1-1 0,0 1 3,19 83 2308,-13-27-1822,-6-56-3224,-1-1-3035,1-1-5152</inkml:trace>
  <inkml:trace contextRef="#ctx0" brushRef="#br0" timeOffset="861.759">471 146 6611,'19'6'7408,"32"-29"-4825,-50 22-2580,1 1 1,-1 0-1,0-1 0,1 1 0,-1-1 0,0 0 0,0 1 1,0-1-1,0 0 0,1 0 0,-1 1 0,0-1 0,0 0 1,0 0-1,-1 0 0,1 0 0,0 0 0,0-1 0,-1 1 1,1 0-1,0 0 0,-1 0 0,1-1 0,-1 1 1,0 0-1,1-1 0,-1 1 0,0 0 0,0-1 0,0 1 1,0 0-1,0-1 0,0 1 0,0-1 0,0 1 0,0 0 1,-1 0-1,1-1 0,-1 1 0,1 0 0,-1-1 0,1 1 1,-1 0-1,0 0 0,1 0 0,-1 0 0,0 0 0,0 0 1,0 0-1,0 0 0,0 0 0,0 0 0,0 0 0,0 0 1,-1 1-1,1-1 0,0 1 0,0-1 0,0 1 0,-1-1 1,1 1-1,0-1 0,-1 1 0,1 0 0,0 0 0,-1 0 1,1 0-1,-1 0 0,0 0-3,-2 2 92,1 1 1,-1-1-1,0 1 0,1 0 1,0 0-1,0 0 0,0 0 1,0 0-1,0 1 0,0-1 1,1 1-1,0 0 0,0 0 1,0 0-1,0 0 1,0 0-1,1 0 0,0 0 1,0 1-1,0-1 0,0 1 1,1-1-1,0 0 0,0 1 1,0-1-1,0 1 0,1-1 1,-1 0-1,1 1 0,0-1 1,2 4-93,-3-7 38,1 1 1,-1-1-1,1 1 1,0-1 0,-1 1-1,1-1 1,0 1-1,0-1 1,0 0-1,0 0 1,0 1 0,0-1-1,0 0 1,0 0-1,1 0 1,-1 0 0,0 0-1,1 0 1,-1-1-1,1 1 1,-1 0-1,1-1 1,-1 1 0,1-1-1,-1 1 1,1-1-1,-1 0 1,1 0 0,0 0-1,-1 0 1,1 0-1,-1 0 1,1 0-1,0 0 1,-1-1 0,1 1-1,-1 0 1,1-1-39,19-5-3080,-1-1-4933,-20 7 7758,9-4-9531</inkml:trace>
  <inkml:trace contextRef="#ctx0" brushRef="#br0" timeOffset="1315.608">652 115 6883,'5'26'3895,"19"58"-290,-17-109-2319,-6 11-689,-1 9-442,0-1 1,-1 0-1,2 1 1,-1-1 0,1 1-1,0-1 1,0 1-1,0-1 1,1 1 0,0-1-1,0 1 1,0 0-1,1 0 1,0 0 0,0 0-1,0 1 1,0-1 0,1 1-1,1-2-155,25 7-1329,-22 4-1727,1 2-3374,-3-2-1961</inkml:trace>
  <inkml:trace contextRef="#ctx0" brushRef="#br0" timeOffset="1612.416">850 132 7844,'27'-1'6121,"5"-8"-3954,-31 9-2161,0 0-1,1-1 1,-1 1-1,0-1 1,0 1 0,1-1-1,-1 0 1,0 1-1,0-1 1,0 0 0,0 0-1,0 0 1,0 0 0,0 0-1,0 0 1,-1 0-1,1 0 1,0 0 0,0 0-1,-1 0 1,1-1-1,-1 1 1,1 0 0,-1 0-1,1-1 1,-1 1-1,0 0 1,0-1 0,0 1-1,0 0 1,0-1-1,0 1 1,0 0 0,0-1-1,0 1 1,-1 0-1,1-1 1,0 1 0,-1 0-1,1 0 1,-1-1-1,0 1-5,-1-1 28,1 0-1,-1 0 0,0 1 1,0-1-1,0 1 0,-1 0 1,1 0-1,0 0 0,0 0 1,-1 0-1,1 0 0,-1 0 1,1 1-1,-1-1 0,1 1 1,0 0-1,-1 0 0,0 0 1,1 0-1,-1 0 0,1 0 1,0 1-1,-1-1 0,1 1 1,-1-1-1,1 1 0,0 0 1,-1 0-1,1 0 0,0 1 1,0-1-1,0 0 0,0 1 1,0 0-1,0-1 0,0 1 1,0 0-1,1 0 0,-1 0 1,1 0-1,-1 0 0,1 0 1,0 0-1,0 1 0,0-1-27,-1 1 66,0 0-1,0 0 0,0 1 0,1-1 0,-1 1 1,1-1-1,0 1 0,0-1 0,0 1 0,0 0 1,1-1-1,-1 1 0,1 0 0,0-1 0,0 1 1,1 0-1,-1-1 0,1 1 0,0 0 0,0-1 1,0 1-1,0-1 0,0 1 0,1-1 0,0 1 1,0-1-1,0 0 0,0 0 0,0 0 0,0 0 1,1-1-1,0 1 0,-1 0 0,1-1 0,0 0 1,0 0-1,0 0 0,0 0 0,1 0 0,-1 0 1,3 0-66,55 5 466,-37-13-9467,-17 2-2719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4T19:43:5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55 5042,'-7'-11'9734,"-7"15"-7036,-10 21-2497,21-20-190,1 1 1,0-1 0,1 1 0,0 0-1,0 0 1,0 0 0,0 0 0,1 0-1,0 0 1,0 0 0,1 0 0,0 0-1,0 0 1,0 0-12,-1-4-2,1 0-1,0 1 0,-1-1 1,1 0-1,0 1 1,0-1-1,0 0 1,0 0-1,0 0 1,1 0-1,-1 0 0,1 0 1,-1 0-1,1-1 1,0 1-1,0 0 1,0-1-1,0 1 0,0-1 1,0 0-1,0 0 1,0 0-1,0 0 1,1 0-1,-1 0 1,0-1-1,1 1 0,-1-1 1,0 1-1,1-1 1,-1 0-1,1 0 1,-1 0-1,0 0 0,1 0 3,0-1 7,-1 0 0,1 1 0,0-1 0,0 0 0,-1-1 0,1 1 0,-1 0 0,1-1 0,-1 1 0,1-1 0,-1 0 0,0 0 0,0 0 0,0 0 0,0 0 0,0 0 0,-1 0 0,1-1-1,0 1 1,-1-1 0,0 1 0,0-1 0,0 1 0,0-1 0,0 0 0,0 0 0,-1 0 0,1 1 0,-1-1 0,0 0 0,1 0 0,-1 0 0,-1 0 0,1 0 0,0 1 0,-1-1-1,0 0 1,1 0 0,-1 0 0,0 1 0,0-1 0,-1 1 0,1-1 0,-1 1 0,1-1 0,-1 1 0,0 0 0,-1-2-7,-37-35 499,31 34-4264,1 4-4140,10 1 1009</inkml:trace>
  <inkml:trace contextRef="#ctx0" brushRef="#br0" timeOffset="335.699">246 2 7491,'-47'-2'7733,"45"3"-7679,0 0 0,0 0 0,1 1 1,-1-1-1,0 0 0,0 1 0,1-1 1,-1 1-1,1-1 0,-1 1 0,1 0 0,0-1 1,0 1-1,-1 0 0,1 0 0,0 0 1,1 0-1,-1 0 0,0 0 0,1 0 0,-1 1 1,1-1-1,-1 0 0,1 0 0,0 0 0,0 0 1,0 1-1,0-1 0,1 0 0,-1 1-54,17 91 548,-6-55-4764,-10-37-661,-1-2-3412</inkml:trace>
  <inkml:trace contextRef="#ctx0" brushRef="#br0" timeOffset="585.947">173 110 9668,'3'-1'2498,"2"-1"47,1 2-1505,0 0-287,2 1-81,-1 1-176,3 0-96,-1 1-224,2-2-432,-1 0-496,1-1-1825,0 0-2129,0-1-5235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B58A-6F5F-4065-9AFC-2042E9A5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33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6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3025" y="144463"/>
            <a:ext cx="7177088" cy="5383212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 compilers generate .o files (machine</a:t>
            </a:r>
            <a:r>
              <a:rPr lang="en-US" baseline="0" dirty="0"/>
              <a:t> code) directly without actually saving a readable .s assembly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exceptions</a:t>
            </a:r>
            <a:r>
              <a:rPr lang="en-US" baseline="0" dirty="0"/>
              <a:t> in the sense of exceptional control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r>
              <a:rPr lang="en-US" baseline="0" dirty="0"/>
              <a:t> (S):  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switch, while, for </a:t>
            </a:r>
            <a:r>
              <a:rPr lang="en-US" baseline="0" dirty="0"/>
              <a:t>are all the same.</a:t>
            </a:r>
          </a:p>
          <a:p>
            <a:r>
              <a:rPr lang="en-US" baseline="0" dirty="0"/>
              <a:t>Primitive datatypes (S):  same/similar names.</a:t>
            </a:r>
          </a:p>
          <a:p>
            <a:r>
              <a:rPr lang="en-US" baseline="0" dirty="0"/>
              <a:t>Primitive datatypes (D):  char (ASCII, 1 byte), machine-dependent sizes, no built-in </a:t>
            </a:r>
            <a:r>
              <a:rPr lang="en-US" baseline="0" dirty="0" err="1"/>
              <a:t>boolean</a:t>
            </a:r>
            <a:r>
              <a:rPr lang="en-US" baseline="0" dirty="0"/>
              <a:t> type, not initialized.  modifiers.</a:t>
            </a:r>
          </a:p>
          <a:p>
            <a:r>
              <a:rPr lang="en-US" baseline="0" dirty="0"/>
              <a:t>Operators (S):  almost all match.  One notable difference is no &gt;&gt;&gt; for logical shift.</a:t>
            </a:r>
          </a:p>
          <a:p>
            <a:r>
              <a:rPr lang="en-US" baseline="0" dirty="0"/>
              <a:t>Casting (D):  Java has type-safe casting, while C does not.</a:t>
            </a:r>
          </a:p>
          <a:p>
            <a:r>
              <a:rPr lang="en-US" baseline="0" dirty="0"/>
              <a:t>Arrays (D):  Not objects; don’t know own length.</a:t>
            </a:r>
          </a:p>
          <a:p>
            <a:r>
              <a:rPr lang="en-US" baseline="0" dirty="0"/>
              <a:t>Memory management (D):  Explicit memory management (</a:t>
            </a:r>
            <a:r>
              <a:rPr lang="en-US" baseline="0" dirty="0" err="1"/>
              <a:t>malloc</a:t>
            </a:r>
            <a:r>
              <a:rPr lang="en-US" baseline="0" dirty="0"/>
              <a:t>/free).  No automatic garbage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86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This mapping is mostly an arbitrary</a:t>
            </a:r>
            <a:r>
              <a:rPr lang="en-US" baseline="0" dirty="0"/>
              <a:t> historical artifact except for address sizes.</a:t>
            </a:r>
          </a:p>
          <a:p>
            <a:r>
              <a:rPr lang="en-US" baseline="0" dirty="0"/>
              <a:t>Only guarantees:  an </a:t>
            </a:r>
            <a:r>
              <a:rPr lang="en-US" baseline="0" dirty="0" err="1"/>
              <a:t>int</a:t>
            </a:r>
            <a:r>
              <a:rPr lang="en-US" baseline="0" dirty="0"/>
              <a:t> is not shorter than a short and not longer than a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for system code.  Less important for generic C code.</a:t>
            </a:r>
          </a:p>
          <a:p>
            <a:r>
              <a:rPr lang="en-US" dirty="0"/>
              <a:t>START USING IN YOUR EXERCISES.</a:t>
            </a:r>
          </a:p>
        </p:txBody>
      </p:sp>
    </p:spTree>
    <p:extLst>
      <p:ext uri="{BB962C8B-B14F-4D97-AF65-F5344CB8AC3E}">
        <p14:creationId xmlns:p14="http://schemas.microsoft.com/office/powerpoint/2010/main" val="168557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implicit declaration of function ‘</a:t>
            </a:r>
            <a:r>
              <a:rPr lang="en-US" dirty="0" err="1"/>
              <a:t>sumTo</a:t>
            </a:r>
            <a:r>
              <a:rPr lang="en-US" dirty="0"/>
              <a:t>’ [-</a:t>
            </a:r>
            <a:r>
              <a:rPr lang="en-US" dirty="0" err="1"/>
              <a:t>Wimplicit</a:t>
            </a:r>
            <a:r>
              <a:rPr lang="en-US" dirty="0"/>
              <a:t>-function-declaration]</a:t>
            </a:r>
          </a:p>
          <a:p>
            <a:endParaRPr lang="en-US" dirty="0"/>
          </a:p>
          <a:p>
            <a:r>
              <a:rPr lang="en-US" dirty="0"/>
              <a:t>C compiler</a:t>
            </a:r>
            <a:r>
              <a:rPr lang="en-US" baseline="0" dirty="0"/>
              <a:t> goes line-by-line (unlike Java).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6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Topological sort of functions</a:t>
            </a:r>
          </a:p>
          <a:p>
            <a:r>
              <a:rPr lang="en-US" dirty="0"/>
              <a:t>What happens with mutually recursive functions?</a:t>
            </a:r>
          </a:p>
        </p:txBody>
      </p:sp>
    </p:spTree>
    <p:extLst>
      <p:ext uri="{BB962C8B-B14F-4D97-AF65-F5344CB8AC3E}">
        <p14:creationId xmlns:p14="http://schemas.microsoft.com/office/powerpoint/2010/main" val="33768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sumstore</a:t>
            </a:r>
            <a:r>
              <a:rPr lang="en-US" dirty="0"/>
              <a:t>() is implemented in </a:t>
            </a:r>
            <a:r>
              <a:rPr lang="en-US" dirty="0" err="1"/>
              <a:t>sumstore.c</a:t>
            </a:r>
            <a:r>
              <a:rPr lang="en-US" dirty="0"/>
              <a:t>,</a:t>
            </a:r>
            <a:r>
              <a:rPr lang="en-US" baseline="0" dirty="0"/>
              <a:t> so function prototype is needed.</a:t>
            </a:r>
            <a:endParaRPr lang="en-US" dirty="0"/>
          </a:p>
          <a:p>
            <a:r>
              <a:rPr lang="en-US" dirty="0"/>
              <a:t>Function prototype tells</a:t>
            </a:r>
            <a:r>
              <a:rPr lang="en-US" baseline="0" dirty="0"/>
              <a:t> compiler about </a:t>
            </a:r>
            <a:r>
              <a:rPr lang="en-US" baseline="0" dirty="0" err="1"/>
              <a:t>sumstore’s</a:t>
            </a:r>
            <a:r>
              <a:rPr lang="en-US" baseline="0" dirty="0"/>
              <a:t> arguments and return type.</a:t>
            </a:r>
          </a:p>
          <a:p>
            <a:endParaRPr lang="en-US" baseline="0" dirty="0"/>
          </a:p>
          <a:p>
            <a:r>
              <a:rPr lang="en-US" baseline="0" dirty="0"/>
              <a:t>So why is #include needed?  Where is </a:t>
            </a:r>
            <a:r>
              <a:rPr lang="en-US" baseline="0" dirty="0" err="1"/>
              <a:t>printf</a:t>
            </a:r>
            <a:r>
              <a:rPr lang="en-US" baseline="0" dirty="0"/>
              <a:t> implemented?</a:t>
            </a:r>
          </a:p>
          <a:p>
            <a:r>
              <a:rPr lang="en-US" dirty="0"/>
              <a:t>https://www.gnu.org/software/m68hc11/examples/stdio_8h-source.html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6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includes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 such as </a:t>
            </a:r>
            <a:r>
              <a:rPr lang="en-US" dirty="0"/>
              <a:t>open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/>
              <a:t>malloc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/>
              <a:t>printf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/>
              <a:t>getaddrinfo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/>
              <a:t>dlopen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/>
              <a:t>pthread_create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/>
              <a:t>exit,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more.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crt0/crt1 – startup routines (before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is called)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recall what is contained in an object file?  symbol &amp; relocation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is CSE</a:t>
            </a:r>
            <a:r>
              <a:rPr lang="en-US" baseline="0" dirty="0"/>
              <a:t> 451, line below is CSE 351, line above is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Project:  web search </a:t>
            </a:r>
          </a:p>
        </p:txBody>
      </p:sp>
    </p:spTree>
    <p:extLst>
      <p:ext uri="{BB962C8B-B14F-4D97-AF65-F5344CB8AC3E}">
        <p14:creationId xmlns:p14="http://schemas.microsoft.com/office/powerpoint/2010/main" val="188423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NPR</a:t>
            </a:r>
            <a:r>
              <a:rPr lang="en-US" baseline="0" dirty="0"/>
              <a:t> segment:  play until 2:28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6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3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  <a:r>
              <a:rPr lang="en-US" baseline="0" dirty="0"/>
              <a:t> Ritchie (1941-2011)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Also part of team that developed UNIX (later rewritten in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Why is </a:t>
            </a:r>
            <a:r>
              <a:rPr lang="en-US" u="sng" dirty="0" err="1"/>
              <a:t>argc</a:t>
            </a:r>
            <a:r>
              <a:rPr lang="en-US" u="sng" dirty="0"/>
              <a:t> needed</a:t>
            </a:r>
            <a:r>
              <a:rPr lang="en-US" dirty="0"/>
              <a:t>?  </a:t>
            </a:r>
            <a:r>
              <a:rPr lang="en-US" dirty="0" err="1"/>
              <a:t>argv</a:t>
            </a:r>
            <a:r>
              <a:rPr lang="en-US" dirty="0"/>
              <a:t> array doesn’t know its own length!</a:t>
            </a:r>
          </a:p>
          <a:p>
            <a:r>
              <a:rPr lang="en-US" u="sng" dirty="0"/>
              <a:t>What</a:t>
            </a:r>
            <a:r>
              <a:rPr lang="en-US" u="sng" baseline="0" dirty="0"/>
              <a:t> is </a:t>
            </a:r>
            <a:r>
              <a:rPr lang="en-US" u="sng" baseline="0" dirty="0" err="1"/>
              <a:t>argv</a:t>
            </a:r>
            <a:r>
              <a:rPr lang="en-US" baseline="0" dirty="0"/>
              <a:t>?  Conceptually, an array of Strings, but really a pointer to char pointers. (also seen as char** </a:t>
            </a:r>
            <a:r>
              <a:rPr lang="en-US" baseline="0" dirty="0" err="1"/>
              <a:t>argv</a:t>
            </a:r>
            <a:r>
              <a:rPr lang="en-US" baseline="0" dirty="0"/>
              <a:t>)</a:t>
            </a:r>
          </a:p>
          <a:p>
            <a:endParaRPr lang="en-US" u="sng" baseline="0" dirty="0"/>
          </a:p>
          <a:p>
            <a:r>
              <a:rPr lang="en-US" u="sng" baseline="0" dirty="0"/>
              <a:t>Advantages</a:t>
            </a:r>
            <a:r>
              <a:rPr lang="en-US" baseline="0" dirty="0"/>
              <a:t>?  Simple – command-line takes text, so just pass on to program.  Flexible – no limit on form or structure of command-line arguments.</a:t>
            </a:r>
          </a:p>
          <a:p>
            <a:r>
              <a:rPr lang="en-US" u="sng" baseline="0" dirty="0"/>
              <a:t>Disadvantages</a:t>
            </a:r>
            <a:r>
              <a:rPr lang="en-US" baseline="0" dirty="0"/>
              <a:t>?  Input checking and data conversion often needed.</a:t>
            </a:r>
          </a:p>
        </p:txBody>
      </p:sp>
    </p:spTree>
    <p:extLst>
      <p:ext uri="{BB962C8B-B14F-4D97-AF65-F5344CB8AC3E}">
        <p14:creationId xmlns:p14="http://schemas.microsoft.com/office/powerpoint/2010/main" val="198480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3025" y="144463"/>
            <a:ext cx="7177088" cy="5383212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Libraries</a:t>
            </a:r>
            <a:r>
              <a:rPr lang="en-US" baseline="0" dirty="0"/>
              <a:t> – .a is for “archive” (static) and .so is for “shared object” (dynamic)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7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352B390-DEB2-4C03-8333-A0E41D1ED7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32047" y="27429"/>
            <a:ext cx="151195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 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5796" y="27429"/>
            <a:ext cx="91242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L01:  Intro, C</a:t>
            </a:r>
          </a:p>
        </p:txBody>
      </p:sp>
    </p:spTree>
    <p:extLst>
      <p:ext uri="{BB962C8B-B14F-4D97-AF65-F5344CB8AC3E}">
        <p14:creationId xmlns:p14="http://schemas.microsoft.com/office/powerpoint/2010/main" val="9310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9.png"/><Relationship Id="rId18" Type="http://schemas.openxmlformats.org/officeDocument/2006/relationships/customXml" Target="../ink/ink46.xml"/><Relationship Id="rId3" Type="http://schemas.openxmlformats.org/officeDocument/2006/relationships/hyperlink" Target="http://www.npr.org/2016/04/17/474525392/attention-students-put-your-laptops-away" TargetMode="External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48.png"/><Relationship Id="rId24" Type="http://schemas.openxmlformats.org/officeDocument/2006/relationships/customXml" Target="../ink/ink49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47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333/19sp/syllabu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5.png"/><Relationship Id="rId18" Type="http://schemas.openxmlformats.org/officeDocument/2006/relationships/customXml" Target="../ink/ink57.xml"/><Relationship Id="rId3" Type="http://schemas.openxmlformats.org/officeDocument/2006/relationships/image" Target="../media/image60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customXml" Target="../ink/ink54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64.png"/><Relationship Id="rId24" Type="http://schemas.openxmlformats.org/officeDocument/2006/relationships/customXml" Target="../ink/ink60.xml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10" Type="http://schemas.openxmlformats.org/officeDocument/2006/relationships/customXml" Target="../ink/ink53.xml"/><Relationship Id="rId19" Type="http://schemas.openxmlformats.org/officeDocument/2006/relationships/image" Target="../media/image68.png"/><Relationship Id="rId4" Type="http://schemas.openxmlformats.org/officeDocument/2006/relationships/customXml" Target="../ink/ink50.xml"/><Relationship Id="rId9" Type="http://schemas.openxmlformats.org/officeDocument/2006/relationships/image" Target="../media/image63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.xml"/><Relationship Id="rId21" Type="http://schemas.openxmlformats.org/officeDocument/2006/relationships/customXml" Target="../ink/ink70.xml"/><Relationship Id="rId42" Type="http://schemas.openxmlformats.org/officeDocument/2006/relationships/image" Target="../media/image91.png"/><Relationship Id="rId63" Type="http://schemas.openxmlformats.org/officeDocument/2006/relationships/customXml" Target="../ink/ink91.xml"/><Relationship Id="rId84" Type="http://schemas.openxmlformats.org/officeDocument/2006/relationships/image" Target="../media/image112.png"/><Relationship Id="rId138" Type="http://schemas.openxmlformats.org/officeDocument/2006/relationships/image" Target="../media/image139.png"/><Relationship Id="rId159" Type="http://schemas.openxmlformats.org/officeDocument/2006/relationships/customXml" Target="../ink/ink139.xml"/><Relationship Id="rId170" Type="http://schemas.openxmlformats.org/officeDocument/2006/relationships/image" Target="../media/image155.png"/><Relationship Id="rId191" Type="http://schemas.openxmlformats.org/officeDocument/2006/relationships/customXml" Target="../ink/ink155.xml"/><Relationship Id="rId205" Type="http://schemas.openxmlformats.org/officeDocument/2006/relationships/customXml" Target="../ink/ink162.xml"/><Relationship Id="rId107" Type="http://schemas.openxmlformats.org/officeDocument/2006/relationships/customXml" Target="../ink/ink113.xml"/><Relationship Id="rId11" Type="http://schemas.openxmlformats.org/officeDocument/2006/relationships/customXml" Target="../ink/ink65.xml"/><Relationship Id="rId32" Type="http://schemas.openxmlformats.org/officeDocument/2006/relationships/image" Target="../media/image86.png"/><Relationship Id="rId53" Type="http://schemas.openxmlformats.org/officeDocument/2006/relationships/customXml" Target="../ink/ink86.xml"/><Relationship Id="rId74" Type="http://schemas.openxmlformats.org/officeDocument/2006/relationships/image" Target="../media/image107.png"/><Relationship Id="rId128" Type="http://schemas.openxmlformats.org/officeDocument/2006/relationships/image" Target="../media/image134.png"/><Relationship Id="rId149" Type="http://schemas.openxmlformats.org/officeDocument/2006/relationships/customXml" Target="../ink/ink134.xml"/><Relationship Id="rId5" Type="http://schemas.openxmlformats.org/officeDocument/2006/relationships/customXml" Target="../ink/ink62.xml"/><Relationship Id="rId95" Type="http://schemas.openxmlformats.org/officeDocument/2006/relationships/customXml" Target="../ink/ink107.xml"/><Relationship Id="rId160" Type="http://schemas.openxmlformats.org/officeDocument/2006/relationships/image" Target="../media/image150.png"/><Relationship Id="rId181" Type="http://schemas.openxmlformats.org/officeDocument/2006/relationships/customXml" Target="../ink/ink150.xml"/><Relationship Id="rId22" Type="http://schemas.openxmlformats.org/officeDocument/2006/relationships/image" Target="../media/image81.png"/><Relationship Id="rId43" Type="http://schemas.openxmlformats.org/officeDocument/2006/relationships/customXml" Target="../ink/ink81.xml"/><Relationship Id="rId64" Type="http://schemas.openxmlformats.org/officeDocument/2006/relationships/image" Target="../media/image102.png"/><Relationship Id="rId118" Type="http://schemas.openxmlformats.org/officeDocument/2006/relationships/image" Target="../media/image129.png"/><Relationship Id="rId139" Type="http://schemas.openxmlformats.org/officeDocument/2006/relationships/customXml" Target="../ink/ink129.xml"/><Relationship Id="rId85" Type="http://schemas.openxmlformats.org/officeDocument/2006/relationships/customXml" Target="../ink/ink102.xml"/><Relationship Id="rId150" Type="http://schemas.openxmlformats.org/officeDocument/2006/relationships/image" Target="../media/image145.png"/><Relationship Id="rId171" Type="http://schemas.openxmlformats.org/officeDocument/2006/relationships/customXml" Target="../ink/ink145.xml"/><Relationship Id="rId192" Type="http://schemas.openxmlformats.org/officeDocument/2006/relationships/image" Target="../media/image166.png"/><Relationship Id="rId206" Type="http://schemas.openxmlformats.org/officeDocument/2006/relationships/image" Target="../media/image173.png"/><Relationship Id="rId12" Type="http://schemas.openxmlformats.org/officeDocument/2006/relationships/image" Target="../media/image76.png"/><Relationship Id="rId33" Type="http://schemas.openxmlformats.org/officeDocument/2006/relationships/customXml" Target="../ink/ink76.xml"/><Relationship Id="rId108" Type="http://schemas.openxmlformats.org/officeDocument/2006/relationships/image" Target="../media/image124.png"/><Relationship Id="rId129" Type="http://schemas.openxmlformats.org/officeDocument/2006/relationships/customXml" Target="../ink/ink124.xml"/><Relationship Id="rId54" Type="http://schemas.openxmlformats.org/officeDocument/2006/relationships/image" Target="../media/image97.png"/><Relationship Id="rId75" Type="http://schemas.openxmlformats.org/officeDocument/2006/relationships/customXml" Target="../ink/ink97.xml"/><Relationship Id="rId96" Type="http://schemas.openxmlformats.org/officeDocument/2006/relationships/image" Target="../media/image118.png"/><Relationship Id="rId140" Type="http://schemas.openxmlformats.org/officeDocument/2006/relationships/image" Target="../media/image140.png"/><Relationship Id="rId161" Type="http://schemas.openxmlformats.org/officeDocument/2006/relationships/customXml" Target="../ink/ink140.xml"/><Relationship Id="rId182" Type="http://schemas.openxmlformats.org/officeDocument/2006/relationships/image" Target="../media/image161.png"/><Relationship Id="rId6" Type="http://schemas.openxmlformats.org/officeDocument/2006/relationships/image" Target="../media/image73.png"/><Relationship Id="rId23" Type="http://schemas.openxmlformats.org/officeDocument/2006/relationships/customXml" Target="../ink/ink71.xml"/><Relationship Id="rId119" Type="http://schemas.openxmlformats.org/officeDocument/2006/relationships/customXml" Target="../ink/ink119.xml"/><Relationship Id="rId44" Type="http://schemas.openxmlformats.org/officeDocument/2006/relationships/image" Target="../media/image92.png"/><Relationship Id="rId65" Type="http://schemas.openxmlformats.org/officeDocument/2006/relationships/customXml" Target="../ink/ink92.xml"/><Relationship Id="rId86" Type="http://schemas.openxmlformats.org/officeDocument/2006/relationships/image" Target="../media/image113.png"/><Relationship Id="rId130" Type="http://schemas.openxmlformats.org/officeDocument/2006/relationships/image" Target="../media/image135.png"/><Relationship Id="rId151" Type="http://schemas.openxmlformats.org/officeDocument/2006/relationships/customXml" Target="../ink/ink135.xml"/><Relationship Id="rId172" Type="http://schemas.openxmlformats.org/officeDocument/2006/relationships/image" Target="../media/image156.png"/><Relationship Id="rId193" Type="http://schemas.openxmlformats.org/officeDocument/2006/relationships/customXml" Target="../ink/ink156.xml"/><Relationship Id="rId13" Type="http://schemas.openxmlformats.org/officeDocument/2006/relationships/customXml" Target="../ink/ink66.xml"/><Relationship Id="rId109" Type="http://schemas.openxmlformats.org/officeDocument/2006/relationships/customXml" Target="../ink/ink114.xml"/><Relationship Id="rId34" Type="http://schemas.openxmlformats.org/officeDocument/2006/relationships/image" Target="../media/image87.png"/><Relationship Id="rId55" Type="http://schemas.openxmlformats.org/officeDocument/2006/relationships/customXml" Target="../ink/ink87.xml"/><Relationship Id="rId76" Type="http://schemas.openxmlformats.org/officeDocument/2006/relationships/image" Target="../media/image108.png"/><Relationship Id="rId97" Type="http://schemas.openxmlformats.org/officeDocument/2006/relationships/customXml" Target="../ink/ink108.xml"/><Relationship Id="rId120" Type="http://schemas.openxmlformats.org/officeDocument/2006/relationships/image" Target="../media/image130.png"/><Relationship Id="rId141" Type="http://schemas.openxmlformats.org/officeDocument/2006/relationships/customXml" Target="../ink/ink130.xml"/><Relationship Id="rId7" Type="http://schemas.openxmlformats.org/officeDocument/2006/relationships/customXml" Target="../ink/ink63.xml"/><Relationship Id="rId162" Type="http://schemas.openxmlformats.org/officeDocument/2006/relationships/image" Target="../media/image151.png"/><Relationship Id="rId183" Type="http://schemas.openxmlformats.org/officeDocument/2006/relationships/customXml" Target="../ink/ink151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82.xml"/><Relationship Id="rId66" Type="http://schemas.openxmlformats.org/officeDocument/2006/relationships/image" Target="../media/image103.png"/><Relationship Id="rId87" Type="http://schemas.openxmlformats.org/officeDocument/2006/relationships/customXml" Target="../ink/ink103.xml"/><Relationship Id="rId110" Type="http://schemas.openxmlformats.org/officeDocument/2006/relationships/image" Target="../media/image125.png"/><Relationship Id="rId115" Type="http://schemas.openxmlformats.org/officeDocument/2006/relationships/customXml" Target="../ink/ink117.xml"/><Relationship Id="rId131" Type="http://schemas.openxmlformats.org/officeDocument/2006/relationships/customXml" Target="../ink/ink125.xml"/><Relationship Id="rId136" Type="http://schemas.openxmlformats.org/officeDocument/2006/relationships/image" Target="../media/image138.png"/><Relationship Id="rId157" Type="http://schemas.openxmlformats.org/officeDocument/2006/relationships/customXml" Target="../ink/ink138.xml"/><Relationship Id="rId178" Type="http://schemas.openxmlformats.org/officeDocument/2006/relationships/image" Target="../media/image159.png"/><Relationship Id="rId61" Type="http://schemas.openxmlformats.org/officeDocument/2006/relationships/customXml" Target="../ink/ink90.xml"/><Relationship Id="rId82" Type="http://schemas.openxmlformats.org/officeDocument/2006/relationships/image" Target="../media/image111.png"/><Relationship Id="rId152" Type="http://schemas.openxmlformats.org/officeDocument/2006/relationships/image" Target="../media/image146.png"/><Relationship Id="rId173" Type="http://schemas.openxmlformats.org/officeDocument/2006/relationships/customXml" Target="../ink/ink146.xml"/><Relationship Id="rId194" Type="http://schemas.openxmlformats.org/officeDocument/2006/relationships/image" Target="../media/image167.png"/><Relationship Id="rId199" Type="http://schemas.openxmlformats.org/officeDocument/2006/relationships/customXml" Target="../ink/ink159.xml"/><Relationship Id="rId203" Type="http://schemas.openxmlformats.org/officeDocument/2006/relationships/customXml" Target="../ink/ink161.xml"/><Relationship Id="rId19" Type="http://schemas.openxmlformats.org/officeDocument/2006/relationships/customXml" Target="../ink/ink69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77.xml"/><Relationship Id="rId56" Type="http://schemas.openxmlformats.org/officeDocument/2006/relationships/image" Target="../media/image98.png"/><Relationship Id="rId77" Type="http://schemas.openxmlformats.org/officeDocument/2006/relationships/customXml" Target="../ink/ink98.xml"/><Relationship Id="rId100" Type="http://schemas.openxmlformats.org/officeDocument/2006/relationships/image" Target="../media/image120.png"/><Relationship Id="rId105" Type="http://schemas.openxmlformats.org/officeDocument/2006/relationships/customXml" Target="../ink/ink112.xml"/><Relationship Id="rId126" Type="http://schemas.openxmlformats.org/officeDocument/2006/relationships/image" Target="../media/image133.png"/><Relationship Id="rId147" Type="http://schemas.openxmlformats.org/officeDocument/2006/relationships/customXml" Target="../ink/ink133.xml"/><Relationship Id="rId168" Type="http://schemas.openxmlformats.org/officeDocument/2006/relationships/image" Target="../media/image154.png"/><Relationship Id="rId8" Type="http://schemas.openxmlformats.org/officeDocument/2006/relationships/image" Target="../media/image74.png"/><Relationship Id="rId51" Type="http://schemas.openxmlformats.org/officeDocument/2006/relationships/customXml" Target="../ink/ink85.xml"/><Relationship Id="rId72" Type="http://schemas.openxmlformats.org/officeDocument/2006/relationships/image" Target="../media/image106.png"/><Relationship Id="rId93" Type="http://schemas.openxmlformats.org/officeDocument/2006/relationships/customXml" Target="../ink/ink106.xml"/><Relationship Id="rId98" Type="http://schemas.openxmlformats.org/officeDocument/2006/relationships/image" Target="../media/image119.png"/><Relationship Id="rId121" Type="http://schemas.openxmlformats.org/officeDocument/2006/relationships/customXml" Target="../ink/ink120.xml"/><Relationship Id="rId142" Type="http://schemas.openxmlformats.org/officeDocument/2006/relationships/image" Target="../media/image141.png"/><Relationship Id="rId163" Type="http://schemas.openxmlformats.org/officeDocument/2006/relationships/customXml" Target="../ink/ink141.xml"/><Relationship Id="rId184" Type="http://schemas.openxmlformats.org/officeDocument/2006/relationships/image" Target="../media/image162.png"/><Relationship Id="rId189" Type="http://schemas.openxmlformats.org/officeDocument/2006/relationships/customXml" Target="../ink/ink154.xml"/><Relationship Id="rId3" Type="http://schemas.openxmlformats.org/officeDocument/2006/relationships/customXml" Target="../ink/ink61.xml"/><Relationship Id="rId25" Type="http://schemas.openxmlformats.org/officeDocument/2006/relationships/customXml" Target="../ink/ink72.xml"/><Relationship Id="rId46" Type="http://schemas.openxmlformats.org/officeDocument/2006/relationships/image" Target="../media/image93.png"/><Relationship Id="rId67" Type="http://schemas.openxmlformats.org/officeDocument/2006/relationships/customXml" Target="../ink/ink93.xml"/><Relationship Id="rId116" Type="http://schemas.openxmlformats.org/officeDocument/2006/relationships/image" Target="../media/image128.png"/><Relationship Id="rId137" Type="http://schemas.openxmlformats.org/officeDocument/2006/relationships/customXml" Target="../ink/ink128.xml"/><Relationship Id="rId158" Type="http://schemas.openxmlformats.org/officeDocument/2006/relationships/image" Target="../media/image149.png"/><Relationship Id="rId20" Type="http://schemas.openxmlformats.org/officeDocument/2006/relationships/image" Target="../media/image80.png"/><Relationship Id="rId41" Type="http://schemas.openxmlformats.org/officeDocument/2006/relationships/customXml" Target="../ink/ink80.xml"/><Relationship Id="rId62" Type="http://schemas.openxmlformats.org/officeDocument/2006/relationships/image" Target="../media/image101.png"/><Relationship Id="rId83" Type="http://schemas.openxmlformats.org/officeDocument/2006/relationships/customXml" Target="../ink/ink101.xml"/><Relationship Id="rId88" Type="http://schemas.openxmlformats.org/officeDocument/2006/relationships/image" Target="../media/image114.png"/><Relationship Id="rId111" Type="http://schemas.openxmlformats.org/officeDocument/2006/relationships/customXml" Target="../ink/ink115.xml"/><Relationship Id="rId132" Type="http://schemas.openxmlformats.org/officeDocument/2006/relationships/image" Target="../media/image136.png"/><Relationship Id="rId153" Type="http://schemas.openxmlformats.org/officeDocument/2006/relationships/customXml" Target="../ink/ink136.xml"/><Relationship Id="rId174" Type="http://schemas.openxmlformats.org/officeDocument/2006/relationships/image" Target="../media/image157.png"/><Relationship Id="rId179" Type="http://schemas.openxmlformats.org/officeDocument/2006/relationships/customXml" Target="../ink/ink149.xml"/><Relationship Id="rId195" Type="http://schemas.openxmlformats.org/officeDocument/2006/relationships/customXml" Target="../ink/ink157.xml"/><Relationship Id="rId190" Type="http://schemas.openxmlformats.org/officeDocument/2006/relationships/image" Target="../media/image165.png"/><Relationship Id="rId204" Type="http://schemas.openxmlformats.org/officeDocument/2006/relationships/image" Target="../media/image172.png"/><Relationship Id="rId15" Type="http://schemas.openxmlformats.org/officeDocument/2006/relationships/customXml" Target="../ink/ink67.xml"/><Relationship Id="rId36" Type="http://schemas.openxmlformats.org/officeDocument/2006/relationships/image" Target="../media/image88.png"/><Relationship Id="rId57" Type="http://schemas.openxmlformats.org/officeDocument/2006/relationships/customXml" Target="../ink/ink88.xml"/><Relationship Id="rId106" Type="http://schemas.openxmlformats.org/officeDocument/2006/relationships/image" Target="../media/image123.png"/><Relationship Id="rId127" Type="http://schemas.openxmlformats.org/officeDocument/2006/relationships/customXml" Target="../ink/ink123.xml"/><Relationship Id="rId10" Type="http://schemas.openxmlformats.org/officeDocument/2006/relationships/image" Target="../media/image75.png"/><Relationship Id="rId31" Type="http://schemas.openxmlformats.org/officeDocument/2006/relationships/customXml" Target="../ink/ink75.xml"/><Relationship Id="rId52" Type="http://schemas.openxmlformats.org/officeDocument/2006/relationships/image" Target="../media/image96.png"/><Relationship Id="rId73" Type="http://schemas.openxmlformats.org/officeDocument/2006/relationships/customXml" Target="../ink/ink96.xml"/><Relationship Id="rId78" Type="http://schemas.openxmlformats.org/officeDocument/2006/relationships/image" Target="../media/image109.png"/><Relationship Id="rId94" Type="http://schemas.openxmlformats.org/officeDocument/2006/relationships/image" Target="../media/image117.png"/><Relationship Id="rId99" Type="http://schemas.openxmlformats.org/officeDocument/2006/relationships/customXml" Target="../ink/ink109.xml"/><Relationship Id="rId101" Type="http://schemas.openxmlformats.org/officeDocument/2006/relationships/customXml" Target="../ink/ink110.xml"/><Relationship Id="rId122" Type="http://schemas.openxmlformats.org/officeDocument/2006/relationships/image" Target="../media/image131.png"/><Relationship Id="rId143" Type="http://schemas.openxmlformats.org/officeDocument/2006/relationships/customXml" Target="../ink/ink131.xml"/><Relationship Id="rId148" Type="http://schemas.openxmlformats.org/officeDocument/2006/relationships/image" Target="../media/image144.png"/><Relationship Id="rId164" Type="http://schemas.openxmlformats.org/officeDocument/2006/relationships/image" Target="../media/image152.png"/><Relationship Id="rId169" Type="http://schemas.openxmlformats.org/officeDocument/2006/relationships/customXml" Target="../ink/ink144.xml"/><Relationship Id="rId185" Type="http://schemas.openxmlformats.org/officeDocument/2006/relationships/customXml" Target="../ink/ink152.xml"/><Relationship Id="rId4" Type="http://schemas.openxmlformats.org/officeDocument/2006/relationships/image" Target="../media/image72.png"/><Relationship Id="rId9" Type="http://schemas.openxmlformats.org/officeDocument/2006/relationships/customXml" Target="../ink/ink64.xml"/><Relationship Id="rId180" Type="http://schemas.openxmlformats.org/officeDocument/2006/relationships/image" Target="../media/image160.png"/><Relationship Id="rId26" Type="http://schemas.openxmlformats.org/officeDocument/2006/relationships/image" Target="../media/image83.png"/><Relationship Id="rId47" Type="http://schemas.openxmlformats.org/officeDocument/2006/relationships/customXml" Target="../ink/ink83.xml"/><Relationship Id="rId68" Type="http://schemas.openxmlformats.org/officeDocument/2006/relationships/image" Target="../media/image104.png"/><Relationship Id="rId89" Type="http://schemas.openxmlformats.org/officeDocument/2006/relationships/customXml" Target="../ink/ink104.xml"/><Relationship Id="rId112" Type="http://schemas.openxmlformats.org/officeDocument/2006/relationships/image" Target="../media/image126.png"/><Relationship Id="rId133" Type="http://schemas.openxmlformats.org/officeDocument/2006/relationships/customXml" Target="../ink/ink126.xml"/><Relationship Id="rId154" Type="http://schemas.openxmlformats.org/officeDocument/2006/relationships/image" Target="../media/image147.png"/><Relationship Id="rId175" Type="http://schemas.openxmlformats.org/officeDocument/2006/relationships/customXml" Target="../ink/ink147.xml"/><Relationship Id="rId196" Type="http://schemas.openxmlformats.org/officeDocument/2006/relationships/image" Target="../media/image168.png"/><Relationship Id="rId200" Type="http://schemas.openxmlformats.org/officeDocument/2006/relationships/image" Target="../media/image170.png"/><Relationship Id="rId16" Type="http://schemas.openxmlformats.org/officeDocument/2006/relationships/image" Target="../media/image78.png"/><Relationship Id="rId37" Type="http://schemas.openxmlformats.org/officeDocument/2006/relationships/customXml" Target="../ink/ink78.xml"/><Relationship Id="rId58" Type="http://schemas.openxmlformats.org/officeDocument/2006/relationships/image" Target="../media/image99.png"/><Relationship Id="rId79" Type="http://schemas.openxmlformats.org/officeDocument/2006/relationships/customXml" Target="../ink/ink99.xml"/><Relationship Id="rId102" Type="http://schemas.openxmlformats.org/officeDocument/2006/relationships/image" Target="../media/image121.png"/><Relationship Id="rId123" Type="http://schemas.openxmlformats.org/officeDocument/2006/relationships/customXml" Target="../ink/ink121.xml"/><Relationship Id="rId144" Type="http://schemas.openxmlformats.org/officeDocument/2006/relationships/image" Target="../media/image142.png"/><Relationship Id="rId90" Type="http://schemas.openxmlformats.org/officeDocument/2006/relationships/image" Target="../media/image115.png"/><Relationship Id="rId165" Type="http://schemas.openxmlformats.org/officeDocument/2006/relationships/customXml" Target="../ink/ink142.xml"/><Relationship Id="rId186" Type="http://schemas.openxmlformats.org/officeDocument/2006/relationships/image" Target="../media/image163.png"/><Relationship Id="rId27" Type="http://schemas.openxmlformats.org/officeDocument/2006/relationships/customXml" Target="../ink/ink73.xml"/><Relationship Id="rId48" Type="http://schemas.openxmlformats.org/officeDocument/2006/relationships/image" Target="../media/image94.png"/><Relationship Id="rId69" Type="http://schemas.openxmlformats.org/officeDocument/2006/relationships/customXml" Target="../ink/ink94.xml"/><Relationship Id="rId113" Type="http://schemas.openxmlformats.org/officeDocument/2006/relationships/customXml" Target="../ink/ink116.xml"/><Relationship Id="rId134" Type="http://schemas.openxmlformats.org/officeDocument/2006/relationships/image" Target="../media/image137.png"/><Relationship Id="rId80" Type="http://schemas.openxmlformats.org/officeDocument/2006/relationships/image" Target="../media/image110.png"/><Relationship Id="rId155" Type="http://schemas.openxmlformats.org/officeDocument/2006/relationships/customXml" Target="../ink/ink137.xml"/><Relationship Id="rId176" Type="http://schemas.openxmlformats.org/officeDocument/2006/relationships/image" Target="../media/image158.png"/><Relationship Id="rId197" Type="http://schemas.openxmlformats.org/officeDocument/2006/relationships/customXml" Target="../ink/ink158.xml"/><Relationship Id="rId201" Type="http://schemas.openxmlformats.org/officeDocument/2006/relationships/customXml" Target="../ink/ink160.xml"/><Relationship Id="rId17" Type="http://schemas.openxmlformats.org/officeDocument/2006/relationships/customXml" Target="../ink/ink68.xml"/><Relationship Id="rId38" Type="http://schemas.openxmlformats.org/officeDocument/2006/relationships/image" Target="../media/image89.png"/><Relationship Id="rId59" Type="http://schemas.openxmlformats.org/officeDocument/2006/relationships/customXml" Target="../ink/ink89.xml"/><Relationship Id="rId103" Type="http://schemas.openxmlformats.org/officeDocument/2006/relationships/customXml" Target="../ink/ink111.xml"/><Relationship Id="rId124" Type="http://schemas.openxmlformats.org/officeDocument/2006/relationships/image" Target="../media/image132.png"/><Relationship Id="rId70" Type="http://schemas.openxmlformats.org/officeDocument/2006/relationships/image" Target="../media/image105.png"/><Relationship Id="rId91" Type="http://schemas.openxmlformats.org/officeDocument/2006/relationships/customXml" Target="../ink/ink105.xml"/><Relationship Id="rId145" Type="http://schemas.openxmlformats.org/officeDocument/2006/relationships/customXml" Target="../ink/ink132.xml"/><Relationship Id="rId166" Type="http://schemas.openxmlformats.org/officeDocument/2006/relationships/image" Target="../media/image153.png"/><Relationship Id="rId187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4.png"/><Relationship Id="rId49" Type="http://schemas.openxmlformats.org/officeDocument/2006/relationships/customXml" Target="../ink/ink84.xml"/><Relationship Id="rId114" Type="http://schemas.openxmlformats.org/officeDocument/2006/relationships/image" Target="../media/image127.png"/><Relationship Id="rId60" Type="http://schemas.openxmlformats.org/officeDocument/2006/relationships/image" Target="../media/image100.png"/><Relationship Id="rId81" Type="http://schemas.openxmlformats.org/officeDocument/2006/relationships/customXml" Target="../ink/ink100.xml"/><Relationship Id="rId135" Type="http://schemas.openxmlformats.org/officeDocument/2006/relationships/customXml" Target="../ink/ink127.xml"/><Relationship Id="rId156" Type="http://schemas.openxmlformats.org/officeDocument/2006/relationships/image" Target="../media/image148.png"/><Relationship Id="rId177" Type="http://schemas.openxmlformats.org/officeDocument/2006/relationships/customXml" Target="../ink/ink148.xml"/><Relationship Id="rId198" Type="http://schemas.openxmlformats.org/officeDocument/2006/relationships/image" Target="../media/image169.png"/><Relationship Id="rId202" Type="http://schemas.openxmlformats.org/officeDocument/2006/relationships/image" Target="../media/image171.png"/><Relationship Id="rId18" Type="http://schemas.openxmlformats.org/officeDocument/2006/relationships/image" Target="../media/image79.png"/><Relationship Id="rId39" Type="http://schemas.openxmlformats.org/officeDocument/2006/relationships/customXml" Target="../ink/ink79.xml"/><Relationship Id="rId50" Type="http://schemas.openxmlformats.org/officeDocument/2006/relationships/image" Target="../media/image95.png"/><Relationship Id="rId104" Type="http://schemas.openxmlformats.org/officeDocument/2006/relationships/image" Target="../media/image122.png"/><Relationship Id="rId125" Type="http://schemas.openxmlformats.org/officeDocument/2006/relationships/customXml" Target="../ink/ink122.xml"/><Relationship Id="rId146" Type="http://schemas.openxmlformats.org/officeDocument/2006/relationships/image" Target="../media/image143.png"/><Relationship Id="rId167" Type="http://schemas.openxmlformats.org/officeDocument/2006/relationships/customXml" Target="../ink/ink143.xml"/><Relationship Id="rId188" Type="http://schemas.openxmlformats.org/officeDocument/2006/relationships/image" Target="../media/image164.png"/><Relationship Id="rId71" Type="http://schemas.openxmlformats.org/officeDocument/2006/relationships/customXml" Target="../ink/ink95.xml"/><Relationship Id="rId92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333/19sp/syllabu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customXml" Target="../ink/ink164.xml"/><Relationship Id="rId39" Type="http://schemas.openxmlformats.org/officeDocument/2006/relationships/image" Target="../media/image181.png"/><Relationship Id="rId21" Type="http://schemas.openxmlformats.org/officeDocument/2006/relationships/tags" Target="../tags/tag21.xml"/><Relationship Id="rId34" Type="http://schemas.openxmlformats.org/officeDocument/2006/relationships/customXml" Target="../ink/ink168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170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7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customXml" Target="../ink/ink163.xml"/><Relationship Id="rId32" Type="http://schemas.openxmlformats.org/officeDocument/2006/relationships/customXml" Target="../ink/ink167.xml"/><Relationship Id="rId37" Type="http://schemas.openxmlformats.org/officeDocument/2006/relationships/image" Target="../media/image18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9.xml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7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75.png"/><Relationship Id="rId30" Type="http://schemas.openxmlformats.org/officeDocument/2006/relationships/customXml" Target="../ink/ink166.xml"/><Relationship Id="rId35" Type="http://schemas.openxmlformats.org/officeDocument/2006/relationships/image" Target="../media/image179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4.png"/><Relationship Id="rId21" Type="http://schemas.openxmlformats.org/officeDocument/2006/relationships/customXml" Target="../ink/ink181.xml"/><Relationship Id="rId42" Type="http://schemas.openxmlformats.org/officeDocument/2006/relationships/image" Target="../media/image202.png"/><Relationship Id="rId47" Type="http://schemas.openxmlformats.org/officeDocument/2006/relationships/customXml" Target="../ink/ink194.xml"/><Relationship Id="rId63" Type="http://schemas.openxmlformats.org/officeDocument/2006/relationships/customXml" Target="../ink/ink202.xml"/><Relationship Id="rId68" Type="http://schemas.openxmlformats.org/officeDocument/2006/relationships/image" Target="../media/image215.png"/><Relationship Id="rId84" Type="http://schemas.openxmlformats.org/officeDocument/2006/relationships/image" Target="../media/image223.png"/><Relationship Id="rId89" Type="http://schemas.openxmlformats.org/officeDocument/2006/relationships/customXml" Target="../ink/ink215.xml"/><Relationship Id="rId16" Type="http://schemas.openxmlformats.org/officeDocument/2006/relationships/image" Target="../media/image189.png"/><Relationship Id="rId11" Type="http://schemas.openxmlformats.org/officeDocument/2006/relationships/customXml" Target="../ink/ink176.xml"/><Relationship Id="rId32" Type="http://schemas.openxmlformats.org/officeDocument/2006/relationships/image" Target="../media/image197.png"/><Relationship Id="rId37" Type="http://schemas.openxmlformats.org/officeDocument/2006/relationships/customXml" Target="../ink/ink189.xml"/><Relationship Id="rId53" Type="http://schemas.openxmlformats.org/officeDocument/2006/relationships/customXml" Target="../ink/ink197.xml"/><Relationship Id="rId58" Type="http://schemas.openxmlformats.org/officeDocument/2006/relationships/image" Target="../media/image210.png"/><Relationship Id="rId74" Type="http://schemas.openxmlformats.org/officeDocument/2006/relationships/image" Target="../media/image218.png"/><Relationship Id="rId79" Type="http://schemas.openxmlformats.org/officeDocument/2006/relationships/customXml" Target="../ink/ink210.xml"/><Relationship Id="rId5" Type="http://schemas.openxmlformats.org/officeDocument/2006/relationships/customXml" Target="../ink/ink173.xml"/><Relationship Id="rId90" Type="http://schemas.openxmlformats.org/officeDocument/2006/relationships/image" Target="../media/image226.png"/><Relationship Id="rId95" Type="http://schemas.openxmlformats.org/officeDocument/2006/relationships/customXml" Target="../ink/ink218.xml"/><Relationship Id="rId22" Type="http://schemas.openxmlformats.org/officeDocument/2006/relationships/image" Target="../media/image192.png"/><Relationship Id="rId27" Type="http://schemas.openxmlformats.org/officeDocument/2006/relationships/customXml" Target="../ink/ink184.xml"/><Relationship Id="rId43" Type="http://schemas.openxmlformats.org/officeDocument/2006/relationships/customXml" Target="../ink/ink192.xml"/><Relationship Id="rId48" Type="http://schemas.openxmlformats.org/officeDocument/2006/relationships/image" Target="../media/image205.png"/><Relationship Id="rId64" Type="http://schemas.openxmlformats.org/officeDocument/2006/relationships/image" Target="../media/image213.png"/><Relationship Id="rId69" Type="http://schemas.openxmlformats.org/officeDocument/2006/relationships/customXml" Target="../ink/ink205.xml"/><Relationship Id="rId8" Type="http://schemas.openxmlformats.org/officeDocument/2006/relationships/image" Target="../media/image185.png"/><Relationship Id="rId51" Type="http://schemas.openxmlformats.org/officeDocument/2006/relationships/customXml" Target="../ink/ink196.xml"/><Relationship Id="rId72" Type="http://schemas.openxmlformats.org/officeDocument/2006/relationships/image" Target="../media/image217.png"/><Relationship Id="rId80" Type="http://schemas.openxmlformats.org/officeDocument/2006/relationships/image" Target="../media/image221.png"/><Relationship Id="rId85" Type="http://schemas.openxmlformats.org/officeDocument/2006/relationships/customXml" Target="../ink/ink213.xml"/><Relationship Id="rId93" Type="http://schemas.openxmlformats.org/officeDocument/2006/relationships/customXml" Target="../ink/ink217.xml"/><Relationship Id="rId3" Type="http://schemas.openxmlformats.org/officeDocument/2006/relationships/customXml" Target="../ink/ink172.xml"/><Relationship Id="rId12" Type="http://schemas.openxmlformats.org/officeDocument/2006/relationships/image" Target="../media/image187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200.png"/><Relationship Id="rId46" Type="http://schemas.openxmlformats.org/officeDocument/2006/relationships/image" Target="../media/image204.png"/><Relationship Id="rId59" Type="http://schemas.openxmlformats.org/officeDocument/2006/relationships/customXml" Target="../ink/ink200.xml"/><Relationship Id="rId67" Type="http://schemas.openxmlformats.org/officeDocument/2006/relationships/customXml" Target="../ink/ink204.xml"/><Relationship Id="rId20" Type="http://schemas.openxmlformats.org/officeDocument/2006/relationships/image" Target="../media/image191.png"/><Relationship Id="rId41" Type="http://schemas.openxmlformats.org/officeDocument/2006/relationships/customXml" Target="../ink/ink191.xml"/><Relationship Id="rId54" Type="http://schemas.openxmlformats.org/officeDocument/2006/relationships/image" Target="../media/image208.png"/><Relationship Id="rId62" Type="http://schemas.openxmlformats.org/officeDocument/2006/relationships/image" Target="../media/image212.png"/><Relationship Id="rId70" Type="http://schemas.openxmlformats.org/officeDocument/2006/relationships/image" Target="../media/image216.png"/><Relationship Id="rId75" Type="http://schemas.openxmlformats.org/officeDocument/2006/relationships/customXml" Target="../ink/ink208.xml"/><Relationship Id="rId83" Type="http://schemas.openxmlformats.org/officeDocument/2006/relationships/customXml" Target="../ink/ink212.xml"/><Relationship Id="rId88" Type="http://schemas.openxmlformats.org/officeDocument/2006/relationships/image" Target="../media/image225.png"/><Relationship Id="rId91" Type="http://schemas.openxmlformats.org/officeDocument/2006/relationships/customXml" Target="../ink/ink216.xml"/><Relationship Id="rId96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95.png"/><Relationship Id="rId36" Type="http://schemas.openxmlformats.org/officeDocument/2006/relationships/image" Target="../media/image199.png"/><Relationship Id="rId49" Type="http://schemas.openxmlformats.org/officeDocument/2006/relationships/customXml" Target="../ink/ink195.xml"/><Relationship Id="rId57" Type="http://schemas.openxmlformats.org/officeDocument/2006/relationships/customXml" Target="../ink/ink199.xml"/><Relationship Id="rId10" Type="http://schemas.openxmlformats.org/officeDocument/2006/relationships/image" Target="../media/image186.png"/><Relationship Id="rId31" Type="http://schemas.openxmlformats.org/officeDocument/2006/relationships/customXml" Target="../ink/ink186.xml"/><Relationship Id="rId44" Type="http://schemas.openxmlformats.org/officeDocument/2006/relationships/image" Target="../media/image203.png"/><Relationship Id="rId52" Type="http://schemas.openxmlformats.org/officeDocument/2006/relationships/image" Target="../media/image207.png"/><Relationship Id="rId60" Type="http://schemas.openxmlformats.org/officeDocument/2006/relationships/image" Target="../media/image211.png"/><Relationship Id="rId65" Type="http://schemas.openxmlformats.org/officeDocument/2006/relationships/customXml" Target="../ink/ink203.xml"/><Relationship Id="rId73" Type="http://schemas.openxmlformats.org/officeDocument/2006/relationships/customXml" Target="../ink/ink207.xml"/><Relationship Id="rId78" Type="http://schemas.openxmlformats.org/officeDocument/2006/relationships/image" Target="../media/image220.png"/><Relationship Id="rId81" Type="http://schemas.openxmlformats.org/officeDocument/2006/relationships/customXml" Target="../ink/ink211.xml"/><Relationship Id="rId86" Type="http://schemas.openxmlformats.org/officeDocument/2006/relationships/image" Target="../media/image224.png"/><Relationship Id="rId94" Type="http://schemas.openxmlformats.org/officeDocument/2006/relationships/image" Target="../media/image228.png"/><Relationship Id="rId4" Type="http://schemas.openxmlformats.org/officeDocument/2006/relationships/image" Target="../media/image183.png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190.png"/><Relationship Id="rId39" Type="http://schemas.openxmlformats.org/officeDocument/2006/relationships/customXml" Target="../ink/ink190.xml"/><Relationship Id="rId34" Type="http://schemas.openxmlformats.org/officeDocument/2006/relationships/image" Target="../media/image198.png"/><Relationship Id="rId50" Type="http://schemas.openxmlformats.org/officeDocument/2006/relationships/image" Target="../media/image206.png"/><Relationship Id="rId55" Type="http://schemas.openxmlformats.org/officeDocument/2006/relationships/customXml" Target="../ink/ink198.xml"/><Relationship Id="rId76" Type="http://schemas.openxmlformats.org/officeDocument/2006/relationships/image" Target="../media/image219.png"/><Relationship Id="rId7" Type="http://schemas.openxmlformats.org/officeDocument/2006/relationships/customXml" Target="../ink/ink174.xml"/><Relationship Id="rId71" Type="http://schemas.openxmlformats.org/officeDocument/2006/relationships/customXml" Target="../ink/ink206.xml"/><Relationship Id="rId92" Type="http://schemas.openxmlformats.org/officeDocument/2006/relationships/image" Target="../media/image227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85.xml"/><Relationship Id="rId24" Type="http://schemas.openxmlformats.org/officeDocument/2006/relationships/image" Target="../media/image193.png"/><Relationship Id="rId40" Type="http://schemas.openxmlformats.org/officeDocument/2006/relationships/image" Target="../media/image201.png"/><Relationship Id="rId45" Type="http://schemas.openxmlformats.org/officeDocument/2006/relationships/customXml" Target="../ink/ink193.xml"/><Relationship Id="rId66" Type="http://schemas.openxmlformats.org/officeDocument/2006/relationships/image" Target="../media/image214.png"/><Relationship Id="rId87" Type="http://schemas.openxmlformats.org/officeDocument/2006/relationships/customXml" Target="../ink/ink214.xml"/><Relationship Id="rId61" Type="http://schemas.openxmlformats.org/officeDocument/2006/relationships/customXml" Target="../ink/ink201.xml"/><Relationship Id="rId82" Type="http://schemas.openxmlformats.org/officeDocument/2006/relationships/image" Target="../media/image222.png"/><Relationship Id="rId19" Type="http://schemas.openxmlformats.org/officeDocument/2006/relationships/customXml" Target="../ink/ink180.xml"/><Relationship Id="rId14" Type="http://schemas.openxmlformats.org/officeDocument/2006/relationships/image" Target="../media/image188.png"/><Relationship Id="rId30" Type="http://schemas.openxmlformats.org/officeDocument/2006/relationships/image" Target="../media/image196.png"/><Relationship Id="rId35" Type="http://schemas.openxmlformats.org/officeDocument/2006/relationships/customXml" Target="../ink/ink188.xml"/><Relationship Id="rId56" Type="http://schemas.openxmlformats.org/officeDocument/2006/relationships/image" Target="../media/image209.png"/><Relationship Id="rId77" Type="http://schemas.openxmlformats.org/officeDocument/2006/relationships/customXml" Target="../ink/ink20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4.xml"/><Relationship Id="rId18" Type="http://schemas.openxmlformats.org/officeDocument/2006/relationships/image" Target="../media/image237.png"/><Relationship Id="rId26" Type="http://schemas.openxmlformats.org/officeDocument/2006/relationships/image" Target="../media/image241.png"/><Relationship Id="rId39" Type="http://schemas.openxmlformats.org/officeDocument/2006/relationships/customXml" Target="../ink/ink237.xml"/><Relationship Id="rId21" Type="http://schemas.openxmlformats.org/officeDocument/2006/relationships/customXml" Target="../ink/ink228.xml"/><Relationship Id="rId34" Type="http://schemas.openxmlformats.org/officeDocument/2006/relationships/image" Target="../media/image245.png"/><Relationship Id="rId42" Type="http://schemas.openxmlformats.org/officeDocument/2006/relationships/image" Target="../media/image249.png"/><Relationship Id="rId7" Type="http://schemas.openxmlformats.org/officeDocument/2006/relationships/customXml" Target="../ink/ink221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36.png"/><Relationship Id="rId20" Type="http://schemas.openxmlformats.org/officeDocument/2006/relationships/image" Target="../media/image238.png"/><Relationship Id="rId29" Type="http://schemas.openxmlformats.org/officeDocument/2006/relationships/customXml" Target="../ink/ink232.xml"/><Relationship Id="rId41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customXml" Target="../ink/ink223.xml"/><Relationship Id="rId24" Type="http://schemas.openxmlformats.org/officeDocument/2006/relationships/image" Target="../media/image240.png"/><Relationship Id="rId32" Type="http://schemas.openxmlformats.org/officeDocument/2006/relationships/image" Target="../media/image244.png"/><Relationship Id="rId37" Type="http://schemas.openxmlformats.org/officeDocument/2006/relationships/customXml" Target="../ink/ink236.xml"/><Relationship Id="rId40" Type="http://schemas.openxmlformats.org/officeDocument/2006/relationships/image" Target="../media/image248.png"/><Relationship Id="rId5" Type="http://schemas.openxmlformats.org/officeDocument/2006/relationships/customXml" Target="../ink/ink220.xml"/><Relationship Id="rId15" Type="http://schemas.openxmlformats.org/officeDocument/2006/relationships/customXml" Target="../ink/ink225.xml"/><Relationship Id="rId23" Type="http://schemas.openxmlformats.org/officeDocument/2006/relationships/customXml" Target="../ink/ink229.xml"/><Relationship Id="rId28" Type="http://schemas.openxmlformats.org/officeDocument/2006/relationships/image" Target="../media/image242.png"/><Relationship Id="rId36" Type="http://schemas.openxmlformats.org/officeDocument/2006/relationships/image" Target="../media/image246.png"/><Relationship Id="rId10" Type="http://schemas.openxmlformats.org/officeDocument/2006/relationships/image" Target="../media/image233.png"/><Relationship Id="rId19" Type="http://schemas.openxmlformats.org/officeDocument/2006/relationships/customXml" Target="../ink/ink227.xml"/><Relationship Id="rId31" Type="http://schemas.openxmlformats.org/officeDocument/2006/relationships/customXml" Target="../ink/ink233.xml"/><Relationship Id="rId44" Type="http://schemas.openxmlformats.org/officeDocument/2006/relationships/image" Target="../media/image250.png"/><Relationship Id="rId4" Type="http://schemas.openxmlformats.org/officeDocument/2006/relationships/image" Target="../media/image230.png"/><Relationship Id="rId9" Type="http://schemas.openxmlformats.org/officeDocument/2006/relationships/customXml" Target="../ink/ink222.xml"/><Relationship Id="rId14" Type="http://schemas.openxmlformats.org/officeDocument/2006/relationships/image" Target="../media/image235.png"/><Relationship Id="rId22" Type="http://schemas.openxmlformats.org/officeDocument/2006/relationships/image" Target="../media/image239.png"/><Relationship Id="rId27" Type="http://schemas.openxmlformats.org/officeDocument/2006/relationships/customXml" Target="../ink/ink231.xml"/><Relationship Id="rId30" Type="http://schemas.openxmlformats.org/officeDocument/2006/relationships/image" Target="../media/image243.png"/><Relationship Id="rId35" Type="http://schemas.openxmlformats.org/officeDocument/2006/relationships/customXml" Target="../ink/ink235.xml"/><Relationship Id="rId43" Type="http://schemas.openxmlformats.org/officeDocument/2006/relationships/customXml" Target="../ink/ink239.xml"/><Relationship Id="rId8" Type="http://schemas.openxmlformats.org/officeDocument/2006/relationships/image" Target="../media/image232.png"/><Relationship Id="rId3" Type="http://schemas.openxmlformats.org/officeDocument/2006/relationships/customXml" Target="../ink/ink219.xml"/><Relationship Id="rId12" Type="http://schemas.openxmlformats.org/officeDocument/2006/relationships/image" Target="../media/image234.png"/><Relationship Id="rId17" Type="http://schemas.openxmlformats.org/officeDocument/2006/relationships/customXml" Target="../ink/ink226.xml"/><Relationship Id="rId25" Type="http://schemas.openxmlformats.org/officeDocument/2006/relationships/customXml" Target="../ink/ink230.xml"/><Relationship Id="rId33" Type="http://schemas.openxmlformats.org/officeDocument/2006/relationships/customXml" Target="../ink/ink234.xml"/><Relationship Id="rId38" Type="http://schemas.openxmlformats.org/officeDocument/2006/relationships/image" Target="../media/image2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customXml" Target="../ink/ink240.xml"/><Relationship Id="rId4" Type="http://schemas.openxmlformats.org/officeDocument/2006/relationships/image" Target="../media/image27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6.xml"/><Relationship Id="rId18" Type="http://schemas.openxmlformats.org/officeDocument/2006/relationships/image" Target="../media/image259.png"/><Relationship Id="rId26" Type="http://schemas.openxmlformats.org/officeDocument/2006/relationships/image" Target="../media/image263.png"/><Relationship Id="rId39" Type="http://schemas.openxmlformats.org/officeDocument/2006/relationships/customXml" Target="../ink/ink259.xml"/><Relationship Id="rId21" Type="http://schemas.openxmlformats.org/officeDocument/2006/relationships/customXml" Target="../ink/ink250.xml"/><Relationship Id="rId34" Type="http://schemas.openxmlformats.org/officeDocument/2006/relationships/image" Target="../media/image267.png"/><Relationship Id="rId42" Type="http://schemas.openxmlformats.org/officeDocument/2006/relationships/image" Target="../media/image271.png"/><Relationship Id="rId47" Type="http://schemas.openxmlformats.org/officeDocument/2006/relationships/customXml" Target="../ink/ink263.xml"/><Relationship Id="rId7" Type="http://schemas.openxmlformats.org/officeDocument/2006/relationships/customXml" Target="../ink/ink243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8.png"/><Relationship Id="rId29" Type="http://schemas.openxmlformats.org/officeDocument/2006/relationships/customXml" Target="../ink/ink2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customXml" Target="../ink/ink245.xml"/><Relationship Id="rId24" Type="http://schemas.openxmlformats.org/officeDocument/2006/relationships/image" Target="../media/image262.png"/><Relationship Id="rId32" Type="http://schemas.openxmlformats.org/officeDocument/2006/relationships/image" Target="../media/image266.png"/><Relationship Id="rId37" Type="http://schemas.openxmlformats.org/officeDocument/2006/relationships/customXml" Target="../ink/ink258.xml"/><Relationship Id="rId40" Type="http://schemas.openxmlformats.org/officeDocument/2006/relationships/image" Target="../media/image270.png"/><Relationship Id="rId45" Type="http://schemas.openxmlformats.org/officeDocument/2006/relationships/customXml" Target="../ink/ink262.xml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23" Type="http://schemas.openxmlformats.org/officeDocument/2006/relationships/customXml" Target="../ink/ink251.xml"/><Relationship Id="rId28" Type="http://schemas.openxmlformats.org/officeDocument/2006/relationships/image" Target="../media/image264.png"/><Relationship Id="rId36" Type="http://schemas.openxmlformats.org/officeDocument/2006/relationships/image" Target="../media/image268.png"/><Relationship Id="rId10" Type="http://schemas.openxmlformats.org/officeDocument/2006/relationships/image" Target="../media/image255.png"/><Relationship Id="rId19" Type="http://schemas.openxmlformats.org/officeDocument/2006/relationships/customXml" Target="../ink/ink249.xml"/><Relationship Id="rId31" Type="http://schemas.openxmlformats.org/officeDocument/2006/relationships/customXml" Target="../ink/ink255.xml"/><Relationship Id="rId44" Type="http://schemas.openxmlformats.org/officeDocument/2006/relationships/image" Target="../media/image272.png"/><Relationship Id="rId4" Type="http://schemas.openxmlformats.org/officeDocument/2006/relationships/image" Target="../media/image252.png"/><Relationship Id="rId9" Type="http://schemas.openxmlformats.org/officeDocument/2006/relationships/customXml" Target="../ink/ink244.xml"/><Relationship Id="rId14" Type="http://schemas.openxmlformats.org/officeDocument/2006/relationships/image" Target="../media/image257.png"/><Relationship Id="rId22" Type="http://schemas.openxmlformats.org/officeDocument/2006/relationships/image" Target="../media/image261.png"/><Relationship Id="rId27" Type="http://schemas.openxmlformats.org/officeDocument/2006/relationships/customXml" Target="../ink/ink253.xml"/><Relationship Id="rId30" Type="http://schemas.openxmlformats.org/officeDocument/2006/relationships/image" Target="../media/image265.png"/><Relationship Id="rId35" Type="http://schemas.openxmlformats.org/officeDocument/2006/relationships/customXml" Target="../ink/ink257.xml"/><Relationship Id="rId43" Type="http://schemas.openxmlformats.org/officeDocument/2006/relationships/customXml" Target="../ink/ink261.xml"/><Relationship Id="rId48" Type="http://schemas.openxmlformats.org/officeDocument/2006/relationships/image" Target="../media/image274.png"/><Relationship Id="rId8" Type="http://schemas.openxmlformats.org/officeDocument/2006/relationships/image" Target="../media/image254.png"/><Relationship Id="rId3" Type="http://schemas.openxmlformats.org/officeDocument/2006/relationships/customXml" Target="../ink/ink241.xml"/><Relationship Id="rId12" Type="http://schemas.openxmlformats.org/officeDocument/2006/relationships/image" Target="../media/image256.png"/><Relationship Id="rId17" Type="http://schemas.openxmlformats.org/officeDocument/2006/relationships/customXml" Target="../ink/ink248.xml"/><Relationship Id="rId25" Type="http://schemas.openxmlformats.org/officeDocument/2006/relationships/customXml" Target="../ink/ink252.xml"/><Relationship Id="rId33" Type="http://schemas.openxmlformats.org/officeDocument/2006/relationships/customXml" Target="../ink/ink256.xml"/><Relationship Id="rId38" Type="http://schemas.openxmlformats.org/officeDocument/2006/relationships/image" Target="../media/image269.png"/><Relationship Id="rId46" Type="http://schemas.openxmlformats.org/officeDocument/2006/relationships/image" Target="../media/image273.png"/><Relationship Id="rId20" Type="http://schemas.openxmlformats.org/officeDocument/2006/relationships/image" Target="../media/image260.png"/><Relationship Id="rId41" Type="http://schemas.openxmlformats.org/officeDocument/2006/relationships/customXml" Target="../ink/ink26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customXml" Target="../ink/ink269.xml"/><Relationship Id="rId18" Type="http://schemas.openxmlformats.org/officeDocument/2006/relationships/image" Target="../media/image282.png"/><Relationship Id="rId3" Type="http://schemas.openxmlformats.org/officeDocument/2006/relationships/customXml" Target="../ink/ink264.xml"/><Relationship Id="rId21" Type="http://schemas.openxmlformats.org/officeDocument/2006/relationships/customXml" Target="../ink/ink273.xml"/><Relationship Id="rId7" Type="http://schemas.openxmlformats.org/officeDocument/2006/relationships/customXml" Target="../ink/ink266.xml"/><Relationship Id="rId12" Type="http://schemas.openxmlformats.org/officeDocument/2006/relationships/image" Target="../media/image279.png"/><Relationship Id="rId17" Type="http://schemas.openxmlformats.org/officeDocument/2006/relationships/customXml" Target="../ink/ink271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81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11" Type="http://schemas.openxmlformats.org/officeDocument/2006/relationships/customXml" Target="../ink/ink268.xml"/><Relationship Id="rId5" Type="http://schemas.openxmlformats.org/officeDocument/2006/relationships/customXml" Target="../ink/ink265.xml"/><Relationship Id="rId15" Type="http://schemas.openxmlformats.org/officeDocument/2006/relationships/customXml" Target="../ink/ink270.xml"/><Relationship Id="rId10" Type="http://schemas.openxmlformats.org/officeDocument/2006/relationships/image" Target="../media/image278.png"/><Relationship Id="rId19" Type="http://schemas.openxmlformats.org/officeDocument/2006/relationships/customXml" Target="../ink/ink272.xml"/><Relationship Id="rId4" Type="http://schemas.openxmlformats.org/officeDocument/2006/relationships/image" Target="../media/image275.png"/><Relationship Id="rId9" Type="http://schemas.openxmlformats.org/officeDocument/2006/relationships/customXml" Target="../ink/ink267.xml"/><Relationship Id="rId14" Type="http://schemas.openxmlformats.org/officeDocument/2006/relationships/image" Target="../media/image280.png"/><Relationship Id="rId22" Type="http://schemas.openxmlformats.org/officeDocument/2006/relationships/image" Target="../media/image2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7.xml"/><Relationship Id="rId13" Type="http://schemas.openxmlformats.org/officeDocument/2006/relationships/image" Target="../media/image290.png"/><Relationship Id="rId3" Type="http://schemas.openxmlformats.org/officeDocument/2006/relationships/image" Target="../media/image285.png"/><Relationship Id="rId7" Type="http://schemas.openxmlformats.org/officeDocument/2006/relationships/image" Target="../media/image287.png"/><Relationship Id="rId12" Type="http://schemas.openxmlformats.org/officeDocument/2006/relationships/customXml" Target="../ink/ink279.xml"/><Relationship Id="rId17" Type="http://schemas.openxmlformats.org/officeDocument/2006/relationships/image" Target="../media/image292.png"/><Relationship Id="rId2" Type="http://schemas.openxmlformats.org/officeDocument/2006/relationships/customXml" Target="../ink/ink274.xml"/><Relationship Id="rId16" Type="http://schemas.openxmlformats.org/officeDocument/2006/relationships/customXml" Target="../ink/ink2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1" Type="http://schemas.openxmlformats.org/officeDocument/2006/relationships/image" Target="../media/image289.png"/><Relationship Id="rId5" Type="http://schemas.openxmlformats.org/officeDocument/2006/relationships/image" Target="../media/image286.png"/><Relationship Id="rId15" Type="http://schemas.openxmlformats.org/officeDocument/2006/relationships/image" Target="../media/image291.png"/><Relationship Id="rId10" Type="http://schemas.openxmlformats.org/officeDocument/2006/relationships/customXml" Target="../ink/ink278.xml"/><Relationship Id="rId4" Type="http://schemas.openxmlformats.org/officeDocument/2006/relationships/customXml" Target="../ink/ink275.xml"/><Relationship Id="rId9" Type="http://schemas.openxmlformats.org/officeDocument/2006/relationships/image" Target="../media/image288.png"/><Relationship Id="rId14" Type="http://schemas.openxmlformats.org/officeDocument/2006/relationships/customXml" Target="../ink/ink28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customXml" Target="../ink/ink287.xml"/><Relationship Id="rId18" Type="http://schemas.openxmlformats.org/officeDocument/2006/relationships/image" Target="../media/image300.png"/><Relationship Id="rId3" Type="http://schemas.openxmlformats.org/officeDocument/2006/relationships/customXml" Target="../ink/ink282.xml"/><Relationship Id="rId21" Type="http://schemas.openxmlformats.org/officeDocument/2006/relationships/customXml" Target="../ink/ink291.xml"/><Relationship Id="rId7" Type="http://schemas.openxmlformats.org/officeDocument/2006/relationships/customXml" Target="../ink/ink284.xml"/><Relationship Id="rId12" Type="http://schemas.openxmlformats.org/officeDocument/2006/relationships/image" Target="../media/image297.png"/><Relationship Id="rId17" Type="http://schemas.openxmlformats.org/officeDocument/2006/relationships/customXml" Target="../ink/ink289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99.png"/><Relationship Id="rId20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11" Type="http://schemas.openxmlformats.org/officeDocument/2006/relationships/customXml" Target="../ink/ink286.xml"/><Relationship Id="rId5" Type="http://schemas.openxmlformats.org/officeDocument/2006/relationships/customXml" Target="../ink/ink283.xml"/><Relationship Id="rId15" Type="http://schemas.openxmlformats.org/officeDocument/2006/relationships/customXml" Target="../ink/ink288.xml"/><Relationship Id="rId10" Type="http://schemas.openxmlformats.org/officeDocument/2006/relationships/image" Target="../media/image296.png"/><Relationship Id="rId19" Type="http://schemas.openxmlformats.org/officeDocument/2006/relationships/customXml" Target="../ink/ink290.xml"/><Relationship Id="rId4" Type="http://schemas.openxmlformats.org/officeDocument/2006/relationships/image" Target="../media/image293.png"/><Relationship Id="rId9" Type="http://schemas.openxmlformats.org/officeDocument/2006/relationships/customXml" Target="../ink/ink285.xml"/><Relationship Id="rId14" Type="http://schemas.openxmlformats.org/officeDocument/2006/relationships/image" Target="../media/image298.png"/><Relationship Id="rId22" Type="http://schemas.openxmlformats.org/officeDocument/2006/relationships/image" Target="../media/image30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s.uw.edu/3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8" Type="http://schemas.openxmlformats.org/officeDocument/2006/relationships/image" Target="../media/image9.png"/><Relationship Id="rId3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3.png"/><Relationship Id="rId18" Type="http://schemas.openxmlformats.org/officeDocument/2006/relationships/customXml" Target="../ink/ink30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27.xml"/><Relationship Id="rId17" Type="http://schemas.openxmlformats.org/officeDocument/2006/relationships/image" Target="../media/image35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26.xml"/><Relationship Id="rId19" Type="http://schemas.openxmlformats.org/officeDocument/2006/relationships/image" Target="../media/image36.png"/><Relationship Id="rId4" Type="http://schemas.openxmlformats.org/officeDocument/2006/relationships/customXml" Target="../ink/ink23.xml"/><Relationship Id="rId9" Type="http://schemas.openxmlformats.org/officeDocument/2006/relationships/image" Target="../media/image31.png"/><Relationship Id="rId14" Type="http://schemas.openxmlformats.org/officeDocument/2006/relationships/customXml" Target="../ink/ink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hyperlink" Target="https://courses.cs.washington.edu/courses/cse333/19sp/sylla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washington/summer2019/cse333" TargetMode="External"/><Relationship Id="rId2" Type="http://schemas.openxmlformats.org/officeDocument/2006/relationships/hyperlink" Target="http://cs.uw.edu/33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Intro, C Refresher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2860040"/>
          </a:xfrm>
        </p:spPr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B8EE0-47A0-A445-BF20-C233AB5264E2}"/>
              </a:ext>
            </a:extLst>
          </p:cNvPr>
          <p:cNvGrpSpPr/>
          <p:nvPr/>
        </p:nvGrpSpPr>
        <p:grpSpPr>
          <a:xfrm rot="984184">
            <a:off x="6049315" y="499413"/>
            <a:ext cx="2824480" cy="2824480"/>
            <a:chOff x="5476240" y="719773"/>
            <a:chExt cx="2824480" cy="2824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16-Point Star 8">
              <a:extLst>
                <a:ext uri="{FF2B5EF4-FFF2-40B4-BE49-F238E27FC236}">
                  <a16:creationId xmlns:a16="http://schemas.microsoft.com/office/drawing/2014/main" id="{4BBE615F-8696-624E-A7FC-EA470AF38464}"/>
                </a:ext>
              </a:extLst>
            </p:cNvPr>
            <p:cNvSpPr/>
            <p:nvPr/>
          </p:nvSpPr>
          <p:spPr bwMode="auto">
            <a:xfrm>
              <a:off x="5476240" y="719773"/>
              <a:ext cx="2824480" cy="2824480"/>
            </a:xfrm>
            <a:prstGeom prst="star16">
              <a:avLst/>
            </a:prstGeom>
            <a:solidFill>
              <a:srgbClr val="E2661A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75108-5C1C-5841-B8D8-BEDE27CE6DF5}"/>
                </a:ext>
              </a:extLst>
            </p:cNvPr>
            <p:cNvSpPr txBox="1"/>
            <p:nvPr/>
          </p:nvSpPr>
          <p:spPr>
            <a:xfrm>
              <a:off x="5902960" y="1509047"/>
              <a:ext cx="19710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alibri" pitchFamily="34" charset="0"/>
                </a:rPr>
                <a:t>Please sit in the first six rows!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45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334358"/>
          </a:xfrm>
        </p:spPr>
        <p:txBody>
          <a:bodyPr>
            <a:noAutofit/>
          </a:bodyPr>
          <a:lstStyle/>
          <a:p>
            <a:r>
              <a:rPr lang="en-US" dirty="0"/>
              <a:t>Lectures (25)</a:t>
            </a:r>
          </a:p>
          <a:p>
            <a:pPr lvl="1"/>
            <a:r>
              <a:rPr lang="en-US" sz="2000" dirty="0"/>
              <a:t>Introduce the concepts; take notes!!!</a:t>
            </a:r>
          </a:p>
          <a:p>
            <a:r>
              <a:rPr lang="en-US" dirty="0"/>
              <a:t>Sections (8)</a:t>
            </a:r>
          </a:p>
          <a:p>
            <a:pPr lvl="1"/>
            <a:r>
              <a:rPr lang="en-GB" sz="2000" dirty="0"/>
              <a:t>Applied concepts, important tools and skills for assignments, clarification of lectures, exam review and preparation</a:t>
            </a:r>
          </a:p>
          <a:p>
            <a:r>
              <a:rPr lang="en-GB" dirty="0"/>
              <a:t>Programming Exercises (~17)</a:t>
            </a:r>
          </a:p>
          <a:p>
            <a:pPr lvl="1"/>
            <a:r>
              <a:rPr lang="en-GB" sz="2000" dirty="0"/>
              <a:t>One for most lectures, due the morning before the next lecture</a:t>
            </a:r>
          </a:p>
          <a:p>
            <a:pPr lvl="1"/>
            <a:r>
              <a:rPr lang="en-GB" sz="2000" dirty="0"/>
              <a:t>Graded on: correctness, tools check, code style/quality</a:t>
            </a:r>
          </a:p>
          <a:p>
            <a:r>
              <a:rPr lang="en-GB" dirty="0"/>
              <a:t>Programming Projects (0 + 4)</a:t>
            </a:r>
          </a:p>
          <a:p>
            <a:pPr lvl="1"/>
            <a:r>
              <a:rPr lang="en-GB" sz="2000" dirty="0"/>
              <a:t>Warm-up, then 4 “</a:t>
            </a:r>
            <a:r>
              <a:rPr lang="en-GB" sz="2000" dirty="0" err="1"/>
              <a:t>homeworks</a:t>
            </a:r>
            <a:r>
              <a:rPr lang="en-GB" sz="2000" dirty="0"/>
              <a:t>” that build on each other</a:t>
            </a:r>
          </a:p>
          <a:p>
            <a:r>
              <a:rPr lang="en-GB" dirty="0"/>
              <a:t>Exams (2)</a:t>
            </a:r>
          </a:p>
          <a:p>
            <a:pPr lvl="1"/>
            <a:r>
              <a:rPr lang="en-GB" sz="2000" b="1" dirty="0"/>
              <a:t>Midterm:</a:t>
            </a:r>
            <a:r>
              <a:rPr lang="en-GB" sz="2000" dirty="0"/>
              <a:t> Monday, July 29 (in lecture: 10:50am – 11:50am)</a:t>
            </a:r>
          </a:p>
          <a:p>
            <a:pPr lvl="1"/>
            <a:r>
              <a:rPr lang="en-GB" sz="2000" b="1" dirty="0"/>
              <a:t>Final: </a:t>
            </a:r>
            <a:r>
              <a:rPr lang="en-GB" sz="2000" dirty="0"/>
              <a:t>Friday, August 23 (in lecture: 10:50am – 11:50am)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84175" indent="-384175" defTabSz="457200"/>
            <a:r>
              <a:rPr lang="en-GB" b="1" dirty="0"/>
              <a:t>Exercises:</a:t>
            </a:r>
            <a:r>
              <a:rPr lang="en-GB" dirty="0"/>
              <a:t>  20% total</a:t>
            </a:r>
          </a:p>
          <a:p>
            <a:pPr marL="690499" lvl="1" indent="-384175" defTabSz="457200"/>
            <a:r>
              <a:rPr lang="en-GB" dirty="0"/>
              <a:t>Submitted via </a:t>
            </a:r>
            <a:r>
              <a:rPr lang="en-GB" dirty="0" err="1"/>
              <a:t>GradeScope</a:t>
            </a:r>
            <a:r>
              <a:rPr lang="en-GB" dirty="0"/>
              <a:t> (account info mailed later today)</a:t>
            </a:r>
          </a:p>
          <a:p>
            <a:pPr marL="384175" indent="-384175" defTabSz="457200"/>
            <a:r>
              <a:rPr lang="en-GB" b="1" dirty="0"/>
              <a:t>Projects:</a:t>
            </a:r>
            <a:r>
              <a:rPr lang="en-GB" dirty="0"/>
              <a:t>  40% total</a:t>
            </a:r>
          </a:p>
          <a:p>
            <a:pPr marL="690499" lvl="1" indent="-384175" defTabSz="457200"/>
            <a:r>
              <a:rPr lang="en-GB" dirty="0"/>
              <a:t>Submitted via </a:t>
            </a:r>
            <a:r>
              <a:rPr lang="en-GB" dirty="0" err="1"/>
              <a:t>GitLab</a:t>
            </a:r>
            <a:r>
              <a:rPr lang="en-GB" dirty="0"/>
              <a:t>; must tag commit that you want graded</a:t>
            </a:r>
          </a:p>
          <a:p>
            <a:pPr marL="690499" lvl="1" indent="-384175" defTabSz="457200"/>
            <a:r>
              <a:rPr lang="en-GB" dirty="0"/>
              <a:t>Binaries provided if you didn’t get previous part working</a:t>
            </a:r>
          </a:p>
          <a:p>
            <a:pPr marL="384175" indent="-384175" defTabSz="457200"/>
            <a:r>
              <a:rPr lang="en-GB" b="1" dirty="0"/>
              <a:t>Exams:</a:t>
            </a:r>
            <a:r>
              <a:rPr lang="en-GB" dirty="0"/>
              <a:t>  Midterm (15%) and Final (20%)</a:t>
            </a:r>
          </a:p>
          <a:p>
            <a:pPr marL="690499" lvl="1" indent="-384175" defTabSz="457200"/>
            <a:r>
              <a:rPr lang="en-GB" dirty="0"/>
              <a:t>Will provide old exams on course website</a:t>
            </a:r>
          </a:p>
          <a:p>
            <a:pPr marL="384175" indent="-384175" defTabSz="457200"/>
            <a:r>
              <a:rPr lang="en-US" b="1" dirty="0"/>
              <a:t>Course-Wide Participation:</a:t>
            </a:r>
            <a:r>
              <a:rPr lang="en-US" dirty="0"/>
              <a:t>  5%</a:t>
            </a:r>
          </a:p>
          <a:p>
            <a:pPr marL="690499" lvl="1" indent="-384175" defTabSz="457200"/>
            <a:r>
              <a:rPr lang="en-US" dirty="0"/>
              <a:t>Voting on peer instruction questions, asking/answering on Piazza, participating in section, etc.</a:t>
            </a:r>
            <a:endParaRPr lang="en-GB" dirty="0"/>
          </a:p>
          <a:p>
            <a:pPr marL="384175" indent="-384175" defTabSz="457200"/>
            <a:r>
              <a:rPr lang="en-GB" dirty="0">
                <a:solidFill>
                  <a:srgbClr val="FF0000"/>
                </a:solidFill>
              </a:rPr>
              <a:t>More details on course website</a:t>
            </a:r>
          </a:p>
          <a:p>
            <a:pPr marL="690499" lvl="1" indent="-384175" defTabSz="457200"/>
            <a:r>
              <a:rPr lang="en-GB" dirty="0"/>
              <a:t>You </a:t>
            </a:r>
            <a:r>
              <a:rPr lang="en-GB" b="1" dirty="0">
                <a:solidFill>
                  <a:srgbClr val="C00000"/>
                </a:solidFill>
              </a:rPr>
              <a:t>must</a:t>
            </a:r>
            <a:r>
              <a:rPr lang="en-GB" dirty="0"/>
              <a:t> read the syllabus there – you are responsible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4814D4-6570-4E5A-AC20-4C27A0E70E4B}"/>
                  </a:ext>
                </a:extLst>
              </p14:cNvPr>
              <p14:cNvContentPartPr/>
              <p14:nvPr/>
            </p14:nvContentPartPr>
            <p14:xfrm>
              <a:off x="966610" y="4814815"/>
              <a:ext cx="4336560" cy="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4814D4-6570-4E5A-AC20-4C27A0E70E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970" y="4805815"/>
                <a:ext cx="4354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556663-561A-432F-9818-C7D53C5B227B}"/>
                  </a:ext>
                </a:extLst>
              </p14:cNvPr>
              <p14:cNvContentPartPr/>
              <p14:nvPr/>
            </p14:nvContentPartPr>
            <p14:xfrm>
              <a:off x="7828463" y="3779844"/>
              <a:ext cx="141480" cy="9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556663-561A-432F-9818-C7D53C5B2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9463" y="3770844"/>
                <a:ext cx="159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3CF29D-B973-4D72-B43D-F57ABA003A5A}"/>
                  </a:ext>
                </a:extLst>
              </p14:cNvPr>
              <p14:cNvContentPartPr/>
              <p14:nvPr/>
            </p14:nvContentPartPr>
            <p14:xfrm>
              <a:off x="7261823" y="3859764"/>
              <a:ext cx="464040" cy="477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3CF29D-B973-4D72-B43D-F57ABA003A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2823" y="3851117"/>
                <a:ext cx="481680" cy="495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654A90F-9021-42FC-B114-AAFAD99F1F37}"/>
                  </a:ext>
                </a:extLst>
              </p14:cNvPr>
              <p14:cNvContentPartPr/>
              <p14:nvPr/>
            </p14:nvContentPartPr>
            <p14:xfrm>
              <a:off x="6587543" y="4037244"/>
              <a:ext cx="591840" cy="49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54A90F-9021-42FC-B114-AAFAD99F1F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8543" y="4028604"/>
                <a:ext cx="6094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7630674-A7D5-458A-811B-9BB7C1074CC6}"/>
                  </a:ext>
                </a:extLst>
              </p14:cNvPr>
              <p14:cNvContentPartPr/>
              <p14:nvPr/>
            </p14:nvContentPartPr>
            <p14:xfrm>
              <a:off x="5523383" y="4386444"/>
              <a:ext cx="977040" cy="300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7630674-A7D5-458A-811B-9BB7C1074C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4383" y="4377804"/>
                <a:ext cx="99468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2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and Student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policies</a:t>
            </a:r>
          </a:p>
          <a:p>
            <a:pPr lvl="1"/>
            <a:r>
              <a:rPr lang="en-US" u="sng" dirty="0"/>
              <a:t>Exercises</a:t>
            </a:r>
            <a:r>
              <a:rPr lang="en-US" dirty="0"/>
              <a:t>:  no late submissions accepted, due </a:t>
            </a:r>
            <a:r>
              <a:rPr lang="en-US" dirty="0">
                <a:solidFill>
                  <a:srgbClr val="C00000"/>
                </a:solidFill>
              </a:rPr>
              <a:t>10:30 am</a:t>
            </a:r>
          </a:p>
          <a:p>
            <a:pPr lvl="1"/>
            <a:r>
              <a:rPr lang="en-US" u="sng" dirty="0"/>
              <a:t>Projects</a:t>
            </a:r>
            <a:r>
              <a:rPr lang="en-US" dirty="0"/>
              <a:t>:  4 “late days” for quarter, max 2 per homework</a:t>
            </a:r>
          </a:p>
          <a:p>
            <a:pPr lvl="1"/>
            <a:r>
              <a:rPr lang="en-US" dirty="0"/>
              <a:t>Need to get things done on time – difficult to catch up!</a:t>
            </a:r>
          </a:p>
          <a:p>
            <a:pPr lvl="2"/>
            <a:endParaRPr lang="en-US" dirty="0"/>
          </a:p>
          <a:p>
            <a:r>
              <a:rPr lang="en-US" dirty="0"/>
              <a:t>Academic Integrity (read the full policy on the web)</a:t>
            </a:r>
          </a:p>
          <a:p>
            <a:pPr lvl="1"/>
            <a:r>
              <a:rPr lang="en-US" dirty="0"/>
              <a:t>I trust you implicitly and will follow up if that trust is violated</a:t>
            </a:r>
          </a:p>
          <a:p>
            <a:pPr lvl="1"/>
            <a:r>
              <a:rPr lang="en-US" dirty="0"/>
              <a:t>In short:  don’t attempt to gain credit for something you didn’t do and don’t help others do so either</a:t>
            </a:r>
          </a:p>
          <a:p>
            <a:pPr lvl="1"/>
            <a:r>
              <a:rPr lang="en-US" dirty="0"/>
              <a:t>This does </a:t>
            </a:r>
            <a:r>
              <a:rPr lang="en-US" b="1" i="1" dirty="0"/>
              <a:t>not</a:t>
            </a:r>
            <a:r>
              <a:rPr lang="en-US" dirty="0"/>
              <a:t> mean suffer in silence – learn from the course staff and peers, talk, share ideas; </a:t>
            </a:r>
            <a:r>
              <a:rPr lang="en-US" i="1" dirty="0"/>
              <a:t>but</a:t>
            </a:r>
            <a:r>
              <a:rPr lang="en-US" dirty="0"/>
              <a:t> don’t share or copy work that is supposed to be yours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Hooked on 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62455"/>
            <a:ext cx="8366760" cy="4974336"/>
          </a:xfrm>
        </p:spPr>
        <p:txBody>
          <a:bodyPr>
            <a:normAutofit/>
          </a:bodyPr>
          <a:lstStyle/>
          <a:p>
            <a:r>
              <a:rPr lang="en-US" dirty="0"/>
              <a:t>Gadgets reduce focus and learning</a:t>
            </a:r>
          </a:p>
          <a:p>
            <a:pPr lvl="1"/>
            <a:r>
              <a:rPr lang="en-US" dirty="0"/>
              <a:t>Bursts of info (</a:t>
            </a:r>
            <a:r>
              <a:rPr lang="en-US" i="1" dirty="0"/>
              <a:t>e.g.</a:t>
            </a:r>
            <a:r>
              <a:rPr lang="en-US" dirty="0"/>
              <a:t> emails, IMs, etc.) are </a:t>
            </a:r>
            <a:r>
              <a:rPr lang="en-US" i="1" dirty="0"/>
              <a:t>addictive</a:t>
            </a:r>
          </a:p>
          <a:p>
            <a:pPr lvl="1"/>
            <a:r>
              <a:rPr lang="en-US" dirty="0"/>
              <a:t>Heavy multitaskers have more trouble focusing and shutting out irrelevant information</a:t>
            </a:r>
          </a:p>
          <a:p>
            <a:pPr lvl="2"/>
            <a:r>
              <a:rPr lang="en-US" dirty="0">
                <a:hlinkClick r:id="rId3"/>
              </a:rPr>
              <a:t>http://www.npr.org/2016/04/17/474525392/attention-students-put-your-laptops-away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Seriously, you will learn more if you use </a:t>
            </a:r>
            <a:r>
              <a:rPr lang="en-US" b="1" dirty="0"/>
              <a:t>paper</a:t>
            </a:r>
            <a:r>
              <a:rPr lang="en-US" dirty="0"/>
              <a:t> instead!!!</a:t>
            </a:r>
          </a:p>
          <a:p>
            <a:pPr lvl="2"/>
            <a:endParaRPr lang="en-US" dirty="0"/>
          </a:p>
          <a:p>
            <a:r>
              <a:rPr lang="en-US" dirty="0"/>
              <a:t>Non-disruptive use okay</a:t>
            </a:r>
          </a:p>
          <a:p>
            <a:pPr lvl="1"/>
            <a:r>
              <a:rPr lang="en-US" dirty="0"/>
              <a:t>No audio allowed (mute phones &amp; computers)</a:t>
            </a:r>
          </a:p>
          <a:p>
            <a:pPr lvl="1"/>
            <a:r>
              <a:rPr lang="en-US" dirty="0"/>
              <a:t>Please stick to back seats</a:t>
            </a:r>
          </a:p>
          <a:p>
            <a:pPr lvl="1"/>
            <a:r>
              <a:rPr lang="en-US" dirty="0"/>
              <a:t>Stop/move if asked by fellow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064C-9D47-47A0-9DF7-65782A21555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6ACB42-3515-45D9-A6E0-833D60CD6F9D}"/>
                  </a:ext>
                </a:extLst>
              </p14:cNvPr>
              <p14:cNvContentPartPr/>
              <p14:nvPr/>
            </p14:nvContentPartPr>
            <p14:xfrm>
              <a:off x="5704680" y="4048200"/>
              <a:ext cx="1749960" cy="1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6ACB42-3515-45D9-A6E0-833D60CD6F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680" y="4039200"/>
                <a:ext cx="1767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946A7D-8C99-4646-90F9-9A1BBCCFBFC4}"/>
                  </a:ext>
                </a:extLst>
              </p14:cNvPr>
              <p14:cNvContentPartPr/>
              <p14:nvPr/>
            </p14:nvContentPartPr>
            <p14:xfrm>
              <a:off x="1486336" y="6309574"/>
              <a:ext cx="12240" cy="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946A7D-8C99-4646-90F9-9A1BBCCFBF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7336" y="6300934"/>
                <a:ext cx="29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A63163-4937-4BE1-A718-CB5CD7B70AC7}"/>
                  </a:ext>
                </a:extLst>
              </p14:cNvPr>
              <p14:cNvContentPartPr/>
              <p14:nvPr/>
            </p14:nvContentPartPr>
            <p14:xfrm>
              <a:off x="1487776" y="6397054"/>
              <a:ext cx="7560" cy="4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A63163-4937-4BE1-A718-CB5CD7B70A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8776" y="6388054"/>
                <a:ext cx="252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710F60-7F5C-4C9E-9928-A83F493DC859}"/>
                  </a:ext>
                </a:extLst>
              </p14:cNvPr>
              <p14:cNvContentPartPr/>
              <p14:nvPr/>
            </p14:nvContentPartPr>
            <p14:xfrm>
              <a:off x="2504056" y="6291934"/>
              <a:ext cx="7200" cy="85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710F60-7F5C-4C9E-9928-A83F493DC8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5416" y="6282934"/>
                <a:ext cx="24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BA5B4C-7A02-4AE0-98E9-B68776A36BA6}"/>
                  </a:ext>
                </a:extLst>
              </p14:cNvPr>
              <p14:cNvContentPartPr/>
              <p14:nvPr/>
            </p14:nvContentPartPr>
            <p14:xfrm>
              <a:off x="2499376" y="6235054"/>
              <a:ext cx="8640" cy="15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BA5B4C-7A02-4AE0-98E9-B68776A36B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0736" y="6226414"/>
                <a:ext cx="26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4EC764-CE9E-471B-8113-C538B14391C3}"/>
                  </a:ext>
                </a:extLst>
              </p14:cNvPr>
              <p14:cNvContentPartPr/>
              <p14:nvPr/>
            </p14:nvContentPartPr>
            <p14:xfrm>
              <a:off x="2556616" y="6255934"/>
              <a:ext cx="95400" cy="115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4EC764-CE9E-471B-8113-C538B14391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7976" y="6246934"/>
                <a:ext cx="113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3584DD-5EAB-4D29-83F8-B6A64DA35BF1}"/>
                  </a:ext>
                </a:extLst>
              </p14:cNvPr>
              <p14:cNvContentPartPr/>
              <p14:nvPr/>
            </p14:nvContentPartPr>
            <p14:xfrm>
              <a:off x="2700256" y="6201214"/>
              <a:ext cx="885240" cy="173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3584DD-5EAB-4D29-83F8-B6A64DA35B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1256" y="6192574"/>
                <a:ext cx="9028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47E742D-A172-4A6C-86E7-0D738AA5A3F2}"/>
                  </a:ext>
                </a:extLst>
              </p14:cNvPr>
              <p14:cNvContentPartPr/>
              <p14:nvPr/>
            </p14:nvContentPartPr>
            <p14:xfrm>
              <a:off x="1799536" y="6262414"/>
              <a:ext cx="482760" cy="205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47E742D-A172-4A6C-86E7-0D738AA5A3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90536" y="6253774"/>
                <a:ext cx="500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76DEB8-3832-46CF-8747-013281734DAF}"/>
                  </a:ext>
                </a:extLst>
              </p14:cNvPr>
              <p14:cNvContentPartPr/>
              <p14:nvPr/>
            </p14:nvContentPartPr>
            <p14:xfrm>
              <a:off x="1159456" y="6287254"/>
              <a:ext cx="235440" cy="11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76DEB8-3832-46CF-8747-013281734D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470" y="6278614"/>
                <a:ext cx="253053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AA710B-55C1-4EE1-8053-867F4268D83D}"/>
                  </a:ext>
                </a:extLst>
              </p14:cNvPr>
              <p14:cNvContentPartPr/>
              <p14:nvPr/>
            </p14:nvContentPartPr>
            <p14:xfrm>
              <a:off x="313816" y="6253414"/>
              <a:ext cx="803160" cy="269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AA710B-55C1-4EE1-8053-867F4268D8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176" y="6244762"/>
                <a:ext cx="820800" cy="28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FD59CA-EDE9-4A96-9E20-8501700D8156}"/>
                  </a:ext>
                </a:extLst>
              </p14:cNvPr>
              <p14:cNvContentPartPr/>
              <p14:nvPr/>
            </p14:nvContentPartPr>
            <p14:xfrm>
              <a:off x="3753976" y="6136774"/>
              <a:ext cx="971280" cy="284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FD59CA-EDE9-4A96-9E20-8501700D81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5333" y="6127785"/>
                <a:ext cx="988927" cy="3016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Instruction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62455"/>
            <a:ext cx="8366760" cy="4974336"/>
          </a:xfrm>
        </p:spPr>
        <p:txBody>
          <a:bodyPr>
            <a:normAutofit/>
          </a:bodyPr>
          <a:lstStyle/>
          <a:p>
            <a:r>
              <a:rPr lang="en-US" dirty="0"/>
              <a:t>Opportunity to test yourself and exchange understanding with your peers</a:t>
            </a:r>
          </a:p>
          <a:p>
            <a:pPr lvl="1"/>
            <a:r>
              <a:rPr lang="en-US" dirty="0"/>
              <a:t>One way to demonstrate course-wide participation</a:t>
            </a:r>
          </a:p>
          <a:p>
            <a:pPr lvl="1"/>
            <a:r>
              <a:rPr lang="en-US" dirty="0"/>
              <a:t>But </a:t>
            </a:r>
            <a:r>
              <a:rPr lang="en-US" b="1" i="1" dirty="0"/>
              <a:t>NOT</a:t>
            </a:r>
            <a:r>
              <a:rPr lang="en-US" dirty="0"/>
              <a:t> intended to be a pop quiz or attendance grade!</a:t>
            </a:r>
          </a:p>
          <a:p>
            <a:pPr lvl="2"/>
            <a:r>
              <a:rPr lang="en-US" dirty="0"/>
              <a:t>Wrong answers still full credit, and many other ways to show course-wide participation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If you have an internet-enabled device, try logging in:</a:t>
            </a:r>
          </a:p>
          <a:p>
            <a:pPr marL="0" indent="0" algn="ctr">
              <a:buNone/>
            </a:pPr>
            <a:r>
              <a:rPr lang="en-US" sz="3200" dirty="0" err="1">
                <a:latin typeface="Courier" pitchFamily="2" charset="0"/>
              </a:rPr>
              <a:t>polleverywhere.com</a:t>
            </a:r>
            <a:r>
              <a:rPr lang="en-US" sz="3200" dirty="0">
                <a:latin typeface="Courier" pitchFamily="2" charset="0"/>
              </a:rPr>
              <a:t>/login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064C-9D47-47A0-9DF7-65782A2155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Instruction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01495"/>
            <a:ext cx="8366760" cy="497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Which puppy is cutest?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Discuss with your neighbor and vote at </a:t>
            </a:r>
            <a:r>
              <a:rPr lang="en-US" sz="2000" b="1" dirty="0">
                <a:solidFill>
                  <a:srgbClr val="E2661A"/>
                </a:solidFill>
                <a:latin typeface="Courier" pitchFamily="2" charset="0"/>
              </a:rPr>
              <a:t>pollev.com/cse333</a:t>
            </a:r>
            <a:endParaRPr lang="en-US" sz="2800" b="1" dirty="0">
              <a:solidFill>
                <a:srgbClr val="E2661A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064C-9D47-47A0-9DF7-65782A21555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99454-8539-1D46-9291-11712741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40" y="2305694"/>
            <a:ext cx="2267018" cy="2267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4881A-3EE1-DF4B-B2D6-640A13F2E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8" y="4659675"/>
            <a:ext cx="3022691" cy="201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EEFB6-0B03-404F-BE05-9AA545AB4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65" y="2374846"/>
            <a:ext cx="2384117" cy="2060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ADC8C-C963-7E4C-BC1B-0A67D59293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65" y="4518172"/>
            <a:ext cx="2156630" cy="2156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FDA37-4A9D-7D48-8531-6C5FB70C304B}"/>
              </a:ext>
            </a:extLst>
          </p:cNvPr>
          <p:cNvSpPr txBox="1"/>
          <p:nvPr/>
        </p:nvSpPr>
        <p:spPr>
          <a:xfrm>
            <a:off x="2018293" y="3220648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254E4-C77F-9A47-9983-8BB3B42852B5}"/>
              </a:ext>
            </a:extLst>
          </p:cNvPr>
          <p:cNvSpPr txBox="1"/>
          <p:nvPr/>
        </p:nvSpPr>
        <p:spPr>
          <a:xfrm>
            <a:off x="1142205" y="559648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31D6A-6E93-4346-A165-0C0F376992D8}"/>
              </a:ext>
            </a:extLst>
          </p:cNvPr>
          <p:cNvSpPr txBox="1"/>
          <p:nvPr/>
        </p:nvSpPr>
        <p:spPr>
          <a:xfrm>
            <a:off x="7519428" y="310046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2D149-9092-8945-9F7E-1C512464A8F4}"/>
              </a:ext>
            </a:extLst>
          </p:cNvPr>
          <p:cNvSpPr txBox="1"/>
          <p:nvPr/>
        </p:nvSpPr>
        <p:spPr>
          <a:xfrm>
            <a:off x="7303301" y="5556505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1542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r>
              <a:rPr lang="en-US" dirty="0"/>
              <a:t>Course Policies</a:t>
            </a:r>
          </a:p>
          <a:p>
            <a:pPr lvl="1"/>
            <a:r>
              <a:rPr lang="en-US" sz="2000" dirty="0">
                <a:hlinkClick r:id="rId2"/>
              </a:rPr>
              <a:t>https://courses.cs.washington.edu/courses/cse333/19sp/syllabus/</a:t>
            </a:r>
            <a:r>
              <a:rPr lang="en-US" sz="2000" dirty="0"/>
              <a:t> </a:t>
            </a:r>
          </a:p>
          <a:p>
            <a:r>
              <a:rPr lang="en-US" b="1" dirty="0">
                <a:solidFill>
                  <a:srgbClr val="4B2A85"/>
                </a:solidFill>
              </a:rPr>
              <a:t>C Intro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Workflow, Variables,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1972 by Dennis Ritchie</a:t>
            </a:r>
          </a:p>
          <a:p>
            <a:pPr lvl="1"/>
            <a:r>
              <a:rPr lang="en-US" dirty="0"/>
              <a:t>Designed for creating system software</a:t>
            </a:r>
          </a:p>
          <a:p>
            <a:pPr lvl="1"/>
            <a:r>
              <a:rPr lang="en-US" dirty="0"/>
              <a:t>Portable across machine architectures</a:t>
            </a:r>
          </a:p>
          <a:p>
            <a:pPr lvl="1"/>
            <a:r>
              <a:rPr lang="en-US" dirty="0"/>
              <a:t>Most recently updated in 1999 (C99) and 2011 (C11)</a:t>
            </a:r>
          </a:p>
          <a:p>
            <a:pPr lvl="2"/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“Low-level” language that allows us to exploit underlying features of the architecture – </a:t>
            </a:r>
            <a:r>
              <a:rPr lang="en-US" dirty="0">
                <a:solidFill>
                  <a:srgbClr val="FF0000"/>
                </a:solidFill>
              </a:rPr>
              <a:t>but easy to fail spectacularly (!)</a:t>
            </a:r>
          </a:p>
          <a:p>
            <a:pPr lvl="1"/>
            <a:r>
              <a:rPr lang="en-US" dirty="0"/>
              <a:t>Procedural (not object-oriented)</a:t>
            </a:r>
          </a:p>
          <a:p>
            <a:pPr lvl="1"/>
            <a:r>
              <a:rPr lang="en-US" dirty="0"/>
              <a:t>“Weakly-typed” or “type-unsafe”</a:t>
            </a:r>
          </a:p>
          <a:p>
            <a:pPr lvl="1"/>
            <a:r>
              <a:rPr lang="en-US" dirty="0"/>
              <a:t>Small, basic library compared to Java, C++, most others….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-170" r="-170"/>
          <a:stretch/>
        </p:blipFill>
        <p:spPr>
          <a:xfrm>
            <a:off x="7444147" y="279643"/>
            <a:ext cx="1645920" cy="216486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594A1A-B1B4-46B8-A613-9F21E24E16B9}"/>
                  </a:ext>
                </a:extLst>
              </p14:cNvPr>
              <p14:cNvContentPartPr/>
              <p14:nvPr/>
            </p14:nvContentPartPr>
            <p14:xfrm>
              <a:off x="1196084" y="5432629"/>
              <a:ext cx="1782720" cy="2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594A1A-B1B4-46B8-A613-9F21E24E1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084" y="5423629"/>
                <a:ext cx="1800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8260CB-023A-4A1E-8897-C59E6FB81126}"/>
                  </a:ext>
                </a:extLst>
              </p14:cNvPr>
              <p14:cNvContentPartPr/>
              <p14:nvPr/>
            </p14:nvContentPartPr>
            <p14:xfrm>
              <a:off x="1075800" y="5960466"/>
              <a:ext cx="616320" cy="241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8260CB-023A-4A1E-8897-C59E6FB811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805" y="5951466"/>
                <a:ext cx="63395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6F1253-9DF2-48B1-8666-D08A5D6CF850}"/>
                  </a:ext>
                </a:extLst>
              </p14:cNvPr>
              <p14:cNvContentPartPr/>
              <p14:nvPr/>
            </p14:nvContentPartPr>
            <p14:xfrm>
              <a:off x="1840080" y="5977746"/>
              <a:ext cx="322920" cy="14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6F1253-9DF2-48B1-8666-D08A5D6CF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1440" y="5969106"/>
                <a:ext cx="3405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CC2C9D-7479-462C-914C-DF6B40E3F9C2}"/>
                  </a:ext>
                </a:extLst>
              </p14:cNvPr>
              <p14:cNvContentPartPr/>
              <p14:nvPr/>
            </p14:nvContentPartPr>
            <p14:xfrm>
              <a:off x="2799375" y="6010642"/>
              <a:ext cx="233280" cy="12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CC2C9D-7479-462C-914C-DF6B40E3F9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0735" y="6001642"/>
                <a:ext cx="250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7A03DC-639D-4558-B255-2A4E070B6190}"/>
                  </a:ext>
                </a:extLst>
              </p14:cNvPr>
              <p14:cNvContentPartPr/>
              <p14:nvPr/>
            </p14:nvContentPartPr>
            <p14:xfrm>
              <a:off x="2393295" y="5959882"/>
              <a:ext cx="267120" cy="137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7A03DC-639D-4558-B255-2A4E070B61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643" y="5950882"/>
                <a:ext cx="284784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DB7F26-D0F0-4498-A936-9ECD6D1A8410}"/>
                  </a:ext>
                </a:extLst>
              </p14:cNvPr>
              <p14:cNvContentPartPr/>
              <p14:nvPr/>
            </p14:nvContentPartPr>
            <p14:xfrm>
              <a:off x="349286" y="5284151"/>
              <a:ext cx="550114" cy="881155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DB7F26-D0F0-4498-A936-9ECD6D1A84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285" y="5275152"/>
                <a:ext cx="567755" cy="898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CC984E9-30CD-4171-8AA4-113666D2326A}"/>
                  </a:ext>
                </a:extLst>
              </p14:cNvPr>
              <p14:cNvContentPartPr/>
              <p14:nvPr/>
            </p14:nvContentPartPr>
            <p14:xfrm>
              <a:off x="579686" y="6306911"/>
              <a:ext cx="234360" cy="179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CC984E9-30CD-4171-8AA4-113666D232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672" y="6298288"/>
                <a:ext cx="252027" cy="1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E47EC0-5DD0-4EAE-A6AA-57A3E501A15C}"/>
                  </a:ext>
                </a:extLst>
              </p14:cNvPr>
              <p14:cNvContentPartPr/>
              <p14:nvPr/>
            </p14:nvContentPartPr>
            <p14:xfrm>
              <a:off x="985406" y="6279551"/>
              <a:ext cx="1026720" cy="259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E47EC0-5DD0-4EAE-A6AA-57A3E501A1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766" y="6270563"/>
                <a:ext cx="1044360" cy="27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E89DF19-366A-423B-8E30-DF12334955EF}"/>
                  </a:ext>
                </a:extLst>
              </p14:cNvPr>
              <p14:cNvContentPartPr/>
              <p14:nvPr/>
            </p14:nvContentPartPr>
            <p14:xfrm>
              <a:off x="2900606" y="6247151"/>
              <a:ext cx="582480" cy="228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E89DF19-366A-423B-8E30-DF12334955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1606" y="6238165"/>
                <a:ext cx="600120" cy="24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FEA40CC-E9DA-40A6-B2DD-0CE700C6E3E8}"/>
                  </a:ext>
                </a:extLst>
              </p14:cNvPr>
              <p14:cNvContentPartPr/>
              <p14:nvPr/>
            </p14:nvContentPartPr>
            <p14:xfrm>
              <a:off x="2192846" y="6271631"/>
              <a:ext cx="559440" cy="151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FEA40CC-E9DA-40A6-B2DD-0CE700C6E3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4200" y="6262631"/>
                <a:ext cx="577091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7EB721A-83A9-4ADD-AF97-E05613C97022}"/>
                  </a:ext>
                </a:extLst>
              </p14:cNvPr>
              <p14:cNvContentPartPr/>
              <p14:nvPr/>
            </p14:nvContentPartPr>
            <p14:xfrm>
              <a:off x="2479948" y="4989976"/>
              <a:ext cx="2274120" cy="23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7EB721A-83A9-4ADD-AF97-E05613C970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1308" y="4980976"/>
                <a:ext cx="229176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44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 Program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18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22960" y="1371600"/>
            <a:ext cx="7498080" cy="4663440"/>
          </a:xfrm>
          <a:prstGeom prst="roundRect">
            <a:avLst>
              <a:gd name="adj" fmla="val 439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system_files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local_files</a:t>
            </a:r>
            <a:r>
              <a:rPr lang="en-US" sz="22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macro_expr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declare functions */</a:t>
            </a:r>
          </a:p>
          <a:p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declare external variables &amp; </a:t>
            </a:r>
            <a:r>
              <a:rPr lang="en-US" sz="22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the innards */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other functions */</a:t>
            </a:r>
          </a:p>
        </p:txBody>
      </p:sp>
    </p:spTree>
    <p:extLst>
      <p:ext uri="{BB962C8B-B14F-4D97-AF65-F5344CB8AC3E}">
        <p14:creationId xmlns:p14="http://schemas.microsoft.com/office/powerpoint/2010/main" val="334233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48840" y="5152228"/>
            <a:ext cx="3017520" cy="395416"/>
          </a:xfrm>
          <a:prstGeom prst="round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command-line arguments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, use:</a:t>
            </a:r>
          </a:p>
          <a:p>
            <a:pPr lvl="1"/>
            <a:r>
              <a:rPr lang="en-US" sz="2400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What does this mean?</a:t>
            </a:r>
          </a:p>
          <a:p>
            <a:pPr lvl="1"/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solidFill>
                  <a:srgbClr val="FF0000"/>
                </a:solidFill>
                <a:cs typeface="Courier"/>
              </a:rPr>
              <a:t> </a:t>
            </a:r>
            <a:r>
              <a:rPr lang="en-US" dirty="0"/>
              <a:t>contains the number of strings on the command line (the executable name counts as one, plus one for each argument). </a:t>
            </a:r>
          </a:p>
          <a:p>
            <a:pPr lvl="1"/>
            <a:r>
              <a:rPr lang="en-US" sz="2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solidFill>
                  <a:srgbClr val="FF0000"/>
                </a:solidFill>
                <a:cs typeface="Courier"/>
              </a:rPr>
              <a:t> </a:t>
            </a:r>
            <a:r>
              <a:rPr lang="en-US" dirty="0"/>
              <a:t>is an array containing </a:t>
            </a:r>
            <a:r>
              <a:rPr lang="en-US" i="1" dirty="0"/>
              <a:t>pointers</a:t>
            </a:r>
            <a:r>
              <a:rPr lang="en-US" dirty="0"/>
              <a:t> to the arguments as strings (more on pointers</a:t>
            </a:r>
            <a:r>
              <a:rPr lang="en-US" i="1" dirty="0"/>
              <a:t> </a:t>
            </a:r>
            <a:r>
              <a:rPr lang="en-US" dirty="0"/>
              <a:t>later)</a:t>
            </a:r>
          </a:p>
          <a:p>
            <a:pPr lvl="2"/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foo hello 87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[0]="foo"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[1]="hello"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[2]="87"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828800"/>
            <a:ext cx="621792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FC5CE16-CD22-4FCA-9589-8C3EEE35C01F}"/>
                  </a:ext>
                </a:extLst>
              </p14:cNvPr>
              <p14:cNvContentPartPr/>
              <p14:nvPr/>
            </p14:nvContentPartPr>
            <p14:xfrm>
              <a:off x="5326272" y="2174025"/>
              <a:ext cx="141120" cy="309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FC5CE16-CD22-4FCA-9589-8C3EEE35C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7632" y="2165025"/>
                <a:ext cx="1587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C3C438B-5E67-4C1A-A67D-835B95500E35}"/>
                  </a:ext>
                </a:extLst>
              </p14:cNvPr>
              <p14:cNvContentPartPr/>
              <p14:nvPr/>
            </p14:nvContentPartPr>
            <p14:xfrm>
              <a:off x="5176872" y="2577225"/>
              <a:ext cx="2520" cy="18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C3C438B-5E67-4C1A-A67D-835B95500E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7872" y="2568225"/>
                <a:ext cx="20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5B8EE15-47EC-4FA0-B7EF-EBD72F9A4F7E}"/>
                  </a:ext>
                </a:extLst>
              </p14:cNvPr>
              <p14:cNvContentPartPr/>
              <p14:nvPr/>
            </p14:nvContentPartPr>
            <p14:xfrm>
              <a:off x="5177592" y="2644545"/>
              <a:ext cx="6480" cy="4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5B8EE15-47EC-4FA0-B7EF-EBD72F9A4F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952" y="2635545"/>
                <a:ext cx="24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103945-525B-4F79-A5DA-F9AA85E9E385}"/>
                  </a:ext>
                </a:extLst>
              </p14:cNvPr>
              <p14:cNvContentPartPr/>
              <p14:nvPr/>
            </p14:nvContentPartPr>
            <p14:xfrm>
              <a:off x="4984272" y="2527545"/>
              <a:ext cx="131400" cy="130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103945-525B-4F79-A5DA-F9AA85E9E3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75272" y="2518545"/>
                <a:ext cx="1490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52AA150-2127-4829-B834-098683410E96}"/>
                  </a:ext>
                </a:extLst>
              </p14:cNvPr>
              <p14:cNvContentPartPr/>
              <p14:nvPr/>
            </p14:nvContentPartPr>
            <p14:xfrm>
              <a:off x="4063392" y="2527545"/>
              <a:ext cx="800640" cy="201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52AA150-2127-4829-B834-098683410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4392" y="2518905"/>
                <a:ext cx="818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99C5116-F1E7-4668-9646-D474CCFC83ED}"/>
                  </a:ext>
                </a:extLst>
              </p14:cNvPr>
              <p14:cNvContentPartPr/>
              <p14:nvPr/>
            </p14:nvContentPartPr>
            <p14:xfrm>
              <a:off x="5572872" y="2525025"/>
              <a:ext cx="440280" cy="133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99C5116-F1E7-4668-9646-D474CCFC83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4232" y="2516025"/>
                <a:ext cx="457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260B58-6159-45E2-9D55-AFDBC2C94451}"/>
                  </a:ext>
                </a:extLst>
              </p14:cNvPr>
              <p14:cNvContentPartPr/>
              <p14:nvPr/>
            </p14:nvContentPartPr>
            <p14:xfrm>
              <a:off x="6295392" y="2494425"/>
              <a:ext cx="533520" cy="252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260B58-6159-45E2-9D55-AFDBC2C944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6392" y="2485785"/>
                <a:ext cx="551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0139385-56E1-472A-94A7-A94F0BD9F015}"/>
                  </a:ext>
                </a:extLst>
              </p14:cNvPr>
              <p14:cNvContentPartPr/>
              <p14:nvPr/>
            </p14:nvContentPartPr>
            <p14:xfrm>
              <a:off x="6163272" y="2494065"/>
              <a:ext cx="85320" cy="99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0139385-56E1-472A-94A7-A94F0BD9F0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4632" y="2485425"/>
                <a:ext cx="1029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901F5B6-2857-4A75-B662-64C5725C01D0}"/>
                  </a:ext>
                </a:extLst>
              </p14:cNvPr>
              <p14:cNvContentPartPr/>
              <p14:nvPr/>
            </p14:nvContentPartPr>
            <p14:xfrm>
              <a:off x="353686" y="2407905"/>
              <a:ext cx="468360" cy="159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901F5B6-2857-4A75-B662-64C5725C01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5039" y="2398905"/>
                <a:ext cx="486014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46512CB-E1B1-4E9F-8850-9308DBF35ED4}"/>
                  </a:ext>
                </a:extLst>
              </p14:cNvPr>
              <p14:cNvContentPartPr/>
              <p14:nvPr/>
            </p14:nvContentPartPr>
            <p14:xfrm>
              <a:off x="950206" y="2411865"/>
              <a:ext cx="150840" cy="127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46512CB-E1B1-4E9F-8850-9308DBF35ED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1206" y="2403225"/>
                <a:ext cx="168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00D45AD-2B48-4B8B-8DBB-351BD598640C}"/>
                  </a:ext>
                </a:extLst>
              </p14:cNvPr>
              <p14:cNvContentPartPr/>
              <p14:nvPr/>
            </p14:nvContentPartPr>
            <p14:xfrm>
              <a:off x="179086" y="2417265"/>
              <a:ext cx="126720" cy="141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00D45AD-2B48-4B8B-8DBB-351BD598640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0421" y="2408265"/>
                <a:ext cx="14441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8DC3864-A34E-4386-AA13-46F21121DABB}"/>
                  </a:ext>
                </a:extLst>
              </p14:cNvPr>
              <p14:cNvContentPartPr/>
              <p14:nvPr/>
            </p14:nvContentPartPr>
            <p14:xfrm>
              <a:off x="1174846" y="2455425"/>
              <a:ext cx="4680" cy="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8DC3864-A34E-4386-AA13-46F21121DA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66206" y="2446425"/>
                <a:ext cx="22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5DC223E-4466-4C6E-95DE-7606F40EA313}"/>
                  </a:ext>
                </a:extLst>
              </p14:cNvPr>
              <p14:cNvContentPartPr/>
              <p14:nvPr/>
            </p14:nvContentPartPr>
            <p14:xfrm>
              <a:off x="1171966" y="2506185"/>
              <a:ext cx="4320" cy="6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5DC223E-4466-4C6E-95DE-7606F40EA31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62966" y="2497545"/>
                <a:ext cx="2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F02DF25-129A-4101-836A-DA61EDD9D1AF}"/>
                  </a:ext>
                </a:extLst>
              </p14:cNvPr>
              <p14:cNvContentPartPr/>
              <p14:nvPr/>
            </p14:nvContentPartPr>
            <p14:xfrm>
              <a:off x="1670926" y="2471985"/>
              <a:ext cx="2520" cy="59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F02DF25-129A-4101-836A-DA61EDD9D1A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62286" y="2462985"/>
                <a:ext cx="201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A807775-94C0-478A-BAC4-B906605E813F}"/>
                  </a:ext>
                </a:extLst>
              </p14:cNvPr>
              <p14:cNvContentPartPr/>
              <p14:nvPr/>
            </p14:nvContentPartPr>
            <p14:xfrm>
              <a:off x="1666246" y="2420145"/>
              <a:ext cx="4320" cy="4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A807775-94C0-478A-BAC4-B906605E81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57606" y="2411505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3F08CD7-3E63-45EC-ADA9-84190BC8C281}"/>
                  </a:ext>
                </a:extLst>
              </p14:cNvPr>
              <p14:cNvContentPartPr/>
              <p14:nvPr/>
            </p14:nvContentPartPr>
            <p14:xfrm>
              <a:off x="1718806" y="2442825"/>
              <a:ext cx="73080" cy="98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3F08CD7-3E63-45EC-ADA9-84190BC8C2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09806" y="2433825"/>
                <a:ext cx="90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152B2D1-8DB6-472F-BBC5-5178EA753ECA}"/>
                  </a:ext>
                </a:extLst>
              </p14:cNvPr>
              <p14:cNvContentPartPr/>
              <p14:nvPr/>
            </p14:nvContentPartPr>
            <p14:xfrm>
              <a:off x="2075206" y="2426625"/>
              <a:ext cx="110880" cy="105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152B2D1-8DB6-472F-BBC5-5178EA753E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66206" y="2417985"/>
                <a:ext cx="1285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4B8FC2A-6880-42BF-9809-B2ED7BCE2344}"/>
                  </a:ext>
                </a:extLst>
              </p14:cNvPr>
              <p14:cNvContentPartPr/>
              <p14:nvPr/>
            </p14:nvContentPartPr>
            <p14:xfrm>
              <a:off x="2380486" y="2431305"/>
              <a:ext cx="73080" cy="99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4B8FC2A-6880-42BF-9809-B2ED7BCE23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71846" y="2422665"/>
                <a:ext cx="90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C6E0D9D-BD4F-43A3-892B-4E6C67BCE386}"/>
                  </a:ext>
                </a:extLst>
              </p14:cNvPr>
              <p14:cNvContentPartPr/>
              <p14:nvPr/>
            </p14:nvContentPartPr>
            <p14:xfrm>
              <a:off x="2529886" y="2359665"/>
              <a:ext cx="62640" cy="190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C6E0D9D-BD4F-43A3-892B-4E6C67BCE3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521246" y="2351025"/>
                <a:ext cx="80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E9585F6-096D-492A-97B1-FEE57E1F9F06}"/>
                  </a:ext>
                </a:extLst>
              </p14:cNvPr>
              <p14:cNvContentPartPr/>
              <p14:nvPr/>
            </p14:nvContentPartPr>
            <p14:xfrm>
              <a:off x="2650126" y="2362905"/>
              <a:ext cx="45360" cy="184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E9585F6-096D-492A-97B1-FEE57E1F9F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41126" y="2354265"/>
                <a:ext cx="63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523FBD6-25AE-42EA-B746-93C5756A3FEE}"/>
                  </a:ext>
                </a:extLst>
              </p14:cNvPr>
              <p14:cNvContentPartPr/>
              <p14:nvPr/>
            </p14:nvContentPartPr>
            <p14:xfrm>
              <a:off x="2220286" y="2408985"/>
              <a:ext cx="117720" cy="118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523FBD6-25AE-42EA-B746-93C5756A3FE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11619" y="2400345"/>
                <a:ext cx="135414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F8FC2E5-3FE4-455D-8E79-D8F73D513873}"/>
                  </a:ext>
                </a:extLst>
              </p14:cNvPr>
              <p14:cNvContentPartPr/>
              <p14:nvPr/>
            </p14:nvContentPartPr>
            <p14:xfrm>
              <a:off x="1826806" y="2411505"/>
              <a:ext cx="58320" cy="126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F8FC2E5-3FE4-455D-8E79-D8F73D51387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17806" y="2402865"/>
                <a:ext cx="75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2510E9-AB21-4BF1-AB5F-E77C7B47EEF8}"/>
                  </a:ext>
                </a:extLst>
              </p14:cNvPr>
              <p14:cNvContentPartPr/>
              <p14:nvPr/>
            </p14:nvContentPartPr>
            <p14:xfrm>
              <a:off x="5052036" y="358985"/>
              <a:ext cx="3600" cy="13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2510E9-AB21-4BF1-AB5F-E77C7B47EEF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43036" y="349985"/>
                <a:ext cx="21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41DEE76-CBC1-4250-AF9E-254A5CD78A80}"/>
                  </a:ext>
                </a:extLst>
              </p14:cNvPr>
              <p14:cNvContentPartPr/>
              <p14:nvPr/>
            </p14:nvContentPartPr>
            <p14:xfrm>
              <a:off x="5050956" y="431345"/>
              <a:ext cx="4680" cy="18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41DEE76-CBC1-4250-AF9E-254A5CD78A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42316" y="422705"/>
                <a:ext cx="22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DC7799C-AA56-4B68-B4B0-9B92CA7C0CDA}"/>
                  </a:ext>
                </a:extLst>
              </p14:cNvPr>
              <p14:cNvContentPartPr/>
              <p14:nvPr/>
            </p14:nvContentPartPr>
            <p14:xfrm>
              <a:off x="3878076" y="276185"/>
              <a:ext cx="1113840" cy="264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DC7799C-AA56-4B68-B4B0-9B92CA7C0C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69436" y="267185"/>
                <a:ext cx="11314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C6F40C6-8A7F-4E9C-A9B7-E6005460420F}"/>
                  </a:ext>
                </a:extLst>
              </p14:cNvPr>
              <p14:cNvContentPartPr/>
              <p14:nvPr/>
            </p14:nvContentPartPr>
            <p14:xfrm>
              <a:off x="3879876" y="866945"/>
              <a:ext cx="1416240" cy="248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C6F40C6-8A7F-4E9C-A9B7-E6005460420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70878" y="858305"/>
                <a:ext cx="1433876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DB04597-C1D7-44E4-BF22-2169DABD94E0}"/>
                  </a:ext>
                </a:extLst>
              </p14:cNvPr>
              <p14:cNvContentPartPr/>
              <p14:nvPr/>
            </p14:nvContentPartPr>
            <p14:xfrm>
              <a:off x="5386476" y="250625"/>
              <a:ext cx="190440" cy="1760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DB04597-C1D7-44E4-BF22-2169DABD94E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77836" y="241625"/>
                <a:ext cx="208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1A3FB25-A4FC-476A-9C46-D5F9581E19D2}"/>
                  </a:ext>
                </a:extLst>
              </p14:cNvPr>
              <p14:cNvContentPartPr/>
              <p14:nvPr/>
            </p14:nvContentPartPr>
            <p14:xfrm>
              <a:off x="6475413" y="326219"/>
              <a:ext cx="155880" cy="176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1A3FB25-A4FC-476A-9C46-D5F9581E19D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66773" y="317579"/>
                <a:ext cx="173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5F750DF-AD29-47F7-B8E4-93D5DC0F8672}"/>
                  </a:ext>
                </a:extLst>
              </p14:cNvPr>
              <p14:cNvContentPartPr/>
              <p14:nvPr/>
            </p14:nvContentPartPr>
            <p14:xfrm>
              <a:off x="5662533" y="243059"/>
              <a:ext cx="738360" cy="142206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5F750DF-AD29-47F7-B8E4-93D5DC0F867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53893" y="234397"/>
                <a:ext cx="756000" cy="159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D00F6A5-6D72-49DF-9909-827BE352CD75}"/>
                  </a:ext>
                </a:extLst>
              </p14:cNvPr>
              <p14:cNvContentPartPr/>
              <p14:nvPr/>
            </p14:nvContentPartPr>
            <p14:xfrm>
              <a:off x="7318328" y="352758"/>
              <a:ext cx="7560" cy="374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D00F6A5-6D72-49DF-9909-827BE352CD7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09688" y="344118"/>
                <a:ext cx="25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F56C552-2E48-4756-AF6B-9EA31BB8011C}"/>
                  </a:ext>
                </a:extLst>
              </p14:cNvPr>
              <p14:cNvContentPartPr/>
              <p14:nvPr/>
            </p14:nvContentPartPr>
            <p14:xfrm>
              <a:off x="7437848" y="246918"/>
              <a:ext cx="297360" cy="1054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F56C552-2E48-4756-AF6B-9EA31BB8011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28848" y="237918"/>
                <a:ext cx="3150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D2414AF-4A10-4096-B238-375D3F4E60EA}"/>
                  </a:ext>
                </a:extLst>
              </p14:cNvPr>
              <p14:cNvContentPartPr/>
              <p14:nvPr/>
            </p14:nvContentPartPr>
            <p14:xfrm>
              <a:off x="7046528" y="264918"/>
              <a:ext cx="223560" cy="1270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D2414AF-4A10-4096-B238-375D3F4E60E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37874" y="256278"/>
                <a:ext cx="241228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F8B50FC-8517-43AE-8320-87DBC2371B59}"/>
                  </a:ext>
                </a:extLst>
              </p14:cNvPr>
              <p14:cNvContentPartPr/>
              <p14:nvPr/>
            </p14:nvContentPartPr>
            <p14:xfrm>
              <a:off x="6743768" y="252678"/>
              <a:ext cx="200880" cy="1623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F8B50FC-8517-43AE-8320-87DBC2371B5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735143" y="243698"/>
                <a:ext cx="218488" cy="17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8F4D294-B25E-4590-92F6-8FEA8F12D5B7}"/>
                  </a:ext>
                </a:extLst>
              </p14:cNvPr>
              <p14:cNvContentPartPr/>
              <p14:nvPr/>
            </p14:nvContentPartPr>
            <p14:xfrm>
              <a:off x="8417765" y="246812"/>
              <a:ext cx="277920" cy="936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8F4D294-B25E-4590-92F6-8FEA8F12D5B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09125" y="237812"/>
                <a:ext cx="295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5DC7B23-A685-4B79-AF37-323673372B55}"/>
                  </a:ext>
                </a:extLst>
              </p14:cNvPr>
              <p14:cNvContentPartPr/>
              <p14:nvPr/>
            </p14:nvContentPartPr>
            <p14:xfrm>
              <a:off x="8221565" y="256892"/>
              <a:ext cx="96840" cy="856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5DC7B23-A685-4B79-AF37-323673372B5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12925" y="248216"/>
                <a:ext cx="114480" cy="103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7A0E751-88A6-41EE-B677-F7A263F2DABF}"/>
                  </a:ext>
                </a:extLst>
              </p14:cNvPr>
              <p14:cNvContentPartPr/>
              <p14:nvPr/>
            </p14:nvContentPartPr>
            <p14:xfrm>
              <a:off x="7856525" y="265172"/>
              <a:ext cx="252360" cy="939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7A0E751-88A6-41EE-B677-F7A263F2DAB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7885" y="256172"/>
                <a:ext cx="270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7975031-81FD-4196-9C08-281017029CE1}"/>
                  </a:ext>
                </a:extLst>
              </p14:cNvPr>
              <p14:cNvContentPartPr/>
              <p14:nvPr/>
            </p14:nvContentPartPr>
            <p14:xfrm>
              <a:off x="8139845" y="401972"/>
              <a:ext cx="367200" cy="1245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7975031-81FD-4196-9C08-281017029CE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30854" y="393357"/>
                <a:ext cx="384823" cy="14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8912DA7-F57F-45C7-A097-D739C54DC6A1}"/>
                  </a:ext>
                </a:extLst>
              </p14:cNvPr>
              <p14:cNvContentPartPr/>
              <p14:nvPr/>
            </p14:nvContentPartPr>
            <p14:xfrm>
              <a:off x="7645565" y="400172"/>
              <a:ext cx="348120" cy="838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8912DA7-F57F-45C7-A097-D739C54DC6A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36565" y="391172"/>
                <a:ext cx="365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AAF55FF-0FB8-4A1B-93B6-E4143E687362}"/>
                  </a:ext>
                </a:extLst>
              </p14:cNvPr>
              <p14:cNvContentPartPr/>
              <p14:nvPr/>
            </p14:nvContentPartPr>
            <p14:xfrm>
              <a:off x="7467365" y="400892"/>
              <a:ext cx="101160" cy="752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AAF55FF-0FB8-4A1B-93B6-E4143E6873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58397" y="391892"/>
                <a:ext cx="118737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BAD6526-9D2B-4072-A741-8DE0A7CF6530}"/>
                  </a:ext>
                </a:extLst>
              </p14:cNvPr>
              <p14:cNvContentPartPr/>
              <p14:nvPr/>
            </p14:nvContentPartPr>
            <p14:xfrm>
              <a:off x="8778125" y="247532"/>
              <a:ext cx="327240" cy="939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BAD6526-9D2B-4072-A741-8DE0A7CF653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69125" y="238892"/>
                <a:ext cx="344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AD05902-9D73-4B31-8C07-470C0C0F40F8}"/>
                  </a:ext>
                </a:extLst>
              </p14:cNvPr>
              <p14:cNvContentPartPr/>
              <p14:nvPr/>
            </p14:nvContentPartPr>
            <p14:xfrm>
              <a:off x="8631965" y="384332"/>
              <a:ext cx="352080" cy="10224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AD05902-9D73-4B31-8C07-470C0C0F40F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22965" y="375332"/>
                <a:ext cx="369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6339170-F9FF-434E-B348-A61529429B1C}"/>
                  </a:ext>
                </a:extLst>
              </p14:cNvPr>
              <p14:cNvContentPartPr/>
              <p14:nvPr/>
            </p14:nvContentPartPr>
            <p14:xfrm>
              <a:off x="5537513" y="492488"/>
              <a:ext cx="174600" cy="1688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6339170-F9FF-434E-B348-A61529429B1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528513" y="483488"/>
                <a:ext cx="192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F51A56C-3927-4B90-8C7E-13C4B0D9BC9A}"/>
                  </a:ext>
                </a:extLst>
              </p14:cNvPr>
              <p14:cNvContentPartPr/>
              <p14:nvPr/>
            </p14:nvContentPartPr>
            <p14:xfrm>
              <a:off x="5699153" y="705968"/>
              <a:ext cx="151200" cy="15300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F51A56C-3927-4B90-8C7E-13C4B0D9BC9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690513" y="696968"/>
                <a:ext cx="168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366E5AC7-1A99-41FC-A25B-D7B14B2BFD03}"/>
                  </a:ext>
                </a:extLst>
              </p14:cNvPr>
              <p14:cNvContentPartPr/>
              <p14:nvPr/>
            </p14:nvContentPartPr>
            <p14:xfrm>
              <a:off x="6352553" y="552968"/>
              <a:ext cx="101160" cy="86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366E5AC7-1A99-41FC-A25B-D7B14B2BFD0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43553" y="543968"/>
                <a:ext cx="118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8F255C8A-D309-4617-A53F-F70BD755DA76}"/>
                  </a:ext>
                </a:extLst>
              </p14:cNvPr>
              <p14:cNvContentPartPr/>
              <p14:nvPr/>
            </p14:nvContentPartPr>
            <p14:xfrm>
              <a:off x="5806793" y="501128"/>
              <a:ext cx="482400" cy="1011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8F255C8A-D309-4617-A53F-F70BD755DA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97793" y="492488"/>
                <a:ext cx="5000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C19D1D4-8A0D-4AF3-B9F7-FA845EB4C3F4}"/>
                  </a:ext>
                </a:extLst>
              </p14:cNvPr>
              <p14:cNvContentPartPr/>
              <p14:nvPr/>
            </p14:nvContentPartPr>
            <p14:xfrm>
              <a:off x="6835673" y="495728"/>
              <a:ext cx="105120" cy="986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C19D1D4-8A0D-4AF3-B9F7-FA845EB4C3F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27003" y="487088"/>
                <a:ext cx="122821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4763AB73-0968-4CD2-A3FB-F0EF9412344F}"/>
                  </a:ext>
                </a:extLst>
              </p14:cNvPr>
              <p14:cNvContentPartPr/>
              <p14:nvPr/>
            </p14:nvContentPartPr>
            <p14:xfrm>
              <a:off x="6520313" y="534968"/>
              <a:ext cx="198000" cy="10296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4763AB73-0968-4CD2-A3FB-F0EF9412344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511673" y="526328"/>
                <a:ext cx="215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3212E96D-D74B-4FA5-98CC-B70DF3A9ED70}"/>
                  </a:ext>
                </a:extLst>
              </p14:cNvPr>
              <p14:cNvContentPartPr/>
              <p14:nvPr/>
            </p14:nvContentPartPr>
            <p14:xfrm>
              <a:off x="6330953" y="717848"/>
              <a:ext cx="109440" cy="9000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3212E96D-D74B-4FA5-98CC-B70DF3A9ED7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22313" y="708848"/>
                <a:ext cx="127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57EDE77-4E30-407F-A6E0-0B7529843E64}"/>
                  </a:ext>
                </a:extLst>
              </p14:cNvPr>
              <p14:cNvContentPartPr/>
              <p14:nvPr/>
            </p14:nvContentPartPr>
            <p14:xfrm>
              <a:off x="5919473" y="743408"/>
              <a:ext cx="307440" cy="12852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57EDE77-4E30-407F-A6E0-0B7529843E6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910473" y="734744"/>
                <a:ext cx="325080" cy="146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7CE0547-EA8C-4ADC-9623-9180D0B73793}"/>
                  </a:ext>
                </a:extLst>
              </p14:cNvPr>
              <p14:cNvContentPartPr/>
              <p14:nvPr/>
            </p14:nvContentPartPr>
            <p14:xfrm>
              <a:off x="6530033" y="724328"/>
              <a:ext cx="189720" cy="856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7CE0547-EA8C-4ADC-9623-9180D0B737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21033" y="715328"/>
                <a:ext cx="207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3613C5A-9420-40E6-BF14-E611A0D269AB}"/>
                  </a:ext>
                </a:extLst>
              </p14:cNvPr>
              <p14:cNvContentPartPr/>
              <p14:nvPr/>
            </p14:nvContentPartPr>
            <p14:xfrm>
              <a:off x="6799192" y="771947"/>
              <a:ext cx="152640" cy="972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3613C5A-9420-40E6-BF14-E611A0D269A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90552" y="763307"/>
                <a:ext cx="170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DD4E92C4-94A7-4357-A4E4-073061BAD16C}"/>
                  </a:ext>
                </a:extLst>
              </p14:cNvPr>
              <p14:cNvContentPartPr/>
              <p14:nvPr/>
            </p14:nvContentPartPr>
            <p14:xfrm>
              <a:off x="7095758" y="700758"/>
              <a:ext cx="390600" cy="13320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DD4E92C4-94A7-4357-A4E4-073061BAD16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87118" y="691758"/>
                <a:ext cx="408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1F7D84CB-D9D0-4488-A8BB-160AB6655FCA}"/>
                  </a:ext>
                </a:extLst>
              </p14:cNvPr>
              <p14:cNvContentPartPr/>
              <p14:nvPr/>
            </p14:nvContentPartPr>
            <p14:xfrm>
              <a:off x="7632878" y="692118"/>
              <a:ext cx="345600" cy="10872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1F7D84CB-D9D0-4488-A8BB-160AB6655FC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624238" y="683449"/>
                <a:ext cx="363240" cy="12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5B2C6550-C8EE-4EF5-A4A4-3F85F0D98D8F}"/>
                  </a:ext>
                </a:extLst>
              </p14:cNvPr>
              <p14:cNvContentPartPr/>
              <p14:nvPr/>
            </p14:nvContentPartPr>
            <p14:xfrm>
              <a:off x="5901880" y="1055958"/>
              <a:ext cx="652320" cy="716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5B2C6550-C8EE-4EF5-A4A4-3F85F0D98D8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93240" y="1047318"/>
                <a:ext cx="6699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5E0F5F67-E8D3-479F-B661-015B5CC46949}"/>
                  </a:ext>
                </a:extLst>
              </p14:cNvPr>
              <p14:cNvContentPartPr/>
              <p14:nvPr/>
            </p14:nvContentPartPr>
            <p14:xfrm>
              <a:off x="5677240" y="1063518"/>
              <a:ext cx="120240" cy="6624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5E0F5F67-E8D3-479F-B661-015B5CC469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68600" y="1054831"/>
                <a:ext cx="137880" cy="8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FE472D8-F0C9-4D6C-B17E-165E667C0127}"/>
                  </a:ext>
                </a:extLst>
              </p14:cNvPr>
              <p14:cNvContentPartPr/>
              <p14:nvPr/>
            </p14:nvContentPartPr>
            <p14:xfrm>
              <a:off x="5465560" y="1016718"/>
              <a:ext cx="147960" cy="1368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FE472D8-F0C9-4D6C-B17E-165E667C012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56920" y="1008078"/>
                <a:ext cx="165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0F959A4D-9AE5-454C-B915-C47DC55AB834}"/>
                  </a:ext>
                </a:extLst>
              </p14:cNvPr>
              <p14:cNvContentPartPr/>
              <p14:nvPr/>
            </p14:nvContentPartPr>
            <p14:xfrm>
              <a:off x="6663332" y="1089249"/>
              <a:ext cx="157320" cy="180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0F959A4D-9AE5-454C-B915-C47DC55AB83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54692" y="1080609"/>
                <a:ext cx="1749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8AA37C51-9275-4F19-AF86-8671A8FEED11}"/>
                  </a:ext>
                </a:extLst>
              </p14:cNvPr>
              <p14:cNvContentPartPr/>
              <p14:nvPr/>
            </p14:nvContentPartPr>
            <p14:xfrm>
              <a:off x="7151492" y="1125609"/>
              <a:ext cx="3240" cy="504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8AA37C51-9275-4F19-AF86-8671A8FEED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42492" y="1116609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B8C275CE-2A90-453F-B938-307D823E1DA1}"/>
                  </a:ext>
                </a:extLst>
              </p14:cNvPr>
              <p14:cNvContentPartPr/>
              <p14:nvPr/>
            </p14:nvContentPartPr>
            <p14:xfrm>
              <a:off x="6921452" y="1057929"/>
              <a:ext cx="182880" cy="1234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B8C275CE-2A90-453F-B938-307D823E1DA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912795" y="1049264"/>
                <a:ext cx="200555" cy="14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0E9EDACD-FC71-4BA0-A1B9-8281194C5FD5}"/>
                  </a:ext>
                </a:extLst>
              </p14:cNvPr>
              <p14:cNvContentPartPr/>
              <p14:nvPr/>
            </p14:nvContentPartPr>
            <p14:xfrm>
              <a:off x="7321760" y="1027793"/>
              <a:ext cx="193320" cy="8100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0E9EDACD-FC71-4BA0-A1B9-8281194C5FD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312760" y="1018793"/>
                <a:ext cx="2109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CC66A7CA-F00C-47A7-B463-D0E88832F813}"/>
                  </a:ext>
                </a:extLst>
              </p14:cNvPr>
              <p14:cNvContentPartPr/>
              <p14:nvPr/>
            </p14:nvContentPartPr>
            <p14:xfrm>
              <a:off x="7657640" y="1002953"/>
              <a:ext cx="370440" cy="13608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CC66A7CA-F00C-47A7-B463-D0E88832F81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49008" y="993977"/>
                <a:ext cx="388063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0A310700-5973-4F4F-8CC2-67EC8BBF501D}"/>
                  </a:ext>
                </a:extLst>
              </p14:cNvPr>
              <p14:cNvContentPartPr/>
              <p14:nvPr/>
            </p14:nvContentPartPr>
            <p14:xfrm>
              <a:off x="8674445" y="1027163"/>
              <a:ext cx="158760" cy="13212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0A310700-5973-4F4F-8CC2-67EC8BBF501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65825" y="1018499"/>
                <a:ext cx="176360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19F316A0-DCBC-459E-BFD7-3EF963FF4C2B}"/>
                  </a:ext>
                </a:extLst>
              </p14:cNvPr>
              <p14:cNvContentPartPr/>
              <p14:nvPr/>
            </p14:nvContentPartPr>
            <p14:xfrm>
              <a:off x="8451245" y="1007723"/>
              <a:ext cx="191520" cy="8136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19F316A0-DCBC-459E-BFD7-3EF963FF4C2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42621" y="998723"/>
                <a:ext cx="209127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5754BE90-5DFF-42B0-B7E3-7A5FDF87671D}"/>
                  </a:ext>
                </a:extLst>
              </p14:cNvPr>
              <p14:cNvContentPartPr/>
              <p14:nvPr/>
            </p14:nvContentPartPr>
            <p14:xfrm>
              <a:off x="8195285" y="1028963"/>
              <a:ext cx="114840" cy="6480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5754BE90-5DFF-42B0-B7E3-7A5FDF87671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86645" y="1020275"/>
                <a:ext cx="132480" cy="8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6D9AB70-A912-4530-B550-99F59BD5B15A}"/>
                  </a:ext>
                </a:extLst>
              </p14:cNvPr>
              <p14:cNvContentPartPr/>
              <p14:nvPr/>
            </p14:nvContentPartPr>
            <p14:xfrm>
              <a:off x="6080635" y="1283925"/>
              <a:ext cx="522360" cy="15156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6D9AB70-A912-4530-B550-99F59BD5B15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071641" y="1275285"/>
                <a:ext cx="539988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D5636504-B51B-436D-83D4-6B6B1CE5B5D7}"/>
                  </a:ext>
                </a:extLst>
              </p14:cNvPr>
              <p14:cNvContentPartPr/>
              <p14:nvPr/>
            </p14:nvContentPartPr>
            <p14:xfrm>
              <a:off x="5842675" y="1312725"/>
              <a:ext cx="126720" cy="5832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D5636504-B51B-436D-83D4-6B6B1CE5B5D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34035" y="1303725"/>
                <a:ext cx="1443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EAAA164B-D785-4419-8216-F26291633CF6}"/>
                  </a:ext>
                </a:extLst>
              </p14:cNvPr>
              <p14:cNvContentPartPr/>
              <p14:nvPr/>
            </p14:nvContentPartPr>
            <p14:xfrm>
              <a:off x="5605795" y="1251165"/>
              <a:ext cx="169200" cy="16128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EAAA164B-D785-4419-8216-F26291633CF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96795" y="1242525"/>
                <a:ext cx="1868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3C255C9B-0F47-4D91-914E-BCF104534946}"/>
                  </a:ext>
                </a:extLst>
              </p14:cNvPr>
              <p14:cNvContentPartPr/>
              <p14:nvPr/>
            </p14:nvContentPartPr>
            <p14:xfrm>
              <a:off x="6691555" y="1345845"/>
              <a:ext cx="176040" cy="468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3C255C9B-0F47-4D91-914E-BCF10453494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682915" y="1337205"/>
                <a:ext cx="193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0C673A39-0853-4A78-BE44-9846114D81FF}"/>
                  </a:ext>
                </a:extLst>
              </p14:cNvPr>
              <p14:cNvContentPartPr/>
              <p14:nvPr/>
            </p14:nvContentPartPr>
            <p14:xfrm>
              <a:off x="6983400" y="1303815"/>
              <a:ext cx="257400" cy="8100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0C673A39-0853-4A78-BE44-9846114D81F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974760" y="1294815"/>
                <a:ext cx="27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07478FA-7FC6-4728-BA60-D624EEBFEF39}"/>
                  </a:ext>
                </a:extLst>
              </p14:cNvPr>
              <p14:cNvContentPartPr/>
              <p14:nvPr/>
            </p14:nvContentPartPr>
            <p14:xfrm>
              <a:off x="7385880" y="1268535"/>
              <a:ext cx="1070640" cy="27593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07478FA-7FC6-4728-BA60-D624EEBFEF3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376880" y="1259890"/>
                <a:ext cx="1088280" cy="293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36A7E98A-6710-4AC9-A601-BC86C492D006}"/>
                  </a:ext>
                </a:extLst>
              </p14:cNvPr>
              <p14:cNvContentPartPr/>
              <p14:nvPr/>
            </p14:nvContentPartPr>
            <p14:xfrm>
              <a:off x="7235035" y="1447625"/>
              <a:ext cx="101520" cy="10800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36A7E98A-6710-4AC9-A601-BC86C492D00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26395" y="1438625"/>
                <a:ext cx="119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E49CADFE-5188-4B98-8431-1F1408A24A06}"/>
                  </a:ext>
                </a:extLst>
              </p14:cNvPr>
              <p14:cNvContentPartPr/>
              <p14:nvPr/>
            </p14:nvContentPartPr>
            <p14:xfrm>
              <a:off x="5525233" y="916137"/>
              <a:ext cx="110520" cy="612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E49CADFE-5188-4B98-8431-1F1408A24A0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516593" y="907137"/>
                <a:ext cx="128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092B1191-47AB-46E1-B838-86AA08630A3A}"/>
                  </a:ext>
                </a:extLst>
              </p14:cNvPr>
              <p14:cNvContentPartPr/>
              <p14:nvPr/>
            </p14:nvContentPartPr>
            <p14:xfrm>
              <a:off x="5716393" y="925497"/>
              <a:ext cx="130680" cy="1116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092B1191-47AB-46E1-B838-86AA08630A3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707393" y="916497"/>
                <a:ext cx="148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E3966C4-432F-400A-A116-252D2CF6D69A}"/>
                  </a:ext>
                </a:extLst>
              </p14:cNvPr>
              <p14:cNvContentPartPr/>
              <p14:nvPr/>
            </p14:nvContentPartPr>
            <p14:xfrm>
              <a:off x="5926633" y="935577"/>
              <a:ext cx="117360" cy="540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E3966C4-432F-400A-A116-252D2CF6D69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917633" y="926577"/>
                <a:ext cx="135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2ECD558F-FE94-4EB9-A22B-1034619C51EC}"/>
                  </a:ext>
                </a:extLst>
              </p14:cNvPr>
              <p14:cNvContentPartPr/>
              <p14:nvPr/>
            </p14:nvContentPartPr>
            <p14:xfrm>
              <a:off x="6094393" y="935217"/>
              <a:ext cx="123480" cy="324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2ECD558F-FE94-4EB9-A22B-1034619C51E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085753" y="926577"/>
                <a:ext cx="141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EB94CAE6-FF4B-4A62-97F8-4960BE834EF0}"/>
                  </a:ext>
                </a:extLst>
              </p14:cNvPr>
              <p14:cNvContentPartPr/>
              <p14:nvPr/>
            </p14:nvContentPartPr>
            <p14:xfrm>
              <a:off x="6309313" y="922977"/>
              <a:ext cx="121320" cy="1224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EB94CAE6-FF4B-4A62-97F8-4960BE834EF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00313" y="914337"/>
                <a:ext cx="138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73F7AC0A-55A9-4F81-8012-C032A920A78A}"/>
                  </a:ext>
                </a:extLst>
              </p14:cNvPr>
              <p14:cNvContentPartPr/>
              <p14:nvPr/>
            </p14:nvContentPartPr>
            <p14:xfrm>
              <a:off x="6509833" y="891657"/>
              <a:ext cx="143640" cy="1260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73F7AC0A-55A9-4F81-8012-C032A920A78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500833" y="882657"/>
                <a:ext cx="161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A99A76A9-9BC3-407E-B68E-E296776F22FD}"/>
                  </a:ext>
                </a:extLst>
              </p14:cNvPr>
              <p14:cNvContentPartPr/>
              <p14:nvPr/>
            </p14:nvContentPartPr>
            <p14:xfrm>
              <a:off x="6714313" y="885537"/>
              <a:ext cx="137520" cy="1404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A99A76A9-9BC3-407E-B68E-E296776F22F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05313" y="876537"/>
                <a:ext cx="1551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2BF4E722-0978-4D89-95C0-6C5CB9303327}"/>
                  </a:ext>
                </a:extLst>
              </p14:cNvPr>
              <p14:cNvContentPartPr/>
              <p14:nvPr/>
            </p14:nvContentPartPr>
            <p14:xfrm>
              <a:off x="6947953" y="907857"/>
              <a:ext cx="162000" cy="432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2BF4E722-0978-4D89-95C0-6C5CB93033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39313" y="898857"/>
                <a:ext cx="179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D710E213-BAED-4D3D-A205-313B96E5E94B}"/>
                  </a:ext>
                </a:extLst>
              </p14:cNvPr>
              <p14:cNvContentPartPr/>
              <p14:nvPr/>
            </p14:nvContentPartPr>
            <p14:xfrm>
              <a:off x="7148473" y="902097"/>
              <a:ext cx="75240" cy="684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D710E213-BAED-4D3D-A205-313B96E5E94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39833" y="893097"/>
                <a:ext cx="92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0930C593-A163-47CB-AA9C-0751DD6A1903}"/>
                  </a:ext>
                </a:extLst>
              </p14:cNvPr>
              <p14:cNvContentPartPr/>
              <p14:nvPr/>
            </p14:nvContentPartPr>
            <p14:xfrm>
              <a:off x="7324153" y="891657"/>
              <a:ext cx="157320" cy="612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0930C593-A163-47CB-AA9C-0751DD6A190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315513" y="882657"/>
                <a:ext cx="1749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7DC206A5-32E6-46D4-BC5A-C66E4D4DD95C}"/>
                  </a:ext>
                </a:extLst>
              </p14:cNvPr>
              <p14:cNvContentPartPr/>
              <p14:nvPr/>
            </p14:nvContentPartPr>
            <p14:xfrm>
              <a:off x="7585513" y="895977"/>
              <a:ext cx="165600" cy="216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7DC206A5-32E6-46D4-BC5A-C66E4D4DD95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76513" y="887337"/>
                <a:ext cx="183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19AFFDED-D766-40B8-BA01-E7A93C85D8E7}"/>
                  </a:ext>
                </a:extLst>
              </p14:cNvPr>
              <p14:cNvContentPartPr/>
              <p14:nvPr/>
            </p14:nvContentPartPr>
            <p14:xfrm>
              <a:off x="7802233" y="895617"/>
              <a:ext cx="196560" cy="720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19AFFDED-D766-40B8-BA01-E7A93C85D8E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793233" y="886977"/>
                <a:ext cx="214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60BBEC43-DCC5-4E43-A825-31D77E2D55AF}"/>
                  </a:ext>
                </a:extLst>
              </p14:cNvPr>
              <p14:cNvContentPartPr/>
              <p14:nvPr/>
            </p14:nvContentPartPr>
            <p14:xfrm>
              <a:off x="8075473" y="875457"/>
              <a:ext cx="168120" cy="1044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60BBEC43-DCC5-4E43-A825-31D77E2D55A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066833" y="866817"/>
                <a:ext cx="185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286F7E42-05D1-4E2C-8362-E77A67854D20}"/>
                  </a:ext>
                </a:extLst>
              </p14:cNvPr>
              <p14:cNvContentPartPr/>
              <p14:nvPr/>
            </p14:nvContentPartPr>
            <p14:xfrm>
              <a:off x="8388313" y="857457"/>
              <a:ext cx="145080" cy="6840"/>
            </p14:xfrm>
          </p:contentPart>
        </mc:Choice>
        <mc:Fallback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286F7E42-05D1-4E2C-8362-E77A67854D2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379673" y="848817"/>
                <a:ext cx="162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3A3ECF08-B024-45E4-9834-F4E268855F83}"/>
                  </a:ext>
                </a:extLst>
              </p14:cNvPr>
              <p14:cNvContentPartPr/>
              <p14:nvPr/>
            </p14:nvContentPartPr>
            <p14:xfrm>
              <a:off x="8617273" y="852777"/>
              <a:ext cx="119160" cy="144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3A3ECF08-B024-45E4-9834-F4E268855F8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608273" y="843777"/>
                <a:ext cx="136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1EE587C9-F502-49E8-A47F-A1A4EE87317B}"/>
                  </a:ext>
                </a:extLst>
              </p14:cNvPr>
              <p14:cNvContentPartPr/>
              <p14:nvPr/>
            </p14:nvContentPartPr>
            <p14:xfrm>
              <a:off x="8909593" y="868617"/>
              <a:ext cx="126360" cy="792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1EE587C9-F502-49E8-A47F-A1A4EE87317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900593" y="859977"/>
                <a:ext cx="144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A2412327-026A-4116-8DA4-B3E5C22CADDF}"/>
                  </a:ext>
                </a:extLst>
              </p14:cNvPr>
              <p14:cNvContentPartPr/>
              <p14:nvPr/>
            </p14:nvContentPartPr>
            <p14:xfrm>
              <a:off x="4429615" y="4789303"/>
              <a:ext cx="1278551" cy="870870"/>
            </p14:xfrm>
          </p:contentPart>
        </mc:Choice>
        <mc:Fallback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A2412327-026A-4116-8DA4-B3E5C22CADD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420616" y="4780303"/>
                <a:ext cx="1296189" cy="888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970D6C66-438F-4348-A9C3-381B82D28960}"/>
                  </a:ext>
                </a:extLst>
              </p14:cNvPr>
              <p14:cNvContentPartPr/>
              <p14:nvPr/>
            </p14:nvContentPartPr>
            <p14:xfrm>
              <a:off x="5784846" y="4716943"/>
              <a:ext cx="431280" cy="180360"/>
            </p14:xfrm>
          </p:contentPart>
        </mc:Choice>
        <mc:Fallback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970D6C66-438F-4348-A9C3-381B82D2896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775846" y="4707943"/>
                <a:ext cx="448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F5B7CF53-06B8-45B2-A6DC-202FB1F15221}"/>
                  </a:ext>
                </a:extLst>
              </p14:cNvPr>
              <p14:cNvContentPartPr/>
              <p14:nvPr/>
            </p14:nvContentPartPr>
            <p14:xfrm>
              <a:off x="6527886" y="4478623"/>
              <a:ext cx="68400" cy="9792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F5B7CF53-06B8-45B2-A6DC-202FB1F1522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518886" y="4469983"/>
                <a:ext cx="86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9B625FD6-7017-4F41-AAA7-1B6B30BB1375}"/>
                  </a:ext>
                </a:extLst>
              </p14:cNvPr>
              <p14:cNvContentPartPr/>
              <p14:nvPr/>
            </p14:nvContentPartPr>
            <p14:xfrm>
              <a:off x="6280926" y="4671223"/>
              <a:ext cx="7920" cy="106200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9B625FD6-7017-4F41-AAA7-1B6B30BB137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271926" y="4662583"/>
                <a:ext cx="25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F6AB01E0-D204-4BD9-AC9C-6C9D26EA5DBE}"/>
                  </a:ext>
                </a:extLst>
              </p14:cNvPr>
              <p14:cNvContentPartPr/>
              <p14:nvPr/>
            </p14:nvContentPartPr>
            <p14:xfrm>
              <a:off x="6290646" y="4824583"/>
              <a:ext cx="3600" cy="43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F6AB01E0-D204-4BD9-AC9C-6C9D26EA5DB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281646" y="4815583"/>
                <a:ext cx="21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5944E919-352B-4699-A975-9BF01A0CD83E}"/>
                  </a:ext>
                </a:extLst>
              </p14:cNvPr>
              <p14:cNvContentPartPr/>
              <p14:nvPr/>
            </p14:nvContentPartPr>
            <p14:xfrm>
              <a:off x="6283806" y="4489783"/>
              <a:ext cx="158760" cy="89640"/>
            </p14:xfrm>
          </p:contentPart>
        </mc:Choice>
        <mc:Fallback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5944E919-352B-4699-A975-9BF01A0CD83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274806" y="4480783"/>
                <a:ext cx="176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2285380E-873D-4ECA-B9E0-CA8CEB5764EC}"/>
                  </a:ext>
                </a:extLst>
              </p14:cNvPr>
              <p14:cNvContentPartPr/>
              <p14:nvPr/>
            </p14:nvContentPartPr>
            <p14:xfrm>
              <a:off x="5763966" y="4460263"/>
              <a:ext cx="413280" cy="178920"/>
            </p14:xfrm>
          </p:contentPart>
        </mc:Choice>
        <mc:Fallback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2285380E-873D-4ECA-B9E0-CA8CEB5764E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755318" y="4451623"/>
                <a:ext cx="430935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ED91F9A5-D634-4A62-8987-03989D05F373}"/>
                  </a:ext>
                </a:extLst>
              </p14:cNvPr>
              <p14:cNvContentPartPr/>
              <p14:nvPr/>
            </p14:nvContentPartPr>
            <p14:xfrm>
              <a:off x="2721864" y="3895707"/>
              <a:ext cx="117360" cy="11736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ED91F9A5-D634-4A62-8987-03989D05F37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713224" y="3887067"/>
                <a:ext cx="135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4E03BD16-9E0D-4D63-A55C-18E45769F391}"/>
                  </a:ext>
                </a:extLst>
              </p14:cNvPr>
              <p14:cNvContentPartPr/>
              <p14:nvPr/>
            </p14:nvContentPartPr>
            <p14:xfrm>
              <a:off x="2123184" y="3892827"/>
              <a:ext cx="470880" cy="11268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4E03BD16-9E0D-4D63-A55C-18E45769F39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114544" y="3884187"/>
                <a:ext cx="488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6C809AED-4D0F-46D5-9518-53130F7FD2A6}"/>
                  </a:ext>
                </a:extLst>
              </p14:cNvPr>
              <p14:cNvContentPartPr/>
              <p14:nvPr/>
            </p14:nvContentPartPr>
            <p14:xfrm>
              <a:off x="1468344" y="3855387"/>
              <a:ext cx="536400" cy="17496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6C809AED-4D0F-46D5-9518-53130F7FD2A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459350" y="3846747"/>
                <a:ext cx="554028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9183400F-7279-416D-BC3D-651F0D9722D7}"/>
                  </a:ext>
                </a:extLst>
              </p14:cNvPr>
              <p14:cNvContentPartPr/>
              <p14:nvPr/>
            </p14:nvContentPartPr>
            <p14:xfrm>
              <a:off x="3001430" y="3892868"/>
              <a:ext cx="446040" cy="101160"/>
            </p14:xfrm>
          </p:contentPart>
        </mc:Choice>
        <mc:Fallback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9183400F-7279-416D-BC3D-651F0D9722D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992790" y="3884197"/>
                <a:ext cx="463680" cy="118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3D8A81B8-754E-48CF-9B80-004EE0F16F5D}"/>
                  </a:ext>
                </a:extLst>
              </p14:cNvPr>
              <p14:cNvContentPartPr/>
              <p14:nvPr/>
            </p14:nvContentPartPr>
            <p14:xfrm>
              <a:off x="3578870" y="3892868"/>
              <a:ext cx="298800" cy="104040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3D8A81B8-754E-48CF-9B80-004EE0F16F5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569870" y="3883868"/>
                <a:ext cx="316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479CB628-7E2D-44DD-B74D-B6820550C4CF}"/>
                  </a:ext>
                </a:extLst>
              </p14:cNvPr>
              <p14:cNvContentPartPr/>
              <p14:nvPr/>
            </p14:nvContentPartPr>
            <p14:xfrm>
              <a:off x="4524265" y="3889344"/>
              <a:ext cx="345240" cy="141480"/>
            </p14:xfrm>
          </p:contentPart>
        </mc:Choice>
        <mc:Fallback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479CB628-7E2D-44DD-B74D-B6820550C4C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515625" y="3880344"/>
                <a:ext cx="362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220EE3DF-BDAA-41DE-BCF8-A327998B6997}"/>
                  </a:ext>
                </a:extLst>
              </p14:cNvPr>
              <p14:cNvContentPartPr/>
              <p14:nvPr/>
            </p14:nvContentPartPr>
            <p14:xfrm>
              <a:off x="4053385" y="3915264"/>
              <a:ext cx="330120" cy="108720"/>
            </p14:xfrm>
          </p:contentPart>
        </mc:Choice>
        <mc:Fallback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220EE3DF-BDAA-41DE-BCF8-A327998B699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044745" y="3906264"/>
                <a:ext cx="347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89E30EAF-E29A-41FE-8A6D-AFA3D0477F61}"/>
                  </a:ext>
                </a:extLst>
              </p14:cNvPr>
              <p14:cNvContentPartPr/>
              <p14:nvPr/>
            </p14:nvContentPartPr>
            <p14:xfrm>
              <a:off x="4926745" y="3862344"/>
              <a:ext cx="53280" cy="218880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89E30EAF-E29A-41FE-8A6D-AFA3D0477F6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918105" y="3853704"/>
                <a:ext cx="7092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1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Course Introduction</a:t>
            </a:r>
          </a:p>
          <a:p>
            <a:r>
              <a:rPr lang="en-US" dirty="0"/>
              <a:t>Course Policies</a:t>
            </a:r>
          </a:p>
          <a:p>
            <a:pPr lvl="1"/>
            <a:r>
              <a:rPr lang="en-US" sz="2000" dirty="0">
                <a:hlinkClick r:id="rId2"/>
              </a:rPr>
              <a:t>https://courses.cs.washington.edu/courses/cse333/19sp/syllabus/</a:t>
            </a:r>
            <a:r>
              <a:rPr lang="en-US" sz="2000" dirty="0"/>
              <a:t> </a:t>
            </a:r>
          </a:p>
          <a:p>
            <a:r>
              <a:rPr lang="en-US" dirty="0"/>
              <a:t>C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8" name="Rectangle 1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 Workflow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6875" y="1362456"/>
            <a:ext cx="8366125" cy="38386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Editor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sz="2000" dirty="0"/>
              <a:t>) or IDE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eclipse</a:t>
            </a:r>
            <a:r>
              <a:rPr lang="en-US" sz="2000" dirty="0"/>
              <a:t>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848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49440" y="2252544"/>
            <a:ext cx="201168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files </a:t>
            </a:r>
            <a:b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.c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.h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83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49440" y="3509758"/>
            <a:ext cx="201168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Object files (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.o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8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0" y="2834640"/>
            <a:ext cx="0" cy="5486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0" y="2926080"/>
            <a:ext cx="3657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“COMPILE” (compile + assemble)</a:t>
            </a:r>
          </a:p>
        </p:txBody>
      </p:sp>
      <p:sp>
        <p:nvSpPr>
          <p:cNvPr id="14848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1999" y="4023360"/>
            <a:ext cx="9144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</p:txBody>
      </p:sp>
      <p:sp>
        <p:nvSpPr>
          <p:cNvPr id="148489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0" y="4937760"/>
            <a:ext cx="2638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</p:txBody>
      </p:sp>
      <p:sp>
        <p:nvSpPr>
          <p:cNvPr id="148494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3931920"/>
            <a:ext cx="0" cy="5486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4846320"/>
            <a:ext cx="0" cy="5486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5760720"/>
            <a:ext cx="0" cy="5486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80478" y="5852160"/>
            <a:ext cx="2638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EXECUTE, DEBUG, …</a:t>
            </a:r>
          </a:p>
        </p:txBody>
      </p:sp>
      <p:sp>
        <p:nvSpPr>
          <p:cNvPr id="25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1737360"/>
            <a:ext cx="0" cy="5486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72000" y="1828800"/>
            <a:ext cx="1371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EDIT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931920" y="2377440"/>
            <a:ext cx="128016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foo.c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486400" y="2377440"/>
            <a:ext cx="1280160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bar.c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377440" y="2377440"/>
            <a:ext cx="1280160" cy="36576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foo.h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931920" y="3474720"/>
            <a:ext cx="128016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foo.o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486400" y="3474720"/>
            <a:ext cx="128016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bar.o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377440" y="3657600"/>
            <a:ext cx="128016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libZ.a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931920" y="4480560"/>
            <a:ext cx="1280160" cy="365760"/>
          </a:xfrm>
          <a:prstGeom prst="roundRect">
            <a:avLst/>
          </a:prstGeom>
          <a:solidFill>
            <a:srgbClr val="FF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34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3532704"/>
            <a:ext cx="228600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Statically-linked</a:t>
            </a:r>
            <a:b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libraries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3931920" y="5394960"/>
            <a:ext cx="1280160" cy="365760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0" y="2286000"/>
            <a:ext cx="4572000" cy="54864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40480" y="3383280"/>
            <a:ext cx="3017520" cy="54864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83280" y="4021346"/>
            <a:ext cx="548640" cy="4592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34640" y="4022353"/>
            <a:ext cx="9144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2376492" y="4663440"/>
            <a:ext cx="128016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libc.so</a:t>
            </a:r>
          </a:p>
        </p:txBody>
      </p:sp>
      <p:sp>
        <p:nvSpPr>
          <p:cNvPr id="41" name="Rectangle 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5440" y="4692431"/>
            <a:ext cx="2286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Shared libraries</a:t>
            </a:r>
          </a:p>
        </p:txBody>
      </p:sp>
      <p:sp>
        <p:nvSpPr>
          <p:cNvPr id="42" name="Line 1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383280" y="5029200"/>
            <a:ext cx="548640" cy="4592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34640" y="5029200"/>
            <a:ext cx="9144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A95CB5-C62A-4605-8368-2A2F0430924C}"/>
                  </a:ext>
                </a:extLst>
              </p14:cNvPr>
              <p14:cNvContentPartPr/>
              <p14:nvPr/>
            </p14:nvContentPartPr>
            <p14:xfrm>
              <a:off x="5719800" y="4540071"/>
              <a:ext cx="799920" cy="169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A95CB5-C62A-4605-8368-2A2F043092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1160" y="4531071"/>
                <a:ext cx="8175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22E589-511D-4725-B3DE-B089F7FC0C4A}"/>
                  </a:ext>
                </a:extLst>
              </p14:cNvPr>
              <p14:cNvContentPartPr/>
              <p14:nvPr/>
            </p14:nvContentPartPr>
            <p14:xfrm>
              <a:off x="5475360" y="4592631"/>
              <a:ext cx="200160" cy="10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22E589-511D-4725-B3DE-B089F7FC0C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66704" y="4583991"/>
                <a:ext cx="217832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0D3128A-6A83-4D04-9FA9-9F7A12EB366D}"/>
                  </a:ext>
                </a:extLst>
              </p14:cNvPr>
              <p14:cNvContentPartPr/>
              <p14:nvPr/>
            </p14:nvContentPartPr>
            <p14:xfrm>
              <a:off x="5821320" y="5460951"/>
              <a:ext cx="323640" cy="117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0D3128A-6A83-4D04-9FA9-9F7A12EB36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2680" y="5451978"/>
                <a:ext cx="341280" cy="13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677045-D777-430B-A6E6-B1E2713E713C}"/>
                  </a:ext>
                </a:extLst>
              </p14:cNvPr>
              <p14:cNvContentPartPr/>
              <p14:nvPr/>
            </p14:nvContentPartPr>
            <p14:xfrm>
              <a:off x="5513160" y="5467431"/>
              <a:ext cx="266040" cy="15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677045-D777-430B-A6E6-B1E2713E71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4532" y="5458452"/>
                <a:ext cx="283656" cy="1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887266-A1CC-4FCF-93B0-B12A52709AFF}"/>
                  </a:ext>
                </a:extLst>
              </p14:cNvPr>
              <p14:cNvContentPartPr/>
              <p14:nvPr/>
            </p14:nvContentPartPr>
            <p14:xfrm>
              <a:off x="5382120" y="5040111"/>
              <a:ext cx="260640" cy="98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887266-A1CC-4FCF-93B0-B12A52709A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73468" y="5031471"/>
                <a:ext cx="278304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98E7705-A6B0-458D-B6A3-6ADAA6F841C3}"/>
                  </a:ext>
                </a:extLst>
              </p14:cNvPr>
              <p14:cNvContentPartPr/>
              <p14:nvPr/>
            </p14:nvContentPartPr>
            <p14:xfrm>
              <a:off x="6027240" y="5045511"/>
              <a:ext cx="65160" cy="71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98E7705-A6B0-458D-B6A3-6ADAA6F841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18600" y="5036511"/>
                <a:ext cx="82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481" name="Ink 148480">
                <a:extLst>
                  <a:ext uri="{FF2B5EF4-FFF2-40B4-BE49-F238E27FC236}">
                    <a16:creationId xmlns:a16="http://schemas.microsoft.com/office/drawing/2014/main" id="{63BF899E-9790-4C7F-80CC-52329A0059DF}"/>
                  </a:ext>
                </a:extLst>
              </p14:cNvPr>
              <p14:cNvContentPartPr/>
              <p14:nvPr/>
            </p14:nvContentPartPr>
            <p14:xfrm>
              <a:off x="6140640" y="4970991"/>
              <a:ext cx="434880" cy="150840"/>
            </p14:xfrm>
          </p:contentPart>
        </mc:Choice>
        <mc:Fallback>
          <p:pic>
            <p:nvPicPr>
              <p:cNvPr id="148481" name="Ink 148480">
                <a:extLst>
                  <a:ext uri="{FF2B5EF4-FFF2-40B4-BE49-F238E27FC236}">
                    <a16:creationId xmlns:a16="http://schemas.microsoft.com/office/drawing/2014/main" id="{63BF899E-9790-4C7F-80CC-52329A0059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2000" y="4961991"/>
                <a:ext cx="4525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8484" name="Ink 148483">
                <a:extLst>
                  <a:ext uri="{FF2B5EF4-FFF2-40B4-BE49-F238E27FC236}">
                    <a16:creationId xmlns:a16="http://schemas.microsoft.com/office/drawing/2014/main" id="{10530F75-7953-473B-9844-BD13ADF45909}"/>
                  </a:ext>
                </a:extLst>
              </p14:cNvPr>
              <p14:cNvContentPartPr/>
              <p14:nvPr/>
            </p14:nvContentPartPr>
            <p14:xfrm>
              <a:off x="5764080" y="4982511"/>
              <a:ext cx="223920" cy="142200"/>
            </p14:xfrm>
          </p:contentPart>
        </mc:Choice>
        <mc:Fallback>
          <p:pic>
            <p:nvPicPr>
              <p:cNvPr id="148484" name="Ink 148483">
                <a:extLst>
                  <a:ext uri="{FF2B5EF4-FFF2-40B4-BE49-F238E27FC236}">
                    <a16:creationId xmlns:a16="http://schemas.microsoft.com/office/drawing/2014/main" id="{10530F75-7953-473B-9844-BD13ADF459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55080" y="4973871"/>
                <a:ext cx="2415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79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86" grpId="0" animBg="1"/>
      <p:bldP spid="148487" grpId="0"/>
      <p:bldP spid="148488" grpId="0"/>
      <p:bldP spid="148489" grpId="0"/>
      <p:bldP spid="148494" grpId="0" animBg="1"/>
      <p:bldP spid="148495" grpId="0" animBg="1"/>
      <p:bldP spid="23" grpId="0" animBg="1"/>
      <p:bldP spid="24" grpId="0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8" name="Rectangle 1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 to Machine Code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848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77840" y="1691639"/>
            <a:ext cx="2011680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source file</a:t>
            </a:r>
            <a:b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4B2A85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sumstore.c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8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77840" y="3703320"/>
            <a:ext cx="2011680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Assembly file (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sumstore.s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8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651760"/>
            <a:ext cx="0" cy="731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00400" y="2788920"/>
            <a:ext cx="3840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compiler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–S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00400" y="4800600"/>
            <a:ext cx="3840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Assembler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-c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8495" name="Line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00400" y="4663440"/>
            <a:ext cx="0" cy="731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572000" y="5760720"/>
            <a:ext cx="0" cy="5486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1737360"/>
            <a:ext cx="0" cy="5486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1828800"/>
            <a:ext cx="1371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EDIT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14400" y="1371600"/>
            <a:ext cx="4572000" cy="128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x,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y,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= x +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914400" y="3383280"/>
            <a:ext cx="4572000" cy="1280160"/>
          </a:xfrm>
          <a:prstGeom prst="roundRect">
            <a:avLst/>
          </a:prstGeom>
          <a:solidFill>
            <a:srgbClr val="F6F5B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sz="2000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addl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esi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movl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esi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ret</a:t>
            </a:r>
          </a:p>
        </p:txBody>
      </p:sp>
      <p:sp>
        <p:nvSpPr>
          <p:cNvPr id="34" name="Rectangle 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77840" y="5577840"/>
            <a:ext cx="2286000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0" rIns="90487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sumstore.o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914400" y="5394960"/>
            <a:ext cx="4572000" cy="1005840"/>
          </a:xfrm>
          <a:prstGeom prst="roundRect">
            <a:avLst/>
          </a:prstGeom>
          <a:solidFill>
            <a:srgbClr val="FF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400575: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01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fe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 89 32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      c3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6492240" y="2011680"/>
            <a:ext cx="2377440" cy="3886200"/>
          </a:xfrm>
          <a:prstGeom prst="arc">
            <a:avLst>
              <a:gd name="adj1" fmla="val 16070193"/>
              <a:gd name="adj2" fmla="val 54569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76147" y="2864367"/>
            <a:ext cx="164592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compiler </a:t>
            </a:r>
            <a:b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–c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047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South…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  <a:p>
            <a:pPr lvl="1"/>
            <a:r>
              <a:rPr lang="en-US" dirty="0"/>
              <a:t>C does not have exception handling (no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Errors are returned as integer error codes from functions</a:t>
            </a:r>
          </a:p>
          <a:p>
            <a:pPr lvl="1"/>
            <a:r>
              <a:rPr lang="en-US" dirty="0"/>
              <a:t>Because of this, error handling is ugly and inelegant</a:t>
            </a:r>
          </a:p>
          <a:p>
            <a:pPr lvl="2"/>
            <a:endParaRPr lang="en-US" dirty="0"/>
          </a:p>
          <a:p>
            <a:r>
              <a:rPr lang="en-US" dirty="0"/>
              <a:t>Crashes</a:t>
            </a:r>
          </a:p>
          <a:p>
            <a:pPr lvl="1"/>
            <a:r>
              <a:rPr lang="en-US" dirty="0"/>
              <a:t>If you do something bad, you hope to get a “segmentation fault” (believe it or not, this is the “good” option)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127011-A02E-4F52-9A18-F8C5A729B1A7}"/>
                  </a:ext>
                </a:extLst>
              </p14:cNvPr>
              <p14:cNvContentPartPr/>
              <p14:nvPr/>
            </p14:nvContentPartPr>
            <p14:xfrm>
              <a:off x="3692116" y="2595067"/>
              <a:ext cx="2122560" cy="3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127011-A02E-4F52-9A18-F8C5A729B1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116" y="2586067"/>
                <a:ext cx="214020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21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vs. C  (351 refresher)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371600"/>
          </a:xfrm>
        </p:spPr>
        <p:txBody>
          <a:bodyPr/>
          <a:lstStyle/>
          <a:p>
            <a:r>
              <a:rPr lang="en-US" dirty="0"/>
              <a:t>Are Java and C mostly similar (S) or significantly different (D) in the following categories?</a:t>
            </a:r>
          </a:p>
          <a:p>
            <a:pPr lvl="1"/>
            <a:r>
              <a:rPr lang="en-US" dirty="0"/>
              <a:t>List any differences you can recall (even if you put ‘S’)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15089"/>
              </p:ext>
            </p:extLst>
          </p:nvPr>
        </p:nvGraphicFramePr>
        <p:xfrm>
          <a:off x="396875" y="2834640"/>
          <a:ext cx="8366760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Language Feature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S/D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Differences in C</a:t>
                      </a:r>
                    </a:p>
                  </a:txBody>
                  <a:tcPr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Primitive datatypes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03C924-2C86-4E72-B4D0-E8B66ADEB60B}"/>
                  </a:ext>
                </a:extLst>
              </p14:cNvPr>
              <p14:cNvContentPartPr/>
              <p14:nvPr/>
            </p14:nvContentPartPr>
            <p14:xfrm>
              <a:off x="2949746" y="3320186"/>
              <a:ext cx="223920" cy="30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03C924-2C86-4E72-B4D0-E8B66ADEB6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106" y="3311546"/>
                <a:ext cx="2415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E5FDC6-99FD-4C9A-B487-FFD0EB427A7E}"/>
                  </a:ext>
                </a:extLst>
              </p14:cNvPr>
              <p14:cNvContentPartPr/>
              <p14:nvPr/>
            </p14:nvContentPartPr>
            <p14:xfrm>
              <a:off x="2744186" y="3856586"/>
              <a:ext cx="612360" cy="32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E5FDC6-99FD-4C9A-B487-FFD0EB427A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5546" y="3847946"/>
                <a:ext cx="6300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0BC61A-5F21-427F-83BC-FE9B4BEA8F9C}"/>
                  </a:ext>
                </a:extLst>
              </p14:cNvPr>
              <p14:cNvContentPartPr/>
              <p14:nvPr/>
            </p14:nvContentPartPr>
            <p14:xfrm>
              <a:off x="2949386" y="4433666"/>
              <a:ext cx="204840" cy="28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0BC61A-5F21-427F-83BC-FE9B4BEA8F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0746" y="4425026"/>
                <a:ext cx="222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2EFA32-8462-4973-B893-62295A22FAC3}"/>
                  </a:ext>
                </a:extLst>
              </p14:cNvPr>
              <p14:cNvContentPartPr/>
              <p14:nvPr/>
            </p14:nvContentPartPr>
            <p14:xfrm>
              <a:off x="2919866" y="6081746"/>
              <a:ext cx="221760" cy="27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2EFA32-8462-4973-B893-62295A22F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0866" y="6072746"/>
                <a:ext cx="239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151CA1-F1EA-4A69-B46C-5FE694F2C30B}"/>
                  </a:ext>
                </a:extLst>
              </p14:cNvPr>
              <p14:cNvContentPartPr/>
              <p14:nvPr/>
            </p14:nvContentPartPr>
            <p14:xfrm>
              <a:off x="2927786" y="5528426"/>
              <a:ext cx="231120" cy="28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151CA1-F1EA-4A69-B46C-5FE694F2C3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9146" y="5519426"/>
                <a:ext cx="2487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BE44105-5C23-4256-BD53-0B8DCB822344}"/>
                  </a:ext>
                </a:extLst>
              </p14:cNvPr>
              <p14:cNvContentPartPr/>
              <p14:nvPr/>
            </p14:nvContentPartPr>
            <p14:xfrm>
              <a:off x="2948306" y="4967906"/>
              <a:ext cx="226440" cy="261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BE44105-5C23-4256-BD53-0B8DCB8223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9320" y="4959266"/>
                <a:ext cx="244052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BEB3D6-5103-414F-9764-211F56F090DF}"/>
                  </a:ext>
                </a:extLst>
              </p14:cNvPr>
              <p14:cNvContentPartPr/>
              <p14:nvPr/>
            </p14:nvContentPartPr>
            <p14:xfrm>
              <a:off x="3847743" y="3240566"/>
              <a:ext cx="706680" cy="11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BEB3D6-5103-414F-9764-211F56F090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9103" y="3231537"/>
                <a:ext cx="724320" cy="12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21FEB6C-2A90-47E8-8431-F3DC5CEA00E5}"/>
                  </a:ext>
                </a:extLst>
              </p14:cNvPr>
              <p14:cNvContentPartPr/>
              <p14:nvPr/>
            </p14:nvContentPartPr>
            <p14:xfrm>
              <a:off x="3514383" y="3272246"/>
              <a:ext cx="178560" cy="78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21FEB6C-2A90-47E8-8431-F3DC5CEA00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5383" y="3263606"/>
                <a:ext cx="196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9A1BEA-0D89-4A61-AAA4-7E68DB7D1590}"/>
                  </a:ext>
                </a:extLst>
              </p14:cNvPr>
              <p14:cNvContentPartPr/>
              <p14:nvPr/>
            </p14:nvContentPartPr>
            <p14:xfrm>
              <a:off x="5672583" y="3263246"/>
              <a:ext cx="12960" cy="117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9A1BEA-0D89-4A61-AAA4-7E68DB7D15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63583" y="3254246"/>
                <a:ext cx="30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F84CDD-E9B8-4619-8C48-35204D26836C}"/>
                  </a:ext>
                </a:extLst>
              </p14:cNvPr>
              <p14:cNvContentPartPr/>
              <p14:nvPr/>
            </p14:nvContentPartPr>
            <p14:xfrm>
              <a:off x="5345703" y="3229046"/>
              <a:ext cx="237960" cy="176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F84CDD-E9B8-4619-8C48-35204D2683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37050" y="3220046"/>
                <a:ext cx="255627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3403A5-8B60-4DCC-ACFA-062A1A04D5D4}"/>
                  </a:ext>
                </a:extLst>
              </p14:cNvPr>
              <p14:cNvContentPartPr/>
              <p14:nvPr/>
            </p14:nvContentPartPr>
            <p14:xfrm>
              <a:off x="4725423" y="3225806"/>
              <a:ext cx="471600" cy="231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3403A5-8B60-4DCC-ACFA-062A1A04D5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16423" y="3216806"/>
                <a:ext cx="489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A1DC25-F62B-48CF-B348-6F60F216A10D}"/>
                  </a:ext>
                </a:extLst>
              </p14:cNvPr>
              <p14:cNvContentPartPr/>
              <p14:nvPr/>
            </p14:nvContentPartPr>
            <p14:xfrm>
              <a:off x="5776983" y="3220046"/>
              <a:ext cx="79200" cy="23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A1DC25-F62B-48CF-B348-6F60F216A1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68343" y="3211046"/>
                <a:ext cx="96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086C37-A95F-45E2-A021-4E6D0228FE64}"/>
                  </a:ext>
                </a:extLst>
              </p14:cNvPr>
              <p14:cNvContentPartPr/>
              <p14:nvPr/>
            </p14:nvContentPartPr>
            <p14:xfrm>
              <a:off x="3505383" y="3835286"/>
              <a:ext cx="160200" cy="81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086C37-A95F-45E2-A021-4E6D0228FE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96383" y="3826608"/>
                <a:ext cx="177840" cy="99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2687C73-F228-4F6A-983D-048651501339}"/>
                  </a:ext>
                </a:extLst>
              </p14:cNvPr>
              <p14:cNvContentPartPr/>
              <p14:nvPr/>
            </p14:nvContentPartPr>
            <p14:xfrm>
              <a:off x="5170023" y="4037966"/>
              <a:ext cx="55080" cy="96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2687C73-F228-4F6A-983D-048651501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61383" y="4029326"/>
                <a:ext cx="72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C11EBB6-7DD9-497C-B5A7-041F85EFBC82}"/>
                  </a:ext>
                </a:extLst>
              </p14:cNvPr>
              <p14:cNvContentPartPr/>
              <p14:nvPr/>
            </p14:nvContentPartPr>
            <p14:xfrm>
              <a:off x="4704903" y="4012766"/>
              <a:ext cx="418320" cy="131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C11EBB6-7DD9-497C-B5A7-041F85EFBC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95903" y="4003791"/>
                <a:ext cx="435960" cy="149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C787B9-6089-4355-9647-187E0CA0E38A}"/>
                  </a:ext>
                </a:extLst>
              </p14:cNvPr>
              <p14:cNvContentPartPr/>
              <p14:nvPr/>
            </p14:nvContentPartPr>
            <p14:xfrm>
              <a:off x="4253823" y="4044446"/>
              <a:ext cx="316080" cy="122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C787B9-6089-4355-9647-187E0CA0E38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45183" y="4035806"/>
                <a:ext cx="33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9E572C0-FE5B-42A0-9994-B8719CCE695E}"/>
                  </a:ext>
                </a:extLst>
              </p14:cNvPr>
              <p14:cNvContentPartPr/>
              <p14:nvPr/>
            </p14:nvContentPartPr>
            <p14:xfrm>
              <a:off x="3486303" y="4046606"/>
              <a:ext cx="664200" cy="128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9E572C0-FE5B-42A0-9994-B8719CCE69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77663" y="4037606"/>
                <a:ext cx="681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6CA278-5D68-4614-A741-F8E1DD1E48E8}"/>
                  </a:ext>
                </a:extLst>
              </p14:cNvPr>
              <p14:cNvContentPartPr/>
              <p14:nvPr/>
            </p14:nvContentPartPr>
            <p14:xfrm>
              <a:off x="3878343" y="3794966"/>
              <a:ext cx="530640" cy="160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6CA278-5D68-4614-A741-F8E1DD1E48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69703" y="3785986"/>
                <a:ext cx="548280" cy="1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C65D5EF-2654-4540-A447-85AB925F0429}"/>
                  </a:ext>
                </a:extLst>
              </p14:cNvPr>
              <p14:cNvContentPartPr/>
              <p14:nvPr/>
            </p14:nvContentPartPr>
            <p14:xfrm>
              <a:off x="4531872" y="4373771"/>
              <a:ext cx="419040" cy="96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C65D5EF-2654-4540-A447-85AB925F042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22872" y="4364804"/>
                <a:ext cx="436680" cy="114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138E8FE-F08F-4408-8C81-B2AE0FCF2040}"/>
                  </a:ext>
                </a:extLst>
              </p14:cNvPr>
              <p14:cNvContentPartPr/>
              <p14:nvPr/>
            </p14:nvContentPartPr>
            <p14:xfrm>
              <a:off x="3484632" y="4362611"/>
              <a:ext cx="518400" cy="160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138E8FE-F08F-4408-8C81-B2AE0FCF204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75992" y="4353611"/>
                <a:ext cx="536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A1ECDC5-AD48-4A3F-B4CF-42AF1347BBDF}"/>
                  </a:ext>
                </a:extLst>
              </p14:cNvPr>
              <p14:cNvContentPartPr/>
              <p14:nvPr/>
            </p14:nvContentPartPr>
            <p14:xfrm>
              <a:off x="4153152" y="4345691"/>
              <a:ext cx="252720" cy="116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A1ECDC5-AD48-4A3F-B4CF-42AF1347BB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44512" y="4336691"/>
                <a:ext cx="270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C5F0217-557B-4FF3-A2D8-0D9B6CA0066E}"/>
                  </a:ext>
                </a:extLst>
              </p14:cNvPr>
              <p14:cNvContentPartPr/>
              <p14:nvPr/>
            </p14:nvContentPartPr>
            <p14:xfrm>
              <a:off x="5148552" y="4345691"/>
              <a:ext cx="561240" cy="19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C5F0217-557B-4FF3-A2D8-0D9B6CA0066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39552" y="4336691"/>
                <a:ext cx="5788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012CD72-A917-4B21-BEB8-64B1C524F978}"/>
                  </a:ext>
                </a:extLst>
              </p14:cNvPr>
              <p14:cNvContentPartPr/>
              <p14:nvPr/>
            </p14:nvContentPartPr>
            <p14:xfrm>
              <a:off x="6539768" y="4377967"/>
              <a:ext cx="79920" cy="79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012CD72-A917-4B21-BEB8-64B1C524F97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30768" y="4369327"/>
                <a:ext cx="97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29CF18A-6385-4B4B-8730-50EE44300024}"/>
                  </a:ext>
                </a:extLst>
              </p14:cNvPr>
              <p14:cNvContentPartPr/>
              <p14:nvPr/>
            </p14:nvContentPartPr>
            <p14:xfrm>
              <a:off x="6229808" y="4381207"/>
              <a:ext cx="175680" cy="78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29CF18A-6385-4B4B-8730-50EE443000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20808" y="4372207"/>
                <a:ext cx="1933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1022EA-E884-4507-9309-75AEBA549DB8}"/>
                  </a:ext>
                </a:extLst>
              </p14:cNvPr>
              <p14:cNvContentPartPr/>
              <p14:nvPr/>
            </p14:nvContentPartPr>
            <p14:xfrm>
              <a:off x="5924168" y="4389487"/>
              <a:ext cx="200880" cy="81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1022EA-E884-4507-9309-75AEBA549DB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15168" y="4380487"/>
                <a:ext cx="218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0CD96E-0E06-4CEB-B1B9-EF24D88081CA}"/>
                  </a:ext>
                </a:extLst>
              </p14:cNvPr>
              <p14:cNvContentPartPr/>
              <p14:nvPr/>
            </p14:nvContentPartPr>
            <p14:xfrm>
              <a:off x="6734888" y="4361767"/>
              <a:ext cx="147477" cy="140508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0CD96E-0E06-4CEB-B1B9-EF24D88081C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26255" y="4352760"/>
                <a:ext cx="165102" cy="15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6CB7C49-B5BB-483A-8CEF-3DB1FF331DBF}"/>
                  </a:ext>
                </a:extLst>
              </p14:cNvPr>
              <p14:cNvContentPartPr/>
              <p14:nvPr/>
            </p14:nvContentPartPr>
            <p14:xfrm>
              <a:off x="6587525" y="4626115"/>
              <a:ext cx="10440" cy="48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6CB7C49-B5BB-483A-8CEF-3DB1FF331DB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78885" y="4617475"/>
                <a:ext cx="28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A322E21-EC0D-4E51-BA2F-12D5124A2C7A}"/>
                  </a:ext>
                </a:extLst>
              </p14:cNvPr>
              <p14:cNvContentPartPr/>
              <p14:nvPr/>
            </p14:nvContentPartPr>
            <p14:xfrm>
              <a:off x="6586445" y="4584715"/>
              <a:ext cx="7920" cy="10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A322E21-EC0D-4E51-BA2F-12D5124A2C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77805" y="4575715"/>
                <a:ext cx="25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96773BA-AB56-422D-8C87-199B57CE9BAC}"/>
                  </a:ext>
                </a:extLst>
              </p14:cNvPr>
              <p14:cNvContentPartPr/>
              <p14:nvPr/>
            </p14:nvContentPartPr>
            <p14:xfrm>
              <a:off x="6639365" y="4605955"/>
              <a:ext cx="59040" cy="82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96773BA-AB56-422D-8C87-199B57CE9BA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30725" y="4597315"/>
                <a:ext cx="76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A5690A3-7DA8-439F-A3D2-4E23D698E86D}"/>
                  </a:ext>
                </a:extLst>
              </p14:cNvPr>
              <p14:cNvContentPartPr/>
              <p14:nvPr/>
            </p14:nvContentPartPr>
            <p14:xfrm>
              <a:off x="7106285" y="4536115"/>
              <a:ext cx="208800" cy="163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A5690A3-7DA8-439F-A3D2-4E23D698E86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97285" y="4527475"/>
                <a:ext cx="226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21CDF8E-10D0-4360-B3E4-06AF3AB2610D}"/>
                  </a:ext>
                </a:extLst>
              </p14:cNvPr>
              <p14:cNvContentPartPr/>
              <p14:nvPr/>
            </p14:nvContentPartPr>
            <p14:xfrm>
              <a:off x="6834485" y="4560595"/>
              <a:ext cx="236160" cy="120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21CDF8E-10D0-4360-B3E4-06AF3AB261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25845" y="4551595"/>
                <a:ext cx="253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CDCE526-AB73-49D6-8BB3-6E93E69C6D21}"/>
                  </a:ext>
                </a:extLst>
              </p14:cNvPr>
              <p14:cNvContentPartPr/>
              <p14:nvPr/>
            </p14:nvContentPartPr>
            <p14:xfrm>
              <a:off x="6235805" y="4592635"/>
              <a:ext cx="240120" cy="97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CDCE526-AB73-49D6-8BB3-6E93E69C6D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27165" y="4583963"/>
                <a:ext cx="257760" cy="115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DF2487-62D6-48A5-9F26-21E5AE9CE34D}"/>
                  </a:ext>
                </a:extLst>
              </p14:cNvPr>
              <p14:cNvContentPartPr/>
              <p14:nvPr/>
            </p14:nvContentPartPr>
            <p14:xfrm>
              <a:off x="5916125" y="4599475"/>
              <a:ext cx="162000" cy="108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DF2487-62D6-48A5-9F26-21E5AE9CE34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907125" y="4590835"/>
                <a:ext cx="179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C0F5213-E595-4A95-873F-46A763D8A1F9}"/>
                  </a:ext>
                </a:extLst>
              </p14:cNvPr>
              <p14:cNvContentPartPr/>
              <p14:nvPr/>
            </p14:nvContentPartPr>
            <p14:xfrm>
              <a:off x="3494790" y="4924996"/>
              <a:ext cx="101880" cy="10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C0F5213-E595-4A95-873F-46A763D8A1F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6150" y="4915996"/>
                <a:ext cx="119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24D8F48-4CA1-42EE-9545-631C86F79B5A}"/>
                  </a:ext>
                </a:extLst>
              </p14:cNvPr>
              <p14:cNvContentPartPr/>
              <p14:nvPr/>
            </p14:nvContentPartPr>
            <p14:xfrm>
              <a:off x="4329630" y="4891516"/>
              <a:ext cx="64800" cy="120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24D8F48-4CA1-42EE-9545-631C86F79B5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20990" y="4882876"/>
                <a:ext cx="824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5AE8B9-A6B8-43A9-A7B4-A8D5E4090E87}"/>
                  </a:ext>
                </a:extLst>
              </p14:cNvPr>
              <p14:cNvContentPartPr/>
              <p14:nvPr/>
            </p14:nvContentPartPr>
            <p14:xfrm>
              <a:off x="3986190" y="4902316"/>
              <a:ext cx="302400" cy="117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5AE8B9-A6B8-43A9-A7B4-A8D5E4090E8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77190" y="4893649"/>
                <a:ext cx="320040" cy="13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4C6B248-2D32-43F8-B9FC-EBF6AC7CA4D1}"/>
                  </a:ext>
                </a:extLst>
              </p14:cNvPr>
              <p14:cNvContentPartPr/>
              <p14:nvPr/>
            </p14:nvContentPartPr>
            <p14:xfrm>
              <a:off x="3768030" y="4910956"/>
              <a:ext cx="176400" cy="120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4C6B248-2D32-43F8-B9FC-EBF6AC7CA4D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59390" y="4902316"/>
                <a:ext cx="194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52C1044-6458-41D0-9729-4DA5855C17A5}"/>
                  </a:ext>
                </a:extLst>
              </p14:cNvPr>
              <p14:cNvContentPartPr/>
              <p14:nvPr/>
            </p14:nvContentPartPr>
            <p14:xfrm>
              <a:off x="4597170" y="4917033"/>
              <a:ext cx="336960" cy="97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52C1044-6458-41D0-9729-4DA5855C17A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88170" y="4908033"/>
                <a:ext cx="354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F8D8175-A42C-4B68-99AF-2687B0DD0FBF}"/>
                  </a:ext>
                </a:extLst>
              </p14:cNvPr>
              <p14:cNvContentPartPr/>
              <p14:nvPr/>
            </p14:nvContentPartPr>
            <p14:xfrm>
              <a:off x="5143290" y="4909113"/>
              <a:ext cx="326160" cy="91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F8D8175-A42C-4B68-99AF-2687B0DD0FB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34280" y="4900473"/>
                <a:ext cx="343819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380ED74-B8D8-47D0-A139-1976141A4D26}"/>
                  </a:ext>
                </a:extLst>
              </p14:cNvPr>
              <p14:cNvContentPartPr/>
              <p14:nvPr/>
            </p14:nvContentPartPr>
            <p14:xfrm>
              <a:off x="3496467" y="5459064"/>
              <a:ext cx="104040" cy="93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380ED74-B8D8-47D0-A139-1976141A4D2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87467" y="5450424"/>
                <a:ext cx="121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33BB6B1-87C4-46AF-B87C-FD876158C8C5}"/>
                  </a:ext>
                </a:extLst>
              </p14:cNvPr>
              <p14:cNvContentPartPr/>
              <p14:nvPr/>
            </p14:nvContentPartPr>
            <p14:xfrm>
              <a:off x="4514907" y="5438184"/>
              <a:ext cx="360720" cy="104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33BB6B1-87C4-46AF-B87C-FD876158C8C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506267" y="5429184"/>
                <a:ext cx="3783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83F3A82-8429-4123-A9EB-C5589EEDBB40}"/>
                  </a:ext>
                </a:extLst>
              </p14:cNvPr>
              <p14:cNvContentPartPr/>
              <p14:nvPr/>
            </p14:nvContentPartPr>
            <p14:xfrm>
              <a:off x="3802107" y="5452944"/>
              <a:ext cx="477360" cy="93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83F3A82-8429-4123-A9EB-C5589EEDBB4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93460" y="5443944"/>
                <a:ext cx="495013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376E46E-76E2-496A-9E2F-63B209B0B09B}"/>
                  </a:ext>
                </a:extLst>
              </p14:cNvPr>
              <p14:cNvContentPartPr/>
              <p14:nvPr/>
            </p14:nvContentPartPr>
            <p14:xfrm>
              <a:off x="5034387" y="5462664"/>
              <a:ext cx="329760" cy="1306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376E46E-76E2-496A-9E2F-63B209B0B09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25747" y="5453664"/>
                <a:ext cx="347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CE2D545-442D-478D-98CA-CBD9F3803657}"/>
                  </a:ext>
                </a:extLst>
              </p14:cNvPr>
              <p14:cNvContentPartPr/>
              <p14:nvPr/>
            </p14:nvContentPartPr>
            <p14:xfrm>
              <a:off x="5567650" y="5445123"/>
              <a:ext cx="451800" cy="946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CE2D545-442D-478D-98CA-CBD9F380365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559010" y="5436483"/>
                <a:ext cx="469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0EBE79A-B105-43B6-B165-4EE1EB3CEADA}"/>
                  </a:ext>
                </a:extLst>
              </p14:cNvPr>
              <p14:cNvContentPartPr/>
              <p14:nvPr/>
            </p14:nvContentPartPr>
            <p14:xfrm>
              <a:off x="4636165" y="5980679"/>
              <a:ext cx="648360" cy="122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0EBE79A-B105-43B6-B165-4EE1EB3CEAD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27165" y="5971679"/>
                <a:ext cx="666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B92F174-2EF9-484C-A4F7-ED9BE68F4803}"/>
                  </a:ext>
                </a:extLst>
              </p14:cNvPr>
              <p14:cNvContentPartPr/>
              <p14:nvPr/>
            </p14:nvContentPartPr>
            <p14:xfrm>
              <a:off x="3861445" y="6001919"/>
              <a:ext cx="595080" cy="159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B92F174-2EF9-484C-A4F7-ED9BE68F48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52450" y="5992919"/>
                <a:ext cx="612709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BA419C4-F068-4C54-8E3A-D90B7A82DCED}"/>
                  </a:ext>
                </a:extLst>
              </p14:cNvPr>
              <p14:cNvContentPartPr/>
              <p14:nvPr/>
            </p14:nvContentPartPr>
            <p14:xfrm>
              <a:off x="3492085" y="6037919"/>
              <a:ext cx="151920" cy="741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BA419C4-F068-4C54-8E3A-D90B7A82DCE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3445" y="6028919"/>
                <a:ext cx="16956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50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Primitive Types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2"/>
            <a:endParaRPr lang="en-US" dirty="0"/>
          </a:p>
          <a:p>
            <a:r>
              <a:rPr lang="en-US" dirty="0"/>
              <a:t>Modifiers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, double]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[char, 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[char, 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23326"/>
              </p:ext>
            </p:extLst>
          </p:nvPr>
        </p:nvGraphicFramePr>
        <p:xfrm>
          <a:off x="3639312" y="1554480"/>
          <a:ext cx="5120640" cy="38912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 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32-bit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64-bit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printf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short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hd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unsigned short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hu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800" b="1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1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%d</a:t>
                      </a:r>
                      <a:r>
                        <a:rPr lang="en-US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unsigned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long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ld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long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b="0" i="0" dirty="0" err="1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lld</a:t>
                      </a:r>
                      <a:endParaRPr lang="en-US" sz="1800" b="0" i="0" dirty="0"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pointer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2352" y="54457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Typical sizes – see </a:t>
            </a:r>
            <a:r>
              <a:rPr lang="en-US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sizeofs.c</a:t>
            </a:r>
            <a:endParaRPr lang="en-US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439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C99 Extended Integer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Solves the conundrum of “how big is an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?”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5212080"/>
            <a:ext cx="822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x,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y,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6035040"/>
            <a:ext cx="822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int32_t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x,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int32_t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y,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int32_t*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15" name="Down Arrow 14"/>
          <p:cNvSpPr/>
          <p:nvPr/>
        </p:nvSpPr>
        <p:spPr bwMode="auto">
          <a:xfrm>
            <a:off x="4491287" y="5669280"/>
            <a:ext cx="182880" cy="36576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22960" y="1920240"/>
            <a:ext cx="6583680" cy="2917686"/>
          </a:xfrm>
          <a:prstGeom prst="roundRect">
            <a:avLst>
              <a:gd name="adj" fmla="val 439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a; 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exactly 8 bits, signed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b; 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exactly 16 bits, signed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 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exactly 32 bits, signed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d; 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exactly 64 bits, signed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  </a:t>
            </a:r>
            <a:r>
              <a:rPr lang="en-US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exactly 8 bits, unsigned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60F8D3-1F7D-4F28-B58B-DF774C606ECA}"/>
                  </a:ext>
                </a:extLst>
              </p14:cNvPr>
              <p14:cNvContentPartPr/>
              <p14:nvPr/>
            </p14:nvContentPartPr>
            <p14:xfrm>
              <a:off x="1145205" y="5872481"/>
              <a:ext cx="96120" cy="10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60F8D3-1F7D-4F28-B58B-DF774C606E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565" y="5863481"/>
                <a:ext cx="113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130A57-312F-4F73-944C-FD2494C28D65}"/>
                  </a:ext>
                </a:extLst>
              </p14:cNvPr>
              <p14:cNvContentPartPr/>
              <p14:nvPr/>
            </p14:nvContentPartPr>
            <p14:xfrm>
              <a:off x="1587645" y="5850881"/>
              <a:ext cx="93600" cy="120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130A57-312F-4F73-944C-FD2494C28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9005" y="5841881"/>
                <a:ext cx="111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B687F5-41E8-4C52-B6B5-6C46C6155C33}"/>
                  </a:ext>
                </a:extLst>
              </p14:cNvPr>
              <p14:cNvContentPartPr/>
              <p14:nvPr/>
            </p14:nvContentPartPr>
            <p14:xfrm>
              <a:off x="3138885" y="5793281"/>
              <a:ext cx="2160" cy="116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B687F5-41E8-4C52-B6B5-6C46C6155C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0245" y="5784641"/>
                <a:ext cx="19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5F2C3-507A-44D5-AA5B-759184B237CA}"/>
                  </a:ext>
                </a:extLst>
              </p14:cNvPr>
              <p14:cNvContentPartPr/>
              <p14:nvPr/>
            </p14:nvContentPartPr>
            <p14:xfrm>
              <a:off x="3126645" y="5960681"/>
              <a:ext cx="6480" cy="1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5F2C3-507A-44D5-AA5B-759184B237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7645" y="5952041"/>
                <a:ext cx="24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BC3A-83A8-4E7D-B769-777A286EAA8D}"/>
                  </a:ext>
                </a:extLst>
              </p14:cNvPr>
              <p14:cNvContentPartPr/>
              <p14:nvPr/>
            </p14:nvContentPartPr>
            <p14:xfrm>
              <a:off x="2771685" y="5805161"/>
              <a:ext cx="312480" cy="14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BC3A-83A8-4E7D-B769-777A286EAA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3045" y="5796521"/>
                <a:ext cx="330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008137-8B79-4C55-A869-F9712C47036E}"/>
                  </a:ext>
                </a:extLst>
              </p14:cNvPr>
              <p14:cNvContentPartPr/>
              <p14:nvPr/>
            </p14:nvContentPartPr>
            <p14:xfrm>
              <a:off x="2456685" y="5833601"/>
              <a:ext cx="128880" cy="143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008137-8B79-4C55-A869-F9712C4703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48045" y="5824961"/>
                <a:ext cx="146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3909C1-CB64-4CC8-BDFF-18EC4E9740F9}"/>
                  </a:ext>
                </a:extLst>
              </p14:cNvPr>
              <p14:cNvContentPartPr/>
              <p14:nvPr/>
            </p14:nvContentPartPr>
            <p14:xfrm>
              <a:off x="1804365" y="5819921"/>
              <a:ext cx="492480" cy="156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3909C1-CB64-4CC8-BDFF-18EC4E9740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5358" y="5810942"/>
                <a:ext cx="510133" cy="1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45A702-8054-4DDE-B94B-89D952FEA6D2}"/>
                  </a:ext>
                </a:extLst>
              </p14:cNvPr>
              <p14:cNvContentPartPr/>
              <p14:nvPr/>
            </p14:nvContentPartPr>
            <p14:xfrm>
              <a:off x="1367685" y="5836481"/>
              <a:ext cx="175320" cy="126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45A702-8054-4DDE-B94B-89D952FEA6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59027" y="5827481"/>
                <a:ext cx="192996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009E8F2-8A98-41D9-846C-316B67C9746B}"/>
                  </a:ext>
                </a:extLst>
              </p14:cNvPr>
              <p14:cNvContentPartPr/>
              <p14:nvPr/>
            </p14:nvContentPartPr>
            <p14:xfrm>
              <a:off x="680805" y="5828561"/>
              <a:ext cx="422640" cy="183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09E8F2-8A98-41D9-846C-316B67C974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2165" y="5819921"/>
                <a:ext cx="440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E304A0-A9E6-4463-A7FA-0E4BCC5CD01A}"/>
                  </a:ext>
                </a:extLst>
              </p14:cNvPr>
              <p14:cNvContentPartPr/>
              <p14:nvPr/>
            </p14:nvContentPartPr>
            <p14:xfrm>
              <a:off x="488205" y="5821001"/>
              <a:ext cx="136080" cy="15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E304A0-A9E6-4463-A7FA-0E4BCC5CD0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9205" y="5812361"/>
                <a:ext cx="153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B5709C2-C0A0-4C02-A2C6-93FB6307C890}"/>
                  </a:ext>
                </a:extLst>
              </p14:cNvPr>
              <p14:cNvContentPartPr/>
              <p14:nvPr/>
            </p14:nvContentPartPr>
            <p14:xfrm>
              <a:off x="6846793" y="5798341"/>
              <a:ext cx="385200" cy="137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B5709C2-C0A0-4C02-A2C6-93FB6307C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38153" y="5789341"/>
                <a:ext cx="4028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7DA994A-5A67-4183-AA6A-46C4BC9FD9A1}"/>
                  </a:ext>
                </a:extLst>
              </p14:cNvPr>
              <p14:cNvContentPartPr/>
              <p14:nvPr/>
            </p14:nvContentPartPr>
            <p14:xfrm>
              <a:off x="6583993" y="5788261"/>
              <a:ext cx="225360" cy="185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7DA994A-5A67-4183-AA6A-46C4BC9FD9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75007" y="5779278"/>
                <a:ext cx="242972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1C08743-B4D7-48C3-84C5-36438D8124DD}"/>
                  </a:ext>
                </a:extLst>
              </p14:cNvPr>
              <p14:cNvContentPartPr/>
              <p14:nvPr/>
            </p14:nvContentPartPr>
            <p14:xfrm>
              <a:off x="6184033" y="5801941"/>
              <a:ext cx="241200" cy="132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1C08743-B4D7-48C3-84C5-36438D8124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75033" y="5792941"/>
                <a:ext cx="258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0CE581-C528-47A9-B2AC-41DB869B02F6}"/>
                  </a:ext>
                </a:extLst>
              </p14:cNvPr>
              <p14:cNvContentPartPr/>
              <p14:nvPr/>
            </p14:nvContentPartPr>
            <p14:xfrm>
              <a:off x="5879473" y="5817781"/>
              <a:ext cx="167400" cy="129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0CE581-C528-47A9-B2AC-41DB869B02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70833" y="5809117"/>
                <a:ext cx="18504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EBEAE9C-AA5B-47D9-88C8-2301EA658AA8}"/>
                  </a:ext>
                </a:extLst>
              </p14:cNvPr>
              <p14:cNvContentPartPr/>
              <p14:nvPr/>
            </p14:nvContentPartPr>
            <p14:xfrm>
              <a:off x="5496073" y="5815621"/>
              <a:ext cx="342000" cy="128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EBEAE9C-AA5B-47D9-88C8-2301EA658A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87442" y="5807005"/>
                <a:ext cx="359621" cy="146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5C404B-3E98-41DC-8323-A5B11702DCE7}"/>
                  </a:ext>
                </a:extLst>
              </p14:cNvPr>
              <p14:cNvContentPartPr/>
              <p14:nvPr/>
            </p14:nvContentPartPr>
            <p14:xfrm>
              <a:off x="7373833" y="5787181"/>
              <a:ext cx="421920" cy="144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5C404B-3E98-41DC-8323-A5B11702DCE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5186" y="5778203"/>
                <a:ext cx="439575" cy="16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A87B67-1A96-4BDC-80E6-2FE4ED15A198}"/>
                  </a:ext>
                </a:extLst>
              </p14:cNvPr>
              <p14:cNvContentPartPr/>
              <p14:nvPr/>
            </p14:nvContentPartPr>
            <p14:xfrm>
              <a:off x="5978032" y="4992399"/>
              <a:ext cx="196920" cy="110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A87B67-1A96-4BDC-80E6-2FE4ED15A19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9392" y="4983759"/>
                <a:ext cx="214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979BAF-63F4-4448-A8A7-22507B1F1401}"/>
                  </a:ext>
                </a:extLst>
              </p14:cNvPr>
              <p14:cNvContentPartPr/>
              <p14:nvPr/>
            </p14:nvContentPartPr>
            <p14:xfrm>
              <a:off x="5517592" y="4991319"/>
              <a:ext cx="263880" cy="118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979BAF-63F4-4448-A8A7-22507B1F14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08952" y="4982346"/>
                <a:ext cx="281520" cy="1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DA0A19B-F591-4E34-8136-EFA44675CBFD}"/>
                  </a:ext>
                </a:extLst>
              </p14:cNvPr>
              <p14:cNvContentPartPr/>
              <p14:nvPr/>
            </p14:nvContentPartPr>
            <p14:xfrm>
              <a:off x="6812512" y="5040639"/>
              <a:ext cx="62640" cy="66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DA0A19B-F591-4E34-8136-EFA44675CB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3512" y="5031639"/>
                <a:ext cx="80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4BE6A6-FCBD-458A-BFA6-A4D66B9D43F4}"/>
                  </a:ext>
                </a:extLst>
              </p14:cNvPr>
              <p14:cNvContentPartPr/>
              <p14:nvPr/>
            </p14:nvContentPartPr>
            <p14:xfrm>
              <a:off x="7010512" y="4985199"/>
              <a:ext cx="322200" cy="113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4BE6A6-FCBD-458A-BFA6-A4D66B9D43F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01512" y="4976199"/>
                <a:ext cx="3398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758AAF7-6DFA-4E09-833F-0A15177FE6AA}"/>
                  </a:ext>
                </a:extLst>
              </p14:cNvPr>
              <p14:cNvContentPartPr/>
              <p14:nvPr/>
            </p14:nvContentPartPr>
            <p14:xfrm>
              <a:off x="6332632" y="5012919"/>
              <a:ext cx="439200" cy="131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758AAF7-6DFA-4E09-833F-0A15177FE6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23632" y="5004279"/>
                <a:ext cx="45684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1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does not support objects!!!</a:t>
            </a:r>
          </a:p>
          <a:p>
            <a:pPr lvl="2"/>
            <a:endParaRPr lang="en-US" b="1" dirty="0"/>
          </a:p>
          <a:p>
            <a:r>
              <a:rPr lang="en-US" b="1" dirty="0"/>
              <a:t>Arrays </a:t>
            </a:r>
            <a:r>
              <a:rPr lang="en-US" dirty="0"/>
              <a:t>are contiguous chunks of memory</a:t>
            </a:r>
          </a:p>
          <a:p>
            <a:pPr lvl="1"/>
            <a:r>
              <a:rPr lang="en-US" dirty="0"/>
              <a:t>Arrays have no methods and do not know their own length</a:t>
            </a:r>
          </a:p>
          <a:p>
            <a:pPr lvl="1"/>
            <a:r>
              <a:rPr lang="en-US" dirty="0"/>
              <a:t>Can easily run off ends of arrays in C – </a:t>
            </a:r>
            <a:r>
              <a:rPr lang="en-US" dirty="0">
                <a:solidFill>
                  <a:srgbClr val="FF0000"/>
                </a:solidFill>
              </a:rPr>
              <a:t>security bugs!!!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Strings</a:t>
            </a:r>
            <a:r>
              <a:rPr lang="en-US" dirty="0"/>
              <a:t> are null-terminated char arrays</a:t>
            </a:r>
          </a:p>
          <a:p>
            <a:pPr lvl="1"/>
            <a:r>
              <a:rPr lang="en-US" dirty="0"/>
              <a:t>Strings have no methods, but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/>
              <a:t> has helpful utilities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Structs</a:t>
            </a:r>
            <a:r>
              <a:rPr lang="en-US" dirty="0"/>
              <a:t> are the most object-like feature, but are just collections of fields – no “methods” or functions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389120"/>
            <a:ext cx="329184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"hello\n"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640873"/>
                  </p:ext>
                </p:extLst>
              </p:nvPr>
            </p:nvGraphicFramePr>
            <p:xfrm>
              <a:off x="4114800" y="4389120"/>
              <a:ext cx="475488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0" dirty="0"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MU Bright" panose="02000603000000000000" pitchFamily="2" charset="0"/>
                                  <a:cs typeface="CMU Bright" panose="02000603000000000000" pitchFamily="2" charset="0"/>
                                </a:rPr>
                                <m:t>→</m:t>
                              </m:r>
                            </m:oMath>
                          </a14:m>
                          <a:endParaRPr lang="en-US" sz="2400" i="0" dirty="0"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\n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\0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640873"/>
                  </p:ext>
                </p:extLst>
              </p:nvPr>
            </p:nvGraphicFramePr>
            <p:xfrm>
              <a:off x="4114800" y="4389120"/>
              <a:ext cx="475488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440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667" r="-422000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h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e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l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l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o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\n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solidFill>
                                <a:srgbClr val="D94B7B"/>
                              </a:solidFill>
                              <a:latin typeface="Courier New" panose="02070309020205020404" pitchFamily="49" charset="0"/>
                              <a:ea typeface="CMU Bright" panose="02000603000000000000" pitchFamily="2" charset="0"/>
                              <a:cs typeface="Courier New" panose="02070309020205020404" pitchFamily="49" charset="0"/>
                            </a:rPr>
                            <a:t>\0</a:t>
                          </a:r>
                          <a:endParaRPr lang="en-US" sz="2400" i="0" dirty="0">
                            <a:solidFill>
                              <a:srgbClr val="D94B7B"/>
                            </a:solidFill>
                            <a:latin typeface="Courier New" panose="02070309020205020404" pitchFamily="49" charset="0"/>
                            <a:ea typeface="CMU Bright" panose="02000603000000000000" pitchFamily="2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181708-01D8-48DD-B3A1-B5065F539E91}"/>
                  </a:ext>
                </a:extLst>
              </p14:cNvPr>
              <p14:cNvContentPartPr/>
              <p14:nvPr/>
            </p14:nvContentPartPr>
            <p14:xfrm>
              <a:off x="4213323" y="4176311"/>
              <a:ext cx="1315080" cy="5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181708-01D8-48DD-B3A1-B5065F539E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4683" y="4167671"/>
                <a:ext cx="133272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743200"/>
          </a:xfrm>
        </p:spPr>
        <p:txBody>
          <a:bodyPr/>
          <a:lstStyle/>
          <a:p>
            <a:r>
              <a:rPr lang="en-US" dirty="0"/>
              <a:t>Generic format: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200400" y="3474720"/>
            <a:ext cx="5486400" cy="31037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of integers from 1 to max</a:t>
            </a:r>
          </a:p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max)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" y="1828800"/>
            <a:ext cx="7498080" cy="109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statements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7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i="1" dirty="0"/>
              <a:t>shouldn’t</a:t>
            </a:r>
            <a:r>
              <a:rPr lang="en-US" dirty="0"/>
              <a:t> call a function that hasn’t been declared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00400" y="2560320"/>
            <a:ext cx="5486400" cy="41148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is: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of integers from 1 to max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" y="256032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sum_badorder.c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42B7830-2A27-7C4E-9CE1-8023714C537B}"/>
              </a:ext>
            </a:extLst>
          </p:cNvPr>
          <p:cNvSpPr/>
          <p:nvPr/>
        </p:nvSpPr>
        <p:spPr bwMode="auto">
          <a:xfrm>
            <a:off x="182880" y="3314095"/>
            <a:ext cx="2758107" cy="1276072"/>
          </a:xfrm>
          <a:prstGeom prst="wedgeRoundRectCallout">
            <a:avLst>
              <a:gd name="adj1" fmla="val 27090"/>
              <a:gd name="adj2" fmla="val -82256"/>
              <a:gd name="adj3" fmla="val 16667"/>
            </a:avLst>
          </a:prstGeom>
          <a:solidFill>
            <a:srgbClr val="FFFF99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>
                <a:solidFill>
                  <a:srgbClr val="0066FF"/>
                </a:solidFill>
                <a:latin typeface="Calibri" charset="0"/>
                <a:ea typeface="Calibri" charset="0"/>
                <a:cs typeface="Calibri" charset="0"/>
              </a:rPr>
              <a:t>Note</a:t>
            </a:r>
            <a:r>
              <a:rPr lang="en-US" dirty="0">
                <a:solidFill>
                  <a:srgbClr val="0066FF"/>
                </a:solidFill>
                <a:latin typeface="Calibri" charset="0"/>
                <a:ea typeface="Calibri" charset="0"/>
                <a:cs typeface="Calibri" charset="0"/>
              </a:rPr>
              <a:t>: code examples from slides are posted on the course website for you to experiment with!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4AEB5C-C109-4760-A720-504EADC71C69}"/>
                  </a:ext>
                </a:extLst>
              </p14:cNvPr>
              <p14:cNvContentPartPr/>
              <p14:nvPr/>
            </p14:nvContentPartPr>
            <p14:xfrm>
              <a:off x="2827478" y="1931002"/>
              <a:ext cx="153720" cy="18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4AEB5C-C109-4760-A720-504EADC71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8838" y="1922002"/>
                <a:ext cx="171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66647C-BDD9-47D8-A35A-928D7ED48836}"/>
                  </a:ext>
                </a:extLst>
              </p14:cNvPr>
              <p14:cNvContentPartPr/>
              <p14:nvPr/>
            </p14:nvContentPartPr>
            <p14:xfrm>
              <a:off x="3859598" y="1923802"/>
              <a:ext cx="263880" cy="14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66647C-BDD9-47D8-A35A-928D7ED488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0598" y="1915162"/>
                <a:ext cx="281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4D4003-821D-4EF5-87F8-A511B06CE7E9}"/>
                  </a:ext>
                </a:extLst>
              </p14:cNvPr>
              <p14:cNvContentPartPr/>
              <p14:nvPr/>
            </p14:nvContentPartPr>
            <p14:xfrm>
              <a:off x="3236798" y="1937842"/>
              <a:ext cx="556200" cy="222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4D4003-821D-4EF5-87F8-A511B06CE7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7798" y="1928857"/>
                <a:ext cx="573840" cy="24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55C908-E967-4D13-B8ED-E0D56E7E620F}"/>
                  </a:ext>
                </a:extLst>
              </p14:cNvPr>
              <p14:cNvContentPartPr/>
              <p14:nvPr/>
            </p14:nvContentPartPr>
            <p14:xfrm>
              <a:off x="5244889" y="1963446"/>
              <a:ext cx="103320" cy="105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55C908-E967-4D13-B8ED-E0D56E7E62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5889" y="1954446"/>
                <a:ext cx="120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366E7A-E5D8-459C-8F5B-814543B9CED7}"/>
                  </a:ext>
                </a:extLst>
              </p14:cNvPr>
              <p14:cNvContentPartPr/>
              <p14:nvPr/>
            </p14:nvContentPartPr>
            <p14:xfrm>
              <a:off x="5400409" y="1963806"/>
              <a:ext cx="113760" cy="105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366E7A-E5D8-459C-8F5B-814543B9CE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91409" y="1955166"/>
                <a:ext cx="131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6432D1-39CF-4547-B104-FCF01B13E62E}"/>
                  </a:ext>
                </a:extLst>
              </p14:cNvPr>
              <p14:cNvContentPartPr/>
              <p14:nvPr/>
            </p14:nvContentPartPr>
            <p14:xfrm>
              <a:off x="5582209" y="1986486"/>
              <a:ext cx="86760" cy="19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B6432D1-39CF-4547-B104-FCF01B13E6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3209" y="1977846"/>
                <a:ext cx="104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953556-33EC-493F-9A5D-E018F5C7E18A}"/>
                  </a:ext>
                </a:extLst>
              </p14:cNvPr>
              <p14:cNvContentPartPr/>
              <p14:nvPr/>
            </p14:nvContentPartPr>
            <p14:xfrm>
              <a:off x="6034729" y="1994046"/>
              <a:ext cx="63720" cy="8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953556-33EC-493F-9A5D-E018F5C7E1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25729" y="1985046"/>
                <a:ext cx="81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AB3BBE-3326-4778-B6AF-4324757D64BA}"/>
                  </a:ext>
                </a:extLst>
              </p14:cNvPr>
              <p14:cNvContentPartPr/>
              <p14:nvPr/>
            </p14:nvContentPartPr>
            <p14:xfrm>
              <a:off x="6440809" y="1936086"/>
              <a:ext cx="136080" cy="122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AB3BBE-3326-4778-B6AF-4324757D64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1809" y="1927086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9C0B0C5-D830-46DC-BC4C-716E7DF1A360}"/>
                  </a:ext>
                </a:extLst>
              </p14:cNvPr>
              <p14:cNvContentPartPr/>
              <p14:nvPr/>
            </p14:nvContentPartPr>
            <p14:xfrm>
              <a:off x="6179449" y="1869126"/>
              <a:ext cx="207000" cy="186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9C0B0C5-D830-46DC-BC4C-716E7DF1A3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70465" y="1860486"/>
                <a:ext cx="224609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4F328E8-1626-471D-ADA8-D24F76C68BB8}"/>
                  </a:ext>
                </a:extLst>
              </p14:cNvPr>
              <p14:cNvContentPartPr/>
              <p14:nvPr/>
            </p14:nvContentPartPr>
            <p14:xfrm>
              <a:off x="5712889" y="1891086"/>
              <a:ext cx="267120" cy="234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4F328E8-1626-471D-ADA8-D24F76C68B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03901" y="1882446"/>
                <a:ext cx="284736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679F40-E140-40CA-8DF2-A24AB21A4C62}"/>
                  </a:ext>
                </a:extLst>
              </p14:cNvPr>
              <p14:cNvContentPartPr/>
              <p14:nvPr/>
            </p14:nvContentPartPr>
            <p14:xfrm>
              <a:off x="5127169" y="1889286"/>
              <a:ext cx="70200" cy="171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679F40-E140-40CA-8DF2-A24AB21A4C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8484" y="1880286"/>
                <a:ext cx="87931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361BED-9F34-4D9C-BE2F-F4C81628E904}"/>
                  </a:ext>
                </a:extLst>
              </p14:cNvPr>
              <p14:cNvContentPartPr/>
              <p14:nvPr/>
            </p14:nvContentPartPr>
            <p14:xfrm>
              <a:off x="4396369" y="1954086"/>
              <a:ext cx="433080" cy="228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361BED-9F34-4D9C-BE2F-F4C81628E9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87729" y="1945432"/>
                <a:ext cx="450720" cy="24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ABE82F-3F64-4901-AF32-F85AB9D61023}"/>
                  </a:ext>
                </a:extLst>
              </p14:cNvPr>
              <p14:cNvContentPartPr/>
              <p14:nvPr/>
            </p14:nvContentPartPr>
            <p14:xfrm>
              <a:off x="7065010" y="3550675"/>
              <a:ext cx="594000" cy="22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ABE82F-3F64-4901-AF32-F85AB9D610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56370" y="3541675"/>
                <a:ext cx="611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C95A96-9D17-4DFA-A4C0-BD8E24454248}"/>
                  </a:ext>
                </a:extLst>
              </p14:cNvPr>
              <p14:cNvContentPartPr/>
              <p14:nvPr/>
            </p14:nvContentPartPr>
            <p14:xfrm>
              <a:off x="7070050" y="3641755"/>
              <a:ext cx="79200" cy="98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C95A96-9D17-4DFA-A4C0-BD8E244542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1050" y="3633115"/>
                <a:ext cx="96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14F3E52-B1F0-412C-AE75-33A942D78D36}"/>
                  </a:ext>
                </a:extLst>
              </p14:cNvPr>
              <p14:cNvContentPartPr/>
              <p14:nvPr/>
            </p14:nvContentPartPr>
            <p14:xfrm>
              <a:off x="7115050" y="3796195"/>
              <a:ext cx="5400" cy="7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14F3E52-B1F0-412C-AE75-33A942D78D3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06410" y="3787555"/>
                <a:ext cx="23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A273CBB-16F9-4A73-864D-E08127CEB22E}"/>
                  </a:ext>
                </a:extLst>
              </p14:cNvPr>
              <p14:cNvContentPartPr/>
              <p14:nvPr/>
            </p14:nvContentPartPr>
            <p14:xfrm>
              <a:off x="7192810" y="3642475"/>
              <a:ext cx="51840" cy="108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A273CBB-16F9-4A73-864D-E08127CEB22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84170" y="3633475"/>
                <a:ext cx="69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38727E-677E-4AE6-8B4E-F572B50024DB}"/>
                  </a:ext>
                </a:extLst>
              </p14:cNvPr>
              <p14:cNvContentPartPr/>
              <p14:nvPr/>
            </p14:nvContentPartPr>
            <p14:xfrm>
              <a:off x="7225930" y="3807715"/>
              <a:ext cx="5760" cy="10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38727E-677E-4AE6-8B4E-F572B50024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17290" y="3798715"/>
                <a:ext cx="23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D4961A-D028-4EF6-9AA3-E43AF707B0AD}"/>
                  </a:ext>
                </a:extLst>
              </p14:cNvPr>
              <p14:cNvContentPartPr/>
              <p14:nvPr/>
            </p14:nvContentPartPr>
            <p14:xfrm>
              <a:off x="7288930" y="3639235"/>
              <a:ext cx="54360" cy="110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D4961A-D028-4EF6-9AA3-E43AF707B0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80290" y="3630595"/>
                <a:ext cx="72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10A956D-6543-4699-9F8B-FC7AAA2BE13C}"/>
                  </a:ext>
                </a:extLst>
              </p14:cNvPr>
              <p14:cNvContentPartPr/>
              <p14:nvPr/>
            </p14:nvContentPartPr>
            <p14:xfrm>
              <a:off x="7319890" y="3803035"/>
              <a:ext cx="5760" cy="14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10A956D-6543-4699-9F8B-FC7AAA2BE1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11250" y="3794395"/>
                <a:ext cx="234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20F7EAD-608E-4847-AA5F-27FA0FFF283B}"/>
                  </a:ext>
                </a:extLst>
              </p14:cNvPr>
              <p14:cNvContentPartPr/>
              <p14:nvPr/>
            </p14:nvContentPartPr>
            <p14:xfrm>
              <a:off x="7387570" y="3632755"/>
              <a:ext cx="42840" cy="11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20F7EAD-608E-4847-AA5F-27FA0FFF28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78570" y="3624115"/>
                <a:ext cx="60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89DEF40-D155-4909-A856-BCD519411289}"/>
                  </a:ext>
                </a:extLst>
              </p14:cNvPr>
              <p14:cNvContentPartPr/>
              <p14:nvPr/>
            </p14:nvContentPartPr>
            <p14:xfrm>
              <a:off x="7425730" y="3804835"/>
              <a:ext cx="7200" cy="9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89DEF40-D155-4909-A856-BCD51941128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16730" y="3795835"/>
                <a:ext cx="24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E7ECF-4073-4192-AA15-756859377EFD}"/>
                  </a:ext>
                </a:extLst>
              </p14:cNvPr>
              <p14:cNvContentPartPr/>
              <p14:nvPr/>
            </p14:nvContentPartPr>
            <p14:xfrm>
              <a:off x="7485130" y="3629875"/>
              <a:ext cx="50400" cy="124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E7ECF-4073-4192-AA15-756859377EF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76490" y="3620875"/>
                <a:ext cx="680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1FEBE4-E26F-43F3-9D4D-20C25EB3AF53}"/>
                  </a:ext>
                </a:extLst>
              </p14:cNvPr>
              <p14:cNvContentPartPr/>
              <p14:nvPr/>
            </p14:nvContentPartPr>
            <p14:xfrm>
              <a:off x="7538050" y="3811675"/>
              <a:ext cx="4320" cy="8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1FEBE4-E26F-43F3-9D4D-20C25EB3AF5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29050" y="3803035"/>
                <a:ext cx="2196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5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Reverse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1097280"/>
          </a:xfrm>
        </p:spPr>
        <p:txBody>
          <a:bodyPr/>
          <a:lstStyle/>
          <a:p>
            <a:r>
              <a:rPr lang="en-US" dirty="0"/>
              <a:t>Simple solution; however, imposes ordering restriction on writing functions (who-calls-what?)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00400" y="2560320"/>
            <a:ext cx="5486400" cy="41148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of integers from 1 to max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is: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" y="256032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sum_betterorder.c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D22A38-C665-4E2D-B0C7-A0893C609B4A}"/>
                  </a:ext>
                </a:extLst>
              </p14:cNvPr>
              <p14:cNvContentPartPr/>
              <p14:nvPr/>
            </p14:nvContentPartPr>
            <p14:xfrm>
              <a:off x="1949294" y="3382573"/>
              <a:ext cx="317880" cy="132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D22A38-C665-4E2D-B0C7-A0893C609B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294" y="3373933"/>
                <a:ext cx="335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296C90-3DC0-4707-9F32-A3924528CF32}"/>
                  </a:ext>
                </a:extLst>
              </p14:cNvPr>
              <p14:cNvContentPartPr/>
              <p14:nvPr/>
            </p14:nvContentPartPr>
            <p14:xfrm>
              <a:off x="1664174" y="3380053"/>
              <a:ext cx="146880" cy="142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296C90-3DC0-4707-9F32-A3924528CF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5534" y="3371413"/>
                <a:ext cx="164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2CD5549-D181-46EF-BE47-40B4A7B0B35D}"/>
                  </a:ext>
                </a:extLst>
              </p14:cNvPr>
              <p14:cNvContentPartPr/>
              <p14:nvPr/>
            </p14:nvContentPartPr>
            <p14:xfrm>
              <a:off x="1280414" y="3407053"/>
              <a:ext cx="344880" cy="137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2CD5549-D181-46EF-BE47-40B4A7B0B3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1774" y="3398053"/>
                <a:ext cx="362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0AA9CC-81A6-40B1-AA62-923772BC838F}"/>
                  </a:ext>
                </a:extLst>
              </p14:cNvPr>
              <p14:cNvContentPartPr/>
              <p14:nvPr/>
            </p14:nvContentPartPr>
            <p14:xfrm>
              <a:off x="2431334" y="3301573"/>
              <a:ext cx="196920" cy="211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0AA9CC-81A6-40B1-AA62-923772BC83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2694" y="3292933"/>
                <a:ext cx="214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A231F4-F4B3-498A-B2DF-F5D37AEA2CF9}"/>
                  </a:ext>
                </a:extLst>
              </p14:cNvPr>
              <p14:cNvContentPartPr/>
              <p14:nvPr/>
            </p14:nvContentPartPr>
            <p14:xfrm>
              <a:off x="2792662" y="3468284"/>
              <a:ext cx="505800" cy="10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A231F4-F4B3-498A-B2DF-F5D37AEA2C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4022" y="3459284"/>
                <a:ext cx="523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7A62D17-96E4-4CFF-889D-8359E4EFB42F}"/>
                  </a:ext>
                </a:extLst>
              </p14:cNvPr>
              <p14:cNvContentPartPr/>
              <p14:nvPr/>
            </p14:nvContentPartPr>
            <p14:xfrm>
              <a:off x="1260142" y="3160484"/>
              <a:ext cx="677880" cy="154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7A62D17-96E4-4CFF-889D-8359E4EFB4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1502" y="3151844"/>
                <a:ext cx="695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D69D719-2BBB-4F17-91C7-5443A422F54A}"/>
                  </a:ext>
                </a:extLst>
              </p14:cNvPr>
              <p14:cNvContentPartPr/>
              <p14:nvPr/>
            </p14:nvContentPartPr>
            <p14:xfrm>
              <a:off x="2011102" y="3143564"/>
              <a:ext cx="125280" cy="165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D69D719-2BBB-4F17-91C7-5443A422F5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02128" y="3134905"/>
                <a:ext cx="142869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5A2C494-6034-49BC-97AA-A0EEF17AAA38}"/>
                  </a:ext>
                </a:extLst>
              </p14:cNvPr>
              <p14:cNvContentPartPr/>
              <p14:nvPr/>
            </p14:nvContentPartPr>
            <p14:xfrm>
              <a:off x="7499726" y="5930765"/>
              <a:ext cx="11880" cy="88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5A2C494-6034-49BC-97AA-A0EEF17AAA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0726" y="5921765"/>
                <a:ext cx="29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7E877AF-1106-41B4-A55D-04A6760986FA}"/>
                  </a:ext>
                </a:extLst>
              </p14:cNvPr>
              <p14:cNvContentPartPr/>
              <p14:nvPr/>
            </p14:nvContentPartPr>
            <p14:xfrm>
              <a:off x="7511606" y="6085205"/>
              <a:ext cx="3600" cy="2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7E877AF-1106-41B4-A55D-04A6760986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2966" y="6076565"/>
                <a:ext cx="21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437061-EF16-4322-90CB-504839BBBF1E}"/>
                  </a:ext>
                </a:extLst>
              </p14:cNvPr>
              <p14:cNvContentPartPr/>
              <p14:nvPr/>
            </p14:nvContentPartPr>
            <p14:xfrm>
              <a:off x="7196246" y="5930765"/>
              <a:ext cx="239040" cy="11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437061-EF16-4322-90CB-504839BBBF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87606" y="5922125"/>
                <a:ext cx="25668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3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27" y="1361661"/>
            <a:ext cx="8366125" cy="4972050"/>
          </a:xfrm>
          <a:ln>
            <a:noFill/>
          </a:ln>
        </p:spPr>
        <p:txBody>
          <a:bodyPr/>
          <a:lstStyle/>
          <a:p>
            <a:r>
              <a:rPr lang="en-US" dirty="0"/>
              <a:t>Your Instructor:  just “Aaron” please!</a:t>
            </a:r>
          </a:p>
          <a:p>
            <a:pPr lvl="1"/>
            <a:r>
              <a:rPr lang="en-US" dirty="0"/>
              <a:t>From the Seattle area, fan of teaching, learning, board games, etc.</a:t>
            </a:r>
          </a:p>
          <a:p>
            <a:pPr lvl="1"/>
            <a:r>
              <a:rPr lang="en-US" dirty="0"/>
              <a:t>Excited to be teaching 333 for the first time!</a:t>
            </a:r>
          </a:p>
          <a:p>
            <a:pPr lvl="1"/>
            <a:endParaRPr lang="en-US" dirty="0"/>
          </a:p>
          <a:p>
            <a:r>
              <a:rPr lang="en-US" dirty="0"/>
              <a:t>TAs: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Available in section, office hours, and message board</a:t>
            </a:r>
          </a:p>
          <a:p>
            <a:pPr lvl="1"/>
            <a:r>
              <a:rPr lang="en-US" dirty="0"/>
              <a:t>An invaluable source of information and help</a:t>
            </a:r>
            <a:endParaRPr lang="en-US" sz="1800" dirty="0"/>
          </a:p>
          <a:p>
            <a:pPr>
              <a:spcBef>
                <a:spcPts val="1800"/>
              </a:spcBef>
            </a:pPr>
            <a:r>
              <a:rPr lang="en-US" dirty="0"/>
              <a:t>Get to know us</a:t>
            </a:r>
          </a:p>
          <a:p>
            <a:pPr lvl="1"/>
            <a:r>
              <a:rPr lang="en-US" dirty="0"/>
              <a:t>We are here to help you succeed!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A11696-C632-E14C-B58F-A30D5F824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18" y="435678"/>
            <a:ext cx="1083843" cy="108384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F91A8E6-2D3C-0948-93D8-A3828A645486}"/>
              </a:ext>
            </a:extLst>
          </p:cNvPr>
          <p:cNvGrpSpPr/>
          <p:nvPr/>
        </p:nvGrpSpPr>
        <p:grpSpPr>
          <a:xfrm>
            <a:off x="1703690" y="2949677"/>
            <a:ext cx="5890410" cy="1083843"/>
            <a:chOff x="1703690" y="2949677"/>
            <a:chExt cx="5890410" cy="10838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6BFEB8-0116-C143-98F0-B9FD41A1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257" y="2949677"/>
              <a:ext cx="1083843" cy="108384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26F230-33DD-AD48-9938-EAE12540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879" y="2949677"/>
              <a:ext cx="1083843" cy="10838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E0CE3DE-A708-3D46-A343-D1B2D122A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690" y="2949677"/>
              <a:ext cx="1083843" cy="10838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4249C8A-7A33-2F4D-97E7-55214128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68" y="2949677"/>
              <a:ext cx="1083843" cy="1083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2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097280"/>
          </a:xfrm>
        </p:spPr>
        <p:txBody>
          <a:bodyPr/>
          <a:lstStyle/>
          <a:p>
            <a:r>
              <a:rPr lang="en-US" dirty="0"/>
              <a:t>Teaches the compiler arguments and return types; function definitions can then be in a logical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56032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sum_declared.c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2560320"/>
            <a:ext cx="5486400" cy="41148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prototype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is: %d\n"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of integers from 1 to max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max;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5F622B-F6C9-4C70-B250-697457C473F6}"/>
                  </a:ext>
                </a:extLst>
              </p14:cNvPr>
              <p14:cNvContentPartPr/>
              <p14:nvPr/>
            </p14:nvContentPartPr>
            <p14:xfrm>
              <a:off x="1676803" y="3083683"/>
              <a:ext cx="829080" cy="166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5F622B-F6C9-4C70-B250-697457C47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163" y="3074702"/>
                <a:ext cx="846720" cy="183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5840B85-0DA0-4183-9A11-A740D6C153E9}"/>
                  </a:ext>
                </a:extLst>
              </p14:cNvPr>
              <p14:cNvContentPartPr/>
              <p14:nvPr/>
            </p14:nvContentPartPr>
            <p14:xfrm>
              <a:off x="2655283" y="3098803"/>
              <a:ext cx="672840" cy="154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5840B85-0DA0-4183-9A11-A740D6C153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6643" y="3089803"/>
                <a:ext cx="690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3A6706-C2EE-4668-91AA-37738E1260FC}"/>
                  </a:ext>
                </a:extLst>
              </p14:cNvPr>
              <p14:cNvContentPartPr/>
              <p14:nvPr/>
            </p14:nvContentPartPr>
            <p14:xfrm>
              <a:off x="2579960" y="4905175"/>
              <a:ext cx="752400" cy="16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3A6706-C2EE-4668-91AA-37738E1260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964" y="4896175"/>
                <a:ext cx="770032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E53602-793A-4F8B-A180-498078236E20}"/>
                  </a:ext>
                </a:extLst>
              </p14:cNvPr>
              <p14:cNvContentPartPr/>
              <p14:nvPr/>
            </p14:nvContentPartPr>
            <p14:xfrm>
              <a:off x="1845200" y="4931455"/>
              <a:ext cx="588600" cy="159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E53602-793A-4F8B-A180-498078236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6560" y="4922815"/>
                <a:ext cx="6062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22EFF30-C333-4C5B-918D-086210841500}"/>
                  </a:ext>
                </a:extLst>
              </p14:cNvPr>
              <p14:cNvContentPartPr/>
              <p14:nvPr/>
            </p14:nvContentPartPr>
            <p14:xfrm>
              <a:off x="1656200" y="4910935"/>
              <a:ext cx="138600" cy="19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22EFF30-C333-4C5B-918D-0862108415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7560" y="4901935"/>
                <a:ext cx="156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50A087-0D59-4D6C-8476-83FFACC043B3}"/>
                  </a:ext>
                </a:extLst>
              </p14:cNvPr>
              <p14:cNvContentPartPr/>
              <p14:nvPr/>
            </p14:nvContentPartPr>
            <p14:xfrm>
              <a:off x="7582570" y="3936505"/>
              <a:ext cx="17280" cy="118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50A087-0D59-4D6C-8476-83FFACC04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3930" y="3927865"/>
                <a:ext cx="349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E9F27F3-0C60-4900-B17F-2A2796A513A9}"/>
                  </a:ext>
                </a:extLst>
              </p14:cNvPr>
              <p14:cNvContentPartPr/>
              <p14:nvPr/>
            </p14:nvContentPartPr>
            <p14:xfrm>
              <a:off x="7604890" y="4144585"/>
              <a:ext cx="4680" cy="9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E9F27F3-0C60-4900-B17F-2A2796A513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5890" y="4135585"/>
                <a:ext cx="22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20117AE-4D68-45B5-B628-16901AF5E6ED}"/>
                  </a:ext>
                </a:extLst>
              </p14:cNvPr>
              <p14:cNvContentPartPr/>
              <p14:nvPr/>
            </p14:nvContentPartPr>
            <p14:xfrm>
              <a:off x="7194850" y="3939025"/>
              <a:ext cx="318960" cy="164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20117AE-4D68-45B5-B628-16901AF5E6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85850" y="3930025"/>
                <a:ext cx="33660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417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vs.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make a careful distinction between these two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Definition:</a:t>
            </a:r>
            <a:r>
              <a:rPr lang="en-US" dirty="0"/>
              <a:t>  the thing itself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code for function, variable definition that creates storage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exactly one</a:t>
            </a:r>
            <a:r>
              <a:rPr lang="en-US" dirty="0"/>
              <a:t> definition of each thing (no duplicates)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Declaration:</a:t>
            </a:r>
            <a:r>
              <a:rPr lang="en-US" dirty="0"/>
              <a:t>  description of a thing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function prototype, external variable declaration</a:t>
            </a:r>
          </a:p>
          <a:p>
            <a:pPr lvl="2"/>
            <a:r>
              <a:rPr lang="en-US" dirty="0"/>
              <a:t>Often in header files and incorporated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  <a:p>
            <a:pPr lvl="2"/>
            <a:r>
              <a:rPr lang="en-US" dirty="0"/>
              <a:t>Should also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declaration in the file with the actual definition to check for consistency</a:t>
            </a:r>
          </a:p>
          <a:p>
            <a:pPr lvl="1"/>
            <a:r>
              <a:rPr lang="en-US" dirty="0"/>
              <a:t>Needs to appear in </a:t>
            </a:r>
            <a:r>
              <a:rPr lang="en-US" b="1" dirty="0"/>
              <a:t>all files </a:t>
            </a:r>
            <a:r>
              <a:rPr lang="en-US" dirty="0"/>
              <a:t>that use that thing</a:t>
            </a:r>
          </a:p>
          <a:p>
            <a:pPr lvl="2"/>
            <a:r>
              <a:rPr lang="en-US" dirty="0"/>
              <a:t>Should appear before first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C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1371600"/>
            <a:ext cx="658368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y,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*</a:t>
            </a:r>
            <a:r>
              <a:rPr lang="en-US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= x +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28800" y="2743200"/>
            <a:ext cx="6583680" cy="2685336"/>
          </a:xfrm>
          <a:prstGeom prst="roundRect">
            <a:avLst>
              <a:gd name="adj" fmla="val 689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y,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z, x =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351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, y =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333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(x, y, &amp;z);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"%d + %d = %d\n"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, x, y, z);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rgbClr val="00CC99"/>
                </a:solidFill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source file 1</a:t>
            </a:r>
          </a:p>
          <a:p>
            <a:pPr algn="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sumstore.c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43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source file 2</a:t>
            </a:r>
          </a:p>
          <a:p>
            <a:pPr algn="r"/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sumnum.c</a:t>
            </a: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5760720"/>
            <a:ext cx="6217920" cy="788608"/>
            <a:chOff x="1828800" y="5760720"/>
            <a:chExt cx="6217920" cy="788608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1828800" y="6153912"/>
              <a:ext cx="5669280" cy="395416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760720"/>
              <a:ext cx="62179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Compile together:  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0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-o </a:t>
              </a:r>
              <a:r>
                <a:rPr lang="en-US" sz="20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sumnum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sumnum.c</a:t>
              </a:r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sumstore.c</a:t>
              </a:r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1DE367C-F680-433C-998E-9D2A5FDB4C6D}"/>
                  </a:ext>
                </a:extLst>
              </p14:cNvPr>
              <p14:cNvContentPartPr/>
              <p14:nvPr/>
            </p14:nvContentPartPr>
            <p14:xfrm>
              <a:off x="6417000" y="3023583"/>
              <a:ext cx="120960" cy="181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1DE367C-F680-433C-998E-9D2A5FDB4C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00" y="3014583"/>
                <a:ext cx="138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1147458-17C0-4950-BA07-60CFC3495700}"/>
                  </a:ext>
                </a:extLst>
              </p14:cNvPr>
              <p14:cNvContentPartPr/>
              <p14:nvPr/>
            </p14:nvContentPartPr>
            <p14:xfrm>
              <a:off x="6592680" y="3074703"/>
              <a:ext cx="424440" cy="154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1147458-17C0-4950-BA07-60CFC34957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3680" y="3065703"/>
                <a:ext cx="442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AA571A-5D90-4840-8C97-9E0F01489D2A}"/>
                  </a:ext>
                </a:extLst>
              </p14:cNvPr>
              <p14:cNvContentPartPr/>
              <p14:nvPr/>
            </p14:nvContentPartPr>
            <p14:xfrm>
              <a:off x="5385240" y="3031863"/>
              <a:ext cx="786240" cy="205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AA571A-5D90-4840-8C97-9E0F01489D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6240" y="3022863"/>
                <a:ext cx="803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9953DA2-6AE1-41DF-AD28-589E5E8150C2}"/>
                  </a:ext>
                </a:extLst>
              </p14:cNvPr>
              <p14:cNvContentPartPr/>
              <p14:nvPr/>
            </p14:nvContentPartPr>
            <p14:xfrm>
              <a:off x="5204520" y="3011703"/>
              <a:ext cx="127440" cy="225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9953DA2-6AE1-41DF-AD28-589E5E8150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5880" y="3002703"/>
                <a:ext cx="145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9A5E6F-84E1-44A6-80A2-9705A3780BAD}"/>
                  </a:ext>
                </a:extLst>
              </p14:cNvPr>
              <p14:cNvContentPartPr/>
              <p14:nvPr/>
            </p14:nvContentPartPr>
            <p14:xfrm>
              <a:off x="6353280" y="1060503"/>
              <a:ext cx="524520" cy="219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9A5E6F-84E1-44A6-80A2-9705A3780B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4286" y="1051503"/>
                <a:ext cx="542148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5A0C88C-4F31-45EA-908C-081274EB7E15}"/>
                  </a:ext>
                </a:extLst>
              </p14:cNvPr>
              <p14:cNvContentPartPr/>
              <p14:nvPr/>
            </p14:nvContentPartPr>
            <p14:xfrm>
              <a:off x="5929560" y="1080663"/>
              <a:ext cx="212400" cy="22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5A0C88C-4F31-45EA-908C-081274EB7E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20575" y="1071663"/>
                <a:ext cx="23001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7448612-D874-4372-9472-3C666D1685E5}"/>
                  </a:ext>
                </a:extLst>
              </p14:cNvPr>
              <p14:cNvContentPartPr/>
              <p14:nvPr/>
            </p14:nvContentPartPr>
            <p14:xfrm>
              <a:off x="5294880" y="1065543"/>
              <a:ext cx="572040" cy="244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448612-D874-4372-9472-3C666D168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6240" y="1056903"/>
                <a:ext cx="589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264DA7E-8844-4285-A4A3-A24365707651}"/>
                  </a:ext>
                </a:extLst>
              </p14:cNvPr>
              <p14:cNvContentPartPr/>
              <p14:nvPr/>
            </p14:nvContentPartPr>
            <p14:xfrm>
              <a:off x="4343400" y="5926789"/>
              <a:ext cx="3019320" cy="31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264DA7E-8844-4285-A4A3-A243657076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34760" y="5917789"/>
                <a:ext cx="3036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214FE13-8CFF-47F2-9146-029ABCF7AEE0}"/>
                  </a:ext>
                </a:extLst>
              </p14:cNvPr>
              <p14:cNvContentPartPr/>
              <p14:nvPr/>
            </p14:nvContentPartPr>
            <p14:xfrm>
              <a:off x="5399640" y="5555269"/>
              <a:ext cx="535680" cy="234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214FE13-8CFF-47F2-9146-029ABCF7AE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90640" y="5546642"/>
                <a:ext cx="55332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5BBC43F-C083-41A4-B59F-4F5336D00223}"/>
                  </a:ext>
                </a:extLst>
              </p14:cNvPr>
              <p14:cNvContentPartPr/>
              <p14:nvPr/>
            </p14:nvContentPartPr>
            <p14:xfrm>
              <a:off x="4442040" y="5599189"/>
              <a:ext cx="793080" cy="208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5BBC43F-C083-41A4-B59F-4F5336D002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33400" y="5590204"/>
                <a:ext cx="810720" cy="2264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4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Multi-file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linker</a:t>
            </a:r>
            <a:r>
              <a:rPr lang="en-US" dirty="0"/>
              <a:t> combines multiple object files plus statically-linked libraries to produce an executable</a:t>
            </a:r>
          </a:p>
          <a:p>
            <a:pPr lvl="1"/>
            <a:r>
              <a:rPr lang="en-US" dirty="0"/>
              <a:t>Includes many standard libraries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crt1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library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just a pre-assembled collection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3840480"/>
            <a:ext cx="1828800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sumstore.c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40080" y="4937760"/>
            <a:ext cx="1828800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sumnum.c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57600" y="3840480"/>
            <a:ext cx="1828800" cy="548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sumstore.o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657600" y="4937760"/>
            <a:ext cx="1828800" cy="548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sumnum.o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0" y="6035040"/>
            <a:ext cx="1828800" cy="548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libraries</a:t>
            </a:r>
          </a:p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e.g.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libc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23760" y="4480560"/>
            <a:ext cx="1280160" cy="548640"/>
          </a:xfrm>
          <a:prstGeom prst="roundRect">
            <a:avLst/>
          </a:prstGeom>
          <a:solidFill>
            <a:srgbClr val="FFCC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sumnum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 bwMode="auto">
          <a:xfrm>
            <a:off x="2468880" y="4114800"/>
            <a:ext cx="118872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468880" y="3745468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468880" y="5215677"/>
            <a:ext cx="118872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468880" y="4846345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</a:t>
            </a:r>
          </a:p>
        </p:txBody>
      </p:sp>
      <p:cxnSp>
        <p:nvCxnSpPr>
          <p:cNvPr id="16" name="Straight Arrow Connector 15"/>
          <p:cNvCxnSpPr>
            <a:cxnSpLocks/>
            <a:stCxn id="7" idx="3"/>
          </p:cNvCxnSpPr>
          <p:nvPr/>
        </p:nvCxnSpPr>
        <p:spPr bwMode="auto">
          <a:xfrm>
            <a:off x="5486400" y="4114800"/>
            <a:ext cx="822960" cy="62062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309360" y="4754880"/>
            <a:ext cx="914400" cy="68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3" name="Straight Arrow Connector 22"/>
          <p:cNvCxnSpPr>
            <a:stCxn id="8" idx="3"/>
          </p:cNvCxnSpPr>
          <p:nvPr/>
        </p:nvCxnSpPr>
        <p:spPr bwMode="auto">
          <a:xfrm flipV="1">
            <a:off x="5486400" y="4735428"/>
            <a:ext cx="822960" cy="47665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6" name="Straight Arrow Connector 25"/>
          <p:cNvCxnSpPr>
            <a:cxnSpLocks/>
            <a:stCxn id="9" idx="0"/>
          </p:cNvCxnSpPr>
          <p:nvPr/>
        </p:nvCxnSpPr>
        <p:spPr bwMode="auto">
          <a:xfrm flipV="1">
            <a:off x="5486400" y="4761695"/>
            <a:ext cx="822960" cy="127334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217920" y="4373076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or 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80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Make sure you’re registered on Canvas, Piazza, </a:t>
            </a:r>
            <a:r>
              <a:rPr lang="en-US" dirty="0" err="1"/>
              <a:t>Gradescope</a:t>
            </a:r>
            <a:r>
              <a:rPr lang="en-US" dirty="0"/>
              <a:t>, and Poll Everywhere</a:t>
            </a:r>
          </a:p>
          <a:p>
            <a:pPr lvl="1"/>
            <a:r>
              <a:rPr lang="en-US" dirty="0"/>
              <a:t>All user IDs should be your </a:t>
            </a:r>
            <a:r>
              <a:rPr lang="en-US" dirty="0">
                <a:solidFill>
                  <a:srgbClr val="FF0000"/>
                </a:solidFill>
              </a:rPr>
              <a:t>uw.edu</a:t>
            </a:r>
            <a:r>
              <a:rPr lang="en-US" dirty="0"/>
              <a:t> email address</a:t>
            </a:r>
          </a:p>
          <a:p>
            <a:pPr lvl="2"/>
            <a:endParaRPr lang="en-US" dirty="0"/>
          </a:p>
          <a:p>
            <a:r>
              <a:rPr lang="en-US" dirty="0"/>
              <a:t>Explore the website:  </a:t>
            </a:r>
            <a:r>
              <a:rPr lang="en-US" dirty="0">
                <a:hlinkClick r:id="rId2"/>
              </a:rPr>
              <a:t>http://cs.uw.edu/333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Computer setup:  CSE lab, </a:t>
            </a:r>
            <a:r>
              <a:rPr lang="en-US" dirty="0" err="1"/>
              <a:t>attu</a:t>
            </a:r>
            <a:r>
              <a:rPr lang="en-US" dirty="0"/>
              <a:t>, or CSE Linux VM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Exercise 0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due 10:30 am on Wednesday</a:t>
            </a:r>
            <a:endParaRPr lang="en-US" dirty="0"/>
          </a:p>
          <a:p>
            <a:pPr lvl="1"/>
            <a:r>
              <a:rPr lang="en-US" dirty="0"/>
              <a:t>Find exercise spec on website, submit via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Course “CSE 333 Summer 19”, Assignment “Exercise 0”, then drag-n-drop file(s)!  Ignore any messages about </a:t>
            </a:r>
            <a:r>
              <a:rPr lang="en-US" dirty="0" err="1"/>
              <a:t>autograding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Sample solution will be posted Wednesday afternoon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students registered</a:t>
            </a:r>
          </a:p>
          <a:p>
            <a:pPr lvl="1"/>
            <a:r>
              <a:rPr lang="en-US" dirty="0"/>
              <a:t>There are no overload forms or waiting lists for CSE courses</a:t>
            </a:r>
          </a:p>
          <a:p>
            <a:pPr lvl="2"/>
            <a:r>
              <a:rPr lang="en-US" dirty="0"/>
              <a:t>Majors must add using the UW system as space becomes available</a:t>
            </a:r>
          </a:p>
          <a:p>
            <a:pPr lvl="2"/>
            <a:r>
              <a:rPr lang="en-US" dirty="0"/>
              <a:t>Non-majors should work with undergraduate advisors to handle enrollment details (over in the </a:t>
            </a:r>
            <a:r>
              <a:rPr lang="en-US" i="1" dirty="0"/>
              <a:t>new</a:t>
            </a:r>
            <a:r>
              <a:rPr lang="en-US" dirty="0"/>
              <a:t> Gates Center!)</a:t>
            </a:r>
          </a:p>
          <a:p>
            <a:pPr lvl="2"/>
            <a:endParaRPr lang="en-US" dirty="0"/>
          </a:p>
          <a:p>
            <a:r>
              <a:rPr lang="en-US" dirty="0"/>
              <a:t>Expected background</a:t>
            </a:r>
          </a:p>
          <a:p>
            <a:pPr lvl="1"/>
            <a:r>
              <a:rPr lang="en-US" b="1" dirty="0" err="1"/>
              <a:t>Prereq</a:t>
            </a:r>
            <a:r>
              <a:rPr lang="en-US" b="1" dirty="0"/>
              <a:t>:</a:t>
            </a:r>
            <a:r>
              <a:rPr lang="en-US" dirty="0"/>
              <a:t>  CSE 351 – C, pointers, memory model, linker, system calls</a:t>
            </a:r>
          </a:p>
          <a:p>
            <a:pPr lvl="1"/>
            <a:r>
              <a:rPr lang="en-US" dirty="0"/>
              <a:t>CSE 391 or Linux skills needed for CSE 351 assumed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Course Map:  100,000 foot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>
                <a:ea typeface="CMU Bright" panose="02000603000000000000" pitchFamily="2" charset="0"/>
              </a:rPr>
              <a:pPr/>
              <a:t>5</a:t>
            </a:fld>
            <a:endParaRPr lang="en-US" dirty="0">
              <a:ea typeface="CMU Bright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194560"/>
            <a:ext cx="1737360" cy="59436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834640"/>
            <a:ext cx="1737360" cy="6492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 library (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834640"/>
            <a:ext cx="1828800" cy="6492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lIns="0" rIns="0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C++ STL/boost/ standard library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194560"/>
            <a:ext cx="1828800" cy="59436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C++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40" y="2194560"/>
            <a:ext cx="1737360" cy="594360"/>
          </a:xfrm>
          <a:prstGeom prst="rect">
            <a:avLst/>
          </a:prstGeom>
          <a:solidFill>
            <a:srgbClr val="4B2A85">
              <a:alpha val="40000"/>
            </a:srgbClr>
          </a:solidFill>
        </p:spPr>
        <p:txBody>
          <a:bodyPr wrap="square" lIns="0" rIns="0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Java 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240" y="2834640"/>
            <a:ext cx="1737360" cy="649224"/>
          </a:xfrm>
          <a:prstGeom prst="rect">
            <a:avLst/>
          </a:prstGeom>
          <a:solidFill>
            <a:srgbClr val="4B2A85">
              <a:alpha val="40000"/>
            </a:srgbClr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JRE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37547"/>
              </p:ext>
            </p:extLst>
          </p:nvPr>
        </p:nvGraphicFramePr>
        <p:xfrm>
          <a:off x="2560320" y="3566160"/>
          <a:ext cx="58521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CPU     memory     storage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    network</a:t>
                      </a:r>
                      <a:endParaRPr lang="en-US" sz="18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GPU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 clock   audio   radio   peripherals</a:t>
                      </a:r>
                      <a:endParaRPr lang="en-US" sz="18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5760" y="3977640"/>
            <a:ext cx="2194560" cy="64922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HW/SW interface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(x86 + devices)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" y="3246120"/>
            <a:ext cx="2194560" cy="64922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OS / app interface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(system calls)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3660781"/>
            <a:ext cx="5486400" cy="548640"/>
          </a:xfrm>
          <a:prstGeom prst="rect">
            <a:avLst/>
          </a:prstGeom>
          <a:solidFill>
            <a:srgbClr val="4B2A8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operating system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743200" y="4389120"/>
            <a:ext cx="5486400" cy="548640"/>
          </a:xfrm>
          <a:prstGeom prst="rect">
            <a:avLst/>
          </a:prstGeom>
          <a:solidFill>
            <a:srgbClr val="4B2A8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hardware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0B736F-6818-49EB-BDA3-F2751ACCA44C}"/>
                  </a:ext>
                </a:extLst>
              </p14:cNvPr>
              <p14:cNvContentPartPr/>
              <p14:nvPr/>
            </p14:nvContentPartPr>
            <p14:xfrm>
              <a:off x="8444101" y="2241348"/>
              <a:ext cx="20880" cy="14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0B736F-6818-49EB-BDA3-F2751ACCA4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5101" y="2232708"/>
                <a:ext cx="38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E91AD5-72A4-484C-9DD6-2AA5F5E892DA}"/>
                  </a:ext>
                </a:extLst>
              </p14:cNvPr>
              <p14:cNvContentPartPr/>
              <p14:nvPr/>
            </p14:nvContentPartPr>
            <p14:xfrm>
              <a:off x="8654701" y="2231628"/>
              <a:ext cx="103680" cy="148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E91AD5-72A4-484C-9DD6-2AA5F5E892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45701" y="2222628"/>
                <a:ext cx="121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28A15C-7108-4429-BBF4-C234B9CFAC28}"/>
                  </a:ext>
                </a:extLst>
              </p14:cNvPr>
              <p14:cNvContentPartPr/>
              <p14:nvPr/>
            </p14:nvContentPartPr>
            <p14:xfrm>
              <a:off x="8815981" y="2380668"/>
              <a:ext cx="16920" cy="3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28A15C-7108-4429-BBF4-C234B9CFAC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7341" y="2372028"/>
                <a:ext cx="34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47BE2D5-511B-45F1-AAB9-A54F47697492}"/>
                  </a:ext>
                </a:extLst>
              </p14:cNvPr>
              <p14:cNvContentPartPr/>
              <p14:nvPr/>
            </p14:nvContentPartPr>
            <p14:xfrm>
              <a:off x="8468221" y="2514588"/>
              <a:ext cx="11520" cy="136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47BE2D5-511B-45F1-AAB9-A54F476974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59581" y="2505588"/>
                <a:ext cx="29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859E19-7DC3-482B-AAC6-B0FCC62CBF74}"/>
                  </a:ext>
                </a:extLst>
              </p14:cNvPr>
              <p14:cNvContentPartPr/>
              <p14:nvPr/>
            </p14:nvContentPartPr>
            <p14:xfrm>
              <a:off x="8519701" y="2240268"/>
              <a:ext cx="94680" cy="139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859E19-7DC3-482B-AAC6-B0FCC62CBF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11061" y="2231628"/>
                <a:ext cx="112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3444C8F-E705-418C-8320-53DC67DDEBC2}"/>
                  </a:ext>
                </a:extLst>
              </p14:cNvPr>
              <p14:cNvContentPartPr/>
              <p14:nvPr/>
            </p14:nvContentPartPr>
            <p14:xfrm>
              <a:off x="8531941" y="2502708"/>
              <a:ext cx="295200" cy="170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444C8F-E705-418C-8320-53DC67DDEB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23301" y="2494068"/>
                <a:ext cx="312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8E1107-198B-42CB-A164-843128EE7CB5}"/>
                  </a:ext>
                </a:extLst>
              </p14:cNvPr>
              <p14:cNvContentPartPr/>
              <p14:nvPr/>
            </p14:nvContentPartPr>
            <p14:xfrm>
              <a:off x="8483341" y="4222290"/>
              <a:ext cx="106920" cy="138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8E1107-198B-42CB-A164-843128EE7C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341" y="4213290"/>
                <a:ext cx="124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50EC53-2253-4807-8DCF-75BEA41BCF38}"/>
                  </a:ext>
                </a:extLst>
              </p14:cNvPr>
              <p14:cNvContentPartPr/>
              <p14:nvPr/>
            </p14:nvContentPartPr>
            <p14:xfrm>
              <a:off x="8638861" y="4203930"/>
              <a:ext cx="107640" cy="14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50EC53-2253-4807-8DCF-75BEA41BCF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9861" y="4194930"/>
                <a:ext cx="125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583E728-5E95-4AC4-B349-DD338F235B82}"/>
                  </a:ext>
                </a:extLst>
              </p14:cNvPr>
              <p14:cNvContentPartPr/>
              <p14:nvPr/>
            </p14:nvContentPartPr>
            <p14:xfrm>
              <a:off x="8805541" y="4207170"/>
              <a:ext cx="9000" cy="158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583E728-5E95-4AC4-B349-DD338F235B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6541" y="4198530"/>
                <a:ext cx="26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1C1130D-7B91-47C5-8360-464353A6E6B5}"/>
                  </a:ext>
                </a:extLst>
              </p14:cNvPr>
              <p14:cNvContentPartPr/>
              <p14:nvPr/>
            </p14:nvContentPartPr>
            <p14:xfrm>
              <a:off x="7505221" y="3811170"/>
              <a:ext cx="37440" cy="166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1C1130D-7B91-47C5-8360-464353A6E6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96221" y="3802530"/>
                <a:ext cx="55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540F124-7951-4CAD-95E9-55D9343371E7}"/>
                  </a:ext>
                </a:extLst>
              </p14:cNvPr>
              <p14:cNvContentPartPr/>
              <p14:nvPr/>
            </p14:nvContentPartPr>
            <p14:xfrm>
              <a:off x="7852981" y="3787050"/>
              <a:ext cx="107640" cy="19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540F124-7951-4CAD-95E9-55D9343371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4341" y="3778050"/>
                <a:ext cx="125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3C25BE1-F6C0-4C69-BEA8-CB5A492401D7}"/>
                  </a:ext>
                </a:extLst>
              </p14:cNvPr>
              <p14:cNvContentPartPr/>
              <p14:nvPr/>
            </p14:nvContentPartPr>
            <p14:xfrm>
              <a:off x="7601341" y="3835650"/>
              <a:ext cx="205200" cy="136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3C25BE1-F6C0-4C69-BEA8-CB5A492401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701" y="3826650"/>
                <a:ext cx="222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16A317-A873-409E-AF0C-4372BCC1009A}"/>
                  </a:ext>
                </a:extLst>
              </p14:cNvPr>
              <p14:cNvContentPartPr/>
              <p14:nvPr/>
            </p14:nvContentPartPr>
            <p14:xfrm>
              <a:off x="8358061" y="3265050"/>
              <a:ext cx="64080" cy="87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16A317-A873-409E-AF0C-4372BCC100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49061" y="3256050"/>
                <a:ext cx="81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D1CA8B7-922B-4E8C-9DF1-7F8FA406A40B}"/>
                  </a:ext>
                </a:extLst>
              </p14:cNvPr>
              <p14:cNvContentPartPr/>
              <p14:nvPr/>
            </p14:nvContentPartPr>
            <p14:xfrm>
              <a:off x="8488021" y="3241290"/>
              <a:ext cx="28440" cy="72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D1CA8B7-922B-4E8C-9DF1-7F8FA406A4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9381" y="3232290"/>
                <a:ext cx="46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17A164-43EF-4247-8702-4285B555A04A}"/>
                  </a:ext>
                </a:extLst>
              </p14:cNvPr>
              <p14:cNvContentPartPr/>
              <p14:nvPr/>
            </p14:nvContentPartPr>
            <p14:xfrm>
              <a:off x="8605381" y="3213570"/>
              <a:ext cx="10800" cy="81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17A164-43EF-4247-8702-4285B555A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96741" y="3204570"/>
                <a:ext cx="28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3853CCC-B597-4A96-9378-44565061F633}"/>
                  </a:ext>
                </a:extLst>
              </p14:cNvPr>
              <p14:cNvContentPartPr/>
              <p14:nvPr/>
            </p14:nvContentPartPr>
            <p14:xfrm>
              <a:off x="8736061" y="3205290"/>
              <a:ext cx="38880" cy="78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3853CCC-B597-4A96-9378-44565061F6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27421" y="3196290"/>
                <a:ext cx="565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88A1B5-A03A-4CEE-8DCB-CA6C5C3B615B}"/>
                  </a:ext>
                </a:extLst>
              </p14:cNvPr>
              <p14:cNvContentPartPr/>
              <p14:nvPr/>
            </p14:nvContentPartPr>
            <p14:xfrm>
              <a:off x="8383261" y="3740610"/>
              <a:ext cx="41040" cy="83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88A1B5-A03A-4CEE-8DCB-CA6C5C3B615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74261" y="3731970"/>
                <a:ext cx="586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CFE52B3-9572-494D-8E9C-0B6EDD5E3B73}"/>
                  </a:ext>
                </a:extLst>
              </p14:cNvPr>
              <p14:cNvContentPartPr/>
              <p14:nvPr/>
            </p14:nvContentPartPr>
            <p14:xfrm>
              <a:off x="8870701" y="3256410"/>
              <a:ext cx="67320" cy="80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CFE52B3-9572-494D-8E9C-0B6EDD5E3B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61701" y="3247410"/>
                <a:ext cx="849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1D79E41-FDE2-44B2-AC35-D7401774BAF7}"/>
                  </a:ext>
                </a:extLst>
              </p14:cNvPr>
              <p14:cNvContentPartPr/>
              <p14:nvPr/>
            </p14:nvContentPartPr>
            <p14:xfrm>
              <a:off x="8467501" y="3382410"/>
              <a:ext cx="619560" cy="488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1D79E41-FDE2-44B2-AC35-D7401774BA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58861" y="3373417"/>
                <a:ext cx="637200" cy="5061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42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Systems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The programming skills, engineering discipline, and knowledge you need to build a system</a:t>
            </a:r>
          </a:p>
          <a:p>
            <a:pPr lvl="1">
              <a:spcBef>
                <a:spcPts val="1800"/>
              </a:spcBef>
            </a:pPr>
            <a:r>
              <a:rPr lang="en-US" b="1" dirty="0">
                <a:ea typeface="CMU Bright" panose="02000603000000000000" pitchFamily="2" charset="0"/>
              </a:rPr>
              <a:t>Programming:</a:t>
            </a:r>
            <a:r>
              <a:rPr lang="en-US" dirty="0">
                <a:ea typeface="CMU Bright" panose="02000603000000000000" pitchFamily="2" charset="0"/>
              </a:rPr>
              <a:t>  C / C++</a:t>
            </a:r>
          </a:p>
          <a:p>
            <a:pPr lvl="1">
              <a:spcBef>
                <a:spcPts val="1800"/>
              </a:spcBef>
            </a:pPr>
            <a:r>
              <a:rPr lang="en-US" b="1" dirty="0">
                <a:ea typeface="CMU Bright" panose="02000603000000000000" pitchFamily="2" charset="0"/>
              </a:rPr>
              <a:t>Discipline:</a:t>
            </a:r>
            <a:r>
              <a:rPr lang="en-US" dirty="0">
                <a:ea typeface="CMU Bright" panose="02000603000000000000" pitchFamily="2" charset="0"/>
              </a:rPr>
              <a:t>  testing, debugging, performance analysis</a:t>
            </a:r>
          </a:p>
          <a:p>
            <a:pPr lvl="1">
              <a:spcBef>
                <a:spcPts val="1800"/>
              </a:spcBef>
            </a:pPr>
            <a:r>
              <a:rPr lang="en-US" b="1" dirty="0">
                <a:ea typeface="CMU Bright" panose="02000603000000000000" pitchFamily="2" charset="0"/>
              </a:rPr>
              <a:t>Knowledge:</a:t>
            </a:r>
            <a:r>
              <a:rPr lang="en-US" dirty="0">
                <a:ea typeface="CMU Bright" panose="02000603000000000000" pitchFamily="2" charset="0"/>
              </a:rPr>
              <a:t>  long list of interesting topics</a:t>
            </a:r>
          </a:p>
          <a:p>
            <a:pPr lvl="2"/>
            <a:r>
              <a:rPr lang="en-US" dirty="0">
                <a:ea typeface="CMU Bright" panose="02000603000000000000" pitchFamily="2" charset="0"/>
              </a:rPr>
              <a:t>Concurrency, OS interfaces and semantics, techniques for consistent data management, distributed systems algorithms, …</a:t>
            </a:r>
          </a:p>
          <a:p>
            <a:pPr lvl="2"/>
            <a:r>
              <a:rPr lang="en-US" dirty="0">
                <a:ea typeface="CMU Bright" panose="02000603000000000000" pitchFamily="2" charset="0"/>
              </a:rPr>
              <a:t>Most important:  a deep(</a:t>
            </a:r>
            <a:r>
              <a:rPr lang="en-US" dirty="0" err="1">
                <a:ea typeface="CMU Bright" panose="02000603000000000000" pitchFamily="2" charset="0"/>
              </a:rPr>
              <a:t>er</a:t>
            </a:r>
            <a:r>
              <a:rPr lang="en-US" dirty="0">
                <a:ea typeface="CMU Bright" panose="02000603000000000000" pitchFamily="2" charset="0"/>
              </a:rPr>
              <a:t>) understanding of the “layer below”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A7D3D5-C1F2-4E87-8015-AF112A808ADD}"/>
                  </a:ext>
                </a:extLst>
              </p14:cNvPr>
              <p14:cNvContentPartPr/>
              <p14:nvPr/>
            </p14:nvContentPartPr>
            <p14:xfrm>
              <a:off x="354105" y="2954642"/>
              <a:ext cx="364320" cy="40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A7D3D5-C1F2-4E87-8015-AF112A808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105" y="2946002"/>
                <a:ext cx="3819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55D61E-59FE-418E-8909-43513E0DACC2}"/>
                  </a:ext>
                </a:extLst>
              </p14:cNvPr>
              <p14:cNvContentPartPr/>
              <p14:nvPr/>
            </p14:nvContentPartPr>
            <p14:xfrm>
              <a:off x="2912875" y="2762577"/>
              <a:ext cx="855000" cy="3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55D61E-59FE-418E-8909-43513E0DA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875" y="2753577"/>
                <a:ext cx="87264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13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Discipline?!?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MU Bright" panose="02000603000000000000" pitchFamily="2" charset="0"/>
              </a:rPr>
              <a:t>Cultivate good habits, encourage clean code</a:t>
            </a:r>
          </a:p>
          <a:p>
            <a:pPr lvl="1"/>
            <a:r>
              <a:rPr lang="en-US" dirty="0">
                <a:ea typeface="CMU Bright" panose="02000603000000000000" pitchFamily="2" charset="0"/>
              </a:rPr>
              <a:t>Coding style conventions</a:t>
            </a:r>
          </a:p>
          <a:p>
            <a:pPr lvl="1"/>
            <a:r>
              <a:rPr lang="en-US" dirty="0">
                <a:ea typeface="CMU Bright" panose="02000603000000000000" pitchFamily="2" charset="0"/>
              </a:rPr>
              <a:t>Unit testing, code coverage testing, regression testing</a:t>
            </a:r>
          </a:p>
          <a:p>
            <a:pPr lvl="1"/>
            <a:r>
              <a:rPr lang="en-US" dirty="0">
                <a:ea typeface="CMU Bright" panose="02000603000000000000" pitchFamily="2" charset="0"/>
              </a:rPr>
              <a:t>Documentation (code comments, design docs)</a:t>
            </a:r>
          </a:p>
          <a:p>
            <a:pPr lvl="1"/>
            <a:r>
              <a:rPr lang="en-US" dirty="0">
                <a:ea typeface="CMU Bright" panose="02000603000000000000" pitchFamily="2" charset="0"/>
              </a:rPr>
              <a:t>Code reviews</a:t>
            </a:r>
          </a:p>
          <a:p>
            <a:pPr lvl="2"/>
            <a:endParaRPr lang="en-US" dirty="0">
              <a:ea typeface="CMU Bright" panose="02000603000000000000" pitchFamily="2" charset="0"/>
            </a:endParaRPr>
          </a:p>
          <a:p>
            <a:r>
              <a:rPr lang="en-US" dirty="0">
                <a:ea typeface="CMU Bright" panose="02000603000000000000" pitchFamily="2" charset="0"/>
              </a:rPr>
              <a:t>Take a lifetime to learn</a:t>
            </a:r>
          </a:p>
          <a:p>
            <a:pPr lvl="1"/>
            <a:r>
              <a:rPr lang="en-US" dirty="0">
                <a:ea typeface="CMU Bright" panose="02000603000000000000" pitchFamily="2" charset="0"/>
              </a:rPr>
              <a:t>But oh-so-important, especially for systems code</a:t>
            </a:r>
          </a:p>
          <a:p>
            <a:pPr lvl="2"/>
            <a:r>
              <a:rPr lang="en-US" dirty="0">
                <a:ea typeface="CMU Bright" panose="02000603000000000000" pitchFamily="2" charset="0"/>
              </a:rPr>
              <a:t>Avoid write-once, read-never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B390-DEB2-4C03-8333-A0E41D1ED72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FA4005-75A8-47FE-947D-5D3628657E86}"/>
                  </a:ext>
                </a:extLst>
              </p14:cNvPr>
              <p14:cNvContentPartPr/>
              <p14:nvPr/>
            </p14:nvContentPartPr>
            <p14:xfrm>
              <a:off x="546099" y="1851765"/>
              <a:ext cx="258840" cy="25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FA4005-75A8-47FE-947D-5D3628657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59" y="1843125"/>
                <a:ext cx="276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D3DBDD-EE1C-471C-9513-94D64BCAD404}"/>
                  </a:ext>
                </a:extLst>
              </p14:cNvPr>
              <p14:cNvContentPartPr/>
              <p14:nvPr/>
            </p14:nvContentPartPr>
            <p14:xfrm>
              <a:off x="4111539" y="2019885"/>
              <a:ext cx="466560" cy="2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D3DBDD-EE1C-471C-9513-94D64BCAD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2899" y="2010885"/>
                <a:ext cx="484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88C12A-B9E9-488C-80DD-B4E093408205}"/>
                  </a:ext>
                </a:extLst>
              </p14:cNvPr>
              <p14:cNvContentPartPr/>
              <p14:nvPr/>
            </p14:nvContentPartPr>
            <p14:xfrm>
              <a:off x="5992841" y="1960943"/>
              <a:ext cx="11880" cy="111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88C12A-B9E9-488C-80DD-B4E0934082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3841" y="1952303"/>
                <a:ext cx="295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CA776F-FB5E-4D35-AB0F-34BEB50A9BE4}"/>
                  </a:ext>
                </a:extLst>
              </p14:cNvPr>
              <p14:cNvContentPartPr/>
              <p14:nvPr/>
            </p14:nvContentPartPr>
            <p14:xfrm>
              <a:off x="5998241" y="1908743"/>
              <a:ext cx="11160" cy="5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CA776F-FB5E-4D35-AB0F-34BEB50A9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9241" y="1900103"/>
                <a:ext cx="28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FBBD82-7DF0-4B52-B4DA-1385B57DD894}"/>
                  </a:ext>
                </a:extLst>
              </p14:cNvPr>
              <p14:cNvContentPartPr/>
              <p14:nvPr/>
            </p14:nvContentPartPr>
            <p14:xfrm>
              <a:off x="6250241" y="1915943"/>
              <a:ext cx="280440" cy="201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FBBD82-7DF0-4B52-B4DA-1385B57DD8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1601" y="1907303"/>
                <a:ext cx="29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5422F3-917A-4F2C-A5C1-885534A511FD}"/>
                  </a:ext>
                </a:extLst>
              </p14:cNvPr>
              <p14:cNvContentPartPr/>
              <p14:nvPr/>
            </p14:nvContentPartPr>
            <p14:xfrm>
              <a:off x="6070961" y="1859063"/>
              <a:ext cx="108000" cy="213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5422F3-917A-4F2C-A5C1-885534A511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1991" y="1850063"/>
                <a:ext cx="125581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D1BD91-70E8-4C92-8EED-04F3B1730D36}"/>
                  </a:ext>
                </a:extLst>
              </p14:cNvPr>
              <p14:cNvContentPartPr/>
              <p14:nvPr/>
            </p14:nvContentPartPr>
            <p14:xfrm>
              <a:off x="5640401" y="1960583"/>
              <a:ext cx="276480" cy="27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D1BD91-70E8-4C92-8EED-04F3B1730D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1750" y="1951943"/>
                <a:ext cx="294143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680D94-CBF6-44CB-B93C-661D0B87927F}"/>
                  </a:ext>
                </a:extLst>
              </p14:cNvPr>
              <p14:cNvContentPartPr/>
              <p14:nvPr/>
            </p14:nvContentPartPr>
            <p14:xfrm>
              <a:off x="4791161" y="1906943"/>
              <a:ext cx="675720" cy="308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680D94-CBF6-44CB-B93C-661D0B8792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2521" y="1897943"/>
                <a:ext cx="693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F5EEF9-8494-4451-A584-3C818FF4F7FA}"/>
                  </a:ext>
                </a:extLst>
              </p14:cNvPr>
              <p14:cNvContentPartPr/>
              <p14:nvPr/>
            </p14:nvContentPartPr>
            <p14:xfrm>
              <a:off x="6685841" y="1847543"/>
              <a:ext cx="31320" cy="196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F5EEF9-8494-4451-A584-3C818FF4F7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7201" y="1838543"/>
                <a:ext cx="48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2EF8E3-17E3-47D4-B49B-3AB47D7AA013}"/>
                  </a:ext>
                </a:extLst>
              </p14:cNvPr>
              <p14:cNvContentPartPr/>
              <p14:nvPr/>
            </p14:nvContentPartPr>
            <p14:xfrm>
              <a:off x="6714281" y="2173343"/>
              <a:ext cx="7920" cy="4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2EF8E3-17E3-47D4-B49B-3AB47D7AA0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5281" y="2164703"/>
                <a:ext cx="2556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r>
              <a:rPr lang="en-US" b="1" dirty="0">
                <a:solidFill>
                  <a:srgbClr val="4B2A85"/>
                </a:solidFill>
              </a:rPr>
              <a:t>Course Policies</a:t>
            </a:r>
          </a:p>
          <a:p>
            <a:pPr lvl="1"/>
            <a:r>
              <a:rPr lang="en-US" sz="2000" dirty="0">
                <a:solidFill>
                  <a:srgbClr val="4B2A85"/>
                </a:solidFill>
                <a:hlinkClick r:id="rId2"/>
              </a:rPr>
              <a:t>https://courses.cs.washington.edu/courses/cse333/19su/syllabus/</a:t>
            </a:r>
            <a:endParaRPr lang="en-US" sz="2000" dirty="0">
              <a:solidFill>
                <a:srgbClr val="4B2A85"/>
              </a:solidFill>
            </a:endParaRPr>
          </a:p>
          <a:p>
            <a:pPr lvl="1"/>
            <a:r>
              <a:rPr lang="en-US" dirty="0">
                <a:solidFill>
                  <a:srgbClr val="4B2A85"/>
                </a:solidFill>
              </a:rPr>
              <a:t>Digest here, but you </a:t>
            </a:r>
            <a:r>
              <a:rPr lang="en-US" b="1" i="1" dirty="0">
                <a:solidFill>
                  <a:srgbClr val="4B2A85"/>
                </a:solidFill>
              </a:rPr>
              <a:t>must</a:t>
            </a:r>
            <a:r>
              <a:rPr lang="en-US" dirty="0">
                <a:solidFill>
                  <a:srgbClr val="4B2A85"/>
                </a:solidFill>
              </a:rPr>
              <a:t> read the full details online </a:t>
            </a:r>
          </a:p>
          <a:p>
            <a:r>
              <a:rPr lang="en-US" dirty="0"/>
              <a:t>C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D18ED1-10E1-43BA-85E6-4C3E26BD235C}"/>
                  </a:ext>
                </a:extLst>
              </p14:cNvPr>
              <p14:cNvContentPartPr/>
              <p14:nvPr/>
            </p14:nvContentPartPr>
            <p14:xfrm>
              <a:off x="3498917" y="2704812"/>
              <a:ext cx="4381690" cy="617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D18ED1-10E1-43BA-85E6-4C3E26BD2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917" y="2696172"/>
                <a:ext cx="4399331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99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Website:  </a:t>
            </a:r>
            <a:r>
              <a:rPr lang="en-US" dirty="0">
                <a:hlinkClick r:id="rId2"/>
              </a:rPr>
              <a:t>http://cs.uw.edu/333</a:t>
            </a:r>
            <a:endParaRPr lang="en-US" dirty="0"/>
          </a:p>
          <a:p>
            <a:pPr lvl="1"/>
            <a:r>
              <a:rPr lang="en-GB" dirty="0"/>
              <a:t>Schedule, policies, materials, assignments, etc.</a:t>
            </a:r>
          </a:p>
          <a:p>
            <a:pPr>
              <a:spcBef>
                <a:spcPts val="2400"/>
              </a:spcBef>
            </a:pPr>
            <a:r>
              <a:rPr lang="en-GB" dirty="0">
                <a:solidFill>
                  <a:srgbClr val="FF0000"/>
                </a:solidFill>
              </a:rPr>
              <a:t>Discussion: </a:t>
            </a:r>
            <a:r>
              <a:rPr lang="en-GB" dirty="0"/>
              <a:t> </a:t>
            </a:r>
            <a:r>
              <a:rPr lang="en-GB" sz="2300" dirty="0">
                <a:hlinkClick r:id="rId3"/>
              </a:rPr>
              <a:t>http://piazza.com/washington/summer2019/cse333</a:t>
            </a:r>
            <a:endParaRPr lang="en-GB" sz="2300" dirty="0"/>
          </a:p>
          <a:p>
            <a:pPr lvl="1"/>
            <a:r>
              <a:rPr lang="en-GB" dirty="0"/>
              <a:t>Announcements made here</a:t>
            </a:r>
          </a:p>
          <a:p>
            <a:pPr lvl="1"/>
            <a:r>
              <a:rPr lang="en-GB" dirty="0"/>
              <a:t>Ask and answer questions – s</a:t>
            </a:r>
            <a:r>
              <a:rPr lang="en-US" dirty="0" err="1"/>
              <a:t>taff</a:t>
            </a:r>
            <a:r>
              <a:rPr lang="en-US" dirty="0"/>
              <a:t> will monitor and contribute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FF0000"/>
                </a:solidFill>
              </a:rPr>
              <a:t>Office Hours:  </a:t>
            </a:r>
            <a:r>
              <a:rPr lang="en-US" dirty="0"/>
              <a:t>spread throughout the week</a:t>
            </a:r>
          </a:p>
          <a:p>
            <a:pPr lvl="1"/>
            <a:r>
              <a:rPr lang="en-US" dirty="0"/>
              <a:t>Can e-mail/private Piazza post to make individual appointments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US" dirty="0"/>
              <a:t>Anonymous feedback:</a:t>
            </a:r>
          </a:p>
          <a:p>
            <a:pPr lvl="1"/>
            <a:r>
              <a:rPr lang="en-GB" dirty="0"/>
              <a:t>Comments about anything related to the course where you would feel better not attaching your name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192309-FC90-4261-ACBD-7D3E3D62C84A}"/>
                  </a:ext>
                </a:extLst>
              </p14:cNvPr>
              <p14:cNvContentPartPr/>
              <p14:nvPr/>
            </p14:nvContentPartPr>
            <p14:xfrm>
              <a:off x="1163584" y="3683109"/>
              <a:ext cx="3193200" cy="3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192309-FC90-4261-ACBD-7D3E3D62C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944" y="3674109"/>
                <a:ext cx="32108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952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17226</TotalTime>
  <Words>3120</Words>
  <Application>Microsoft Office PowerPoint</Application>
  <PresentationFormat>On-screen Show (4:3)</PresentationFormat>
  <Paragraphs>548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Anonymous Pro</vt:lpstr>
      <vt:lpstr>Arial</vt:lpstr>
      <vt:lpstr>Arial Narrow</vt:lpstr>
      <vt:lpstr>Calibri</vt:lpstr>
      <vt:lpstr>Cambria Math</vt:lpstr>
      <vt:lpstr>CMU Bright</vt:lpstr>
      <vt:lpstr>Courier</vt:lpstr>
      <vt:lpstr>Courier New</vt:lpstr>
      <vt:lpstr>Roboto Regular</vt:lpstr>
      <vt:lpstr>Times New Roman</vt:lpstr>
      <vt:lpstr>Wingdings</vt:lpstr>
      <vt:lpstr>UWTheme-333-Sp18</vt:lpstr>
      <vt:lpstr>Intro, C Refresher CSE 333 Summer 2019</vt:lpstr>
      <vt:lpstr>Lecture Outline</vt:lpstr>
      <vt:lpstr>Introductions: Course Staff</vt:lpstr>
      <vt:lpstr>Introductions: Students</vt:lpstr>
      <vt:lpstr>Course Map:  100,000 foot view</vt:lpstr>
      <vt:lpstr>Systems Programming</vt:lpstr>
      <vt:lpstr>Discipline?!?</vt:lpstr>
      <vt:lpstr>Lecture Outline</vt:lpstr>
      <vt:lpstr>Communication</vt:lpstr>
      <vt:lpstr>Course Components</vt:lpstr>
      <vt:lpstr>Grading</vt:lpstr>
      <vt:lpstr>Deadlines and Student Conduct</vt:lpstr>
      <vt:lpstr>Hooked on Gadgets</vt:lpstr>
      <vt:lpstr>Peer Instruction Questions</vt:lpstr>
      <vt:lpstr>Peer Instruction Example</vt:lpstr>
      <vt:lpstr>Lecture Outline</vt:lpstr>
      <vt:lpstr>C</vt:lpstr>
      <vt:lpstr>Generic C Program Layout</vt:lpstr>
      <vt:lpstr>C Syntax: main</vt:lpstr>
      <vt:lpstr>C Workflow</vt:lpstr>
      <vt:lpstr>C to Machine Code</vt:lpstr>
      <vt:lpstr>When Things Go South…</vt:lpstr>
      <vt:lpstr>Java vs. C  (351 refresher)</vt:lpstr>
      <vt:lpstr>Primitive Types in C</vt:lpstr>
      <vt:lpstr>C99 Extended Integer Types</vt:lpstr>
      <vt:lpstr>Basic Data Structures</vt:lpstr>
      <vt:lpstr>Function Definitions</vt:lpstr>
      <vt:lpstr>Function Ordering</vt:lpstr>
      <vt:lpstr>Solution 1: Reverse Ordering</vt:lpstr>
      <vt:lpstr>Solution 2: Function Declaration</vt:lpstr>
      <vt:lpstr>Function Declaration vs. Definition</vt:lpstr>
      <vt:lpstr>Multi-file C Programs</vt:lpstr>
      <vt:lpstr>Compiling Multi-file Programs</vt:lpstr>
      <vt:lpstr>To-do List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Intro, C Refresher CSE 333 Spring 2018</dc:title>
  <dc:creator>Aaron Johnston</dc:creator>
  <cp:lastModifiedBy>cse-loaner</cp:lastModifiedBy>
  <cp:revision>247</cp:revision>
  <cp:lastPrinted>2019-03-29T19:12:41Z</cp:lastPrinted>
  <dcterms:created xsi:type="dcterms:W3CDTF">2018-03-09T21:42:34Z</dcterms:created>
  <dcterms:modified xsi:type="dcterms:W3CDTF">2019-06-24T20:08:32Z</dcterms:modified>
</cp:coreProperties>
</file>